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6" r:id="rId2"/>
    <p:sldId id="305" r:id="rId3"/>
    <p:sldId id="308" r:id="rId4"/>
    <p:sldId id="290" r:id="rId5"/>
    <p:sldId id="306" r:id="rId6"/>
    <p:sldId id="307" r:id="rId7"/>
    <p:sldId id="295" r:id="rId8"/>
    <p:sldId id="287" r:id="rId9"/>
    <p:sldId id="293" r:id="rId10"/>
    <p:sldId id="294"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88" userDrawn="1">
          <p15:clr>
            <a:srgbClr val="A4A3A4"/>
          </p15:clr>
        </p15:guide>
        <p15:guide id="2" pos="325" userDrawn="1">
          <p15:clr>
            <a:srgbClr val="A4A3A4"/>
          </p15:clr>
        </p15:guide>
        <p15:guide id="3" pos="7355" userDrawn="1">
          <p15:clr>
            <a:srgbClr val="A4A3A4"/>
          </p15:clr>
        </p15:guide>
        <p15:guide id="4" orient="horz" pos="210" userDrawn="1">
          <p15:clr>
            <a:srgbClr val="A4A3A4"/>
          </p15:clr>
        </p15:guide>
        <p15:guide id="5" orient="horz" pos="1026" userDrawn="1">
          <p15:clr>
            <a:srgbClr val="A4A3A4"/>
          </p15:clr>
        </p15:guide>
        <p15:guide id="6"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94D"/>
    <a:srgbClr val="8B8B8A"/>
    <a:srgbClr val="FFD503"/>
    <a:srgbClr val="34BCE2"/>
    <a:srgbClr val="FBD139"/>
    <a:srgbClr val="67B75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158" autoAdjust="0"/>
  </p:normalViewPr>
  <p:slideViewPr>
    <p:cSldViewPr snapToGrid="0" snapToObjects="1">
      <p:cViewPr varScale="1">
        <p:scale>
          <a:sx n="75" d="100"/>
          <a:sy n="75" d="100"/>
        </p:scale>
        <p:origin x="-690" y="-90"/>
      </p:cViewPr>
      <p:guideLst>
        <p:guide orient="horz" pos="4088"/>
        <p:guide orient="horz" pos="210"/>
        <p:guide orient="horz" pos="1026"/>
        <p:guide pos="325"/>
        <p:guide pos="7355"/>
        <p:guide pos="381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540C0-C062-4A9A-8A0F-BEF0F74BE85B}" type="doc">
      <dgm:prSet loTypeId="urn:microsoft.com/office/officeart/2005/8/layout/hProcess11" loCatId="process" qsTypeId="urn:microsoft.com/office/officeart/2005/8/quickstyle/simple1" qsCatId="simple" csTypeId="urn:microsoft.com/office/officeart/2005/8/colors/accent1_2" csCatId="accent1" phldr="1"/>
      <dgm:spPr/>
    </dgm:pt>
    <dgm:pt modelId="{2DEB3DE6-47F0-410E-A89C-7A61BDEBA745}">
      <dgm:prSet phldrT="[Text]"/>
      <dgm:spPr>
        <a:solidFill>
          <a:srgbClr val="7EC234"/>
        </a:solidFill>
      </dgm:spPr>
      <dgm:t>
        <a:bodyPr/>
        <a:lstStyle/>
        <a:p>
          <a:r>
            <a:rPr lang="en-US" dirty="0"/>
            <a:t>Configuration / Templates</a:t>
          </a:r>
        </a:p>
      </dgm:t>
    </dgm:pt>
    <dgm:pt modelId="{81C5AD3C-A362-4596-990A-2744F8DA26C3}" type="parTrans" cxnId="{515A93EE-E82F-4FD8-899D-BA8186C5013D}">
      <dgm:prSet/>
      <dgm:spPr/>
      <dgm:t>
        <a:bodyPr/>
        <a:lstStyle/>
        <a:p>
          <a:endParaRPr lang="en-US"/>
        </a:p>
      </dgm:t>
    </dgm:pt>
    <dgm:pt modelId="{DF1607F8-4664-4FC1-AC73-A203CA5E61EF}" type="sibTrans" cxnId="{515A93EE-E82F-4FD8-899D-BA8186C5013D}">
      <dgm:prSet/>
      <dgm:spPr/>
      <dgm:t>
        <a:bodyPr/>
        <a:lstStyle/>
        <a:p>
          <a:endParaRPr lang="en-US"/>
        </a:p>
      </dgm:t>
    </dgm:pt>
    <dgm:pt modelId="{FA52E533-611F-4713-B958-22442AE44EBB}">
      <dgm:prSet phldrT="[Text]"/>
      <dgm:spPr>
        <a:solidFill>
          <a:srgbClr val="7EC234"/>
        </a:solidFill>
      </dgm:spPr>
      <dgm:t>
        <a:bodyPr/>
        <a:lstStyle/>
        <a:p>
          <a:r>
            <a:rPr lang="en-US" dirty="0"/>
            <a:t>Reporting Packs</a:t>
          </a:r>
        </a:p>
      </dgm:t>
    </dgm:pt>
    <dgm:pt modelId="{98DE6085-7E42-4A50-B40F-84594F67C1DE}" type="parTrans" cxnId="{EA5B3A91-1ACD-4D50-AEBD-4491A2915DA4}">
      <dgm:prSet/>
      <dgm:spPr/>
      <dgm:t>
        <a:bodyPr/>
        <a:lstStyle/>
        <a:p>
          <a:endParaRPr lang="en-US"/>
        </a:p>
      </dgm:t>
    </dgm:pt>
    <dgm:pt modelId="{985D11FD-3A19-45ED-87E0-6E18AC63C3C1}" type="sibTrans" cxnId="{EA5B3A91-1ACD-4D50-AEBD-4491A2915DA4}">
      <dgm:prSet/>
      <dgm:spPr/>
      <dgm:t>
        <a:bodyPr/>
        <a:lstStyle/>
        <a:p>
          <a:endParaRPr lang="en-US"/>
        </a:p>
      </dgm:t>
    </dgm:pt>
    <dgm:pt modelId="{B40C3C48-8BFE-43A9-B3EE-1F07B9F58DAE}">
      <dgm:prSet phldrT="[Text]"/>
      <dgm:spPr>
        <a:solidFill>
          <a:srgbClr val="7EC234"/>
        </a:solidFill>
      </dgm:spPr>
      <dgm:t>
        <a:bodyPr/>
        <a:lstStyle/>
        <a:p>
          <a:r>
            <a:rPr lang="en-US" dirty="0"/>
            <a:t>Financial Planner</a:t>
          </a:r>
        </a:p>
      </dgm:t>
    </dgm:pt>
    <dgm:pt modelId="{2957DC92-FD36-443E-BFBE-A353429370BB}" type="parTrans" cxnId="{E9A4E98A-D785-45C4-9880-5F28A72DBCA2}">
      <dgm:prSet/>
      <dgm:spPr/>
      <dgm:t>
        <a:bodyPr/>
        <a:lstStyle/>
        <a:p>
          <a:endParaRPr lang="en-US"/>
        </a:p>
      </dgm:t>
    </dgm:pt>
    <dgm:pt modelId="{79A5FD53-1866-4687-BBC6-E0413B1C182D}" type="sibTrans" cxnId="{E9A4E98A-D785-45C4-9880-5F28A72DBCA2}">
      <dgm:prSet/>
      <dgm:spPr/>
      <dgm:t>
        <a:bodyPr/>
        <a:lstStyle/>
        <a:p>
          <a:endParaRPr lang="en-US"/>
        </a:p>
      </dgm:t>
    </dgm:pt>
    <dgm:pt modelId="{FE8A6679-1B87-448E-BBD8-A5505B0C9B41}">
      <dgm:prSet phldrT="[Text]" custT="1"/>
      <dgm:spPr>
        <a:solidFill>
          <a:srgbClr val="7EC234"/>
        </a:solidFill>
        <a:ln>
          <a:noFill/>
        </a:ln>
        <a:effectLst/>
      </dgm:spPr>
      <dgm:t>
        <a:bodyPr spcFirstLastPara="0" vert="horz" wrap="square" lIns="106680" tIns="106680" rIns="106680" bIns="106680" numCol="1" spcCol="1270" anchor="t" anchorCtr="0"/>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Calibri" panose="020F0502020204030204"/>
              <a:ea typeface="+mn-ea"/>
              <a:cs typeface="+mn-cs"/>
            </a:rPr>
            <a:t>Resource </a:t>
          </a:r>
          <a:r>
            <a:rPr lang="en-US" sz="1500" kern="1200" dirty="0" err="1">
              <a:solidFill>
                <a:prstClr val="black">
                  <a:hueOff val="0"/>
                  <a:satOff val="0"/>
                  <a:lumOff val="0"/>
                  <a:alphaOff val="0"/>
                </a:prstClr>
              </a:solidFill>
              <a:latin typeface="Calibri" panose="020F0502020204030204"/>
              <a:ea typeface="+mn-ea"/>
              <a:cs typeface="+mn-cs"/>
            </a:rPr>
            <a:t>Modeller</a:t>
          </a:r>
          <a:endParaRPr lang="en-US" sz="1500" kern="1200" dirty="0">
            <a:solidFill>
              <a:prstClr val="black">
                <a:hueOff val="0"/>
                <a:satOff val="0"/>
                <a:lumOff val="0"/>
                <a:alphaOff val="0"/>
              </a:prstClr>
            </a:solidFill>
            <a:latin typeface="Calibri" panose="020F0502020204030204"/>
            <a:ea typeface="+mn-ea"/>
            <a:cs typeface="+mn-cs"/>
          </a:endParaRPr>
        </a:p>
      </dgm:t>
    </dgm:pt>
    <dgm:pt modelId="{4D14EEFF-882D-4680-A6CF-6F7C3B71949C}" type="parTrans" cxnId="{5DEFBA6B-3580-40E7-A7F0-0920E0A7237F}">
      <dgm:prSet/>
      <dgm:spPr/>
      <dgm:t>
        <a:bodyPr/>
        <a:lstStyle/>
        <a:p>
          <a:endParaRPr lang="en-US"/>
        </a:p>
      </dgm:t>
    </dgm:pt>
    <dgm:pt modelId="{D7A47C34-F5DE-449A-9F4D-636D742BC172}" type="sibTrans" cxnId="{5DEFBA6B-3580-40E7-A7F0-0920E0A7237F}">
      <dgm:prSet/>
      <dgm:spPr/>
      <dgm:t>
        <a:bodyPr/>
        <a:lstStyle/>
        <a:p>
          <a:endParaRPr lang="en-US"/>
        </a:p>
      </dgm:t>
    </dgm:pt>
    <dgm:pt modelId="{E45BAE12-6D4E-4BFE-954B-96115B3E333F}">
      <dgm:prSet phldrT="[Text]"/>
      <dgm:spPr>
        <a:solidFill>
          <a:srgbClr val="7EC234"/>
        </a:solidFill>
      </dgm:spPr>
      <dgm:t>
        <a:bodyPr/>
        <a:lstStyle/>
        <a:p>
          <a:r>
            <a:rPr lang="en-US" dirty="0"/>
            <a:t>Stakeholder UI</a:t>
          </a:r>
        </a:p>
      </dgm:t>
    </dgm:pt>
    <dgm:pt modelId="{C89FA0D7-5612-4FD6-BB53-638CC683FB69}" type="parTrans" cxnId="{1CB1B73C-241E-45E5-AA51-F38BB6B81FC1}">
      <dgm:prSet/>
      <dgm:spPr/>
      <dgm:t>
        <a:bodyPr/>
        <a:lstStyle/>
        <a:p>
          <a:endParaRPr lang="en-US"/>
        </a:p>
      </dgm:t>
    </dgm:pt>
    <dgm:pt modelId="{358178EC-A712-4AF3-9FD3-16830228C26A}" type="sibTrans" cxnId="{1CB1B73C-241E-45E5-AA51-F38BB6B81FC1}">
      <dgm:prSet/>
      <dgm:spPr/>
      <dgm:t>
        <a:bodyPr/>
        <a:lstStyle/>
        <a:p>
          <a:endParaRPr lang="en-US"/>
        </a:p>
      </dgm:t>
    </dgm:pt>
    <dgm:pt modelId="{9E452B66-A018-4803-A70A-534EFD33D48A}" type="pres">
      <dgm:prSet presAssocID="{2EB540C0-C062-4A9A-8A0F-BEF0F74BE85B}" presName="Name0" presStyleCnt="0">
        <dgm:presLayoutVars>
          <dgm:dir/>
          <dgm:resizeHandles val="exact"/>
        </dgm:presLayoutVars>
      </dgm:prSet>
      <dgm:spPr/>
    </dgm:pt>
    <dgm:pt modelId="{E44F58EB-9588-4339-97BA-F85BCFCEE556}" type="pres">
      <dgm:prSet presAssocID="{2EB540C0-C062-4A9A-8A0F-BEF0F74BE85B}" presName="arrow" presStyleLbl="bgShp" presStyleIdx="0" presStyleCnt="1"/>
      <dgm:spPr/>
    </dgm:pt>
    <dgm:pt modelId="{7F981ECA-33D4-49F0-A90C-AED93D2DDF6E}" type="pres">
      <dgm:prSet presAssocID="{2EB540C0-C062-4A9A-8A0F-BEF0F74BE85B}" presName="points" presStyleCnt="0"/>
      <dgm:spPr/>
    </dgm:pt>
    <dgm:pt modelId="{B4913B08-545A-4857-B1D1-481E0BB56F22}" type="pres">
      <dgm:prSet presAssocID="{2DEB3DE6-47F0-410E-A89C-7A61BDEBA745}" presName="compositeA" presStyleCnt="0"/>
      <dgm:spPr/>
    </dgm:pt>
    <dgm:pt modelId="{698789CA-5EED-4550-A08F-E84698E3FBBB}" type="pres">
      <dgm:prSet presAssocID="{2DEB3DE6-47F0-410E-A89C-7A61BDEBA745}" presName="textA" presStyleLbl="revTx" presStyleIdx="0" presStyleCnt="5">
        <dgm:presLayoutVars>
          <dgm:bulletEnabled val="1"/>
        </dgm:presLayoutVars>
      </dgm:prSet>
      <dgm:spPr/>
      <dgm:t>
        <a:bodyPr/>
        <a:lstStyle/>
        <a:p>
          <a:endParaRPr lang="en-GB"/>
        </a:p>
      </dgm:t>
    </dgm:pt>
    <dgm:pt modelId="{9A4027BD-CCF5-48A0-A6FD-4444758C9F77}" type="pres">
      <dgm:prSet presAssocID="{2DEB3DE6-47F0-410E-A89C-7A61BDEBA745}" presName="circleA" presStyleLbl="node1" presStyleIdx="0" presStyleCnt="5"/>
      <dgm:spPr/>
    </dgm:pt>
    <dgm:pt modelId="{A0BCC022-4A7A-44C4-8F4B-A20FC4823572}" type="pres">
      <dgm:prSet presAssocID="{2DEB3DE6-47F0-410E-A89C-7A61BDEBA745}" presName="spaceA" presStyleCnt="0"/>
      <dgm:spPr/>
    </dgm:pt>
    <dgm:pt modelId="{3583C9BD-BFD9-4F1C-9A1C-40763BB768D5}" type="pres">
      <dgm:prSet presAssocID="{DF1607F8-4664-4FC1-AC73-A203CA5E61EF}" presName="space" presStyleCnt="0"/>
      <dgm:spPr/>
    </dgm:pt>
    <dgm:pt modelId="{060D3983-C27F-41BD-8869-84955FB5C3AE}" type="pres">
      <dgm:prSet presAssocID="{FA52E533-611F-4713-B958-22442AE44EBB}" presName="compositeB" presStyleCnt="0"/>
      <dgm:spPr/>
    </dgm:pt>
    <dgm:pt modelId="{1F5C84A1-42D1-4FC6-88A3-9534C4D759FA}" type="pres">
      <dgm:prSet presAssocID="{FA52E533-611F-4713-B958-22442AE44EBB}" presName="textB" presStyleLbl="revTx" presStyleIdx="1" presStyleCnt="5">
        <dgm:presLayoutVars>
          <dgm:bulletEnabled val="1"/>
        </dgm:presLayoutVars>
      </dgm:prSet>
      <dgm:spPr/>
      <dgm:t>
        <a:bodyPr/>
        <a:lstStyle/>
        <a:p>
          <a:endParaRPr lang="en-GB"/>
        </a:p>
      </dgm:t>
    </dgm:pt>
    <dgm:pt modelId="{B4E5B83F-7755-4772-B845-3F6A8F264457}" type="pres">
      <dgm:prSet presAssocID="{FA52E533-611F-4713-B958-22442AE44EBB}" presName="circleB" presStyleLbl="node1" presStyleIdx="1" presStyleCnt="5"/>
      <dgm:spPr/>
    </dgm:pt>
    <dgm:pt modelId="{D4E0CFB5-7BC5-4200-B692-A666128F7C8C}" type="pres">
      <dgm:prSet presAssocID="{FA52E533-611F-4713-B958-22442AE44EBB}" presName="spaceB" presStyleCnt="0"/>
      <dgm:spPr/>
    </dgm:pt>
    <dgm:pt modelId="{7D8B0255-6E3C-401C-A480-A75011C8ABE9}" type="pres">
      <dgm:prSet presAssocID="{985D11FD-3A19-45ED-87E0-6E18AC63C3C1}" presName="space" presStyleCnt="0"/>
      <dgm:spPr/>
    </dgm:pt>
    <dgm:pt modelId="{1ED90A30-EFED-479A-B89B-5082DDEC6D39}" type="pres">
      <dgm:prSet presAssocID="{B40C3C48-8BFE-43A9-B3EE-1F07B9F58DAE}" presName="compositeA" presStyleCnt="0"/>
      <dgm:spPr/>
    </dgm:pt>
    <dgm:pt modelId="{6C54CB02-894F-4C9B-8521-CABEF8AE9216}" type="pres">
      <dgm:prSet presAssocID="{B40C3C48-8BFE-43A9-B3EE-1F07B9F58DAE}" presName="textA" presStyleLbl="revTx" presStyleIdx="2" presStyleCnt="5">
        <dgm:presLayoutVars>
          <dgm:bulletEnabled val="1"/>
        </dgm:presLayoutVars>
      </dgm:prSet>
      <dgm:spPr/>
      <dgm:t>
        <a:bodyPr/>
        <a:lstStyle/>
        <a:p>
          <a:endParaRPr lang="en-GB"/>
        </a:p>
      </dgm:t>
    </dgm:pt>
    <dgm:pt modelId="{DEC7DA1E-B731-4717-BAC6-A4BD05CF1044}" type="pres">
      <dgm:prSet presAssocID="{B40C3C48-8BFE-43A9-B3EE-1F07B9F58DAE}" presName="circleA" presStyleLbl="node1" presStyleIdx="2" presStyleCnt="5"/>
      <dgm:spPr/>
    </dgm:pt>
    <dgm:pt modelId="{47031969-1EBC-4CDA-A659-01DBC178DBD0}" type="pres">
      <dgm:prSet presAssocID="{B40C3C48-8BFE-43A9-B3EE-1F07B9F58DAE}" presName="spaceA" presStyleCnt="0"/>
      <dgm:spPr/>
    </dgm:pt>
    <dgm:pt modelId="{69A5C436-ED92-4A84-9FE7-D36F7066F2E5}" type="pres">
      <dgm:prSet presAssocID="{79A5FD53-1866-4687-BBC6-E0413B1C182D}" presName="space" presStyleCnt="0"/>
      <dgm:spPr/>
    </dgm:pt>
    <dgm:pt modelId="{F534BEA1-F4B7-4BD1-8BF6-F311E259A375}" type="pres">
      <dgm:prSet presAssocID="{FE8A6679-1B87-448E-BBD8-A5505B0C9B41}" presName="compositeB" presStyleCnt="0"/>
      <dgm:spPr/>
    </dgm:pt>
    <dgm:pt modelId="{EB2C5432-82E1-4426-97D7-58CFEF227578}" type="pres">
      <dgm:prSet presAssocID="{FE8A6679-1B87-448E-BBD8-A5505B0C9B41}" presName="textB" presStyleLbl="revTx" presStyleIdx="3" presStyleCnt="5">
        <dgm:presLayoutVars>
          <dgm:bulletEnabled val="1"/>
        </dgm:presLayoutVars>
      </dgm:prSet>
      <dgm:spPr>
        <a:xfrm>
          <a:off x="4430643" y="982843"/>
          <a:ext cx="1405532" cy="655228"/>
        </a:xfrm>
        <a:prstGeom prst="rect">
          <a:avLst/>
        </a:prstGeom>
      </dgm:spPr>
      <dgm:t>
        <a:bodyPr/>
        <a:lstStyle/>
        <a:p>
          <a:endParaRPr lang="en-GB"/>
        </a:p>
      </dgm:t>
    </dgm:pt>
    <dgm:pt modelId="{C520B436-A716-4FE4-B970-07EEE271B24F}" type="pres">
      <dgm:prSet presAssocID="{FE8A6679-1B87-448E-BBD8-A5505B0C9B41}" presName="circleB" presStyleLbl="node1" presStyleIdx="3" presStyleCnt="5"/>
      <dgm:spPr/>
    </dgm:pt>
    <dgm:pt modelId="{3ACECF91-48D4-4A2F-BD77-41605983C9C4}" type="pres">
      <dgm:prSet presAssocID="{FE8A6679-1B87-448E-BBD8-A5505B0C9B41}" presName="spaceB" presStyleCnt="0"/>
      <dgm:spPr/>
    </dgm:pt>
    <dgm:pt modelId="{1AB7B1CD-3371-4A34-926D-EEF652319A34}" type="pres">
      <dgm:prSet presAssocID="{D7A47C34-F5DE-449A-9F4D-636D742BC172}" presName="space" presStyleCnt="0"/>
      <dgm:spPr/>
    </dgm:pt>
    <dgm:pt modelId="{40ED97CC-4EA3-48CB-A738-16753057977C}" type="pres">
      <dgm:prSet presAssocID="{E45BAE12-6D4E-4BFE-954B-96115B3E333F}" presName="compositeA" presStyleCnt="0"/>
      <dgm:spPr/>
    </dgm:pt>
    <dgm:pt modelId="{7B588102-5B56-4B38-9AEA-6BC52BEE4A0D}" type="pres">
      <dgm:prSet presAssocID="{E45BAE12-6D4E-4BFE-954B-96115B3E333F}" presName="textA" presStyleLbl="revTx" presStyleIdx="4" presStyleCnt="5">
        <dgm:presLayoutVars>
          <dgm:bulletEnabled val="1"/>
        </dgm:presLayoutVars>
      </dgm:prSet>
      <dgm:spPr/>
      <dgm:t>
        <a:bodyPr/>
        <a:lstStyle/>
        <a:p>
          <a:endParaRPr lang="en-GB"/>
        </a:p>
      </dgm:t>
    </dgm:pt>
    <dgm:pt modelId="{39A43507-65F2-4EA9-991D-D20EBA87113C}" type="pres">
      <dgm:prSet presAssocID="{E45BAE12-6D4E-4BFE-954B-96115B3E333F}" presName="circleA" presStyleLbl="node1" presStyleIdx="4" presStyleCnt="5"/>
      <dgm:spPr/>
    </dgm:pt>
    <dgm:pt modelId="{1116157E-7C27-43EB-B486-79F73EB1E7D3}" type="pres">
      <dgm:prSet presAssocID="{E45BAE12-6D4E-4BFE-954B-96115B3E333F}" presName="spaceA" presStyleCnt="0"/>
      <dgm:spPr/>
    </dgm:pt>
  </dgm:ptLst>
  <dgm:cxnLst>
    <dgm:cxn modelId="{515A93EE-E82F-4FD8-899D-BA8186C5013D}" srcId="{2EB540C0-C062-4A9A-8A0F-BEF0F74BE85B}" destId="{2DEB3DE6-47F0-410E-A89C-7A61BDEBA745}" srcOrd="0" destOrd="0" parTransId="{81C5AD3C-A362-4596-990A-2744F8DA26C3}" sibTransId="{DF1607F8-4664-4FC1-AC73-A203CA5E61EF}"/>
    <dgm:cxn modelId="{6F0C58F6-5165-402C-AC22-025563F7CDD6}" type="presOf" srcId="{E45BAE12-6D4E-4BFE-954B-96115B3E333F}" destId="{7B588102-5B56-4B38-9AEA-6BC52BEE4A0D}" srcOrd="0" destOrd="0" presId="urn:microsoft.com/office/officeart/2005/8/layout/hProcess11"/>
    <dgm:cxn modelId="{1CB1B73C-241E-45E5-AA51-F38BB6B81FC1}" srcId="{2EB540C0-C062-4A9A-8A0F-BEF0F74BE85B}" destId="{E45BAE12-6D4E-4BFE-954B-96115B3E333F}" srcOrd="4" destOrd="0" parTransId="{C89FA0D7-5612-4FD6-BB53-638CC683FB69}" sibTransId="{358178EC-A712-4AF3-9FD3-16830228C26A}"/>
    <dgm:cxn modelId="{831E3916-0A6D-4E6C-AC6C-5349843AF715}" type="presOf" srcId="{B40C3C48-8BFE-43A9-B3EE-1F07B9F58DAE}" destId="{6C54CB02-894F-4C9B-8521-CABEF8AE9216}" srcOrd="0" destOrd="0" presId="urn:microsoft.com/office/officeart/2005/8/layout/hProcess11"/>
    <dgm:cxn modelId="{E9A4E98A-D785-45C4-9880-5F28A72DBCA2}" srcId="{2EB540C0-C062-4A9A-8A0F-BEF0F74BE85B}" destId="{B40C3C48-8BFE-43A9-B3EE-1F07B9F58DAE}" srcOrd="2" destOrd="0" parTransId="{2957DC92-FD36-443E-BFBE-A353429370BB}" sibTransId="{79A5FD53-1866-4687-BBC6-E0413B1C182D}"/>
    <dgm:cxn modelId="{1CD9C1E8-D709-4604-B5D9-66121C51D022}" type="presOf" srcId="{FA52E533-611F-4713-B958-22442AE44EBB}" destId="{1F5C84A1-42D1-4FC6-88A3-9534C4D759FA}" srcOrd="0" destOrd="0" presId="urn:microsoft.com/office/officeart/2005/8/layout/hProcess11"/>
    <dgm:cxn modelId="{B30E9FA6-950D-44FA-8902-0FB59BBC377E}" type="presOf" srcId="{FE8A6679-1B87-448E-BBD8-A5505B0C9B41}" destId="{EB2C5432-82E1-4426-97D7-58CFEF227578}" srcOrd="0" destOrd="0" presId="urn:microsoft.com/office/officeart/2005/8/layout/hProcess11"/>
    <dgm:cxn modelId="{3D582BCA-2877-45BE-83AE-D48B0D51B217}" type="presOf" srcId="{2EB540C0-C062-4A9A-8A0F-BEF0F74BE85B}" destId="{9E452B66-A018-4803-A70A-534EFD33D48A}" srcOrd="0" destOrd="0" presId="urn:microsoft.com/office/officeart/2005/8/layout/hProcess11"/>
    <dgm:cxn modelId="{EA5B3A91-1ACD-4D50-AEBD-4491A2915DA4}" srcId="{2EB540C0-C062-4A9A-8A0F-BEF0F74BE85B}" destId="{FA52E533-611F-4713-B958-22442AE44EBB}" srcOrd="1" destOrd="0" parTransId="{98DE6085-7E42-4A50-B40F-84594F67C1DE}" sibTransId="{985D11FD-3A19-45ED-87E0-6E18AC63C3C1}"/>
    <dgm:cxn modelId="{5DEFBA6B-3580-40E7-A7F0-0920E0A7237F}" srcId="{2EB540C0-C062-4A9A-8A0F-BEF0F74BE85B}" destId="{FE8A6679-1B87-448E-BBD8-A5505B0C9B41}" srcOrd="3" destOrd="0" parTransId="{4D14EEFF-882D-4680-A6CF-6F7C3B71949C}" sibTransId="{D7A47C34-F5DE-449A-9F4D-636D742BC172}"/>
    <dgm:cxn modelId="{F055BBBE-FE82-4CC4-9FEC-A3E0BE46A089}" type="presOf" srcId="{2DEB3DE6-47F0-410E-A89C-7A61BDEBA745}" destId="{698789CA-5EED-4550-A08F-E84698E3FBBB}" srcOrd="0" destOrd="0" presId="urn:microsoft.com/office/officeart/2005/8/layout/hProcess11"/>
    <dgm:cxn modelId="{4C47F78B-6DAA-44C1-880A-60EB234A2FC5}" type="presParOf" srcId="{9E452B66-A018-4803-A70A-534EFD33D48A}" destId="{E44F58EB-9588-4339-97BA-F85BCFCEE556}" srcOrd="0" destOrd="0" presId="urn:microsoft.com/office/officeart/2005/8/layout/hProcess11"/>
    <dgm:cxn modelId="{E882BF3E-E1F0-481F-9F4F-CA693C3DD02E}" type="presParOf" srcId="{9E452B66-A018-4803-A70A-534EFD33D48A}" destId="{7F981ECA-33D4-49F0-A90C-AED93D2DDF6E}" srcOrd="1" destOrd="0" presId="urn:microsoft.com/office/officeart/2005/8/layout/hProcess11"/>
    <dgm:cxn modelId="{440CAA3F-A5A0-415E-9C2F-1CA26AFF33D2}" type="presParOf" srcId="{7F981ECA-33D4-49F0-A90C-AED93D2DDF6E}" destId="{B4913B08-545A-4857-B1D1-481E0BB56F22}" srcOrd="0" destOrd="0" presId="urn:microsoft.com/office/officeart/2005/8/layout/hProcess11"/>
    <dgm:cxn modelId="{3939AC91-88FD-402B-917B-CEAE5A97360B}" type="presParOf" srcId="{B4913B08-545A-4857-B1D1-481E0BB56F22}" destId="{698789CA-5EED-4550-A08F-E84698E3FBBB}" srcOrd="0" destOrd="0" presId="urn:microsoft.com/office/officeart/2005/8/layout/hProcess11"/>
    <dgm:cxn modelId="{E10E54C3-AF32-4AEE-AE1A-5A17C68D24C7}" type="presParOf" srcId="{B4913B08-545A-4857-B1D1-481E0BB56F22}" destId="{9A4027BD-CCF5-48A0-A6FD-4444758C9F77}" srcOrd="1" destOrd="0" presId="urn:microsoft.com/office/officeart/2005/8/layout/hProcess11"/>
    <dgm:cxn modelId="{645E1E34-A6AE-4184-9661-A967B51F30C1}" type="presParOf" srcId="{B4913B08-545A-4857-B1D1-481E0BB56F22}" destId="{A0BCC022-4A7A-44C4-8F4B-A20FC4823572}" srcOrd="2" destOrd="0" presId="urn:microsoft.com/office/officeart/2005/8/layout/hProcess11"/>
    <dgm:cxn modelId="{A28E8113-02C2-454E-8FE2-25F8A9656D3D}" type="presParOf" srcId="{7F981ECA-33D4-49F0-A90C-AED93D2DDF6E}" destId="{3583C9BD-BFD9-4F1C-9A1C-40763BB768D5}" srcOrd="1" destOrd="0" presId="urn:microsoft.com/office/officeart/2005/8/layout/hProcess11"/>
    <dgm:cxn modelId="{38A83BC9-93B9-4539-8142-85B372DBD8A9}" type="presParOf" srcId="{7F981ECA-33D4-49F0-A90C-AED93D2DDF6E}" destId="{060D3983-C27F-41BD-8869-84955FB5C3AE}" srcOrd="2" destOrd="0" presId="urn:microsoft.com/office/officeart/2005/8/layout/hProcess11"/>
    <dgm:cxn modelId="{DCFF4486-A281-46DF-9E9A-6FEB9EF2FAD8}" type="presParOf" srcId="{060D3983-C27F-41BD-8869-84955FB5C3AE}" destId="{1F5C84A1-42D1-4FC6-88A3-9534C4D759FA}" srcOrd="0" destOrd="0" presId="urn:microsoft.com/office/officeart/2005/8/layout/hProcess11"/>
    <dgm:cxn modelId="{14A191C8-0F58-4DB1-A392-835BABE20A02}" type="presParOf" srcId="{060D3983-C27F-41BD-8869-84955FB5C3AE}" destId="{B4E5B83F-7755-4772-B845-3F6A8F264457}" srcOrd="1" destOrd="0" presId="urn:microsoft.com/office/officeart/2005/8/layout/hProcess11"/>
    <dgm:cxn modelId="{CBEB4B86-6C87-49D8-898C-ABB96C226134}" type="presParOf" srcId="{060D3983-C27F-41BD-8869-84955FB5C3AE}" destId="{D4E0CFB5-7BC5-4200-B692-A666128F7C8C}" srcOrd="2" destOrd="0" presId="urn:microsoft.com/office/officeart/2005/8/layout/hProcess11"/>
    <dgm:cxn modelId="{1A563ACE-2011-4D39-9935-30DFBFA324DD}" type="presParOf" srcId="{7F981ECA-33D4-49F0-A90C-AED93D2DDF6E}" destId="{7D8B0255-6E3C-401C-A480-A75011C8ABE9}" srcOrd="3" destOrd="0" presId="urn:microsoft.com/office/officeart/2005/8/layout/hProcess11"/>
    <dgm:cxn modelId="{BF4531BB-4569-4A09-A87B-C623357AD0F8}" type="presParOf" srcId="{7F981ECA-33D4-49F0-A90C-AED93D2DDF6E}" destId="{1ED90A30-EFED-479A-B89B-5082DDEC6D39}" srcOrd="4" destOrd="0" presId="urn:microsoft.com/office/officeart/2005/8/layout/hProcess11"/>
    <dgm:cxn modelId="{611E1F27-58DC-4165-86D2-57B785526E00}" type="presParOf" srcId="{1ED90A30-EFED-479A-B89B-5082DDEC6D39}" destId="{6C54CB02-894F-4C9B-8521-CABEF8AE9216}" srcOrd="0" destOrd="0" presId="urn:microsoft.com/office/officeart/2005/8/layout/hProcess11"/>
    <dgm:cxn modelId="{E6426B35-F9F3-4DAE-AB50-0F760AB5EE28}" type="presParOf" srcId="{1ED90A30-EFED-479A-B89B-5082DDEC6D39}" destId="{DEC7DA1E-B731-4717-BAC6-A4BD05CF1044}" srcOrd="1" destOrd="0" presId="urn:microsoft.com/office/officeart/2005/8/layout/hProcess11"/>
    <dgm:cxn modelId="{C23C5CE8-D420-4199-B395-E5FEA0853203}" type="presParOf" srcId="{1ED90A30-EFED-479A-B89B-5082DDEC6D39}" destId="{47031969-1EBC-4CDA-A659-01DBC178DBD0}" srcOrd="2" destOrd="0" presId="urn:microsoft.com/office/officeart/2005/8/layout/hProcess11"/>
    <dgm:cxn modelId="{11DB7A90-F2E4-47C5-A7DD-C57E8164F77C}" type="presParOf" srcId="{7F981ECA-33D4-49F0-A90C-AED93D2DDF6E}" destId="{69A5C436-ED92-4A84-9FE7-D36F7066F2E5}" srcOrd="5" destOrd="0" presId="urn:microsoft.com/office/officeart/2005/8/layout/hProcess11"/>
    <dgm:cxn modelId="{50F3CBDA-73F4-4D97-BAE3-F24A2DA59C22}" type="presParOf" srcId="{7F981ECA-33D4-49F0-A90C-AED93D2DDF6E}" destId="{F534BEA1-F4B7-4BD1-8BF6-F311E259A375}" srcOrd="6" destOrd="0" presId="urn:microsoft.com/office/officeart/2005/8/layout/hProcess11"/>
    <dgm:cxn modelId="{3454DBD6-1F0E-4F87-A6F1-76ECD62553ED}" type="presParOf" srcId="{F534BEA1-F4B7-4BD1-8BF6-F311E259A375}" destId="{EB2C5432-82E1-4426-97D7-58CFEF227578}" srcOrd="0" destOrd="0" presId="urn:microsoft.com/office/officeart/2005/8/layout/hProcess11"/>
    <dgm:cxn modelId="{5E6B93C6-D206-4ED1-8728-D6AAB4C92DF7}" type="presParOf" srcId="{F534BEA1-F4B7-4BD1-8BF6-F311E259A375}" destId="{C520B436-A716-4FE4-B970-07EEE271B24F}" srcOrd="1" destOrd="0" presId="urn:microsoft.com/office/officeart/2005/8/layout/hProcess11"/>
    <dgm:cxn modelId="{82B7552C-D9B2-49A6-BA20-2DA04257A4EB}" type="presParOf" srcId="{F534BEA1-F4B7-4BD1-8BF6-F311E259A375}" destId="{3ACECF91-48D4-4A2F-BD77-41605983C9C4}" srcOrd="2" destOrd="0" presId="urn:microsoft.com/office/officeart/2005/8/layout/hProcess11"/>
    <dgm:cxn modelId="{3F7213BA-B6A1-43A0-8EA4-DC82411ADF01}" type="presParOf" srcId="{7F981ECA-33D4-49F0-A90C-AED93D2DDF6E}" destId="{1AB7B1CD-3371-4A34-926D-EEF652319A34}" srcOrd="7" destOrd="0" presId="urn:microsoft.com/office/officeart/2005/8/layout/hProcess11"/>
    <dgm:cxn modelId="{8CD86FB3-B0FA-4393-96A2-E9D7ACC190ED}" type="presParOf" srcId="{7F981ECA-33D4-49F0-A90C-AED93D2DDF6E}" destId="{40ED97CC-4EA3-48CB-A738-16753057977C}" srcOrd="8" destOrd="0" presId="urn:microsoft.com/office/officeart/2005/8/layout/hProcess11"/>
    <dgm:cxn modelId="{18E0FECE-EFD2-48FB-B33D-93ABC1BB49D9}" type="presParOf" srcId="{40ED97CC-4EA3-48CB-A738-16753057977C}" destId="{7B588102-5B56-4B38-9AEA-6BC52BEE4A0D}" srcOrd="0" destOrd="0" presId="urn:microsoft.com/office/officeart/2005/8/layout/hProcess11"/>
    <dgm:cxn modelId="{C2A3BEED-C443-45BB-A069-140CDEEDFEA0}" type="presParOf" srcId="{40ED97CC-4EA3-48CB-A738-16753057977C}" destId="{39A43507-65F2-4EA9-991D-D20EBA87113C}" srcOrd="1" destOrd="0" presId="urn:microsoft.com/office/officeart/2005/8/layout/hProcess11"/>
    <dgm:cxn modelId="{0CCA7424-24DA-4A2C-8C60-1D9319AF8153}" type="presParOf" srcId="{40ED97CC-4EA3-48CB-A738-16753057977C}" destId="{1116157E-7C27-43EB-B486-79F73EB1E7D3}" srcOrd="2" destOrd="0" presId="urn:microsoft.com/office/officeart/2005/8/layout/hProcess11"/>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EB540C0-C062-4A9A-8A0F-BEF0F74BE85B}" type="doc">
      <dgm:prSet loTypeId="urn:microsoft.com/office/officeart/2005/8/layout/chevron1" loCatId="process" qsTypeId="urn:microsoft.com/office/officeart/2005/8/quickstyle/simple1" qsCatId="simple" csTypeId="urn:microsoft.com/office/officeart/2005/8/colors/accent1_2" csCatId="accent1" phldr="1"/>
      <dgm:spPr/>
    </dgm:pt>
    <dgm:pt modelId="{2DEB3DE6-47F0-410E-A89C-7A61BDEBA745}">
      <dgm:prSet phldrT="[Text]"/>
      <dgm:spPr>
        <a:solidFill>
          <a:srgbClr val="FFD347"/>
        </a:solidFill>
      </dgm:spPr>
      <dgm:t>
        <a:bodyPr/>
        <a:lstStyle/>
        <a:p>
          <a:r>
            <a:rPr lang="en-US" dirty="0">
              <a:solidFill>
                <a:schemeClr val="tx1"/>
              </a:solidFill>
            </a:rPr>
            <a:t>Create Strategy</a:t>
          </a:r>
        </a:p>
      </dgm:t>
    </dgm:pt>
    <dgm:pt modelId="{81C5AD3C-A362-4596-990A-2744F8DA26C3}" type="parTrans" cxnId="{515A93EE-E82F-4FD8-899D-BA8186C5013D}">
      <dgm:prSet/>
      <dgm:spPr/>
      <dgm:t>
        <a:bodyPr/>
        <a:lstStyle/>
        <a:p>
          <a:endParaRPr lang="en-US"/>
        </a:p>
      </dgm:t>
    </dgm:pt>
    <dgm:pt modelId="{DF1607F8-4664-4FC1-AC73-A203CA5E61EF}" type="sibTrans" cxnId="{515A93EE-E82F-4FD8-899D-BA8186C5013D}">
      <dgm:prSet/>
      <dgm:spPr/>
      <dgm:t>
        <a:bodyPr/>
        <a:lstStyle/>
        <a:p>
          <a:endParaRPr lang="en-US"/>
        </a:p>
      </dgm:t>
    </dgm:pt>
    <dgm:pt modelId="{FA52E533-611F-4713-B958-22442AE44EBB}">
      <dgm:prSet phldrT="[Text]"/>
      <dgm:spPr>
        <a:solidFill>
          <a:srgbClr val="FFD347"/>
        </a:solidFill>
      </dgm:spPr>
      <dgm:t>
        <a:bodyPr/>
        <a:lstStyle/>
        <a:p>
          <a:r>
            <a:rPr lang="en-US" dirty="0">
              <a:solidFill>
                <a:schemeClr val="tx1"/>
              </a:solidFill>
            </a:rPr>
            <a:t>Set Challenges</a:t>
          </a:r>
        </a:p>
      </dgm:t>
    </dgm:pt>
    <dgm:pt modelId="{98DE6085-7E42-4A50-B40F-84594F67C1DE}" type="parTrans" cxnId="{EA5B3A91-1ACD-4D50-AEBD-4491A2915DA4}">
      <dgm:prSet/>
      <dgm:spPr/>
      <dgm:t>
        <a:bodyPr/>
        <a:lstStyle/>
        <a:p>
          <a:endParaRPr lang="en-US"/>
        </a:p>
      </dgm:t>
    </dgm:pt>
    <dgm:pt modelId="{985D11FD-3A19-45ED-87E0-6E18AC63C3C1}" type="sibTrans" cxnId="{EA5B3A91-1ACD-4D50-AEBD-4491A2915DA4}">
      <dgm:prSet/>
      <dgm:spPr/>
      <dgm:t>
        <a:bodyPr/>
        <a:lstStyle/>
        <a:p>
          <a:endParaRPr lang="en-US"/>
        </a:p>
      </dgm:t>
    </dgm:pt>
    <dgm:pt modelId="{B40C3C48-8BFE-43A9-B3EE-1F07B9F58DAE}">
      <dgm:prSet phldrT="[Text]"/>
      <dgm:spPr>
        <a:solidFill>
          <a:srgbClr val="FFD347"/>
        </a:solidFill>
      </dgm:spPr>
      <dgm:t>
        <a:bodyPr/>
        <a:lstStyle/>
        <a:p>
          <a:r>
            <a:rPr lang="en-US" dirty="0">
              <a:solidFill>
                <a:schemeClr val="tx1"/>
              </a:solidFill>
            </a:rPr>
            <a:t>Crowdsource Ideas</a:t>
          </a:r>
        </a:p>
      </dgm:t>
    </dgm:pt>
    <dgm:pt modelId="{2957DC92-FD36-443E-BFBE-A353429370BB}" type="parTrans" cxnId="{E9A4E98A-D785-45C4-9880-5F28A72DBCA2}">
      <dgm:prSet/>
      <dgm:spPr/>
      <dgm:t>
        <a:bodyPr/>
        <a:lstStyle/>
        <a:p>
          <a:endParaRPr lang="en-US"/>
        </a:p>
      </dgm:t>
    </dgm:pt>
    <dgm:pt modelId="{79A5FD53-1866-4687-BBC6-E0413B1C182D}" type="sibTrans" cxnId="{E9A4E98A-D785-45C4-9880-5F28A72DBCA2}">
      <dgm:prSet/>
      <dgm:spPr/>
      <dgm:t>
        <a:bodyPr/>
        <a:lstStyle/>
        <a:p>
          <a:endParaRPr lang="en-US"/>
        </a:p>
      </dgm:t>
    </dgm:pt>
    <dgm:pt modelId="{FE8A6679-1B87-448E-BBD8-A5505B0C9B41}">
      <dgm:prSet phldrT="[Text]"/>
      <dgm:spPr>
        <a:solidFill>
          <a:srgbClr val="FFD347"/>
        </a:solidFill>
      </dgm:spPr>
      <dgm:t>
        <a:bodyPr/>
        <a:lstStyle/>
        <a:p>
          <a:r>
            <a:rPr lang="en-US" dirty="0">
              <a:solidFill>
                <a:schemeClr val="tx1"/>
              </a:solidFill>
            </a:rPr>
            <a:t>Select Ideas</a:t>
          </a:r>
        </a:p>
      </dgm:t>
    </dgm:pt>
    <dgm:pt modelId="{4D14EEFF-882D-4680-A6CF-6F7C3B71949C}" type="parTrans" cxnId="{5DEFBA6B-3580-40E7-A7F0-0920E0A7237F}">
      <dgm:prSet/>
      <dgm:spPr/>
      <dgm:t>
        <a:bodyPr/>
        <a:lstStyle/>
        <a:p>
          <a:endParaRPr lang="en-US"/>
        </a:p>
      </dgm:t>
    </dgm:pt>
    <dgm:pt modelId="{D7A47C34-F5DE-449A-9F4D-636D742BC172}" type="sibTrans" cxnId="{5DEFBA6B-3580-40E7-A7F0-0920E0A7237F}">
      <dgm:prSet/>
      <dgm:spPr/>
      <dgm:t>
        <a:bodyPr/>
        <a:lstStyle/>
        <a:p>
          <a:endParaRPr lang="en-US"/>
        </a:p>
      </dgm:t>
    </dgm:pt>
    <dgm:pt modelId="{E45BAE12-6D4E-4BFE-954B-96115B3E333F}">
      <dgm:prSet phldrT="[Text]"/>
      <dgm:spPr>
        <a:solidFill>
          <a:srgbClr val="FFD347"/>
        </a:solidFill>
      </dgm:spPr>
      <dgm:t>
        <a:bodyPr/>
        <a:lstStyle/>
        <a:p>
          <a:r>
            <a:rPr lang="en-US" dirty="0">
              <a:solidFill>
                <a:schemeClr val="tx1"/>
              </a:solidFill>
            </a:rPr>
            <a:t>Initiate Projects</a:t>
          </a:r>
        </a:p>
      </dgm:t>
    </dgm:pt>
    <dgm:pt modelId="{C89FA0D7-5612-4FD6-BB53-638CC683FB69}" type="parTrans" cxnId="{1CB1B73C-241E-45E5-AA51-F38BB6B81FC1}">
      <dgm:prSet/>
      <dgm:spPr/>
      <dgm:t>
        <a:bodyPr/>
        <a:lstStyle/>
        <a:p>
          <a:endParaRPr lang="en-US"/>
        </a:p>
      </dgm:t>
    </dgm:pt>
    <dgm:pt modelId="{358178EC-A712-4AF3-9FD3-16830228C26A}" type="sibTrans" cxnId="{1CB1B73C-241E-45E5-AA51-F38BB6B81FC1}">
      <dgm:prSet/>
      <dgm:spPr/>
      <dgm:t>
        <a:bodyPr/>
        <a:lstStyle/>
        <a:p>
          <a:endParaRPr lang="en-US"/>
        </a:p>
      </dgm:t>
    </dgm:pt>
    <dgm:pt modelId="{F2119A20-1F3E-4B9D-A3E0-FEBE627170C9}" type="pres">
      <dgm:prSet presAssocID="{2EB540C0-C062-4A9A-8A0F-BEF0F74BE85B}" presName="Name0" presStyleCnt="0">
        <dgm:presLayoutVars>
          <dgm:dir/>
          <dgm:animLvl val="lvl"/>
          <dgm:resizeHandles val="exact"/>
        </dgm:presLayoutVars>
      </dgm:prSet>
      <dgm:spPr/>
    </dgm:pt>
    <dgm:pt modelId="{10B6658F-F67D-49C9-9595-0AE4C51B8F45}" type="pres">
      <dgm:prSet presAssocID="{2DEB3DE6-47F0-410E-A89C-7A61BDEBA745}" presName="parTxOnly" presStyleLbl="node1" presStyleIdx="0" presStyleCnt="5">
        <dgm:presLayoutVars>
          <dgm:chMax val="0"/>
          <dgm:chPref val="0"/>
          <dgm:bulletEnabled val="1"/>
        </dgm:presLayoutVars>
      </dgm:prSet>
      <dgm:spPr/>
      <dgm:t>
        <a:bodyPr/>
        <a:lstStyle/>
        <a:p>
          <a:endParaRPr lang="en-GB"/>
        </a:p>
      </dgm:t>
    </dgm:pt>
    <dgm:pt modelId="{C82DE1F8-2DA1-4EE8-BD20-121A05F9F0FE}" type="pres">
      <dgm:prSet presAssocID="{DF1607F8-4664-4FC1-AC73-A203CA5E61EF}" presName="parTxOnlySpace" presStyleCnt="0"/>
      <dgm:spPr/>
    </dgm:pt>
    <dgm:pt modelId="{263CDAE8-851D-4F90-826A-624EC605EE9F}" type="pres">
      <dgm:prSet presAssocID="{FA52E533-611F-4713-B958-22442AE44EBB}" presName="parTxOnly" presStyleLbl="node1" presStyleIdx="1" presStyleCnt="5">
        <dgm:presLayoutVars>
          <dgm:chMax val="0"/>
          <dgm:chPref val="0"/>
          <dgm:bulletEnabled val="1"/>
        </dgm:presLayoutVars>
      </dgm:prSet>
      <dgm:spPr/>
      <dgm:t>
        <a:bodyPr/>
        <a:lstStyle/>
        <a:p>
          <a:endParaRPr lang="en-GB"/>
        </a:p>
      </dgm:t>
    </dgm:pt>
    <dgm:pt modelId="{689F07DC-2C96-4FEA-A6D8-E0713123C27A}" type="pres">
      <dgm:prSet presAssocID="{985D11FD-3A19-45ED-87E0-6E18AC63C3C1}" presName="parTxOnlySpace" presStyleCnt="0"/>
      <dgm:spPr/>
    </dgm:pt>
    <dgm:pt modelId="{F7B79048-447E-4827-9E6A-362CC574EBE4}" type="pres">
      <dgm:prSet presAssocID="{B40C3C48-8BFE-43A9-B3EE-1F07B9F58DAE}" presName="parTxOnly" presStyleLbl="node1" presStyleIdx="2" presStyleCnt="5">
        <dgm:presLayoutVars>
          <dgm:chMax val="0"/>
          <dgm:chPref val="0"/>
          <dgm:bulletEnabled val="1"/>
        </dgm:presLayoutVars>
      </dgm:prSet>
      <dgm:spPr/>
      <dgm:t>
        <a:bodyPr/>
        <a:lstStyle/>
        <a:p>
          <a:endParaRPr lang="en-GB"/>
        </a:p>
      </dgm:t>
    </dgm:pt>
    <dgm:pt modelId="{C3680406-1CA6-45AA-ADEB-FEC115322009}" type="pres">
      <dgm:prSet presAssocID="{79A5FD53-1866-4687-BBC6-E0413B1C182D}" presName="parTxOnlySpace" presStyleCnt="0"/>
      <dgm:spPr/>
    </dgm:pt>
    <dgm:pt modelId="{18341A6E-5EF6-4A35-91F4-06EACB14D466}" type="pres">
      <dgm:prSet presAssocID="{FE8A6679-1B87-448E-BBD8-A5505B0C9B41}" presName="parTxOnly" presStyleLbl="node1" presStyleIdx="3" presStyleCnt="5">
        <dgm:presLayoutVars>
          <dgm:chMax val="0"/>
          <dgm:chPref val="0"/>
          <dgm:bulletEnabled val="1"/>
        </dgm:presLayoutVars>
      </dgm:prSet>
      <dgm:spPr/>
      <dgm:t>
        <a:bodyPr/>
        <a:lstStyle/>
        <a:p>
          <a:endParaRPr lang="en-GB"/>
        </a:p>
      </dgm:t>
    </dgm:pt>
    <dgm:pt modelId="{B5C5CFCB-340C-4331-8511-A193762B640F}" type="pres">
      <dgm:prSet presAssocID="{D7A47C34-F5DE-449A-9F4D-636D742BC172}" presName="parTxOnlySpace" presStyleCnt="0"/>
      <dgm:spPr/>
    </dgm:pt>
    <dgm:pt modelId="{08E141E9-54A9-47EB-90C5-600EAF07AEA7}" type="pres">
      <dgm:prSet presAssocID="{E45BAE12-6D4E-4BFE-954B-96115B3E333F}" presName="parTxOnly" presStyleLbl="node1" presStyleIdx="4" presStyleCnt="5">
        <dgm:presLayoutVars>
          <dgm:chMax val="0"/>
          <dgm:chPref val="0"/>
          <dgm:bulletEnabled val="1"/>
        </dgm:presLayoutVars>
      </dgm:prSet>
      <dgm:spPr/>
      <dgm:t>
        <a:bodyPr/>
        <a:lstStyle/>
        <a:p>
          <a:endParaRPr lang="en-GB"/>
        </a:p>
      </dgm:t>
    </dgm:pt>
  </dgm:ptLst>
  <dgm:cxnLst>
    <dgm:cxn modelId="{8B727623-566C-4FFA-A7FC-3D24A18174AB}" type="presOf" srcId="{E45BAE12-6D4E-4BFE-954B-96115B3E333F}" destId="{08E141E9-54A9-47EB-90C5-600EAF07AEA7}" srcOrd="0" destOrd="0" presId="urn:microsoft.com/office/officeart/2005/8/layout/chevron1"/>
    <dgm:cxn modelId="{CB042473-073E-4223-B762-8BAC148DD6E8}" type="presOf" srcId="{B40C3C48-8BFE-43A9-B3EE-1F07B9F58DAE}" destId="{F7B79048-447E-4827-9E6A-362CC574EBE4}" srcOrd="0" destOrd="0" presId="urn:microsoft.com/office/officeart/2005/8/layout/chevron1"/>
    <dgm:cxn modelId="{49BCE526-BD1F-4FAF-BC11-C8F2ACEA0952}" type="presOf" srcId="{2EB540C0-C062-4A9A-8A0F-BEF0F74BE85B}" destId="{F2119A20-1F3E-4B9D-A3E0-FEBE627170C9}" srcOrd="0" destOrd="0" presId="urn:microsoft.com/office/officeart/2005/8/layout/chevron1"/>
    <dgm:cxn modelId="{515A93EE-E82F-4FD8-899D-BA8186C5013D}" srcId="{2EB540C0-C062-4A9A-8A0F-BEF0F74BE85B}" destId="{2DEB3DE6-47F0-410E-A89C-7A61BDEBA745}" srcOrd="0" destOrd="0" parTransId="{81C5AD3C-A362-4596-990A-2744F8DA26C3}" sibTransId="{DF1607F8-4664-4FC1-AC73-A203CA5E61EF}"/>
    <dgm:cxn modelId="{1CB1B73C-241E-45E5-AA51-F38BB6B81FC1}" srcId="{2EB540C0-C062-4A9A-8A0F-BEF0F74BE85B}" destId="{E45BAE12-6D4E-4BFE-954B-96115B3E333F}" srcOrd="4" destOrd="0" parTransId="{C89FA0D7-5612-4FD6-BB53-638CC683FB69}" sibTransId="{358178EC-A712-4AF3-9FD3-16830228C26A}"/>
    <dgm:cxn modelId="{E9A4E98A-D785-45C4-9880-5F28A72DBCA2}" srcId="{2EB540C0-C062-4A9A-8A0F-BEF0F74BE85B}" destId="{B40C3C48-8BFE-43A9-B3EE-1F07B9F58DAE}" srcOrd="2" destOrd="0" parTransId="{2957DC92-FD36-443E-BFBE-A353429370BB}" sibTransId="{79A5FD53-1866-4687-BBC6-E0413B1C182D}"/>
    <dgm:cxn modelId="{0718B357-307E-4EFB-8B53-7B63A6420435}" type="presOf" srcId="{FE8A6679-1B87-448E-BBD8-A5505B0C9B41}" destId="{18341A6E-5EF6-4A35-91F4-06EACB14D466}" srcOrd="0" destOrd="0" presId="urn:microsoft.com/office/officeart/2005/8/layout/chevron1"/>
    <dgm:cxn modelId="{30550F19-6314-4505-9D37-1EBAD7C0EFAC}" type="presOf" srcId="{FA52E533-611F-4713-B958-22442AE44EBB}" destId="{263CDAE8-851D-4F90-826A-624EC605EE9F}" srcOrd="0" destOrd="0" presId="urn:microsoft.com/office/officeart/2005/8/layout/chevron1"/>
    <dgm:cxn modelId="{6CB6EB71-16B3-44F0-8532-3C38586AE13D}" type="presOf" srcId="{2DEB3DE6-47F0-410E-A89C-7A61BDEBA745}" destId="{10B6658F-F67D-49C9-9595-0AE4C51B8F45}" srcOrd="0" destOrd="0" presId="urn:microsoft.com/office/officeart/2005/8/layout/chevron1"/>
    <dgm:cxn modelId="{5DEFBA6B-3580-40E7-A7F0-0920E0A7237F}" srcId="{2EB540C0-C062-4A9A-8A0F-BEF0F74BE85B}" destId="{FE8A6679-1B87-448E-BBD8-A5505B0C9B41}" srcOrd="3" destOrd="0" parTransId="{4D14EEFF-882D-4680-A6CF-6F7C3B71949C}" sibTransId="{D7A47C34-F5DE-449A-9F4D-636D742BC172}"/>
    <dgm:cxn modelId="{EA5B3A91-1ACD-4D50-AEBD-4491A2915DA4}" srcId="{2EB540C0-C062-4A9A-8A0F-BEF0F74BE85B}" destId="{FA52E533-611F-4713-B958-22442AE44EBB}" srcOrd="1" destOrd="0" parTransId="{98DE6085-7E42-4A50-B40F-84594F67C1DE}" sibTransId="{985D11FD-3A19-45ED-87E0-6E18AC63C3C1}"/>
    <dgm:cxn modelId="{78EF97EF-15B5-4636-BCC7-521FB6D95AD8}" type="presParOf" srcId="{F2119A20-1F3E-4B9D-A3E0-FEBE627170C9}" destId="{10B6658F-F67D-49C9-9595-0AE4C51B8F45}" srcOrd="0" destOrd="0" presId="urn:microsoft.com/office/officeart/2005/8/layout/chevron1"/>
    <dgm:cxn modelId="{2EF495CF-B8AC-4D11-9D5B-A6624E152FB1}" type="presParOf" srcId="{F2119A20-1F3E-4B9D-A3E0-FEBE627170C9}" destId="{C82DE1F8-2DA1-4EE8-BD20-121A05F9F0FE}" srcOrd="1" destOrd="0" presId="urn:microsoft.com/office/officeart/2005/8/layout/chevron1"/>
    <dgm:cxn modelId="{DE3D12A5-C5F9-4CE7-987B-6E9CB371B517}" type="presParOf" srcId="{F2119A20-1F3E-4B9D-A3E0-FEBE627170C9}" destId="{263CDAE8-851D-4F90-826A-624EC605EE9F}" srcOrd="2" destOrd="0" presId="urn:microsoft.com/office/officeart/2005/8/layout/chevron1"/>
    <dgm:cxn modelId="{F004056E-6AE4-45EC-B449-3AB926DD7FBD}" type="presParOf" srcId="{F2119A20-1F3E-4B9D-A3E0-FEBE627170C9}" destId="{689F07DC-2C96-4FEA-A6D8-E0713123C27A}" srcOrd="3" destOrd="0" presId="urn:microsoft.com/office/officeart/2005/8/layout/chevron1"/>
    <dgm:cxn modelId="{C2643E95-876C-4A6B-9CF3-E0CF4F8BD738}" type="presParOf" srcId="{F2119A20-1F3E-4B9D-A3E0-FEBE627170C9}" destId="{F7B79048-447E-4827-9E6A-362CC574EBE4}" srcOrd="4" destOrd="0" presId="urn:microsoft.com/office/officeart/2005/8/layout/chevron1"/>
    <dgm:cxn modelId="{5433788D-7C19-4ECB-85EB-0973DCBFBAF8}" type="presParOf" srcId="{F2119A20-1F3E-4B9D-A3E0-FEBE627170C9}" destId="{C3680406-1CA6-45AA-ADEB-FEC115322009}" srcOrd="5" destOrd="0" presId="urn:microsoft.com/office/officeart/2005/8/layout/chevron1"/>
    <dgm:cxn modelId="{980A473F-4B6C-40D6-84ED-CA82F0C79C0D}" type="presParOf" srcId="{F2119A20-1F3E-4B9D-A3E0-FEBE627170C9}" destId="{18341A6E-5EF6-4A35-91F4-06EACB14D466}" srcOrd="6" destOrd="0" presId="urn:microsoft.com/office/officeart/2005/8/layout/chevron1"/>
    <dgm:cxn modelId="{09569488-D4C9-4246-B655-43B0524399D5}" type="presParOf" srcId="{F2119A20-1F3E-4B9D-A3E0-FEBE627170C9}" destId="{B5C5CFCB-340C-4331-8511-A193762B640F}" srcOrd="7" destOrd="0" presId="urn:microsoft.com/office/officeart/2005/8/layout/chevron1"/>
    <dgm:cxn modelId="{F3BEBF0D-AA39-4599-987D-3EC3E34A429F}" type="presParOf" srcId="{F2119A20-1F3E-4B9D-A3E0-FEBE627170C9}" destId="{08E141E9-54A9-47EB-90C5-600EAF07AEA7}"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EB540C0-C062-4A9A-8A0F-BEF0F74BE85B}" type="doc">
      <dgm:prSet loTypeId="urn:microsoft.com/office/officeart/2005/8/layout/chevron1" loCatId="process" qsTypeId="urn:microsoft.com/office/officeart/2005/8/quickstyle/simple1" qsCatId="simple" csTypeId="urn:microsoft.com/office/officeart/2005/8/colors/accent1_2" csCatId="accent1" phldr="1"/>
      <dgm:spPr/>
    </dgm:pt>
    <dgm:pt modelId="{2DEB3DE6-47F0-410E-A89C-7A61BDEBA745}">
      <dgm:prSet phldrT="[Text]"/>
      <dgm:spPr>
        <a:solidFill>
          <a:srgbClr val="7EC234"/>
        </a:solidFill>
      </dgm:spPr>
      <dgm:t>
        <a:bodyPr/>
        <a:lstStyle/>
        <a:p>
          <a:r>
            <a:rPr lang="en-US" dirty="0"/>
            <a:t>Plan</a:t>
          </a:r>
        </a:p>
      </dgm:t>
    </dgm:pt>
    <dgm:pt modelId="{81C5AD3C-A362-4596-990A-2744F8DA26C3}" type="parTrans" cxnId="{515A93EE-E82F-4FD8-899D-BA8186C5013D}">
      <dgm:prSet/>
      <dgm:spPr/>
      <dgm:t>
        <a:bodyPr/>
        <a:lstStyle/>
        <a:p>
          <a:endParaRPr lang="en-US"/>
        </a:p>
      </dgm:t>
    </dgm:pt>
    <dgm:pt modelId="{DF1607F8-4664-4FC1-AC73-A203CA5E61EF}" type="sibTrans" cxnId="{515A93EE-E82F-4FD8-899D-BA8186C5013D}">
      <dgm:prSet/>
      <dgm:spPr/>
      <dgm:t>
        <a:bodyPr/>
        <a:lstStyle/>
        <a:p>
          <a:endParaRPr lang="en-US"/>
        </a:p>
      </dgm:t>
    </dgm:pt>
    <dgm:pt modelId="{FA52E533-611F-4713-B958-22442AE44EBB}">
      <dgm:prSet phldrT="[Text]"/>
      <dgm:spPr>
        <a:solidFill>
          <a:srgbClr val="7EC234"/>
        </a:solidFill>
      </dgm:spPr>
      <dgm:t>
        <a:bodyPr/>
        <a:lstStyle/>
        <a:p>
          <a:r>
            <a:rPr lang="en-US" dirty="0"/>
            <a:t>Model</a:t>
          </a:r>
        </a:p>
      </dgm:t>
    </dgm:pt>
    <dgm:pt modelId="{98DE6085-7E42-4A50-B40F-84594F67C1DE}" type="parTrans" cxnId="{EA5B3A91-1ACD-4D50-AEBD-4491A2915DA4}">
      <dgm:prSet/>
      <dgm:spPr/>
      <dgm:t>
        <a:bodyPr/>
        <a:lstStyle/>
        <a:p>
          <a:endParaRPr lang="en-US"/>
        </a:p>
      </dgm:t>
    </dgm:pt>
    <dgm:pt modelId="{985D11FD-3A19-45ED-87E0-6E18AC63C3C1}" type="sibTrans" cxnId="{EA5B3A91-1ACD-4D50-AEBD-4491A2915DA4}">
      <dgm:prSet/>
      <dgm:spPr/>
      <dgm:t>
        <a:bodyPr/>
        <a:lstStyle/>
        <a:p>
          <a:endParaRPr lang="en-US"/>
        </a:p>
      </dgm:t>
    </dgm:pt>
    <dgm:pt modelId="{B40C3C48-8BFE-43A9-B3EE-1F07B9F58DAE}">
      <dgm:prSet phldrT="[Text]"/>
      <dgm:spPr>
        <a:solidFill>
          <a:srgbClr val="7EC234"/>
        </a:solidFill>
      </dgm:spPr>
      <dgm:t>
        <a:bodyPr/>
        <a:lstStyle/>
        <a:p>
          <a:r>
            <a:rPr lang="en-US" dirty="0"/>
            <a:t>Select</a:t>
          </a:r>
        </a:p>
      </dgm:t>
    </dgm:pt>
    <dgm:pt modelId="{2957DC92-FD36-443E-BFBE-A353429370BB}" type="parTrans" cxnId="{E9A4E98A-D785-45C4-9880-5F28A72DBCA2}">
      <dgm:prSet/>
      <dgm:spPr/>
      <dgm:t>
        <a:bodyPr/>
        <a:lstStyle/>
        <a:p>
          <a:endParaRPr lang="en-US"/>
        </a:p>
      </dgm:t>
    </dgm:pt>
    <dgm:pt modelId="{79A5FD53-1866-4687-BBC6-E0413B1C182D}" type="sibTrans" cxnId="{E9A4E98A-D785-45C4-9880-5F28A72DBCA2}">
      <dgm:prSet/>
      <dgm:spPr/>
      <dgm:t>
        <a:bodyPr/>
        <a:lstStyle/>
        <a:p>
          <a:endParaRPr lang="en-US"/>
        </a:p>
      </dgm:t>
    </dgm:pt>
    <dgm:pt modelId="{FE8A6679-1B87-448E-BBD8-A5505B0C9B41}">
      <dgm:prSet phldrT="[Text]"/>
      <dgm:spPr>
        <a:solidFill>
          <a:srgbClr val="7EC234"/>
        </a:solidFill>
      </dgm:spPr>
      <dgm:t>
        <a:bodyPr/>
        <a:lstStyle/>
        <a:p>
          <a:pPr algn="r"/>
          <a:r>
            <a:rPr lang="en-US" baseline="0" dirty="0"/>
            <a:t>Deliver</a:t>
          </a:r>
          <a:endParaRPr lang="en-US" dirty="0"/>
        </a:p>
      </dgm:t>
    </dgm:pt>
    <dgm:pt modelId="{4D14EEFF-882D-4680-A6CF-6F7C3B71949C}" type="parTrans" cxnId="{5DEFBA6B-3580-40E7-A7F0-0920E0A7237F}">
      <dgm:prSet/>
      <dgm:spPr/>
      <dgm:t>
        <a:bodyPr/>
        <a:lstStyle/>
        <a:p>
          <a:endParaRPr lang="en-US"/>
        </a:p>
      </dgm:t>
    </dgm:pt>
    <dgm:pt modelId="{D7A47C34-F5DE-449A-9F4D-636D742BC172}" type="sibTrans" cxnId="{5DEFBA6B-3580-40E7-A7F0-0920E0A7237F}">
      <dgm:prSet/>
      <dgm:spPr/>
      <dgm:t>
        <a:bodyPr/>
        <a:lstStyle/>
        <a:p>
          <a:endParaRPr lang="en-US"/>
        </a:p>
      </dgm:t>
    </dgm:pt>
    <dgm:pt modelId="{E45BAE12-6D4E-4BFE-954B-96115B3E333F}">
      <dgm:prSet phldrT="[Text]"/>
      <dgm:spPr>
        <a:solidFill>
          <a:srgbClr val="7EC234"/>
        </a:solidFill>
      </dgm:spPr>
      <dgm:t>
        <a:bodyPr/>
        <a:lstStyle/>
        <a:p>
          <a:r>
            <a:rPr lang="en-US" dirty="0"/>
            <a:t>Benefit</a:t>
          </a:r>
        </a:p>
      </dgm:t>
    </dgm:pt>
    <dgm:pt modelId="{358178EC-A712-4AF3-9FD3-16830228C26A}" type="sibTrans" cxnId="{1CB1B73C-241E-45E5-AA51-F38BB6B81FC1}">
      <dgm:prSet/>
      <dgm:spPr/>
      <dgm:t>
        <a:bodyPr/>
        <a:lstStyle/>
        <a:p>
          <a:endParaRPr lang="en-US"/>
        </a:p>
      </dgm:t>
    </dgm:pt>
    <dgm:pt modelId="{C89FA0D7-5612-4FD6-BB53-638CC683FB69}" type="parTrans" cxnId="{1CB1B73C-241E-45E5-AA51-F38BB6B81FC1}">
      <dgm:prSet/>
      <dgm:spPr/>
      <dgm:t>
        <a:bodyPr/>
        <a:lstStyle/>
        <a:p>
          <a:endParaRPr lang="en-US"/>
        </a:p>
      </dgm:t>
    </dgm:pt>
    <dgm:pt modelId="{F2119A20-1F3E-4B9D-A3E0-FEBE627170C9}" type="pres">
      <dgm:prSet presAssocID="{2EB540C0-C062-4A9A-8A0F-BEF0F74BE85B}" presName="Name0" presStyleCnt="0">
        <dgm:presLayoutVars>
          <dgm:dir/>
          <dgm:animLvl val="lvl"/>
          <dgm:resizeHandles val="exact"/>
        </dgm:presLayoutVars>
      </dgm:prSet>
      <dgm:spPr/>
    </dgm:pt>
    <dgm:pt modelId="{10B6658F-F67D-49C9-9595-0AE4C51B8F45}" type="pres">
      <dgm:prSet presAssocID="{2DEB3DE6-47F0-410E-A89C-7A61BDEBA745}" presName="parTxOnly" presStyleLbl="node1" presStyleIdx="0" presStyleCnt="5">
        <dgm:presLayoutVars>
          <dgm:chMax val="0"/>
          <dgm:chPref val="0"/>
          <dgm:bulletEnabled val="1"/>
        </dgm:presLayoutVars>
      </dgm:prSet>
      <dgm:spPr/>
      <dgm:t>
        <a:bodyPr/>
        <a:lstStyle/>
        <a:p>
          <a:endParaRPr lang="en-GB"/>
        </a:p>
      </dgm:t>
    </dgm:pt>
    <dgm:pt modelId="{C82DE1F8-2DA1-4EE8-BD20-121A05F9F0FE}" type="pres">
      <dgm:prSet presAssocID="{DF1607F8-4664-4FC1-AC73-A203CA5E61EF}" presName="parTxOnlySpace" presStyleCnt="0"/>
      <dgm:spPr/>
    </dgm:pt>
    <dgm:pt modelId="{263CDAE8-851D-4F90-826A-624EC605EE9F}" type="pres">
      <dgm:prSet presAssocID="{FA52E533-611F-4713-B958-22442AE44EBB}" presName="parTxOnly" presStyleLbl="node1" presStyleIdx="1" presStyleCnt="5">
        <dgm:presLayoutVars>
          <dgm:chMax val="0"/>
          <dgm:chPref val="0"/>
          <dgm:bulletEnabled val="1"/>
        </dgm:presLayoutVars>
      </dgm:prSet>
      <dgm:spPr/>
      <dgm:t>
        <a:bodyPr/>
        <a:lstStyle/>
        <a:p>
          <a:endParaRPr lang="en-GB"/>
        </a:p>
      </dgm:t>
    </dgm:pt>
    <dgm:pt modelId="{689F07DC-2C96-4FEA-A6D8-E0713123C27A}" type="pres">
      <dgm:prSet presAssocID="{985D11FD-3A19-45ED-87E0-6E18AC63C3C1}" presName="parTxOnlySpace" presStyleCnt="0"/>
      <dgm:spPr/>
    </dgm:pt>
    <dgm:pt modelId="{F7B79048-447E-4827-9E6A-362CC574EBE4}" type="pres">
      <dgm:prSet presAssocID="{B40C3C48-8BFE-43A9-B3EE-1F07B9F58DAE}" presName="parTxOnly" presStyleLbl="node1" presStyleIdx="2" presStyleCnt="5">
        <dgm:presLayoutVars>
          <dgm:chMax val="0"/>
          <dgm:chPref val="0"/>
          <dgm:bulletEnabled val="1"/>
        </dgm:presLayoutVars>
      </dgm:prSet>
      <dgm:spPr/>
      <dgm:t>
        <a:bodyPr/>
        <a:lstStyle/>
        <a:p>
          <a:endParaRPr lang="en-GB"/>
        </a:p>
      </dgm:t>
    </dgm:pt>
    <dgm:pt modelId="{C3680406-1CA6-45AA-ADEB-FEC115322009}" type="pres">
      <dgm:prSet presAssocID="{79A5FD53-1866-4687-BBC6-E0413B1C182D}" presName="parTxOnlySpace" presStyleCnt="0"/>
      <dgm:spPr/>
    </dgm:pt>
    <dgm:pt modelId="{18341A6E-5EF6-4A35-91F4-06EACB14D466}" type="pres">
      <dgm:prSet presAssocID="{FE8A6679-1B87-448E-BBD8-A5505B0C9B41}" presName="parTxOnly" presStyleLbl="node1" presStyleIdx="3" presStyleCnt="5">
        <dgm:presLayoutVars>
          <dgm:chMax val="0"/>
          <dgm:chPref val="0"/>
          <dgm:bulletEnabled val="1"/>
        </dgm:presLayoutVars>
      </dgm:prSet>
      <dgm:spPr/>
      <dgm:t>
        <a:bodyPr/>
        <a:lstStyle/>
        <a:p>
          <a:endParaRPr lang="en-GB"/>
        </a:p>
      </dgm:t>
    </dgm:pt>
    <dgm:pt modelId="{B5C5CFCB-340C-4331-8511-A193762B640F}" type="pres">
      <dgm:prSet presAssocID="{D7A47C34-F5DE-449A-9F4D-636D742BC172}" presName="parTxOnlySpace" presStyleCnt="0"/>
      <dgm:spPr/>
    </dgm:pt>
    <dgm:pt modelId="{08E141E9-54A9-47EB-90C5-600EAF07AEA7}" type="pres">
      <dgm:prSet presAssocID="{E45BAE12-6D4E-4BFE-954B-96115B3E333F}" presName="parTxOnly" presStyleLbl="node1" presStyleIdx="4" presStyleCnt="5">
        <dgm:presLayoutVars>
          <dgm:chMax val="0"/>
          <dgm:chPref val="0"/>
          <dgm:bulletEnabled val="1"/>
        </dgm:presLayoutVars>
      </dgm:prSet>
      <dgm:spPr/>
      <dgm:t>
        <a:bodyPr/>
        <a:lstStyle/>
        <a:p>
          <a:endParaRPr lang="en-GB"/>
        </a:p>
      </dgm:t>
    </dgm:pt>
  </dgm:ptLst>
  <dgm:cxnLst>
    <dgm:cxn modelId="{8B727623-566C-4FFA-A7FC-3D24A18174AB}" type="presOf" srcId="{E45BAE12-6D4E-4BFE-954B-96115B3E333F}" destId="{08E141E9-54A9-47EB-90C5-600EAF07AEA7}" srcOrd="0" destOrd="0" presId="urn:microsoft.com/office/officeart/2005/8/layout/chevron1"/>
    <dgm:cxn modelId="{CB042473-073E-4223-B762-8BAC148DD6E8}" type="presOf" srcId="{B40C3C48-8BFE-43A9-B3EE-1F07B9F58DAE}" destId="{F7B79048-447E-4827-9E6A-362CC574EBE4}" srcOrd="0" destOrd="0" presId="urn:microsoft.com/office/officeart/2005/8/layout/chevron1"/>
    <dgm:cxn modelId="{49BCE526-BD1F-4FAF-BC11-C8F2ACEA0952}" type="presOf" srcId="{2EB540C0-C062-4A9A-8A0F-BEF0F74BE85B}" destId="{F2119A20-1F3E-4B9D-A3E0-FEBE627170C9}" srcOrd="0" destOrd="0" presId="urn:microsoft.com/office/officeart/2005/8/layout/chevron1"/>
    <dgm:cxn modelId="{515A93EE-E82F-4FD8-899D-BA8186C5013D}" srcId="{2EB540C0-C062-4A9A-8A0F-BEF0F74BE85B}" destId="{2DEB3DE6-47F0-410E-A89C-7A61BDEBA745}" srcOrd="0" destOrd="0" parTransId="{81C5AD3C-A362-4596-990A-2744F8DA26C3}" sibTransId="{DF1607F8-4664-4FC1-AC73-A203CA5E61EF}"/>
    <dgm:cxn modelId="{1CB1B73C-241E-45E5-AA51-F38BB6B81FC1}" srcId="{2EB540C0-C062-4A9A-8A0F-BEF0F74BE85B}" destId="{E45BAE12-6D4E-4BFE-954B-96115B3E333F}" srcOrd="4" destOrd="0" parTransId="{C89FA0D7-5612-4FD6-BB53-638CC683FB69}" sibTransId="{358178EC-A712-4AF3-9FD3-16830228C26A}"/>
    <dgm:cxn modelId="{E9A4E98A-D785-45C4-9880-5F28A72DBCA2}" srcId="{2EB540C0-C062-4A9A-8A0F-BEF0F74BE85B}" destId="{B40C3C48-8BFE-43A9-B3EE-1F07B9F58DAE}" srcOrd="2" destOrd="0" parTransId="{2957DC92-FD36-443E-BFBE-A353429370BB}" sibTransId="{79A5FD53-1866-4687-BBC6-E0413B1C182D}"/>
    <dgm:cxn modelId="{0718B357-307E-4EFB-8B53-7B63A6420435}" type="presOf" srcId="{FE8A6679-1B87-448E-BBD8-A5505B0C9B41}" destId="{18341A6E-5EF6-4A35-91F4-06EACB14D466}" srcOrd="0" destOrd="0" presId="urn:microsoft.com/office/officeart/2005/8/layout/chevron1"/>
    <dgm:cxn modelId="{30550F19-6314-4505-9D37-1EBAD7C0EFAC}" type="presOf" srcId="{FA52E533-611F-4713-B958-22442AE44EBB}" destId="{263CDAE8-851D-4F90-826A-624EC605EE9F}" srcOrd="0" destOrd="0" presId="urn:microsoft.com/office/officeart/2005/8/layout/chevron1"/>
    <dgm:cxn modelId="{6CB6EB71-16B3-44F0-8532-3C38586AE13D}" type="presOf" srcId="{2DEB3DE6-47F0-410E-A89C-7A61BDEBA745}" destId="{10B6658F-F67D-49C9-9595-0AE4C51B8F45}" srcOrd="0" destOrd="0" presId="urn:microsoft.com/office/officeart/2005/8/layout/chevron1"/>
    <dgm:cxn modelId="{5DEFBA6B-3580-40E7-A7F0-0920E0A7237F}" srcId="{2EB540C0-C062-4A9A-8A0F-BEF0F74BE85B}" destId="{FE8A6679-1B87-448E-BBD8-A5505B0C9B41}" srcOrd="3" destOrd="0" parTransId="{4D14EEFF-882D-4680-A6CF-6F7C3B71949C}" sibTransId="{D7A47C34-F5DE-449A-9F4D-636D742BC172}"/>
    <dgm:cxn modelId="{EA5B3A91-1ACD-4D50-AEBD-4491A2915DA4}" srcId="{2EB540C0-C062-4A9A-8A0F-BEF0F74BE85B}" destId="{FA52E533-611F-4713-B958-22442AE44EBB}" srcOrd="1" destOrd="0" parTransId="{98DE6085-7E42-4A50-B40F-84594F67C1DE}" sibTransId="{985D11FD-3A19-45ED-87E0-6E18AC63C3C1}"/>
    <dgm:cxn modelId="{78EF97EF-15B5-4636-BCC7-521FB6D95AD8}" type="presParOf" srcId="{F2119A20-1F3E-4B9D-A3E0-FEBE627170C9}" destId="{10B6658F-F67D-49C9-9595-0AE4C51B8F45}" srcOrd="0" destOrd="0" presId="urn:microsoft.com/office/officeart/2005/8/layout/chevron1"/>
    <dgm:cxn modelId="{2EF495CF-B8AC-4D11-9D5B-A6624E152FB1}" type="presParOf" srcId="{F2119A20-1F3E-4B9D-A3E0-FEBE627170C9}" destId="{C82DE1F8-2DA1-4EE8-BD20-121A05F9F0FE}" srcOrd="1" destOrd="0" presId="urn:microsoft.com/office/officeart/2005/8/layout/chevron1"/>
    <dgm:cxn modelId="{DE3D12A5-C5F9-4CE7-987B-6E9CB371B517}" type="presParOf" srcId="{F2119A20-1F3E-4B9D-A3E0-FEBE627170C9}" destId="{263CDAE8-851D-4F90-826A-624EC605EE9F}" srcOrd="2" destOrd="0" presId="urn:microsoft.com/office/officeart/2005/8/layout/chevron1"/>
    <dgm:cxn modelId="{F004056E-6AE4-45EC-B449-3AB926DD7FBD}" type="presParOf" srcId="{F2119A20-1F3E-4B9D-A3E0-FEBE627170C9}" destId="{689F07DC-2C96-4FEA-A6D8-E0713123C27A}" srcOrd="3" destOrd="0" presId="urn:microsoft.com/office/officeart/2005/8/layout/chevron1"/>
    <dgm:cxn modelId="{C2643E95-876C-4A6B-9CF3-E0CF4F8BD738}" type="presParOf" srcId="{F2119A20-1F3E-4B9D-A3E0-FEBE627170C9}" destId="{F7B79048-447E-4827-9E6A-362CC574EBE4}" srcOrd="4" destOrd="0" presId="urn:microsoft.com/office/officeart/2005/8/layout/chevron1"/>
    <dgm:cxn modelId="{5433788D-7C19-4ECB-85EB-0973DCBFBAF8}" type="presParOf" srcId="{F2119A20-1F3E-4B9D-A3E0-FEBE627170C9}" destId="{C3680406-1CA6-45AA-ADEB-FEC115322009}" srcOrd="5" destOrd="0" presId="urn:microsoft.com/office/officeart/2005/8/layout/chevron1"/>
    <dgm:cxn modelId="{980A473F-4B6C-40D6-84ED-CA82F0C79C0D}" type="presParOf" srcId="{F2119A20-1F3E-4B9D-A3E0-FEBE627170C9}" destId="{18341A6E-5EF6-4A35-91F4-06EACB14D466}" srcOrd="6" destOrd="0" presId="urn:microsoft.com/office/officeart/2005/8/layout/chevron1"/>
    <dgm:cxn modelId="{09569488-D4C9-4246-B655-43B0524399D5}" type="presParOf" srcId="{F2119A20-1F3E-4B9D-A3E0-FEBE627170C9}" destId="{B5C5CFCB-340C-4331-8511-A193762B640F}" srcOrd="7" destOrd="0" presId="urn:microsoft.com/office/officeart/2005/8/layout/chevron1"/>
    <dgm:cxn modelId="{F3BEBF0D-AA39-4599-987D-3EC3E34A429F}" type="presParOf" srcId="{F2119A20-1F3E-4B9D-A3E0-FEBE627170C9}" destId="{08E141E9-54A9-47EB-90C5-600EAF07AEA7}"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EB540C0-C062-4A9A-8A0F-BEF0F74BE85B}" type="doc">
      <dgm:prSet loTypeId="urn:microsoft.com/office/officeart/2005/8/layout/chevron1" loCatId="process" qsTypeId="urn:microsoft.com/office/officeart/2005/8/quickstyle/simple1" qsCatId="simple" csTypeId="urn:microsoft.com/office/officeart/2005/8/colors/accent1_2" csCatId="accent1" phldr="1"/>
      <dgm:spPr/>
    </dgm:pt>
    <dgm:pt modelId="{2DEB3DE6-47F0-410E-A89C-7A61BDEBA745}">
      <dgm:prSet phldrT="[Text]"/>
      <dgm:spPr>
        <a:solidFill>
          <a:srgbClr val="0070C0"/>
        </a:solidFill>
      </dgm:spPr>
      <dgm:t>
        <a:bodyPr/>
        <a:lstStyle/>
        <a:p>
          <a:r>
            <a:rPr lang="en-US" dirty="0"/>
            <a:t>Value realization</a:t>
          </a:r>
        </a:p>
      </dgm:t>
    </dgm:pt>
    <dgm:pt modelId="{81C5AD3C-A362-4596-990A-2744F8DA26C3}" type="parTrans" cxnId="{515A93EE-E82F-4FD8-899D-BA8186C5013D}">
      <dgm:prSet/>
      <dgm:spPr/>
      <dgm:t>
        <a:bodyPr/>
        <a:lstStyle/>
        <a:p>
          <a:endParaRPr lang="en-US"/>
        </a:p>
      </dgm:t>
    </dgm:pt>
    <dgm:pt modelId="{DF1607F8-4664-4FC1-AC73-A203CA5E61EF}" type="sibTrans" cxnId="{515A93EE-E82F-4FD8-899D-BA8186C5013D}">
      <dgm:prSet/>
      <dgm:spPr/>
      <dgm:t>
        <a:bodyPr/>
        <a:lstStyle/>
        <a:p>
          <a:endParaRPr lang="en-US"/>
        </a:p>
      </dgm:t>
    </dgm:pt>
    <dgm:pt modelId="{F2119A20-1F3E-4B9D-A3E0-FEBE627170C9}" type="pres">
      <dgm:prSet presAssocID="{2EB540C0-C062-4A9A-8A0F-BEF0F74BE85B}" presName="Name0" presStyleCnt="0">
        <dgm:presLayoutVars>
          <dgm:dir/>
          <dgm:animLvl val="lvl"/>
          <dgm:resizeHandles val="exact"/>
        </dgm:presLayoutVars>
      </dgm:prSet>
      <dgm:spPr/>
    </dgm:pt>
    <dgm:pt modelId="{10B6658F-F67D-49C9-9595-0AE4C51B8F45}" type="pres">
      <dgm:prSet presAssocID="{2DEB3DE6-47F0-410E-A89C-7A61BDEBA745}" presName="parTxOnly" presStyleLbl="node1" presStyleIdx="0" presStyleCnt="1">
        <dgm:presLayoutVars>
          <dgm:chMax val="0"/>
          <dgm:chPref val="0"/>
          <dgm:bulletEnabled val="1"/>
        </dgm:presLayoutVars>
      </dgm:prSet>
      <dgm:spPr/>
      <dgm:t>
        <a:bodyPr/>
        <a:lstStyle/>
        <a:p>
          <a:endParaRPr lang="en-GB"/>
        </a:p>
      </dgm:t>
    </dgm:pt>
  </dgm:ptLst>
  <dgm:cxnLst>
    <dgm:cxn modelId="{515A93EE-E82F-4FD8-899D-BA8186C5013D}" srcId="{2EB540C0-C062-4A9A-8A0F-BEF0F74BE85B}" destId="{2DEB3DE6-47F0-410E-A89C-7A61BDEBA745}" srcOrd="0" destOrd="0" parTransId="{81C5AD3C-A362-4596-990A-2744F8DA26C3}" sibTransId="{DF1607F8-4664-4FC1-AC73-A203CA5E61EF}"/>
    <dgm:cxn modelId="{49BCE526-BD1F-4FAF-BC11-C8F2ACEA0952}" type="presOf" srcId="{2EB540C0-C062-4A9A-8A0F-BEF0F74BE85B}" destId="{F2119A20-1F3E-4B9D-A3E0-FEBE627170C9}" srcOrd="0" destOrd="0" presId="urn:microsoft.com/office/officeart/2005/8/layout/chevron1"/>
    <dgm:cxn modelId="{6CB6EB71-16B3-44F0-8532-3C38586AE13D}" type="presOf" srcId="{2DEB3DE6-47F0-410E-A89C-7A61BDEBA745}" destId="{10B6658F-F67D-49C9-9595-0AE4C51B8F45}" srcOrd="0" destOrd="0" presId="urn:microsoft.com/office/officeart/2005/8/layout/chevron1"/>
    <dgm:cxn modelId="{78EF97EF-15B5-4636-BCC7-521FB6D95AD8}" type="presParOf" srcId="{F2119A20-1F3E-4B9D-A3E0-FEBE627170C9}" destId="{10B6658F-F67D-49C9-9595-0AE4C51B8F45}" srcOrd="0"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F58EB-9588-4339-97BA-F85BCFCEE556}">
      <dsp:nvSpPr>
        <dsp:cNvPr id="0" name=""/>
        <dsp:cNvSpPr/>
      </dsp:nvSpPr>
      <dsp:spPr>
        <a:xfrm>
          <a:off x="0" y="491421"/>
          <a:ext cx="8128000" cy="65522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8789CA-5EED-4550-A08F-E84698E3FBBB}">
      <dsp:nvSpPr>
        <dsp:cNvPr id="0" name=""/>
        <dsp:cNvSpPr/>
      </dsp:nvSpPr>
      <dsp:spPr>
        <a:xfrm>
          <a:off x="3214" y="0"/>
          <a:ext cx="1405532" cy="655228"/>
        </a:xfrm>
        <a:prstGeom prst="rect">
          <a:avLst/>
        </a:prstGeom>
        <a:solidFill>
          <a:srgbClr val="7EC234"/>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a:t>Configuration / Templates</a:t>
          </a:r>
        </a:p>
      </dsp:txBody>
      <dsp:txXfrm>
        <a:off x="3214" y="0"/>
        <a:ext cx="1405532" cy="655228"/>
      </dsp:txXfrm>
    </dsp:sp>
    <dsp:sp modelId="{9A4027BD-CCF5-48A0-A6FD-4444758C9F77}">
      <dsp:nvSpPr>
        <dsp:cNvPr id="0" name=""/>
        <dsp:cNvSpPr/>
      </dsp:nvSpPr>
      <dsp:spPr>
        <a:xfrm>
          <a:off x="624077" y="737132"/>
          <a:ext cx="163807" cy="16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C84A1-42D1-4FC6-88A3-9534C4D759FA}">
      <dsp:nvSpPr>
        <dsp:cNvPr id="0" name=""/>
        <dsp:cNvSpPr/>
      </dsp:nvSpPr>
      <dsp:spPr>
        <a:xfrm>
          <a:off x="1479024" y="982843"/>
          <a:ext cx="1405532" cy="655228"/>
        </a:xfrm>
        <a:prstGeom prst="rect">
          <a:avLst/>
        </a:prstGeom>
        <a:solidFill>
          <a:srgbClr val="7EC234"/>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a:t>Reporting Packs</a:t>
          </a:r>
        </a:p>
      </dsp:txBody>
      <dsp:txXfrm>
        <a:off x="1479024" y="982843"/>
        <a:ext cx="1405532" cy="655228"/>
      </dsp:txXfrm>
    </dsp:sp>
    <dsp:sp modelId="{B4E5B83F-7755-4772-B845-3F6A8F264457}">
      <dsp:nvSpPr>
        <dsp:cNvPr id="0" name=""/>
        <dsp:cNvSpPr/>
      </dsp:nvSpPr>
      <dsp:spPr>
        <a:xfrm>
          <a:off x="2099886" y="737132"/>
          <a:ext cx="163807" cy="16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4CB02-894F-4C9B-8521-CABEF8AE9216}">
      <dsp:nvSpPr>
        <dsp:cNvPr id="0" name=""/>
        <dsp:cNvSpPr/>
      </dsp:nvSpPr>
      <dsp:spPr>
        <a:xfrm>
          <a:off x="2954833" y="0"/>
          <a:ext cx="1405532" cy="655228"/>
        </a:xfrm>
        <a:prstGeom prst="rect">
          <a:avLst/>
        </a:prstGeom>
        <a:solidFill>
          <a:srgbClr val="7EC234"/>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a:t>Financial Planner</a:t>
          </a:r>
        </a:p>
      </dsp:txBody>
      <dsp:txXfrm>
        <a:off x="2954833" y="0"/>
        <a:ext cx="1405532" cy="655228"/>
      </dsp:txXfrm>
    </dsp:sp>
    <dsp:sp modelId="{DEC7DA1E-B731-4717-BAC6-A4BD05CF1044}">
      <dsp:nvSpPr>
        <dsp:cNvPr id="0" name=""/>
        <dsp:cNvSpPr/>
      </dsp:nvSpPr>
      <dsp:spPr>
        <a:xfrm>
          <a:off x="3575696" y="737132"/>
          <a:ext cx="163807" cy="16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C5432-82E1-4426-97D7-58CFEF227578}">
      <dsp:nvSpPr>
        <dsp:cNvPr id="0" name=""/>
        <dsp:cNvSpPr/>
      </dsp:nvSpPr>
      <dsp:spPr>
        <a:xfrm>
          <a:off x="4430643" y="982843"/>
          <a:ext cx="1405532" cy="655228"/>
        </a:xfrm>
        <a:prstGeom prst="rect">
          <a:avLst/>
        </a:prstGeom>
        <a:solidFill>
          <a:srgbClr val="7EC234"/>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Calibri" panose="020F0502020204030204"/>
              <a:ea typeface="+mn-ea"/>
              <a:cs typeface="+mn-cs"/>
            </a:rPr>
            <a:t>Resource </a:t>
          </a:r>
          <a:r>
            <a:rPr lang="en-US" sz="1500" kern="1200" dirty="0" err="1">
              <a:solidFill>
                <a:prstClr val="black">
                  <a:hueOff val="0"/>
                  <a:satOff val="0"/>
                  <a:lumOff val="0"/>
                  <a:alphaOff val="0"/>
                </a:prstClr>
              </a:solidFill>
              <a:latin typeface="Calibri" panose="020F0502020204030204"/>
              <a:ea typeface="+mn-ea"/>
              <a:cs typeface="+mn-cs"/>
            </a:rPr>
            <a:t>Modeller</a:t>
          </a:r>
          <a:endParaRPr lang="en-US" sz="1500" kern="1200" dirty="0">
            <a:solidFill>
              <a:prstClr val="black">
                <a:hueOff val="0"/>
                <a:satOff val="0"/>
                <a:lumOff val="0"/>
                <a:alphaOff val="0"/>
              </a:prstClr>
            </a:solidFill>
            <a:latin typeface="Calibri" panose="020F0502020204030204"/>
            <a:ea typeface="+mn-ea"/>
            <a:cs typeface="+mn-cs"/>
          </a:endParaRPr>
        </a:p>
      </dsp:txBody>
      <dsp:txXfrm>
        <a:off x="4430643" y="982843"/>
        <a:ext cx="1405532" cy="655228"/>
      </dsp:txXfrm>
    </dsp:sp>
    <dsp:sp modelId="{C520B436-A716-4FE4-B970-07EEE271B24F}">
      <dsp:nvSpPr>
        <dsp:cNvPr id="0" name=""/>
        <dsp:cNvSpPr/>
      </dsp:nvSpPr>
      <dsp:spPr>
        <a:xfrm>
          <a:off x="5051505" y="737132"/>
          <a:ext cx="163807" cy="16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88102-5B56-4B38-9AEA-6BC52BEE4A0D}">
      <dsp:nvSpPr>
        <dsp:cNvPr id="0" name=""/>
        <dsp:cNvSpPr/>
      </dsp:nvSpPr>
      <dsp:spPr>
        <a:xfrm>
          <a:off x="5906452" y="0"/>
          <a:ext cx="1405532" cy="655228"/>
        </a:xfrm>
        <a:prstGeom prst="rect">
          <a:avLst/>
        </a:prstGeom>
        <a:solidFill>
          <a:srgbClr val="7EC234"/>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a:t>Stakeholder UI</a:t>
          </a:r>
        </a:p>
      </dsp:txBody>
      <dsp:txXfrm>
        <a:off x="5906452" y="0"/>
        <a:ext cx="1405532" cy="655228"/>
      </dsp:txXfrm>
    </dsp:sp>
    <dsp:sp modelId="{39A43507-65F2-4EA9-991D-D20EBA87113C}">
      <dsp:nvSpPr>
        <dsp:cNvPr id="0" name=""/>
        <dsp:cNvSpPr/>
      </dsp:nvSpPr>
      <dsp:spPr>
        <a:xfrm>
          <a:off x="6527315" y="737132"/>
          <a:ext cx="163807" cy="163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6658F-F67D-49C9-9595-0AE4C51B8F45}">
      <dsp:nvSpPr>
        <dsp:cNvPr id="0" name=""/>
        <dsp:cNvSpPr/>
      </dsp:nvSpPr>
      <dsp:spPr>
        <a:xfrm>
          <a:off x="1984" y="938371"/>
          <a:ext cx="1766093" cy="706437"/>
        </a:xfrm>
        <a:prstGeom prst="chevron">
          <a:avLst/>
        </a:prstGeom>
        <a:solidFill>
          <a:srgbClr val="FFD3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Create Strategy</a:t>
          </a:r>
        </a:p>
      </dsp:txBody>
      <dsp:txXfrm>
        <a:off x="355203" y="938371"/>
        <a:ext cx="1059656" cy="706437"/>
      </dsp:txXfrm>
    </dsp:sp>
    <dsp:sp modelId="{263CDAE8-851D-4F90-826A-624EC605EE9F}">
      <dsp:nvSpPr>
        <dsp:cNvPr id="0" name=""/>
        <dsp:cNvSpPr/>
      </dsp:nvSpPr>
      <dsp:spPr>
        <a:xfrm>
          <a:off x="1591468" y="938371"/>
          <a:ext cx="1766093" cy="706437"/>
        </a:xfrm>
        <a:prstGeom prst="chevron">
          <a:avLst/>
        </a:prstGeom>
        <a:solidFill>
          <a:srgbClr val="FFD3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Set Challenges</a:t>
          </a:r>
        </a:p>
      </dsp:txBody>
      <dsp:txXfrm>
        <a:off x="1944687" y="938371"/>
        <a:ext cx="1059656" cy="706437"/>
      </dsp:txXfrm>
    </dsp:sp>
    <dsp:sp modelId="{F7B79048-447E-4827-9E6A-362CC574EBE4}">
      <dsp:nvSpPr>
        <dsp:cNvPr id="0" name=""/>
        <dsp:cNvSpPr/>
      </dsp:nvSpPr>
      <dsp:spPr>
        <a:xfrm>
          <a:off x="3180953" y="938371"/>
          <a:ext cx="1766093" cy="706437"/>
        </a:xfrm>
        <a:prstGeom prst="chevron">
          <a:avLst/>
        </a:prstGeom>
        <a:solidFill>
          <a:srgbClr val="FFD3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Crowdsource Ideas</a:t>
          </a:r>
        </a:p>
      </dsp:txBody>
      <dsp:txXfrm>
        <a:off x="3534172" y="938371"/>
        <a:ext cx="1059656" cy="706437"/>
      </dsp:txXfrm>
    </dsp:sp>
    <dsp:sp modelId="{18341A6E-5EF6-4A35-91F4-06EACB14D466}">
      <dsp:nvSpPr>
        <dsp:cNvPr id="0" name=""/>
        <dsp:cNvSpPr/>
      </dsp:nvSpPr>
      <dsp:spPr>
        <a:xfrm>
          <a:off x="4770437" y="938371"/>
          <a:ext cx="1766093" cy="706437"/>
        </a:xfrm>
        <a:prstGeom prst="chevron">
          <a:avLst/>
        </a:prstGeom>
        <a:solidFill>
          <a:srgbClr val="FFD3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Select Ideas</a:t>
          </a:r>
        </a:p>
      </dsp:txBody>
      <dsp:txXfrm>
        <a:off x="5123656" y="938371"/>
        <a:ext cx="1059656" cy="706437"/>
      </dsp:txXfrm>
    </dsp:sp>
    <dsp:sp modelId="{08E141E9-54A9-47EB-90C5-600EAF07AEA7}">
      <dsp:nvSpPr>
        <dsp:cNvPr id="0" name=""/>
        <dsp:cNvSpPr/>
      </dsp:nvSpPr>
      <dsp:spPr>
        <a:xfrm>
          <a:off x="6359921" y="938371"/>
          <a:ext cx="1766093" cy="706437"/>
        </a:xfrm>
        <a:prstGeom prst="chevron">
          <a:avLst/>
        </a:prstGeom>
        <a:solidFill>
          <a:srgbClr val="FFD3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Initiate Projects</a:t>
          </a:r>
        </a:p>
      </dsp:txBody>
      <dsp:txXfrm>
        <a:off x="6713140" y="938371"/>
        <a:ext cx="1059656" cy="706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6658F-F67D-49C9-9595-0AE4C51B8F45}">
      <dsp:nvSpPr>
        <dsp:cNvPr id="0" name=""/>
        <dsp:cNvSpPr/>
      </dsp:nvSpPr>
      <dsp:spPr>
        <a:xfrm>
          <a:off x="1984" y="938371"/>
          <a:ext cx="1766093" cy="706437"/>
        </a:xfrm>
        <a:prstGeom prst="chevron">
          <a:avLst/>
        </a:prstGeom>
        <a:solidFill>
          <a:srgbClr val="7EC2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Plan</a:t>
          </a:r>
        </a:p>
      </dsp:txBody>
      <dsp:txXfrm>
        <a:off x="355203" y="938371"/>
        <a:ext cx="1059656" cy="706437"/>
      </dsp:txXfrm>
    </dsp:sp>
    <dsp:sp modelId="{263CDAE8-851D-4F90-826A-624EC605EE9F}">
      <dsp:nvSpPr>
        <dsp:cNvPr id="0" name=""/>
        <dsp:cNvSpPr/>
      </dsp:nvSpPr>
      <dsp:spPr>
        <a:xfrm>
          <a:off x="1591468" y="938371"/>
          <a:ext cx="1766093" cy="706437"/>
        </a:xfrm>
        <a:prstGeom prst="chevron">
          <a:avLst/>
        </a:prstGeom>
        <a:solidFill>
          <a:srgbClr val="7EC2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Model</a:t>
          </a:r>
        </a:p>
      </dsp:txBody>
      <dsp:txXfrm>
        <a:off x="1944687" y="938371"/>
        <a:ext cx="1059656" cy="706437"/>
      </dsp:txXfrm>
    </dsp:sp>
    <dsp:sp modelId="{F7B79048-447E-4827-9E6A-362CC574EBE4}">
      <dsp:nvSpPr>
        <dsp:cNvPr id="0" name=""/>
        <dsp:cNvSpPr/>
      </dsp:nvSpPr>
      <dsp:spPr>
        <a:xfrm>
          <a:off x="3180953" y="938371"/>
          <a:ext cx="1766093" cy="706437"/>
        </a:xfrm>
        <a:prstGeom prst="chevron">
          <a:avLst/>
        </a:prstGeom>
        <a:solidFill>
          <a:srgbClr val="7EC2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Select</a:t>
          </a:r>
        </a:p>
      </dsp:txBody>
      <dsp:txXfrm>
        <a:off x="3534172" y="938371"/>
        <a:ext cx="1059656" cy="706437"/>
      </dsp:txXfrm>
    </dsp:sp>
    <dsp:sp modelId="{18341A6E-5EF6-4A35-91F4-06EACB14D466}">
      <dsp:nvSpPr>
        <dsp:cNvPr id="0" name=""/>
        <dsp:cNvSpPr/>
      </dsp:nvSpPr>
      <dsp:spPr>
        <a:xfrm>
          <a:off x="4770437" y="938371"/>
          <a:ext cx="1766093" cy="706437"/>
        </a:xfrm>
        <a:prstGeom prst="chevron">
          <a:avLst/>
        </a:prstGeom>
        <a:solidFill>
          <a:srgbClr val="7EC2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r" defTabSz="1066800">
            <a:lnSpc>
              <a:spcPct val="90000"/>
            </a:lnSpc>
            <a:spcBef>
              <a:spcPct val="0"/>
            </a:spcBef>
            <a:spcAft>
              <a:spcPct val="35000"/>
            </a:spcAft>
          </a:pPr>
          <a:r>
            <a:rPr lang="en-US" sz="2400" kern="1200" baseline="0" dirty="0"/>
            <a:t>Deliver</a:t>
          </a:r>
          <a:endParaRPr lang="en-US" sz="2400" kern="1200" dirty="0"/>
        </a:p>
      </dsp:txBody>
      <dsp:txXfrm>
        <a:off x="5123656" y="938371"/>
        <a:ext cx="1059656" cy="706437"/>
      </dsp:txXfrm>
    </dsp:sp>
    <dsp:sp modelId="{08E141E9-54A9-47EB-90C5-600EAF07AEA7}">
      <dsp:nvSpPr>
        <dsp:cNvPr id="0" name=""/>
        <dsp:cNvSpPr/>
      </dsp:nvSpPr>
      <dsp:spPr>
        <a:xfrm>
          <a:off x="6359921" y="938371"/>
          <a:ext cx="1766093" cy="706437"/>
        </a:xfrm>
        <a:prstGeom prst="chevron">
          <a:avLst/>
        </a:prstGeom>
        <a:solidFill>
          <a:srgbClr val="7EC2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Benefit</a:t>
          </a:r>
        </a:p>
      </dsp:txBody>
      <dsp:txXfrm>
        <a:off x="6713140" y="938371"/>
        <a:ext cx="1059656" cy="70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6658F-F67D-49C9-9595-0AE4C51B8F45}">
      <dsp:nvSpPr>
        <dsp:cNvPr id="0" name=""/>
        <dsp:cNvSpPr/>
      </dsp:nvSpPr>
      <dsp:spPr>
        <a:xfrm>
          <a:off x="5700" y="0"/>
          <a:ext cx="11663708" cy="4857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a:t>Value realization</a:t>
          </a:r>
        </a:p>
      </dsp:txBody>
      <dsp:txXfrm>
        <a:off x="248573" y="0"/>
        <a:ext cx="11177962" cy="4857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7DCDE-6DD8-9642-9718-11392C5E4F96}"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980E-C064-974A-8B27-A6AC554E154A}" type="slidenum">
              <a:rPr lang="en-US" smtClean="0"/>
              <a:t>‹#›</a:t>
            </a:fld>
            <a:endParaRPr lang="en-US"/>
          </a:p>
        </p:txBody>
      </p:sp>
    </p:spTree>
    <p:extLst>
      <p:ext uri="{BB962C8B-B14F-4D97-AF65-F5344CB8AC3E}">
        <p14:creationId xmlns:p14="http://schemas.microsoft.com/office/powerpoint/2010/main" val="130635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7AB345-8158-43A3-8D81-20291E4919B2}" type="slidenum">
              <a:rPr lang="en-GB" smtClean="0"/>
              <a:t>2</a:t>
            </a:fld>
            <a:endParaRPr lang="en-GB" dirty="0"/>
          </a:p>
        </p:txBody>
      </p:sp>
    </p:spTree>
    <p:extLst>
      <p:ext uri="{BB962C8B-B14F-4D97-AF65-F5344CB8AC3E}">
        <p14:creationId xmlns:p14="http://schemas.microsoft.com/office/powerpoint/2010/main" val="38246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14CE3C-42BC-4FD1-A9F9-CF005B5F1BF0}" type="slidenum">
              <a:rPr lang="en-GB" smtClean="0"/>
              <a:t>3</a:t>
            </a:fld>
            <a:endParaRPr lang="en-GB"/>
          </a:p>
        </p:txBody>
      </p:sp>
    </p:spTree>
    <p:extLst>
      <p:ext uri="{BB962C8B-B14F-4D97-AF65-F5344CB8AC3E}">
        <p14:creationId xmlns:p14="http://schemas.microsoft.com/office/powerpoint/2010/main" val="30897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0398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10/11/2017 9:35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71514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dirty="0"/>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Segoe UI" panose="020B0502040204020203" pitchFamily="34" charset="0"/>
                <a:ea typeface="MS PGothic" panose="020B0600070205080204" pitchFamily="34" charset="-128"/>
              </a:defRPr>
            </a:lvl1pPr>
            <a:lvl2pPr marL="742950" indent="-285750">
              <a:defRPr sz="1900">
                <a:solidFill>
                  <a:schemeClr val="tx1"/>
                </a:solidFill>
                <a:latin typeface="Segoe UI" panose="020B0502040204020203" pitchFamily="34" charset="0"/>
                <a:ea typeface="MS PGothic" panose="020B0600070205080204" pitchFamily="34" charset="-128"/>
              </a:defRPr>
            </a:lvl2pPr>
            <a:lvl3pPr marL="1143000" indent="-228600">
              <a:defRPr sz="1900">
                <a:solidFill>
                  <a:schemeClr val="tx1"/>
                </a:solidFill>
                <a:latin typeface="Segoe UI" panose="020B0502040204020203" pitchFamily="34" charset="0"/>
                <a:ea typeface="MS PGothic" panose="020B0600070205080204" pitchFamily="34" charset="-128"/>
              </a:defRPr>
            </a:lvl3pPr>
            <a:lvl4pPr marL="1600200" indent="-228600">
              <a:defRPr sz="1900">
                <a:solidFill>
                  <a:schemeClr val="tx1"/>
                </a:solidFill>
                <a:latin typeface="Segoe UI" panose="020B0502040204020203" pitchFamily="34" charset="0"/>
                <a:ea typeface="MS PGothic" panose="020B0600070205080204" pitchFamily="34" charset="-128"/>
              </a:defRPr>
            </a:lvl4pPr>
            <a:lvl5pPr marL="2057400" indent="-228600">
              <a:defRPr sz="1900">
                <a:solidFill>
                  <a:schemeClr val="tx1"/>
                </a:solidFill>
                <a:latin typeface="Segoe UI" panose="020B0502040204020203" pitchFamily="34" charset="0"/>
                <a:ea typeface="MS PGothic" panose="020B0600070205080204" pitchFamily="34" charset="-128"/>
              </a:defRPr>
            </a:lvl5pPr>
            <a:lvl6pPr marL="2514600" indent="-228600" defTabSz="912813" fontAlgn="base">
              <a:spcBef>
                <a:spcPct val="0"/>
              </a:spcBef>
              <a:spcAft>
                <a:spcPct val="0"/>
              </a:spcAft>
              <a:defRPr sz="1900">
                <a:solidFill>
                  <a:schemeClr val="tx1"/>
                </a:solidFill>
                <a:latin typeface="Segoe UI" panose="020B0502040204020203" pitchFamily="34" charset="0"/>
                <a:ea typeface="MS PGothic" panose="020B0600070205080204" pitchFamily="34" charset="-128"/>
              </a:defRPr>
            </a:lvl6pPr>
            <a:lvl7pPr marL="2971800" indent="-228600" defTabSz="912813" fontAlgn="base">
              <a:spcBef>
                <a:spcPct val="0"/>
              </a:spcBef>
              <a:spcAft>
                <a:spcPct val="0"/>
              </a:spcAft>
              <a:defRPr sz="1900">
                <a:solidFill>
                  <a:schemeClr val="tx1"/>
                </a:solidFill>
                <a:latin typeface="Segoe UI" panose="020B0502040204020203" pitchFamily="34" charset="0"/>
                <a:ea typeface="MS PGothic" panose="020B0600070205080204" pitchFamily="34" charset="-128"/>
              </a:defRPr>
            </a:lvl7pPr>
            <a:lvl8pPr marL="3429000" indent="-228600" defTabSz="912813" fontAlgn="base">
              <a:spcBef>
                <a:spcPct val="0"/>
              </a:spcBef>
              <a:spcAft>
                <a:spcPct val="0"/>
              </a:spcAft>
              <a:defRPr sz="1900">
                <a:solidFill>
                  <a:schemeClr val="tx1"/>
                </a:solidFill>
                <a:latin typeface="Segoe UI" panose="020B0502040204020203" pitchFamily="34" charset="0"/>
                <a:ea typeface="MS PGothic" panose="020B0600070205080204" pitchFamily="34" charset="-128"/>
              </a:defRPr>
            </a:lvl8pPr>
            <a:lvl9pPr marL="3886200" indent="-228600" defTabSz="912813" fontAlgn="base">
              <a:spcBef>
                <a:spcPct val="0"/>
              </a:spcBef>
              <a:spcAft>
                <a:spcPct val="0"/>
              </a:spcAft>
              <a:defRPr sz="1900">
                <a:solidFill>
                  <a:schemeClr val="tx1"/>
                </a:solidFill>
                <a:latin typeface="Segoe UI" panose="020B0502040204020203" pitchFamily="34" charset="0"/>
                <a:ea typeface="MS PGothic" panose="020B0600070205080204" pitchFamily="34" charset="-128"/>
              </a:defRPr>
            </a:lvl9pPr>
          </a:lstStyle>
          <a:p>
            <a:fld id="{F864F4B0-EBCF-4796-8C38-22EC9A07353E}" type="slidenum">
              <a:rPr lang="en-US" sz="1200">
                <a:solidFill>
                  <a:prstClr val="black"/>
                </a:solidFill>
                <a:latin typeface="Calibri" panose="020F0502020204030204" pitchFamily="34" charset="0"/>
              </a:rPr>
              <a:pPr/>
              <a:t>6</a:t>
            </a:fld>
            <a:endParaRPr 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57653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10/11/2017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7858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72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3" Type="http://schemas.openxmlformats.org/officeDocument/2006/relationships/image" Target="../media/image7.jpeg"/><Relationship Id="rId18" Type="http://schemas.openxmlformats.org/officeDocument/2006/relationships/hyperlink" Target="https://brandtools.microsoft.com/Search/Results.aspx?k=WIN13_Surface_02&amp;r=1" TargetMode="External"/><Relationship Id="rId26" Type="http://schemas.openxmlformats.org/officeDocument/2006/relationships/hyperlink" Target="https://brandtools.microsoft.com/Search/Results.aspx?k=SKY13_DEVICES_1616&amp;r=1" TargetMode="External"/><Relationship Id="rId39" Type="http://schemas.openxmlformats.org/officeDocument/2006/relationships/image" Target="../media/image20.jpeg"/><Relationship Id="rId21" Type="http://schemas.openxmlformats.org/officeDocument/2006/relationships/image" Target="../media/image11.png"/><Relationship Id="rId34" Type="http://schemas.openxmlformats.org/officeDocument/2006/relationships/hyperlink" Target="https://brandtools.microsoft.com/Search/Results.aspx?k=WIN11_Katharina_02&amp;r=1" TargetMode="External"/><Relationship Id="rId42" Type="http://schemas.openxmlformats.org/officeDocument/2006/relationships/hyperlink" Target="https://brandtools.microsoft.com/Windows/Bundle/Pages/WIN14_David_Xbox_03/WIN14_David_Xbox_03.aspx" TargetMode="External"/><Relationship Id="rId47" Type="http://schemas.openxmlformats.org/officeDocument/2006/relationships/hyperlink" Target="https://brandtools.microsoft.com/Office/Bundle/Pages/OFF12_Nanemi_02/OFF12_Nanemi_02.aspx" TargetMode="External"/><Relationship Id="rId50" Type="http://schemas.openxmlformats.org/officeDocument/2006/relationships/image" Target="../media/image27.png"/><Relationship Id="rId55" Type="http://schemas.openxmlformats.org/officeDocument/2006/relationships/image" Target="../media/image32.png"/><Relationship Id="rId63" Type="http://schemas.openxmlformats.org/officeDocument/2006/relationships/image" Target="../media/image40.png"/><Relationship Id="rId7" Type="http://schemas.openxmlformats.org/officeDocument/2006/relationships/image" Target="../media/image4.jpeg"/><Relationship Id="rId2" Type="http://schemas.openxmlformats.org/officeDocument/2006/relationships/hyperlink" Target="https://brandtools.microsoft.com/Search/Results.aspx?k=MSC13_Lydia_02&amp;r=1&amp;similarTo=https://brandtools.microsoft.com/Microsoft/Bundle/Pages/MSC13_Lydia_02/MSC13_Lydia_02.aspx" TargetMode="External"/><Relationship Id="rId16" Type="http://schemas.openxmlformats.org/officeDocument/2006/relationships/hyperlink" Target="https://brandtools.microsoft.com/Search/Results.aspx?k=OFF12_Sadek_05&amp;r=1&amp;similarTo=https://brandtools.microsoft.com/Office/Bundle/Pages/OFF12_Sadek_05/OFF12_Sadek_05.aspx" TargetMode="External"/><Relationship Id="rId20" Type="http://schemas.openxmlformats.org/officeDocument/2006/relationships/hyperlink" Target="https://brandtools.microsoft.com/Search/Results.aspx?k=Microsoft%20photography&amp;r=1" TargetMode="External"/><Relationship Id="rId29" Type="http://schemas.openxmlformats.org/officeDocument/2006/relationships/image" Target="../media/image15.jpeg"/><Relationship Id="rId41" Type="http://schemas.openxmlformats.org/officeDocument/2006/relationships/image" Target="../media/image21.jpeg"/><Relationship Id="rId54" Type="http://schemas.openxmlformats.org/officeDocument/2006/relationships/image" Target="../media/image31.png"/><Relationship Id="rId6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hyperlink" Target="https://brandtools.microsoft.com/Search/Results.aspx?k=OFF14_Max&amp;r=1" TargetMode="External"/><Relationship Id="rId11" Type="http://schemas.openxmlformats.org/officeDocument/2006/relationships/image" Target="../media/image6.jpeg"/><Relationship Id="rId24" Type="http://schemas.openxmlformats.org/officeDocument/2006/relationships/hyperlink" Target="https://brandtools.microsoft.com/Microsoft/Cloud_and_Enterprise/Bundle/Pages/STB13_Jaden_06/STB13_Jaden_06.aspx" TargetMode="External"/><Relationship Id="rId32" Type="http://schemas.openxmlformats.org/officeDocument/2006/relationships/hyperlink" Target="https://brandtools.microsoft.com/Search/Results.aspx?k=WIN13_Yara_Lenovo_02&amp;r=1" TargetMode="External"/><Relationship Id="rId37" Type="http://schemas.openxmlformats.org/officeDocument/2006/relationships/image" Target="../media/image19.jpeg"/><Relationship Id="rId40" Type="http://schemas.openxmlformats.org/officeDocument/2006/relationships/hyperlink" Target="https://brandtools.microsoft.com/Windows/Bundle/Pages/WIN14_HP_Asus_01/WIN14_HP_Asus_01.aspx" TargetMode="External"/><Relationship Id="rId45" Type="http://schemas.openxmlformats.org/officeDocument/2006/relationships/image" Target="../media/image23.png"/><Relationship Id="rId53" Type="http://schemas.openxmlformats.org/officeDocument/2006/relationships/image" Target="../media/image30.png"/><Relationship Id="rId58" Type="http://schemas.openxmlformats.org/officeDocument/2006/relationships/image" Target="../media/image35.png"/><Relationship Id="rId5" Type="http://schemas.openxmlformats.org/officeDocument/2006/relationships/image" Target="../media/image3.jpeg"/><Relationship Id="rId15" Type="http://schemas.openxmlformats.org/officeDocument/2006/relationships/image" Target="../media/image8.jpeg"/><Relationship Id="rId23" Type="http://schemas.openxmlformats.org/officeDocument/2006/relationships/image" Target="../media/image12.jpeg"/><Relationship Id="rId28" Type="http://schemas.openxmlformats.org/officeDocument/2006/relationships/hyperlink" Target="https://brandtools.microsoft.com/Search/Results.aspx?k=WIN12_Morayma_08&amp;r=1" TargetMode="External"/><Relationship Id="rId36" Type="http://schemas.openxmlformats.org/officeDocument/2006/relationships/hyperlink" Target="https://brandtools.microsoft.com/Search/Results.aspx?k=WIN12_Elene_Asus_04&amp;r=1" TargetMode="External"/><Relationship Id="rId49" Type="http://schemas.openxmlformats.org/officeDocument/2006/relationships/image" Target="../media/image26.png"/><Relationship Id="rId57" Type="http://schemas.openxmlformats.org/officeDocument/2006/relationships/image" Target="../media/image34.png"/><Relationship Id="rId61" Type="http://schemas.openxmlformats.org/officeDocument/2006/relationships/image" Target="../media/image38.png"/><Relationship Id="rId10" Type="http://schemas.openxmlformats.org/officeDocument/2006/relationships/hyperlink" Target="https://brandtools.microsoft.com/Search/Results.aspx?k=WIN13_Madelon_03&amp;r=1" TargetMode="External"/><Relationship Id="rId19" Type="http://schemas.openxmlformats.org/officeDocument/2006/relationships/image" Target="../media/image10.jpeg"/><Relationship Id="rId31" Type="http://schemas.openxmlformats.org/officeDocument/2006/relationships/image" Target="../media/image16.jpeg"/><Relationship Id="rId44" Type="http://schemas.openxmlformats.org/officeDocument/2006/relationships/hyperlink" Target="https://brandtools.microsoft.com/Microsoft/Cloud_and_Enterprise/Bundle/Pages/STB13_Ken_01/STB13_Ken_01.aspx" TargetMode="External"/><Relationship Id="rId52" Type="http://schemas.openxmlformats.org/officeDocument/2006/relationships/image" Target="../media/image29.png"/><Relationship Id="rId60" Type="http://schemas.openxmlformats.org/officeDocument/2006/relationships/image" Target="../media/image37.png"/><Relationship Id="rId4" Type="http://schemas.openxmlformats.org/officeDocument/2006/relationships/hyperlink" Target="https://brandtools.microsoft.com/Microsoft/Cloud_and_Enterprise/Bundle/Pages/STB13_Scene_01/STB13_Scene_01.aspx" TargetMode="External"/><Relationship Id="rId9" Type="http://schemas.openxmlformats.org/officeDocument/2006/relationships/image" Target="../media/image5.jpeg"/><Relationship Id="rId14" Type="http://schemas.openxmlformats.org/officeDocument/2006/relationships/hyperlink" Target="https://brandtools.microsoft.com/Search/Results.aspx?k=WIN13_Jonna_Surface_02&amp;r=1" TargetMode="External"/><Relationship Id="rId22" Type="http://schemas.openxmlformats.org/officeDocument/2006/relationships/hyperlink" Target="https://brandtools.microsoft.com/Search/Results.aspx?k=WIN11_Louis_03&amp;r=1" TargetMode="External"/><Relationship Id="rId27" Type="http://schemas.openxmlformats.org/officeDocument/2006/relationships/image" Target="../media/image14.jpeg"/><Relationship Id="rId30" Type="http://schemas.openxmlformats.org/officeDocument/2006/relationships/hyperlink" Target="https://brandtools.microsoft.com/Search/Results.aspx?k=WIN13_Acer_04&amp;r=1" TargetMode="External"/><Relationship Id="rId35" Type="http://schemas.openxmlformats.org/officeDocument/2006/relationships/image" Target="../media/image18.jpeg"/><Relationship Id="rId43" Type="http://schemas.openxmlformats.org/officeDocument/2006/relationships/image" Target="../media/image22.jpeg"/><Relationship Id="rId48" Type="http://schemas.openxmlformats.org/officeDocument/2006/relationships/image" Target="../media/image25.jpeg"/><Relationship Id="rId56" Type="http://schemas.openxmlformats.org/officeDocument/2006/relationships/image" Target="../media/image33.png"/><Relationship Id="rId64" Type="http://schemas.openxmlformats.org/officeDocument/2006/relationships/image" Target="../media/image41.png"/><Relationship Id="rId8" Type="http://schemas.openxmlformats.org/officeDocument/2006/relationships/hyperlink" Target="https://brandtools.microsoft.com/Search/Results.aspx?k=MSC12_Mara_001&amp;r=1&amp;similarTo=https://brandtools.microsoft.com/Microsoft/Bundle/Pages/MSC12_Mara_001/MSC12_Mara_001.aspx" TargetMode="External"/><Relationship Id="rId51" Type="http://schemas.openxmlformats.org/officeDocument/2006/relationships/image" Target="../media/image28.png"/><Relationship Id="rId3" Type="http://schemas.openxmlformats.org/officeDocument/2006/relationships/image" Target="../media/image2.jpeg"/><Relationship Id="rId12" Type="http://schemas.openxmlformats.org/officeDocument/2006/relationships/hyperlink" Target="https://brandtools.microsoft.com/Search/Results.aspx?k=OFF14_Austin_01&amp;r=1" TargetMode="External"/><Relationship Id="rId17" Type="http://schemas.openxmlformats.org/officeDocument/2006/relationships/image" Target="../media/image9.jpeg"/><Relationship Id="rId25" Type="http://schemas.openxmlformats.org/officeDocument/2006/relationships/image" Target="../media/image13.jpeg"/><Relationship Id="rId33" Type="http://schemas.openxmlformats.org/officeDocument/2006/relationships/image" Target="../media/image17.jpeg"/><Relationship Id="rId38" Type="http://schemas.openxmlformats.org/officeDocument/2006/relationships/hyperlink" Target="https://brandtools.microsoft.com/Windows/Bundle/Pages/WIN14_Paulo_HP_Nokia_01/WIN14_Paulo_HP_Nokia_01.aspx" TargetMode="External"/><Relationship Id="rId46" Type="http://schemas.openxmlformats.org/officeDocument/2006/relationships/image" Target="../media/image24.jpeg"/><Relationship Id="rId59" Type="http://schemas.openxmlformats.org/officeDocument/2006/relationships/image" Target="../media/image3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CB93C1-411E-C44D-BBD1-2D99993CB4A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208571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B93C1-411E-C44D-BBD1-2D99993CB4A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11745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B93C1-411E-C44D-BBD1-2D99993CB4A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47923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704184"/>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51" indent="0">
              <a:buNone/>
              <a:defRPr sz="1960"/>
            </a:lvl3pPr>
            <a:lvl4pPr marL="448102" indent="0">
              <a:buNone/>
              <a:defRPr sz="1764"/>
            </a:lvl4pPr>
            <a:lvl5pPr marL="672153" indent="0">
              <a:buNone/>
              <a:defRPr sz="176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8378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1" y="1704037"/>
            <a:ext cx="10515600" cy="2004061"/>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30" indent="0">
              <a:buNone/>
              <a:defRPr sz="2000">
                <a:gradFill>
                  <a:gsLst>
                    <a:gs pos="100000">
                      <a:schemeClr val="bg2"/>
                    </a:gs>
                    <a:gs pos="0">
                      <a:schemeClr val="bg2"/>
                    </a:gs>
                  </a:gsLst>
                  <a:lin ang="5400000" scaled="0"/>
                </a:gradFill>
              </a:defRPr>
            </a:lvl3pPr>
            <a:lvl4pPr marL="457112" indent="0">
              <a:buNone/>
              <a:defRPr sz="2000">
                <a:gradFill>
                  <a:gsLst>
                    <a:gs pos="100000">
                      <a:schemeClr val="bg2"/>
                    </a:gs>
                    <a:gs pos="0">
                      <a:schemeClr val="bg2"/>
                    </a:gs>
                  </a:gsLst>
                  <a:lin ang="5400000" scaled="0"/>
                </a:gradFill>
              </a:defRPr>
            </a:lvl4pPr>
            <a:lvl5pPr marL="693604" indent="0">
              <a:buNone/>
              <a:defRPr sz="20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2392" y="6441175"/>
            <a:ext cx="830329" cy="176303"/>
          </a:xfrm>
          <a:prstGeom prst="rect">
            <a:avLst/>
          </a:prstGeom>
        </p:spPr>
      </p:pic>
    </p:spTree>
    <p:extLst>
      <p:ext uri="{BB962C8B-B14F-4D97-AF65-F5344CB8AC3E}">
        <p14:creationId xmlns:p14="http://schemas.microsoft.com/office/powerpoint/2010/main" val="219427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grpSp>
        <p:nvGrpSpPr>
          <p:cNvPr id="48" name="Group 47"/>
          <p:cNvGrpSpPr/>
          <p:nvPr userDrawn="1"/>
        </p:nvGrpSpPr>
        <p:grpSpPr>
          <a:xfrm>
            <a:off x="2453" y="1379"/>
            <a:ext cx="12186372" cy="6856620"/>
            <a:chOff x="274638" y="545447"/>
            <a:chExt cx="11899059" cy="6156502"/>
          </a:xfrm>
        </p:grpSpPr>
        <p:grpSp>
          <p:nvGrpSpPr>
            <p:cNvPr id="49" name="Group 48"/>
            <p:cNvGrpSpPr/>
            <p:nvPr/>
          </p:nvGrpSpPr>
          <p:grpSpPr>
            <a:xfrm>
              <a:off x="274638" y="2125662"/>
              <a:ext cx="11899059" cy="4576287"/>
              <a:chOff x="274638" y="2125662"/>
              <a:chExt cx="11899059" cy="4576287"/>
            </a:xfrm>
          </p:grpSpPr>
          <p:pic>
            <p:nvPicPr>
              <p:cNvPr id="57" name="Picture 56">
                <a:hlinkClick r:id="rId2"/>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4237037" y="3660157"/>
                <a:ext cx="1930299" cy="1479692"/>
              </a:xfrm>
              <a:prstGeom prst="rect">
                <a:avLst/>
              </a:prstGeom>
            </p:spPr>
          </p:pic>
          <p:pic>
            <p:nvPicPr>
              <p:cNvPr id="58" name="Picture 57">
                <a:hlinkClick r:id="rId4"/>
              </p:cNvPr>
              <p:cNvPicPr>
                <a:picLocks noChangeAspect="1"/>
              </p:cNvPicPr>
              <p:nvPr/>
            </p:nvPicPr>
            <p:blipFill rotWithShape="1">
              <a:blip r:embed="rId5" cstate="email">
                <a:grayscl/>
                <a:extLst>
                  <a:ext uri="{28A0092B-C50C-407E-A947-70E740481C1C}">
                    <a14:useLocalDpi xmlns:a14="http://schemas.microsoft.com/office/drawing/2010/main"/>
                  </a:ext>
                </a:extLst>
              </a:blip>
              <a:srcRect/>
              <a:stretch/>
            </p:blipFill>
            <p:spPr>
              <a:xfrm>
                <a:off x="2255836" y="2125913"/>
                <a:ext cx="1938529" cy="1482365"/>
              </a:xfrm>
              <a:prstGeom prst="rect">
                <a:avLst/>
              </a:prstGeom>
            </p:spPr>
          </p:pic>
          <p:pic>
            <p:nvPicPr>
              <p:cNvPr id="59" name="Picture 58">
                <a:hlinkClick r:id="rId6"/>
              </p:cNvPr>
              <p:cNvPicPr>
                <a:picLocks noChangeAspect="1"/>
              </p:cNvPicPr>
              <p:nvPr/>
            </p:nvPicPr>
            <p:blipFill rotWithShape="1">
              <a:blip r:embed="rId7" cstate="email">
                <a:grayscl/>
                <a:extLst>
                  <a:ext uri="{28A0092B-C50C-407E-A947-70E740481C1C}">
                    <a14:useLocalDpi xmlns:a14="http://schemas.microsoft.com/office/drawing/2010/main"/>
                  </a:ext>
                </a:extLst>
              </a:blip>
              <a:srcRect/>
              <a:stretch/>
            </p:blipFill>
            <p:spPr>
              <a:xfrm>
                <a:off x="6218237" y="2126950"/>
                <a:ext cx="1938528" cy="1481328"/>
              </a:xfrm>
              <a:prstGeom prst="rect">
                <a:avLst/>
              </a:prstGeom>
            </p:spPr>
          </p:pic>
          <p:pic>
            <p:nvPicPr>
              <p:cNvPr id="60" name="Picture 59">
                <a:hlinkClick r:id="rId8"/>
              </p:cNvPr>
              <p:cNvPicPr>
                <a:picLocks noChangeAspect="1"/>
              </p:cNvPicPr>
              <p:nvPr/>
            </p:nvPicPr>
            <p:blipFill rotWithShape="1">
              <a:blip r:embed="rId9" cstate="email">
                <a:grayscl/>
                <a:extLst>
                  <a:ext uri="{28A0092B-C50C-407E-A947-70E740481C1C}">
                    <a14:useLocalDpi xmlns:a14="http://schemas.microsoft.com/office/drawing/2010/main"/>
                  </a:ext>
                </a:extLst>
              </a:blip>
              <a:srcRect/>
              <a:stretch/>
            </p:blipFill>
            <p:spPr>
              <a:xfrm>
                <a:off x="8199437" y="3659960"/>
                <a:ext cx="1938527" cy="1481328"/>
              </a:xfrm>
              <a:prstGeom prst="rect">
                <a:avLst/>
              </a:prstGeom>
            </p:spPr>
          </p:pic>
          <p:pic>
            <p:nvPicPr>
              <p:cNvPr id="61" name="Picture 60">
                <a:hlinkClick r:id="rId10"/>
              </p:cNvPr>
              <p:cNvPicPr>
                <a:picLocks noChangeAspect="1"/>
              </p:cNvPicPr>
              <p:nvPr/>
            </p:nvPicPr>
            <p:blipFill rotWithShape="1">
              <a:blip r:embed="rId11" cstate="screen">
                <a:grayscl/>
                <a:extLst>
                  <a:ext uri="{28A0092B-C50C-407E-A947-70E740481C1C}">
                    <a14:useLocalDpi xmlns:a14="http://schemas.microsoft.com/office/drawing/2010/main"/>
                  </a:ext>
                </a:extLst>
              </a:blip>
              <a:srcRect b="-14"/>
              <a:stretch/>
            </p:blipFill>
            <p:spPr>
              <a:xfrm>
                <a:off x="274639" y="3658720"/>
                <a:ext cx="1938528" cy="1481328"/>
              </a:xfrm>
              <a:prstGeom prst="rect">
                <a:avLst/>
              </a:prstGeom>
            </p:spPr>
          </p:pic>
          <p:pic>
            <p:nvPicPr>
              <p:cNvPr id="62" name="Picture 61">
                <a:hlinkClick r:id="rId12"/>
              </p:cNvPr>
              <p:cNvPicPr>
                <a:picLocks noChangeAspect="1"/>
              </p:cNvPicPr>
              <p:nvPr/>
            </p:nvPicPr>
            <p:blipFill rotWithShape="1">
              <a:blip r:embed="rId13" cstate="screen">
                <a:grayscl/>
                <a:extLst>
                  <a:ext uri="{28A0092B-C50C-407E-A947-70E740481C1C}">
                    <a14:useLocalDpi xmlns:a14="http://schemas.microsoft.com/office/drawing/2010/main"/>
                  </a:ext>
                </a:extLst>
              </a:blip>
              <a:srcRect b="-110"/>
              <a:stretch/>
            </p:blipFill>
            <p:spPr>
              <a:xfrm>
                <a:off x="2255838" y="3660157"/>
                <a:ext cx="1938528" cy="1481328"/>
              </a:xfrm>
              <a:prstGeom prst="rect">
                <a:avLst/>
              </a:prstGeom>
            </p:spPr>
          </p:pic>
          <p:pic>
            <p:nvPicPr>
              <p:cNvPr id="63" name="Picture 62">
                <a:hlinkClick r:id="rId14"/>
              </p:cNvPr>
              <p:cNvPicPr>
                <a:picLocks noChangeAspect="1"/>
              </p:cNvPicPr>
              <p:nvPr/>
            </p:nvPicPr>
            <p:blipFill rotWithShape="1">
              <a:blip r:embed="rId15" cstate="screen">
                <a:grayscl/>
                <a:extLst>
                  <a:ext uri="{28A0092B-C50C-407E-A947-70E740481C1C}">
                    <a14:useLocalDpi xmlns:a14="http://schemas.microsoft.com/office/drawing/2010/main"/>
                  </a:ext>
                </a:extLst>
              </a:blip>
              <a:srcRect b="-98"/>
              <a:stretch/>
            </p:blipFill>
            <p:spPr>
              <a:xfrm>
                <a:off x="6218237" y="3659961"/>
                <a:ext cx="1938528" cy="1481328"/>
              </a:xfrm>
              <a:prstGeom prst="rect">
                <a:avLst/>
              </a:prstGeom>
            </p:spPr>
          </p:pic>
          <p:pic>
            <p:nvPicPr>
              <p:cNvPr id="64" name="Picture 63">
                <a:hlinkClick r:id="rId16"/>
              </p:cNvPr>
              <p:cNvPicPr>
                <a:picLocks noChangeAspect="1"/>
              </p:cNvPicPr>
              <p:nvPr/>
            </p:nvPicPr>
            <p:blipFill>
              <a:blip r:embed="rId17" cstate="email">
                <a:grayscl/>
                <a:extLst>
                  <a:ext uri="{28A0092B-C50C-407E-A947-70E740481C1C}">
                    <a14:useLocalDpi xmlns:a14="http://schemas.microsoft.com/office/drawing/2010/main"/>
                  </a:ext>
                </a:extLst>
              </a:blip>
              <a:stretch>
                <a:fillRect/>
              </a:stretch>
            </p:blipFill>
            <p:spPr>
              <a:xfrm>
                <a:off x="10180638" y="2125913"/>
                <a:ext cx="1993059" cy="1476021"/>
              </a:xfrm>
              <a:prstGeom prst="rect">
                <a:avLst/>
              </a:prstGeom>
            </p:spPr>
          </p:pic>
          <p:pic>
            <p:nvPicPr>
              <p:cNvPr id="65" name="Picture 64">
                <a:hlinkClick r:id="rId18"/>
              </p:cNvPr>
              <p:cNvPicPr>
                <a:picLocks noChangeAspect="1"/>
              </p:cNvPicPr>
              <p:nvPr/>
            </p:nvPicPr>
            <p:blipFill rotWithShape="1">
              <a:blip r:embed="rId19" cstate="email">
                <a:grayscl/>
                <a:extLst>
                  <a:ext uri="{28A0092B-C50C-407E-A947-70E740481C1C}">
                    <a14:useLocalDpi xmlns:a14="http://schemas.microsoft.com/office/drawing/2010/main"/>
                  </a:ext>
                </a:extLst>
              </a:blip>
              <a:srcRect/>
              <a:stretch/>
            </p:blipFill>
            <p:spPr>
              <a:xfrm>
                <a:off x="10180637" y="3649662"/>
                <a:ext cx="1993060" cy="1481328"/>
              </a:xfrm>
              <a:prstGeom prst="rect">
                <a:avLst/>
              </a:prstGeom>
            </p:spPr>
          </p:pic>
          <p:pic>
            <p:nvPicPr>
              <p:cNvPr id="66" name="Picture 65">
                <a:hlinkClick r:id="rId20"/>
              </p:cNvPr>
              <p:cNvPicPr>
                <a:picLocks noChangeAspect="1"/>
              </p:cNvPicPr>
              <p:nvPr/>
            </p:nvPicPr>
            <p:blipFill rotWithShape="1">
              <a:blip r:embed="rId21" cstate="email">
                <a:grayscl/>
                <a:extLst>
                  <a:ext uri="{28A0092B-C50C-407E-A947-70E740481C1C}">
                    <a14:useLocalDpi xmlns:a14="http://schemas.microsoft.com/office/drawing/2010/main"/>
                  </a:ext>
                </a:extLst>
              </a:blip>
              <a:srcRect/>
              <a:stretch/>
            </p:blipFill>
            <p:spPr>
              <a:xfrm>
                <a:off x="8199439" y="2125662"/>
                <a:ext cx="1938528" cy="1481328"/>
              </a:xfrm>
              <a:prstGeom prst="rect">
                <a:avLst/>
              </a:prstGeom>
            </p:spPr>
          </p:pic>
          <p:pic>
            <p:nvPicPr>
              <p:cNvPr id="67" name="Picture 66">
                <a:hlinkClick r:id="rId22"/>
              </p:cNvPr>
              <p:cNvPicPr>
                <a:picLocks noChangeAspect="1"/>
              </p:cNvPicPr>
              <p:nvPr/>
            </p:nvPicPr>
            <p:blipFill rotWithShape="1">
              <a:blip r:embed="rId23" cstate="email">
                <a:grayscl/>
                <a:extLst>
                  <a:ext uri="{28A0092B-C50C-407E-A947-70E740481C1C}">
                    <a14:useLocalDpi xmlns:a14="http://schemas.microsoft.com/office/drawing/2010/main"/>
                  </a:ext>
                </a:extLst>
              </a:blip>
              <a:srcRect/>
              <a:stretch/>
            </p:blipFill>
            <p:spPr>
              <a:xfrm>
                <a:off x="4232176" y="2125662"/>
                <a:ext cx="1935160" cy="1481328"/>
              </a:xfrm>
              <a:prstGeom prst="rect">
                <a:avLst/>
              </a:prstGeom>
            </p:spPr>
          </p:pic>
          <p:pic>
            <p:nvPicPr>
              <p:cNvPr id="68" name="Picture 67">
                <a:hlinkClick r:id="rId24"/>
              </p:cNvPr>
              <p:cNvPicPr>
                <a:picLocks noChangeAspect="1"/>
              </p:cNvPicPr>
              <p:nvPr/>
            </p:nvPicPr>
            <p:blipFill rotWithShape="1">
              <a:blip r:embed="rId25" cstate="screen">
                <a:grayscl/>
                <a:extLst>
                  <a:ext uri="{28A0092B-C50C-407E-A947-70E740481C1C}">
                    <a14:useLocalDpi xmlns:a14="http://schemas.microsoft.com/office/drawing/2010/main"/>
                  </a:ext>
                </a:extLst>
              </a:blip>
              <a:srcRect t="-1" b="-233"/>
              <a:stretch/>
            </p:blipFill>
            <p:spPr>
              <a:xfrm>
                <a:off x="274638" y="5173663"/>
                <a:ext cx="1933664" cy="1528286"/>
              </a:xfrm>
              <a:prstGeom prst="rect">
                <a:avLst/>
              </a:prstGeom>
            </p:spPr>
          </p:pic>
          <p:pic>
            <p:nvPicPr>
              <p:cNvPr id="69" name="Picture 68">
                <a:hlinkClick r:id="rId26"/>
              </p:cNvPr>
              <p:cNvPicPr>
                <a:picLocks noChangeAspect="1"/>
              </p:cNvPicPr>
              <p:nvPr/>
            </p:nvPicPr>
            <p:blipFill rotWithShape="1">
              <a:blip r:embed="rId27" cstate="screen">
                <a:grayscl/>
                <a:extLst>
                  <a:ext uri="{28A0092B-C50C-407E-A947-70E740481C1C}">
                    <a14:useLocalDpi xmlns:a14="http://schemas.microsoft.com/office/drawing/2010/main"/>
                  </a:ext>
                </a:extLst>
              </a:blip>
              <a:srcRect b="-111"/>
              <a:stretch/>
            </p:blipFill>
            <p:spPr>
              <a:xfrm>
                <a:off x="274639" y="2125662"/>
                <a:ext cx="1938528" cy="1481328"/>
              </a:xfrm>
              <a:prstGeom prst="rect">
                <a:avLst/>
              </a:prstGeom>
              <a:noFill/>
              <a:ln>
                <a:noFill/>
              </a:ln>
            </p:spPr>
          </p:pic>
          <p:pic>
            <p:nvPicPr>
              <p:cNvPr id="70" name="Picture 69">
                <a:hlinkClick r:id="rId28"/>
              </p:cNvPr>
              <p:cNvPicPr>
                <a:picLocks noChangeAspect="1"/>
              </p:cNvPicPr>
              <p:nvPr/>
            </p:nvPicPr>
            <p:blipFill>
              <a:blip r:embed="rId29" cstate="email">
                <a:grayscl/>
                <a:extLst>
                  <a:ext uri="{28A0092B-C50C-407E-A947-70E740481C1C}">
                    <a14:useLocalDpi xmlns:a14="http://schemas.microsoft.com/office/drawing/2010/main"/>
                  </a:ext>
                </a:extLst>
              </a:blip>
              <a:stretch>
                <a:fillRect/>
              </a:stretch>
            </p:blipFill>
            <p:spPr>
              <a:xfrm>
                <a:off x="4225264" y="5173664"/>
                <a:ext cx="1933571" cy="1526184"/>
              </a:xfrm>
              <a:prstGeom prst="rect">
                <a:avLst/>
              </a:prstGeom>
            </p:spPr>
          </p:pic>
          <p:pic>
            <p:nvPicPr>
              <p:cNvPr id="71" name="Picture 70">
                <a:hlinkClick r:id="rId30"/>
              </p:cNvPr>
              <p:cNvPicPr>
                <a:picLocks noChangeAspect="1"/>
              </p:cNvPicPr>
              <p:nvPr/>
            </p:nvPicPr>
            <p:blipFill rotWithShape="1">
              <a:blip r:embed="rId31" cstate="email">
                <a:grayscl/>
                <a:extLst>
                  <a:ext uri="{28A0092B-C50C-407E-A947-70E740481C1C}">
                    <a14:useLocalDpi xmlns:a14="http://schemas.microsoft.com/office/drawing/2010/main"/>
                  </a:ext>
                </a:extLst>
              </a:blip>
              <a:srcRect/>
              <a:stretch/>
            </p:blipFill>
            <p:spPr>
              <a:xfrm>
                <a:off x="6214127" y="5173664"/>
                <a:ext cx="1938528" cy="1527048"/>
              </a:xfrm>
              <a:prstGeom prst="rect">
                <a:avLst/>
              </a:prstGeom>
            </p:spPr>
          </p:pic>
          <p:pic>
            <p:nvPicPr>
              <p:cNvPr id="72" name="Picture 71">
                <a:hlinkClick r:id="rId32"/>
              </p:cNvPr>
              <p:cNvPicPr>
                <a:picLocks noChangeAspect="1"/>
              </p:cNvPicPr>
              <p:nvPr/>
            </p:nvPicPr>
            <p:blipFill rotWithShape="1">
              <a:blip r:embed="rId33" cstate="email">
                <a:grayscl/>
                <a:extLst>
                  <a:ext uri="{28A0092B-C50C-407E-A947-70E740481C1C}">
                    <a14:useLocalDpi xmlns:a14="http://schemas.microsoft.com/office/drawing/2010/main"/>
                  </a:ext>
                </a:extLst>
              </a:blip>
              <a:srcRect/>
              <a:stretch/>
            </p:blipFill>
            <p:spPr>
              <a:xfrm>
                <a:off x="10180637" y="5170036"/>
                <a:ext cx="1990669" cy="1530677"/>
              </a:xfrm>
              <a:prstGeom prst="rect">
                <a:avLst/>
              </a:prstGeom>
            </p:spPr>
          </p:pic>
          <p:pic>
            <p:nvPicPr>
              <p:cNvPr id="73" name="Picture 72">
                <a:hlinkClick r:id="rId34"/>
              </p:cNvPr>
              <p:cNvPicPr>
                <a:picLocks noChangeAspect="1"/>
              </p:cNvPicPr>
              <p:nvPr/>
            </p:nvPicPr>
            <p:blipFill rotWithShape="1">
              <a:blip r:embed="rId35" cstate="screen">
                <a:grayscl/>
                <a:extLst>
                  <a:ext uri="{28A0092B-C50C-407E-A947-70E740481C1C}">
                    <a14:useLocalDpi xmlns:a14="http://schemas.microsoft.com/office/drawing/2010/main"/>
                  </a:ext>
                </a:extLst>
              </a:blip>
              <a:srcRect b="-511"/>
              <a:stretch/>
            </p:blipFill>
            <p:spPr>
              <a:xfrm>
                <a:off x="8201309" y="5170035"/>
                <a:ext cx="1936655" cy="1530679"/>
              </a:xfrm>
              <a:prstGeom prst="rect">
                <a:avLst/>
              </a:prstGeom>
            </p:spPr>
          </p:pic>
          <p:pic>
            <p:nvPicPr>
              <p:cNvPr id="74" name="Picture 73">
                <a:hlinkClick r:id="rId36"/>
              </p:cNvPr>
              <p:cNvPicPr>
                <a:picLocks noChangeAspect="1"/>
              </p:cNvPicPr>
              <p:nvPr/>
            </p:nvPicPr>
            <p:blipFill>
              <a:blip r:embed="rId37" cstate="email">
                <a:grayscl/>
                <a:extLst>
                  <a:ext uri="{28A0092B-C50C-407E-A947-70E740481C1C}">
                    <a14:useLocalDpi xmlns:a14="http://schemas.microsoft.com/office/drawing/2010/main"/>
                  </a:ext>
                </a:extLst>
              </a:blip>
              <a:stretch>
                <a:fillRect/>
              </a:stretch>
            </p:blipFill>
            <p:spPr>
              <a:xfrm>
                <a:off x="2255838" y="5170035"/>
                <a:ext cx="1930295" cy="1531914"/>
              </a:xfrm>
              <a:prstGeom prst="rect">
                <a:avLst/>
              </a:prstGeom>
            </p:spPr>
          </p:pic>
        </p:grpSp>
        <p:grpSp>
          <p:nvGrpSpPr>
            <p:cNvPr id="50" name="Group 49"/>
            <p:cNvGrpSpPr/>
            <p:nvPr/>
          </p:nvGrpSpPr>
          <p:grpSpPr>
            <a:xfrm>
              <a:off x="274703" y="545447"/>
              <a:ext cx="11896602" cy="1527048"/>
              <a:chOff x="274703" y="545447"/>
              <a:chExt cx="11896602" cy="1527048"/>
            </a:xfrm>
          </p:grpSpPr>
          <p:pic>
            <p:nvPicPr>
              <p:cNvPr id="51" name="Picture 50">
                <a:hlinkClick r:id="rId38"/>
              </p:cNvPr>
              <p:cNvPicPr>
                <a:picLocks noChangeAspect="1"/>
              </p:cNvPicPr>
              <p:nvPr/>
            </p:nvPicPr>
            <p:blipFill rotWithShape="1">
              <a:blip r:embed="rId39" cstate="email">
                <a:grayscl/>
                <a:extLst>
                  <a:ext uri="{28A0092B-C50C-407E-A947-70E740481C1C}">
                    <a14:useLocalDpi xmlns:a14="http://schemas.microsoft.com/office/drawing/2010/main"/>
                  </a:ext>
                </a:extLst>
              </a:blip>
              <a:srcRect/>
              <a:stretch/>
            </p:blipFill>
            <p:spPr>
              <a:xfrm>
                <a:off x="4232177" y="545447"/>
                <a:ext cx="1926659" cy="1527048"/>
              </a:xfrm>
              <a:prstGeom prst="rect">
                <a:avLst/>
              </a:prstGeom>
            </p:spPr>
          </p:pic>
          <p:pic>
            <p:nvPicPr>
              <p:cNvPr id="52" name="Picture 51">
                <a:hlinkClick r:id="rId40"/>
              </p:cNvPr>
              <p:cNvPicPr>
                <a:picLocks noChangeAspect="1"/>
              </p:cNvPicPr>
              <p:nvPr/>
            </p:nvPicPr>
            <p:blipFill rotWithShape="1">
              <a:blip r:embed="rId41" cstate="email">
                <a:grayscl/>
                <a:extLst>
                  <a:ext uri="{28A0092B-C50C-407E-A947-70E740481C1C}">
                    <a14:useLocalDpi xmlns:a14="http://schemas.microsoft.com/office/drawing/2010/main"/>
                  </a:ext>
                </a:extLst>
              </a:blip>
              <a:srcRect/>
              <a:stretch/>
            </p:blipFill>
            <p:spPr>
              <a:xfrm>
                <a:off x="6242782" y="545447"/>
                <a:ext cx="1909872" cy="1527048"/>
              </a:xfrm>
              <a:prstGeom prst="rect">
                <a:avLst/>
              </a:prstGeom>
            </p:spPr>
          </p:pic>
          <p:pic>
            <p:nvPicPr>
              <p:cNvPr id="53" name="Picture 52">
                <a:hlinkClick r:id="rId42"/>
              </p:cNvPr>
              <p:cNvPicPr>
                <a:picLocks noChangeAspect="1"/>
              </p:cNvPicPr>
              <p:nvPr/>
            </p:nvPicPr>
            <p:blipFill rotWithShape="1">
              <a:blip r:embed="rId43" cstate="email">
                <a:grayscl/>
                <a:extLst>
                  <a:ext uri="{28A0092B-C50C-407E-A947-70E740481C1C}">
                    <a14:useLocalDpi xmlns:a14="http://schemas.microsoft.com/office/drawing/2010/main"/>
                  </a:ext>
                </a:extLst>
              </a:blip>
              <a:srcRect/>
              <a:stretch/>
            </p:blipFill>
            <p:spPr>
              <a:xfrm>
                <a:off x="2251040" y="545447"/>
                <a:ext cx="1935094" cy="1527048"/>
              </a:xfrm>
              <a:prstGeom prst="rect">
                <a:avLst/>
              </a:prstGeom>
            </p:spPr>
          </p:pic>
          <p:pic>
            <p:nvPicPr>
              <p:cNvPr id="54" name="Picture 53">
                <a:hlinkClick r:id="rId44"/>
              </p:cNvPr>
              <p:cNvPicPr>
                <a:picLocks noChangeAspect="1"/>
              </p:cNvPicPr>
              <p:nvPr/>
            </p:nvPicPr>
            <p:blipFill rotWithShape="1">
              <a:blip r:embed="rId45" cstate="email">
                <a:grayscl/>
                <a:extLst>
                  <a:ext uri="{28A0092B-C50C-407E-A947-70E740481C1C}">
                    <a14:useLocalDpi xmlns:a14="http://schemas.microsoft.com/office/drawing/2010/main"/>
                  </a:ext>
                </a:extLst>
              </a:blip>
              <a:srcRect/>
              <a:stretch/>
            </p:blipFill>
            <p:spPr>
              <a:xfrm>
                <a:off x="10180638" y="545447"/>
                <a:ext cx="1990667" cy="1527048"/>
              </a:xfrm>
              <a:prstGeom prst="rect">
                <a:avLst/>
              </a:prstGeom>
            </p:spPr>
          </p:pic>
          <p:pic>
            <p:nvPicPr>
              <p:cNvPr id="55" name="Picture 54">
                <a:hlinkClick r:id="rId24"/>
              </p:cNvPr>
              <p:cNvPicPr>
                <a:picLocks noChangeAspect="1"/>
              </p:cNvPicPr>
              <p:nvPr/>
            </p:nvPicPr>
            <p:blipFill rotWithShape="1">
              <a:blip r:embed="rId46" cstate="screen">
                <a:grayscl/>
                <a:extLst>
                  <a:ext uri="{28A0092B-C50C-407E-A947-70E740481C1C}">
                    <a14:useLocalDpi xmlns:a14="http://schemas.microsoft.com/office/drawing/2010/main"/>
                  </a:ext>
                </a:extLst>
              </a:blip>
              <a:srcRect t="-1" b="-233"/>
              <a:stretch/>
            </p:blipFill>
            <p:spPr>
              <a:xfrm>
                <a:off x="274703" y="545447"/>
                <a:ext cx="1929556" cy="1527048"/>
              </a:xfrm>
              <a:prstGeom prst="rect">
                <a:avLst/>
              </a:prstGeom>
            </p:spPr>
          </p:pic>
          <p:pic>
            <p:nvPicPr>
              <p:cNvPr id="56" name="Picture 55">
                <a:hlinkClick r:id="rId47"/>
              </p:cNvPr>
              <p:cNvPicPr>
                <a:picLocks noChangeAspect="1"/>
              </p:cNvPicPr>
              <p:nvPr/>
            </p:nvPicPr>
            <p:blipFill>
              <a:blip r:embed="rId48" cstate="email">
                <a:grayscl/>
                <a:extLst>
                  <a:ext uri="{28A0092B-C50C-407E-A947-70E740481C1C}">
                    <a14:useLocalDpi xmlns:a14="http://schemas.microsoft.com/office/drawing/2010/main"/>
                  </a:ext>
                </a:extLst>
              </a:blip>
              <a:stretch>
                <a:fillRect/>
              </a:stretch>
            </p:blipFill>
            <p:spPr>
              <a:xfrm>
                <a:off x="8199437" y="545447"/>
                <a:ext cx="1938527" cy="1527048"/>
              </a:xfrm>
              <a:prstGeom prst="rect">
                <a:avLst/>
              </a:prstGeom>
            </p:spPr>
          </p:pic>
        </p:grpSp>
      </p:grpSp>
      <p:sp>
        <p:nvSpPr>
          <p:cNvPr id="75" name="Rectangle 74"/>
          <p:cNvSpPr/>
          <p:nvPr userDrawn="1"/>
        </p:nvSpPr>
        <p:spPr>
          <a:xfrm>
            <a:off x="-10020" y="1380"/>
            <a:ext cx="12198844" cy="6862272"/>
          </a:xfrm>
          <a:prstGeom prst="rect">
            <a:avLst/>
          </a:prstGeom>
          <a:solidFill>
            <a:srgbClr val="D2D2D2">
              <a:lumMod val="25000"/>
              <a:alpha val="80000"/>
            </a:srgbClr>
          </a:solidFill>
          <a:ln w="25400" cap="flat" cmpd="sng" algn="ctr">
            <a:noFill/>
            <a:prstDash val="solid"/>
          </a:ln>
          <a:effectLst/>
        </p:spPr>
        <p:txBody>
          <a:bodyPr rot="0" spcFirstLastPara="0" vertOverflow="overflow" horzOverflow="overflow" vert="horz" wrap="square" lIns="91390" tIns="91390" rIns="91390" bIns="91390" numCol="1" spcCol="0" rtlCol="0" fromWordArt="0" anchor="b" anchorCtr="0" forceAA="0" compatLnSpc="1">
            <a:prstTxWarp prst="textNoShape">
              <a:avLst/>
            </a:prstTxWarp>
            <a:noAutofit/>
          </a:bodyPr>
          <a:lstStyle/>
          <a:p>
            <a:pPr marL="0" marR="0" lvl="0" indent="0" algn="r" defTabSz="1087362"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Segoe UI"/>
              <a:ea typeface="+mn-ea"/>
              <a:cs typeface="+mn-cs"/>
            </a:endParaRPr>
          </a:p>
        </p:txBody>
      </p:sp>
      <p:sp>
        <p:nvSpPr>
          <p:cNvPr id="76" name="Title 3"/>
          <p:cNvSpPr txBox="1">
            <a:spLocks/>
          </p:cNvSpPr>
          <p:nvPr userDrawn="1"/>
        </p:nvSpPr>
        <p:spPr>
          <a:xfrm>
            <a:off x="2026510" y="1745567"/>
            <a:ext cx="8074904" cy="3372690"/>
          </a:xfrm>
          <a:prstGeom prst="rect">
            <a:avLst/>
          </a:prstGeom>
          <a:solidFill>
            <a:srgbClr val="0072C6">
              <a:alpha val="75000"/>
            </a:srgbClr>
          </a:solidFill>
        </p:spPr>
        <p:txBody>
          <a:bodyPr vert="horz" wrap="square" lIns="456951" tIns="182780" rIns="456951" bIns="274171" rtlCol="0" anchor="t">
            <a:noAutofit/>
          </a:bodyPr>
          <a:lstStyle>
            <a:lvl1pPr marL="0" algn="l" defTabSz="1088105" rtl="0" eaLnBrk="1" latinLnBrk="0" hangingPunct="1">
              <a:lnSpc>
                <a:spcPct val="90000"/>
              </a:lnSpc>
              <a:spcBef>
                <a:spcPct val="0"/>
              </a:spcBef>
              <a:buNone/>
              <a:defRPr lang="en-US" sz="4800" kern="1200" spc="-58" baseline="0">
                <a:solidFill>
                  <a:schemeClr val="bg2"/>
                </a:solidFill>
                <a:latin typeface="Segoe UI Light" pitchFamily="34" charset="0"/>
                <a:ea typeface="Segoe UI" pitchFamily="34" charset="0"/>
                <a:cs typeface="Segoe UI" pitchFamily="34" charset="0"/>
              </a:defRPr>
            </a:lvl1pPr>
          </a:lstStyle>
          <a:p>
            <a:pPr marL="0" marR="0" lvl="0" indent="0" algn="l" defTabSz="1087896" rtl="0" eaLnBrk="1" fontAlgn="auto" latinLnBrk="0" hangingPunct="1">
              <a:lnSpc>
                <a:spcPct val="90000"/>
              </a:lnSpc>
              <a:spcBef>
                <a:spcPts val="1799"/>
              </a:spcBef>
              <a:spcAft>
                <a:spcPts val="0"/>
              </a:spcAft>
              <a:buClrTx/>
              <a:buSzTx/>
              <a:buFontTx/>
              <a:buNone/>
              <a:tabLst/>
              <a:defRPr/>
            </a:pPr>
            <a:endParaRPr kumimoji="0" lang="en-GB" sz="4800" b="0" i="0" u="none" strike="noStrike" kern="1200" cap="none" spc="-98" normalizeH="0" baseline="0" noProof="0" dirty="0">
              <a:ln>
                <a:noFill/>
              </a:ln>
              <a:gradFill>
                <a:gsLst>
                  <a:gs pos="5833">
                    <a:srgbClr val="FFFFFF"/>
                  </a:gs>
                  <a:gs pos="18000">
                    <a:srgbClr val="FFFFFF"/>
                  </a:gs>
                </a:gsLst>
                <a:lin ang="5400000" scaled="0"/>
              </a:gradFill>
              <a:effectLst/>
              <a:uLnTx/>
              <a:uFillTx/>
              <a:latin typeface="Segoe UI Light" pitchFamily="34" charset="0"/>
              <a:cs typeface="Segoe UI" pitchFamily="34" charset="0"/>
            </a:endParaRPr>
          </a:p>
        </p:txBody>
      </p:sp>
      <p:pic>
        <p:nvPicPr>
          <p:cNvPr id="77" name="Picture 76"/>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235997" y="475276"/>
            <a:ext cx="1572004" cy="764319"/>
          </a:xfrm>
          <a:prstGeom prst="rect">
            <a:avLst/>
          </a:prstGeom>
        </p:spPr>
      </p:pic>
      <p:pic>
        <p:nvPicPr>
          <p:cNvPr id="78" name="Picture 77"/>
          <p:cNvPicPr>
            <a:picLocks noChangeAspect="1"/>
          </p:cNvPicPr>
          <p:nvPr userDrawn="1"/>
        </p:nvPicPr>
        <p:blipFill rotWithShape="1">
          <a:blip r:embed="rId50" cstate="screen">
            <a:extLst>
              <a:ext uri="{28A0092B-C50C-407E-A947-70E740481C1C}">
                <a14:useLocalDpi xmlns:a14="http://schemas.microsoft.com/office/drawing/2010/main"/>
              </a:ext>
            </a:extLst>
          </a:blip>
          <a:srcRect l="14578" t="22317" r="13152" b="20815"/>
          <a:stretch/>
        </p:blipFill>
        <p:spPr>
          <a:xfrm>
            <a:off x="2381692" y="382773"/>
            <a:ext cx="1297173" cy="1020726"/>
          </a:xfrm>
          <a:prstGeom prst="rect">
            <a:avLst/>
          </a:prstGeom>
        </p:spPr>
      </p:pic>
      <p:pic>
        <p:nvPicPr>
          <p:cNvPr id="79" name="Picture 78"/>
          <p:cNvPicPr>
            <a:picLocks noChangeAspect="1"/>
          </p:cNvPicPr>
          <p:nvPr userDrawn="1"/>
        </p:nvPicPr>
        <p:blipFill>
          <a:blip r:embed="rId51" cstate="screen">
            <a:extLst>
              <a:ext uri="{28A0092B-C50C-407E-A947-70E740481C1C}">
                <a14:useLocalDpi xmlns:a14="http://schemas.microsoft.com/office/drawing/2010/main"/>
              </a:ext>
            </a:extLst>
          </a:blip>
          <a:stretch>
            <a:fillRect/>
          </a:stretch>
        </p:blipFill>
        <p:spPr>
          <a:xfrm>
            <a:off x="4268183" y="448995"/>
            <a:ext cx="1571848" cy="697566"/>
          </a:xfrm>
          <a:prstGeom prst="rect">
            <a:avLst/>
          </a:prstGeom>
        </p:spPr>
      </p:pic>
      <p:pic>
        <p:nvPicPr>
          <p:cNvPr id="80" name="Picture 79"/>
          <p:cNvPicPr>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6653296" y="530077"/>
            <a:ext cx="895821" cy="686795"/>
          </a:xfrm>
          <a:prstGeom prst="rect">
            <a:avLst/>
          </a:prstGeom>
        </p:spPr>
      </p:pic>
      <p:pic>
        <p:nvPicPr>
          <p:cNvPr id="81" name="Picture 80"/>
          <p:cNvPicPr>
            <a:picLocks noChangeAspect="1"/>
          </p:cNvPicPr>
          <p:nvPr userDrawn="1"/>
        </p:nvPicPr>
        <p:blipFill>
          <a:blip r:embed="rId53">
            <a:extLst>
              <a:ext uri="{28A0092B-C50C-407E-A947-70E740481C1C}">
                <a14:useLocalDpi xmlns:a14="http://schemas.microsoft.com/office/drawing/2010/main"/>
              </a:ext>
            </a:extLst>
          </a:blip>
          <a:stretch>
            <a:fillRect/>
          </a:stretch>
        </p:blipFill>
        <p:spPr>
          <a:xfrm>
            <a:off x="8199558" y="424439"/>
            <a:ext cx="1873379" cy="783684"/>
          </a:xfrm>
          <a:prstGeom prst="rect">
            <a:avLst/>
          </a:prstGeom>
        </p:spPr>
      </p:pic>
      <p:pic>
        <p:nvPicPr>
          <p:cNvPr id="82" name="Picture 81"/>
          <p:cNvPicPr>
            <a:picLocks noChangeAspect="1"/>
          </p:cNvPicPr>
          <p:nvPr userDrawn="1"/>
        </p:nvPicPr>
        <p:blipFill>
          <a:blip r:embed="rId54" cstate="email">
            <a:extLst>
              <a:ext uri="{28A0092B-C50C-407E-A947-70E740481C1C}">
                <a14:useLocalDpi xmlns:a14="http://schemas.microsoft.com/office/drawing/2010/main"/>
              </a:ext>
            </a:extLst>
          </a:blip>
          <a:stretch>
            <a:fillRect/>
          </a:stretch>
        </p:blipFill>
        <p:spPr>
          <a:xfrm>
            <a:off x="10780563" y="229327"/>
            <a:ext cx="873136" cy="1130090"/>
          </a:xfrm>
          <a:prstGeom prst="rect">
            <a:avLst/>
          </a:prstGeom>
        </p:spPr>
      </p:pic>
      <p:pic>
        <p:nvPicPr>
          <p:cNvPr id="83" name="Picture 82"/>
          <p:cNvPicPr>
            <a:picLocks noChangeAspect="1"/>
          </p:cNvPicPr>
          <p:nvPr userDrawn="1"/>
        </p:nvPicPr>
        <p:blipFill>
          <a:blip r:embed="rId55" cstate="screen">
            <a:extLst>
              <a:ext uri="{28A0092B-C50C-407E-A947-70E740481C1C}">
                <a14:useLocalDpi xmlns:a14="http://schemas.microsoft.com/office/drawing/2010/main"/>
              </a:ext>
            </a:extLst>
          </a:blip>
          <a:stretch>
            <a:fillRect/>
          </a:stretch>
        </p:blipFill>
        <p:spPr>
          <a:xfrm>
            <a:off x="10539659" y="2366544"/>
            <a:ext cx="1244676" cy="382738"/>
          </a:xfrm>
          <a:prstGeom prst="rect">
            <a:avLst/>
          </a:prstGeom>
        </p:spPr>
      </p:pic>
      <p:pic>
        <p:nvPicPr>
          <p:cNvPr id="84" name="Picture 83"/>
          <p:cNvPicPr>
            <a:picLocks noChangeAspect="1"/>
          </p:cNvPicPr>
          <p:nvPr userDrawn="1"/>
        </p:nvPicPr>
        <p:blipFill>
          <a:blip r:embed="rId56" cstate="screen">
            <a:extLst>
              <a:ext uri="{28A0092B-C50C-407E-A947-70E740481C1C}">
                <a14:useLocalDpi xmlns:a14="http://schemas.microsoft.com/office/drawing/2010/main"/>
              </a:ext>
            </a:extLst>
          </a:blip>
          <a:stretch>
            <a:fillRect/>
          </a:stretch>
        </p:blipFill>
        <p:spPr>
          <a:xfrm>
            <a:off x="10419415" y="3705988"/>
            <a:ext cx="1438939" cy="1022642"/>
          </a:xfrm>
          <a:prstGeom prst="rect">
            <a:avLst/>
          </a:prstGeom>
        </p:spPr>
      </p:pic>
      <p:pic>
        <p:nvPicPr>
          <p:cNvPr id="85" name="Picture 84"/>
          <p:cNvPicPr>
            <a:picLocks noChangeAspect="1"/>
          </p:cNvPicPr>
          <p:nvPr userDrawn="1"/>
        </p:nvPicPr>
        <p:blipFill>
          <a:blip r:embed="rId57" cstate="screen">
            <a:extLst>
              <a:ext uri="{28A0092B-C50C-407E-A947-70E740481C1C}">
                <a14:useLocalDpi xmlns:a14="http://schemas.microsoft.com/office/drawing/2010/main"/>
              </a:ext>
            </a:extLst>
          </a:blip>
          <a:stretch>
            <a:fillRect/>
          </a:stretch>
        </p:blipFill>
        <p:spPr>
          <a:xfrm>
            <a:off x="10443837" y="5892089"/>
            <a:ext cx="1340498" cy="290266"/>
          </a:xfrm>
          <a:prstGeom prst="rect">
            <a:avLst/>
          </a:prstGeom>
        </p:spPr>
      </p:pic>
      <p:pic>
        <p:nvPicPr>
          <p:cNvPr id="86" name="Picture 85"/>
          <p:cNvPicPr>
            <a:picLocks noChangeAspect="1"/>
          </p:cNvPicPr>
          <p:nvPr userDrawn="1"/>
        </p:nvPicPr>
        <p:blipFill>
          <a:blip r:embed="rId58" cstate="screen">
            <a:extLst>
              <a:ext uri="{28A0092B-C50C-407E-A947-70E740481C1C}">
                <a14:useLocalDpi xmlns:a14="http://schemas.microsoft.com/office/drawing/2010/main"/>
              </a:ext>
            </a:extLst>
          </a:blip>
          <a:stretch>
            <a:fillRect/>
          </a:stretch>
        </p:blipFill>
        <p:spPr>
          <a:xfrm>
            <a:off x="8308210" y="5916079"/>
            <a:ext cx="1425977" cy="297506"/>
          </a:xfrm>
          <a:prstGeom prst="rect">
            <a:avLst/>
          </a:prstGeom>
        </p:spPr>
      </p:pic>
      <p:pic>
        <p:nvPicPr>
          <p:cNvPr id="87" name="Picture 86"/>
          <p:cNvPicPr>
            <a:picLocks noChangeAspect="1"/>
          </p:cNvPicPr>
          <p:nvPr userDrawn="1"/>
        </p:nvPicPr>
        <p:blipFill>
          <a:blip r:embed="rId59" cstate="screen">
            <a:extLst>
              <a:ext uri="{28A0092B-C50C-407E-A947-70E740481C1C}">
                <a14:useLocalDpi xmlns:a14="http://schemas.microsoft.com/office/drawing/2010/main"/>
              </a:ext>
            </a:extLst>
          </a:blip>
          <a:stretch>
            <a:fillRect/>
          </a:stretch>
        </p:blipFill>
        <p:spPr>
          <a:xfrm>
            <a:off x="6132123" y="5821814"/>
            <a:ext cx="1880503" cy="391771"/>
          </a:xfrm>
          <a:prstGeom prst="rect">
            <a:avLst/>
          </a:prstGeom>
        </p:spPr>
      </p:pic>
      <p:pic>
        <p:nvPicPr>
          <p:cNvPr id="88" name="Picture 87"/>
          <p:cNvPicPr>
            <a:picLocks noChangeAspect="1"/>
          </p:cNvPicPr>
          <p:nvPr userDrawn="1"/>
        </p:nvPicPr>
        <p:blipFill>
          <a:blip r:embed="rId60">
            <a:extLst>
              <a:ext uri="{28A0092B-C50C-407E-A947-70E740481C1C}">
                <a14:useLocalDpi xmlns:a14="http://schemas.microsoft.com/office/drawing/2010/main"/>
              </a:ext>
            </a:extLst>
          </a:blip>
          <a:stretch>
            <a:fillRect/>
          </a:stretch>
        </p:blipFill>
        <p:spPr>
          <a:xfrm>
            <a:off x="4467710" y="5629307"/>
            <a:ext cx="1174942" cy="995245"/>
          </a:xfrm>
          <a:prstGeom prst="rect">
            <a:avLst/>
          </a:prstGeom>
        </p:spPr>
      </p:pic>
      <p:pic>
        <p:nvPicPr>
          <p:cNvPr id="89" name="Picture 88"/>
          <p:cNvPicPr>
            <a:picLocks noChangeAspect="1"/>
          </p:cNvPicPr>
          <p:nvPr userDrawn="1"/>
        </p:nvPicPr>
        <p:blipFill>
          <a:blip r:embed="rId61" cstate="screen">
            <a:extLst>
              <a:ext uri="{28A0092B-C50C-407E-A947-70E740481C1C}">
                <a14:useLocalDpi xmlns:a14="http://schemas.microsoft.com/office/drawing/2010/main"/>
              </a:ext>
            </a:extLst>
          </a:blip>
          <a:stretch>
            <a:fillRect/>
          </a:stretch>
        </p:blipFill>
        <p:spPr>
          <a:xfrm>
            <a:off x="2280010" y="5704019"/>
            <a:ext cx="1446670" cy="635123"/>
          </a:xfrm>
          <a:prstGeom prst="rect">
            <a:avLst/>
          </a:prstGeom>
        </p:spPr>
      </p:pic>
      <p:pic>
        <p:nvPicPr>
          <p:cNvPr id="90" name="Picture 89"/>
          <p:cNvPicPr>
            <a:picLocks noChangeAspect="1"/>
          </p:cNvPicPr>
          <p:nvPr userDrawn="1"/>
        </p:nvPicPr>
        <p:blipFill>
          <a:blip r:embed="rId62" cstate="screen">
            <a:extLst>
              <a:ext uri="{28A0092B-C50C-407E-A947-70E740481C1C}">
                <a14:useLocalDpi xmlns:a14="http://schemas.microsoft.com/office/drawing/2010/main"/>
              </a:ext>
            </a:extLst>
          </a:blip>
          <a:stretch>
            <a:fillRect/>
          </a:stretch>
        </p:blipFill>
        <p:spPr>
          <a:xfrm>
            <a:off x="359981" y="5756788"/>
            <a:ext cx="1156140" cy="456796"/>
          </a:xfrm>
          <a:prstGeom prst="rect">
            <a:avLst/>
          </a:prstGeom>
        </p:spPr>
      </p:pic>
      <p:pic>
        <p:nvPicPr>
          <p:cNvPr id="91" name="Picture 90"/>
          <p:cNvPicPr>
            <a:picLocks noChangeAspect="1"/>
          </p:cNvPicPr>
          <p:nvPr userDrawn="1"/>
        </p:nvPicPr>
        <p:blipFill>
          <a:blip r:embed="rId63">
            <a:extLst>
              <a:ext uri="{28A0092B-C50C-407E-A947-70E740481C1C}">
                <a14:useLocalDpi xmlns:a14="http://schemas.microsoft.com/office/drawing/2010/main"/>
              </a:ext>
            </a:extLst>
          </a:blip>
          <a:stretch>
            <a:fillRect/>
          </a:stretch>
        </p:blipFill>
        <p:spPr>
          <a:xfrm>
            <a:off x="220144" y="3933253"/>
            <a:ext cx="1671807" cy="604875"/>
          </a:xfrm>
          <a:prstGeom prst="rect">
            <a:avLst/>
          </a:prstGeom>
        </p:spPr>
      </p:pic>
      <p:pic>
        <p:nvPicPr>
          <p:cNvPr id="92" name="Picture 91"/>
          <p:cNvPicPr>
            <a:picLocks noChangeAspect="1"/>
          </p:cNvPicPr>
          <p:nvPr userDrawn="1"/>
        </p:nvPicPr>
        <p:blipFill>
          <a:blip r:embed="rId64" cstate="screen">
            <a:extLst>
              <a:ext uri="{28A0092B-C50C-407E-A947-70E740481C1C}">
                <a14:useLocalDpi xmlns:a14="http://schemas.microsoft.com/office/drawing/2010/main"/>
              </a:ext>
            </a:extLst>
          </a:blip>
          <a:stretch>
            <a:fillRect/>
          </a:stretch>
        </p:blipFill>
        <p:spPr>
          <a:xfrm>
            <a:off x="559996" y="1949550"/>
            <a:ext cx="811605" cy="1198793"/>
          </a:xfrm>
          <a:prstGeom prst="rect">
            <a:avLst/>
          </a:prstGeom>
        </p:spPr>
      </p:pic>
      <p:sp>
        <p:nvSpPr>
          <p:cNvPr id="94" name="Text Placeholder 6"/>
          <p:cNvSpPr>
            <a:spLocks noGrp="1"/>
          </p:cNvSpPr>
          <p:nvPr>
            <p:ph type="body" sz="quarter" idx="11" hasCustomPrompt="1"/>
          </p:nvPr>
        </p:nvSpPr>
        <p:spPr>
          <a:xfrm>
            <a:off x="2031488" y="1743744"/>
            <a:ext cx="8057455" cy="3364645"/>
          </a:xfrm>
          <a:prstGeom prst="rect">
            <a:avLst/>
          </a:prstGeom>
        </p:spPr>
        <p:txBody>
          <a:bodyPr tIns="90000" bIns="90000" anchor="ctr">
            <a:noAutofit/>
          </a:bodyPr>
          <a:lstStyle>
            <a:lvl1pPr marL="0" indent="0" algn="l">
              <a:buNone/>
              <a:defRPr lang="en-US" sz="4400" b="0" kern="1200" cap="none" baseline="0" dirty="0">
                <a:solidFill>
                  <a:schemeClr val="bg1"/>
                </a:solidFill>
                <a:latin typeface="Segoe UI Light" panose="020B0502040204020203" pitchFamily="34" charset="0"/>
                <a:ea typeface="+mj-ea"/>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225" rtl="0" eaLnBrk="1" latinLnBrk="0" hangingPunct="1">
              <a:lnSpc>
                <a:spcPct val="90000"/>
              </a:lnSpc>
              <a:spcBef>
                <a:spcPts val="1000"/>
              </a:spcBef>
              <a:buFont typeface="Arial" panose="020B0604020202020204" pitchFamily="34" charset="0"/>
              <a:buNone/>
            </a:pPr>
            <a:r>
              <a:rPr lang="en-GB" dirty="0"/>
              <a:t>&lt;OFFERINGTAGLINE&gt;</a:t>
            </a:r>
            <a:endParaRPr lang="en-US" dirty="0"/>
          </a:p>
        </p:txBody>
      </p:sp>
    </p:spTree>
    <p:extLst>
      <p:ext uri="{BB962C8B-B14F-4D97-AF65-F5344CB8AC3E}">
        <p14:creationId xmlns:p14="http://schemas.microsoft.com/office/powerpoint/2010/main" val="397226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43549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B93C1-411E-C44D-BBD1-2D99993CB4A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119068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B93C1-411E-C44D-BBD1-2D99993CB4A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161311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B93C1-411E-C44D-BBD1-2D99993CB4A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177022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CB93C1-411E-C44D-BBD1-2D99993CB4AB}"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98581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B93C1-411E-C44D-BBD1-2D99993CB4AB}"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83043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B93C1-411E-C44D-BBD1-2D99993CB4AB}"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65581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B93C1-411E-C44D-BBD1-2D99993CB4A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140091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B93C1-411E-C44D-BBD1-2D99993CB4A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2E03-02D3-4E4E-A7C4-43F463603411}" type="slidenum">
              <a:rPr lang="en-US" smtClean="0"/>
              <a:t>‹#›</a:t>
            </a:fld>
            <a:endParaRPr lang="en-US"/>
          </a:p>
        </p:txBody>
      </p:sp>
    </p:spTree>
    <p:extLst>
      <p:ext uri="{BB962C8B-B14F-4D97-AF65-F5344CB8AC3E}">
        <p14:creationId xmlns:p14="http://schemas.microsoft.com/office/powerpoint/2010/main" val="15729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B93C1-411E-C44D-BBD1-2D99993CB4AB}"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C2E03-02D3-4E4E-A7C4-43F463603411}" type="slidenum">
              <a:rPr lang="en-US" smtClean="0"/>
              <a:t>‹#›</a:t>
            </a:fld>
            <a:endParaRPr lang="en-US"/>
          </a:p>
        </p:txBody>
      </p:sp>
    </p:spTree>
    <p:extLst>
      <p:ext uri="{BB962C8B-B14F-4D97-AF65-F5344CB8AC3E}">
        <p14:creationId xmlns:p14="http://schemas.microsoft.com/office/powerpoint/2010/main" val="76050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jpeg"/><Relationship Id="rId7" Type="http://schemas.openxmlformats.org/officeDocument/2006/relationships/image" Target="../media/image116.emf"/><Relationship Id="rId2" Type="http://schemas.openxmlformats.org/officeDocument/2006/relationships/image" Target="../media/image112.emf"/><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115.emf"/><Relationship Id="rId4" Type="http://schemas.openxmlformats.org/officeDocument/2006/relationships/image" Target="../media/image114.png"/></Relationships>
</file>

<file path=ppt/slides/_rels/slide11.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122.png"/><Relationship Id="rId2" Type="http://schemas.openxmlformats.org/officeDocument/2006/relationships/image" Target="../media/image118.jpe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emf"/><Relationship Id="rId4" Type="http://schemas.openxmlformats.org/officeDocument/2006/relationships/image" Target="../media/image1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jpeg"/><Relationship Id="rId2" Type="http://schemas.openxmlformats.org/officeDocument/2006/relationships/notesSlide" Target="../notesSlides/notesSlide2.xml"/><Relationship Id="rId16"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jpe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png"/><Relationship Id="rId18" Type="http://schemas.openxmlformats.org/officeDocument/2006/relationships/image" Target="../media/image76.jpeg"/><Relationship Id="rId26" Type="http://schemas.openxmlformats.org/officeDocument/2006/relationships/image" Target="../media/image84.png"/><Relationship Id="rId3" Type="http://schemas.openxmlformats.org/officeDocument/2006/relationships/image" Target="../media/image61.png"/><Relationship Id="rId21" Type="http://schemas.openxmlformats.org/officeDocument/2006/relationships/image" Target="../media/image79.png"/><Relationship Id="rId34" Type="http://schemas.openxmlformats.org/officeDocument/2006/relationships/image" Target="../media/image92.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5" Type="http://schemas.openxmlformats.org/officeDocument/2006/relationships/image" Target="../media/image83.png"/><Relationship Id="rId33" Type="http://schemas.openxmlformats.org/officeDocument/2006/relationships/image" Target="../media/image91.png"/><Relationship Id="rId2" Type="http://schemas.openxmlformats.org/officeDocument/2006/relationships/notesSlide" Target="../notesSlides/notesSlide3.xml"/><Relationship Id="rId16" Type="http://schemas.openxmlformats.org/officeDocument/2006/relationships/image" Target="../media/image74.jpeg"/><Relationship Id="rId20" Type="http://schemas.openxmlformats.org/officeDocument/2006/relationships/image" Target="../media/image78.png"/><Relationship Id="rId29"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82.png"/><Relationship Id="rId32" Type="http://schemas.openxmlformats.org/officeDocument/2006/relationships/image" Target="../media/image90.jpe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jpeg"/><Relationship Id="rId28" Type="http://schemas.openxmlformats.org/officeDocument/2006/relationships/image" Target="../media/image86.png"/><Relationship Id="rId10" Type="http://schemas.openxmlformats.org/officeDocument/2006/relationships/image" Target="../media/image68.png"/><Relationship Id="rId19" Type="http://schemas.openxmlformats.org/officeDocument/2006/relationships/image" Target="../media/image77.png"/><Relationship Id="rId31" Type="http://schemas.openxmlformats.org/officeDocument/2006/relationships/image" Target="../media/image89.png"/><Relationship Id="rId4" Type="http://schemas.openxmlformats.org/officeDocument/2006/relationships/image" Target="../media/image62.png"/><Relationship Id="rId9" Type="http://schemas.openxmlformats.org/officeDocument/2006/relationships/image" Target="../media/image67.gif"/><Relationship Id="rId14" Type="http://schemas.openxmlformats.org/officeDocument/2006/relationships/image" Target="../media/image72.jpeg"/><Relationship Id="rId22" Type="http://schemas.openxmlformats.org/officeDocument/2006/relationships/image" Target="../media/image80.jpg"/><Relationship Id="rId27" Type="http://schemas.openxmlformats.org/officeDocument/2006/relationships/image" Target="../media/image85.png"/><Relationship Id="rId30" Type="http://schemas.openxmlformats.org/officeDocument/2006/relationships/image" Target="../media/image88.jpeg"/><Relationship Id="rId35" Type="http://schemas.openxmlformats.org/officeDocument/2006/relationships/image" Target="../media/image93.jpeg"/></Relationships>
</file>

<file path=ppt/slides/_rels/slide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diagramQuickStyle" Target="../diagrams/quickStyle1.xml"/><Relationship Id="rId3" Type="http://schemas.openxmlformats.org/officeDocument/2006/relationships/image" Target="../media/image94.png"/><Relationship Id="rId7" Type="http://schemas.microsoft.com/office/2007/relationships/hdphoto" Target="../media/hdphoto1.wdp"/><Relationship Id="rId12" Type="http://schemas.openxmlformats.org/officeDocument/2006/relationships/diagramLayout" Target="../diagrams/layout1.xml"/><Relationship Id="rId2" Type="http://schemas.openxmlformats.org/officeDocument/2006/relationships/notesSlide" Target="../notesSlides/notesSlide4.xml"/><Relationship Id="rId16" Type="http://schemas.openxmlformats.org/officeDocument/2006/relationships/image" Target="../media/image100.png"/><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diagramData" Target="../diagrams/data1.xml"/><Relationship Id="rId5" Type="http://schemas.openxmlformats.org/officeDocument/2006/relationships/image" Target="../media/image96.png"/><Relationship Id="rId15" Type="http://schemas.microsoft.com/office/2007/relationships/diagramDrawing" Target="../diagrams/drawing1.xml"/><Relationship Id="rId10" Type="http://schemas.openxmlformats.org/officeDocument/2006/relationships/image" Target="../media/image99.png"/><Relationship Id="rId4" Type="http://schemas.openxmlformats.org/officeDocument/2006/relationships/image" Target="../media/image95.png"/><Relationship Id="rId9" Type="http://schemas.microsoft.com/office/2007/relationships/hdphoto" Target="../media/hdphoto2.wdp"/><Relationship Id="rId14"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5.xml"/><Relationship Id="rId7" Type="http://schemas.openxmlformats.org/officeDocument/2006/relationships/image" Target="../media/image104.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64.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7.xml"/><Relationship Id="rId16" Type="http://schemas.openxmlformats.org/officeDocument/2006/relationships/diagramQuickStyle" Target="../diagrams/quickStyle4.xml"/><Relationship Id="rId20" Type="http://schemas.openxmlformats.org/officeDocument/2006/relationships/image" Target="../media/image100.png"/><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111.pn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jpeg"/><Relationship Id="rId7" Type="http://schemas.openxmlformats.org/officeDocument/2006/relationships/image" Target="../media/image116.emf"/><Relationship Id="rId2" Type="http://schemas.openxmlformats.org/officeDocument/2006/relationships/image" Target="../media/image112.emf"/><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115.emf"/><Relationship Id="rId4"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t="-76"/>
          <a:stretch/>
        </p:blipFill>
        <p:spPr>
          <a:xfrm>
            <a:off x="0" y="0"/>
            <a:ext cx="12192000" cy="68527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8449" y="2338092"/>
            <a:ext cx="4445000" cy="785156"/>
          </a:xfrm>
          <a:prstGeom prst="rect">
            <a:avLst/>
          </a:prstGeom>
        </p:spPr>
      </p:pic>
      <p:sp>
        <p:nvSpPr>
          <p:cNvPr id="5" name="Title 5">
            <a:extLst>
              <a:ext uri="{FF2B5EF4-FFF2-40B4-BE49-F238E27FC236}">
                <a16:creationId xmlns="" xmlns:a16="http://schemas.microsoft.com/office/drawing/2014/main" id="{1EE14512-5C4F-46DD-8493-397E9B8F84DD}"/>
              </a:ext>
            </a:extLst>
          </p:cNvPr>
          <p:cNvSpPr txBox="1">
            <a:spLocks/>
          </p:cNvSpPr>
          <p:nvPr/>
        </p:nvSpPr>
        <p:spPr>
          <a:xfrm>
            <a:off x="402667" y="492829"/>
            <a:ext cx="11533812" cy="135243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rPr>
              <a:t>Optimising resources with Office 365, Project Online and edison365</a:t>
            </a:r>
          </a:p>
        </p:txBody>
      </p:sp>
    </p:spTree>
    <p:extLst>
      <p:ext uri="{BB962C8B-B14F-4D97-AF65-F5344CB8AC3E}">
        <p14:creationId xmlns:p14="http://schemas.microsoft.com/office/powerpoint/2010/main" val="141542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val="0"/>
              </a:ext>
            </a:extLst>
          </a:blip>
          <a:srcRect l="26159"/>
          <a:stretch/>
        </p:blipFill>
        <p:spPr>
          <a:xfrm>
            <a:off x="889685" y="2338092"/>
            <a:ext cx="4432151" cy="1390012"/>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990" y="0"/>
            <a:ext cx="12192000" cy="685276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96530" y="2246139"/>
            <a:ext cx="2529234" cy="285080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006" y="3265844"/>
            <a:ext cx="3442578" cy="797229"/>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3459" y="864044"/>
            <a:ext cx="3141280" cy="554869"/>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65006" y="1961846"/>
            <a:ext cx="3442578" cy="797229"/>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32651" y="760694"/>
            <a:ext cx="2529234" cy="2850808"/>
          </a:xfrm>
          <a:prstGeom prst="rect">
            <a:avLst/>
          </a:prstGeom>
        </p:spPr>
      </p:pic>
      <p:sp>
        <p:nvSpPr>
          <p:cNvPr id="11" name="Title 5">
            <a:extLst>
              <a:ext uri="{FF2B5EF4-FFF2-40B4-BE49-F238E27FC236}">
                <a16:creationId xmlns="" xmlns:a16="http://schemas.microsoft.com/office/drawing/2014/main" id="{AA2AB087-14F2-4EB2-A465-D9A44193232D}"/>
              </a:ext>
            </a:extLst>
          </p:cNvPr>
          <p:cNvSpPr txBox="1">
            <a:spLocks/>
          </p:cNvSpPr>
          <p:nvPr/>
        </p:nvSpPr>
        <p:spPr>
          <a:xfrm>
            <a:off x="367654" y="2766526"/>
            <a:ext cx="9455301" cy="1324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dirty="0">
              <a:solidFill>
                <a:schemeClr val="bg1"/>
              </a:solidFill>
              <a:latin typeface="Segoe Pro" charset="0"/>
              <a:ea typeface="Segoe Pro" charset="0"/>
              <a:cs typeface="Segoe Pro" charset="0"/>
            </a:endParaRPr>
          </a:p>
          <a:p>
            <a:endParaRPr lang="en-US" sz="6000" dirty="0">
              <a:solidFill>
                <a:schemeClr val="bg1"/>
              </a:solidFill>
              <a:latin typeface="Segoe Pro" charset="0"/>
              <a:ea typeface="Segoe Pro" charset="0"/>
              <a:cs typeface="Segoe Pro" charset="0"/>
            </a:endParaRPr>
          </a:p>
          <a:p>
            <a:endParaRPr lang="en-US" sz="6000" dirty="0">
              <a:solidFill>
                <a:schemeClr val="bg1"/>
              </a:solidFill>
              <a:latin typeface="Segoe Pro" charset="0"/>
              <a:ea typeface="Segoe Pro" charset="0"/>
              <a:cs typeface="Segoe Pro" charset="0"/>
            </a:endParaRPr>
          </a:p>
          <a:p>
            <a:r>
              <a:rPr lang="en-US" sz="6000" dirty="0">
                <a:solidFill>
                  <a:schemeClr val="bg1"/>
                </a:solidFill>
                <a:latin typeface="Segoe Pro" charset="0"/>
                <a:ea typeface="Segoe Pro" charset="0"/>
                <a:cs typeface="Segoe Pro" charset="0"/>
              </a:rPr>
              <a:t>                Questions?</a:t>
            </a:r>
          </a:p>
        </p:txBody>
      </p:sp>
    </p:spTree>
    <p:extLst>
      <p:ext uri="{BB962C8B-B14F-4D97-AF65-F5344CB8AC3E}">
        <p14:creationId xmlns:p14="http://schemas.microsoft.com/office/powerpoint/2010/main" val="107085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alphaModFix/>
            <a:extLst>
              <a:ext uri="{28A0092B-C50C-407E-A947-70E740481C1C}">
                <a14:useLocalDpi xmlns:a14="http://schemas.microsoft.com/office/drawing/2010/main" val="0"/>
              </a:ext>
            </a:extLst>
          </a:blip>
          <a:srcRect/>
          <a:stretch/>
        </p:blipFill>
        <p:spPr>
          <a:xfrm>
            <a:off x="0" y="5240"/>
            <a:ext cx="12192000" cy="5064302"/>
          </a:xfrm>
          <a:prstGeom prst="rect">
            <a:avLst/>
          </a:prstGeom>
        </p:spPr>
      </p:pic>
      <p:sp>
        <p:nvSpPr>
          <p:cNvPr id="10" name="Rectangle 9"/>
          <p:cNvSpPr/>
          <p:nvPr/>
        </p:nvSpPr>
        <p:spPr>
          <a:xfrm>
            <a:off x="0" y="4586990"/>
            <a:ext cx="12192000" cy="2271009"/>
          </a:xfrm>
          <a:prstGeom prst="rect">
            <a:avLst/>
          </a:prstGeom>
          <a:solidFill>
            <a:srgbClr val="34B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62649" y="5232328"/>
            <a:ext cx="2282589" cy="403193"/>
          </a:xfrm>
          <a:prstGeom prst="rect">
            <a:avLst/>
          </a:prstGeom>
        </p:spPr>
      </p:pic>
      <p:sp>
        <p:nvSpPr>
          <p:cNvPr id="3" name="Rectangle 2"/>
          <p:cNvSpPr/>
          <p:nvPr/>
        </p:nvSpPr>
        <p:spPr>
          <a:xfrm>
            <a:off x="3048000" y="5948640"/>
            <a:ext cx="6096000" cy="646331"/>
          </a:xfrm>
          <a:prstGeom prst="rect">
            <a:avLst/>
          </a:prstGeom>
        </p:spPr>
        <p:txBody>
          <a:bodyPr>
            <a:spAutoFit/>
          </a:bodyPr>
          <a:lstStyle/>
          <a:p>
            <a:pPr lvl="0">
              <a:buClr>
                <a:srgbClr val="74B94D"/>
              </a:buClr>
              <a:defRPr/>
            </a:pPr>
            <a:r>
              <a:rPr lang="en-US">
                <a:solidFill>
                  <a:schemeClr val="bg1"/>
                </a:solidFill>
                <a:latin typeface="Segoe Pro" charset="0"/>
                <a:ea typeface="Segoe Pro" charset="0"/>
                <a:cs typeface="Segoe Pro" charset="0"/>
              </a:rPr>
              <a:t>@edison_365</a:t>
            </a:r>
          </a:p>
          <a:p>
            <a:pPr>
              <a:buClr>
                <a:srgbClr val="74B94D"/>
              </a:buClr>
            </a:pPr>
            <a:r>
              <a:rPr lang="en-GB" dirty="0">
                <a:solidFill>
                  <a:schemeClr val="bg1"/>
                </a:solidFill>
                <a:latin typeface="Segoe Pro" charset="0"/>
                <a:ea typeface="Segoe Pro" charset="0"/>
                <a:cs typeface="Segoe Pro" charset="0"/>
              </a:rPr>
              <a:t>www.edison365.com</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62649" y="6030806"/>
            <a:ext cx="2081351" cy="48199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91339" y="6007705"/>
            <a:ext cx="2081351" cy="481996"/>
          </a:xfrm>
          <a:prstGeom prst="rect">
            <a:avLst/>
          </a:prstGeom>
        </p:spPr>
      </p:pic>
      <p:pic>
        <p:nvPicPr>
          <p:cNvPr id="13" name="Picture 12">
            <a:extLst>
              <a:ext uri="{FF2B5EF4-FFF2-40B4-BE49-F238E27FC236}">
                <a16:creationId xmlns="" xmlns:a16="http://schemas.microsoft.com/office/drawing/2014/main" id="{4883EF9C-6CCF-4E78-9908-C3D176836CF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60873" y="1577293"/>
            <a:ext cx="1755834" cy="1979076"/>
          </a:xfrm>
          <a:prstGeom prst="rect">
            <a:avLst/>
          </a:prstGeom>
        </p:spPr>
      </p:pic>
      <p:pic>
        <p:nvPicPr>
          <p:cNvPr id="14" name="Picture 13">
            <a:extLst>
              <a:ext uri="{FF2B5EF4-FFF2-40B4-BE49-F238E27FC236}">
                <a16:creationId xmlns="" xmlns:a16="http://schemas.microsoft.com/office/drawing/2014/main" id="{0FFB540C-2536-4BF5-82C7-B2883D5695B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80121" y="287641"/>
            <a:ext cx="1755834" cy="1979076"/>
          </a:xfrm>
          <a:prstGeom prst="rect">
            <a:avLst/>
          </a:prstGeom>
        </p:spPr>
      </p:pic>
      <p:sp>
        <p:nvSpPr>
          <p:cNvPr id="16" name="Content Placeholder 7">
            <a:extLst>
              <a:ext uri="{FF2B5EF4-FFF2-40B4-BE49-F238E27FC236}">
                <a16:creationId xmlns="" xmlns:a16="http://schemas.microsoft.com/office/drawing/2014/main" id="{D67BEEF5-FD51-40F2-A18A-3CA64FC86138}"/>
              </a:ext>
            </a:extLst>
          </p:cNvPr>
          <p:cNvSpPr txBox="1">
            <a:spLocks/>
          </p:cNvSpPr>
          <p:nvPr/>
        </p:nvSpPr>
        <p:spPr>
          <a:xfrm>
            <a:off x="396657" y="5423319"/>
            <a:ext cx="2854410" cy="12568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
                <a:srgbClr val="74B94D"/>
              </a:buClr>
              <a:buSzTx/>
              <a:buFontTx/>
              <a:buNone/>
              <a:tabLst/>
              <a:defRPr/>
            </a:pPr>
            <a:r>
              <a:rPr lang="en-US" sz="2400" dirty="0">
                <a:solidFill>
                  <a:schemeClr val="bg1"/>
                </a:solidFill>
                <a:latin typeface="Segoe Pro" charset="0"/>
                <a:ea typeface="Segoe Pro" charset="0"/>
                <a:cs typeface="Segoe Pro" charset="0"/>
              </a:rPr>
              <a:t>Duncan Griffin</a:t>
            </a:r>
          </a:p>
          <a:p>
            <a:pPr marL="0" marR="0" lvl="0" indent="0" defTabSz="914400" eaLnBrk="1" fontAlgn="auto" latinLnBrk="0" hangingPunct="1">
              <a:lnSpc>
                <a:spcPct val="100000"/>
              </a:lnSpc>
              <a:spcBef>
                <a:spcPts val="0"/>
              </a:spcBef>
              <a:spcAft>
                <a:spcPts val="0"/>
              </a:spcAft>
              <a:buClr>
                <a:srgbClr val="74B94D"/>
              </a:buClr>
              <a:buSzTx/>
              <a:buFontTx/>
              <a:buNone/>
              <a:tabLst/>
              <a:defRPr/>
            </a:pPr>
            <a:endParaRPr lang="en-US" sz="1800" dirty="0">
              <a:solidFill>
                <a:schemeClr val="bg1"/>
              </a:solidFill>
              <a:latin typeface="Segoe Pro" charset="0"/>
              <a:ea typeface="Segoe Pro" charset="0"/>
              <a:cs typeface="Segoe Pro" charset="0"/>
            </a:endParaRPr>
          </a:p>
          <a:p>
            <a:pPr marL="0" marR="0" lvl="0" indent="0" defTabSz="914400" eaLnBrk="1" fontAlgn="auto" latinLnBrk="0" hangingPunct="1">
              <a:lnSpc>
                <a:spcPct val="100000"/>
              </a:lnSpc>
              <a:spcBef>
                <a:spcPts val="0"/>
              </a:spcBef>
              <a:spcAft>
                <a:spcPts val="0"/>
              </a:spcAft>
              <a:buClr>
                <a:srgbClr val="74B94D"/>
              </a:buClr>
              <a:buSzTx/>
              <a:buFontTx/>
              <a:buNone/>
              <a:tabLst/>
              <a:defRPr/>
            </a:pPr>
            <a:r>
              <a:rPr lang="en-US" sz="1800" dirty="0">
                <a:solidFill>
                  <a:schemeClr val="bg1"/>
                </a:solidFill>
                <a:latin typeface="Segoe Pro" charset="0"/>
                <a:ea typeface="Segoe Pro" charset="0"/>
                <a:cs typeface="Segoe Pro" charset="0"/>
              </a:rPr>
              <a:t>07580 101725</a:t>
            </a:r>
          </a:p>
          <a:p>
            <a:pPr marL="0" marR="0" lvl="0" indent="0" defTabSz="914400" eaLnBrk="1" fontAlgn="auto" latinLnBrk="0" hangingPunct="1">
              <a:lnSpc>
                <a:spcPct val="100000"/>
              </a:lnSpc>
              <a:spcBef>
                <a:spcPts val="0"/>
              </a:spcBef>
              <a:spcAft>
                <a:spcPts val="0"/>
              </a:spcAft>
              <a:buClr>
                <a:srgbClr val="74B94D"/>
              </a:buClr>
              <a:buSzTx/>
              <a:buFontTx/>
              <a:buNone/>
              <a:tabLst/>
              <a:defRPr/>
            </a:pPr>
            <a:r>
              <a:rPr lang="en-US" sz="1800" dirty="0">
                <a:solidFill>
                  <a:schemeClr val="bg1"/>
                </a:solidFill>
                <a:latin typeface="Segoe Pro" charset="0"/>
                <a:ea typeface="Segoe Pro" charset="0"/>
                <a:cs typeface="Segoe Pro" charset="0"/>
              </a:rPr>
              <a:t>duncan.griffin@cps.co.uk</a:t>
            </a:r>
          </a:p>
        </p:txBody>
      </p:sp>
    </p:spTree>
    <p:extLst>
      <p:ext uri="{BB962C8B-B14F-4D97-AF65-F5344CB8AC3E}">
        <p14:creationId xmlns:p14="http://schemas.microsoft.com/office/powerpoint/2010/main" val="143741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rgbClr val="00B050"/>
          </a:solidFill>
        </p:spPr>
        <p:txBody>
          <a:bodyPr vert="horz" lIns="274281" tIns="88231" rIns="274281" bIns="88231" rtlCol="0" anchor="ctr">
            <a:noAutofit/>
          </a:bodyPr>
          <a:lstStyle/>
          <a:p>
            <a:r>
              <a:rPr lang="en-US" sz="4000" dirty="0"/>
              <a:t>Microsoft is helping enterprises to make their Project Portfolio Management (PPM) more efficient by using Microsoft Office 365</a:t>
            </a:r>
          </a:p>
        </p:txBody>
      </p:sp>
    </p:spTree>
    <p:extLst>
      <p:ext uri="{BB962C8B-B14F-4D97-AF65-F5344CB8AC3E}">
        <p14:creationId xmlns:p14="http://schemas.microsoft.com/office/powerpoint/2010/main" val="38539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387" y="1510576"/>
            <a:ext cx="5474350" cy="4801314"/>
          </a:xfrm>
          <a:prstGeom prst="rect">
            <a:avLst/>
          </a:prstGeom>
          <a:noFill/>
        </p:spPr>
        <p:txBody>
          <a:bodyPr wrap="square" rtlCol="0">
            <a:spAutoFit/>
          </a:bodyPr>
          <a:lstStyle/>
          <a:p>
            <a:pPr marL="285750" indent="-285750">
              <a:buFont typeface="Arial" panose="020B0604020202020204" pitchFamily="34" charset="0"/>
              <a:buChar char="•"/>
              <a:tabLst>
                <a:tab pos="3408363" algn="l"/>
              </a:tabLst>
            </a:pPr>
            <a:r>
              <a:rPr lang="en-GB" dirty="0">
                <a:cs typeface="Segoe UI Light" panose="020B0502040204020203" pitchFamily="34" charset="0"/>
              </a:rPr>
              <a:t>CPS is a privately owned consultancy firm with 3 directors, 60+ employees and over 20 years experience in delivering successful outcomes for our customers</a:t>
            </a:r>
          </a:p>
          <a:p>
            <a:pPr marL="285750" indent="-285750">
              <a:buFont typeface="Arial" panose="020B0604020202020204" pitchFamily="34" charset="0"/>
              <a:buChar char="•"/>
              <a:tabLst>
                <a:tab pos="3408363" algn="l"/>
              </a:tabLst>
            </a:pPr>
            <a:endParaRPr lang="en-GB" dirty="0">
              <a:cs typeface="Segoe UI Light" panose="020B0502040204020203" pitchFamily="34" charset="0"/>
            </a:endParaRPr>
          </a:p>
          <a:p>
            <a:pPr marL="285750" indent="-285750">
              <a:buFont typeface="Arial" panose="020B0604020202020204" pitchFamily="34" charset="0"/>
              <a:buChar char="•"/>
              <a:tabLst>
                <a:tab pos="3408363" algn="l"/>
              </a:tabLst>
            </a:pPr>
            <a:r>
              <a:rPr lang="en-GB" dirty="0">
                <a:cs typeface="Segoe UI Light" panose="020B0502040204020203" pitchFamily="34" charset="0"/>
              </a:rPr>
              <a:t>Great Place to Work UK 8</a:t>
            </a:r>
            <a:r>
              <a:rPr lang="en-GB" baseline="30000" dirty="0">
                <a:cs typeface="Segoe UI Light" panose="020B0502040204020203" pitchFamily="34" charset="0"/>
              </a:rPr>
              <a:t>th</a:t>
            </a:r>
            <a:r>
              <a:rPr lang="en-GB" dirty="0">
                <a:cs typeface="Segoe UI Light" panose="020B0502040204020203" pitchFamily="34" charset="0"/>
              </a:rPr>
              <a:t> place</a:t>
            </a:r>
          </a:p>
          <a:p>
            <a:pPr marL="285750" indent="-285750">
              <a:buFont typeface="Arial" panose="020B0604020202020204" pitchFamily="34" charset="0"/>
              <a:buChar char="•"/>
              <a:tabLst>
                <a:tab pos="3408363" algn="l"/>
              </a:tabLst>
            </a:pPr>
            <a:r>
              <a:rPr lang="en-GB" dirty="0">
                <a:cs typeface="Segoe UI Light" panose="020B0502040204020203" pitchFamily="34" charset="0"/>
              </a:rPr>
              <a:t>Only Microsoft Partner with Gold competencies for Project, SharePoint, CRM and O365 solutions</a:t>
            </a:r>
          </a:p>
          <a:p>
            <a:pPr marL="285750" indent="-285750">
              <a:buFont typeface="Arial" panose="020B0604020202020204" pitchFamily="34" charset="0"/>
              <a:buChar char="•"/>
              <a:tabLst>
                <a:tab pos="3408363" algn="l"/>
              </a:tabLst>
            </a:pPr>
            <a:endParaRPr lang="en-GB" dirty="0">
              <a:cs typeface="Segoe UI Light" panose="020B0502040204020203" pitchFamily="34" charset="0"/>
            </a:endParaRPr>
          </a:p>
          <a:p>
            <a:pPr marL="285750" indent="-285750">
              <a:buFont typeface="Arial" panose="020B0604020202020204" pitchFamily="34" charset="0"/>
              <a:buChar char="•"/>
              <a:tabLst>
                <a:tab pos="3408363" algn="l"/>
              </a:tabLst>
            </a:pPr>
            <a:r>
              <a:rPr lang="en-GB" dirty="0">
                <a:cs typeface="Segoe UI Light" panose="020B0502040204020203" pitchFamily="34" charset="0"/>
              </a:rPr>
              <a:t>Over 700 customers across all sectors</a:t>
            </a:r>
          </a:p>
          <a:p>
            <a:pPr marL="285750" indent="-285750">
              <a:buFont typeface="Arial" panose="020B0604020202020204" pitchFamily="34" charset="0"/>
              <a:buChar char="•"/>
              <a:tabLst>
                <a:tab pos="3408363" algn="l"/>
              </a:tabLst>
            </a:pPr>
            <a:r>
              <a:rPr lang="en-GB" dirty="0">
                <a:cs typeface="Segoe UI Light" panose="020B0502040204020203" pitchFamily="34" charset="0"/>
              </a:rPr>
              <a:t>Implementation partners located </a:t>
            </a:r>
            <a:br>
              <a:rPr lang="en-GB" dirty="0">
                <a:cs typeface="Segoe UI Light" panose="020B0502040204020203" pitchFamily="34" charset="0"/>
              </a:rPr>
            </a:br>
            <a:r>
              <a:rPr lang="en-GB" dirty="0">
                <a:cs typeface="Segoe UI Light" panose="020B0502040204020203" pitchFamily="34" charset="0"/>
              </a:rPr>
              <a:t>across EMEA and USA</a:t>
            </a:r>
          </a:p>
          <a:p>
            <a:pPr marL="285750" indent="-285750">
              <a:buFont typeface="Arial" panose="020B0604020202020204" pitchFamily="34" charset="0"/>
              <a:buChar char="•"/>
              <a:tabLst>
                <a:tab pos="3408363" algn="l"/>
              </a:tabLst>
            </a:pPr>
            <a:endParaRPr lang="en-GB" dirty="0">
              <a:cs typeface="Segoe UI Light" panose="020B0502040204020203" pitchFamily="34" charset="0"/>
            </a:endParaRPr>
          </a:p>
          <a:p>
            <a:pPr marL="285750" indent="-285750">
              <a:buFont typeface="Arial" panose="020B0604020202020204" pitchFamily="34" charset="0"/>
              <a:buChar char="•"/>
              <a:tabLst>
                <a:tab pos="3408363" algn="l"/>
              </a:tabLst>
            </a:pPr>
            <a:r>
              <a:rPr lang="en-GB" dirty="0">
                <a:cs typeface="Segoe UI Light" panose="020B0502040204020203" pitchFamily="34" charset="0"/>
              </a:rPr>
              <a:t>Two award winning solutions for O365: </a:t>
            </a:r>
            <a:br>
              <a:rPr lang="en-GB" dirty="0">
                <a:cs typeface="Segoe UI Light" panose="020B0502040204020203" pitchFamily="34" charset="0"/>
              </a:rPr>
            </a:br>
            <a:r>
              <a:rPr lang="en-GB" dirty="0">
                <a:cs typeface="Segoe UI Light" panose="020B0502040204020203" pitchFamily="34" charset="0"/>
              </a:rPr>
              <a:t>PS+ and Edison365</a:t>
            </a:r>
          </a:p>
          <a:p>
            <a:pPr>
              <a:tabLst>
                <a:tab pos="3408363" algn="l"/>
              </a:tabLst>
            </a:pPr>
            <a:endParaRPr lang="en-GB" dirty="0">
              <a:cs typeface="Segoe UI Light" panose="020B0502040204020203" pitchFamily="34" charset="0"/>
            </a:endParaRPr>
          </a:p>
          <a:p>
            <a:pPr marL="285750" indent="-285750">
              <a:buFont typeface="Arial" panose="020B0604020202020204" pitchFamily="34" charset="0"/>
              <a:buChar char="•"/>
              <a:tabLst>
                <a:tab pos="3408363" algn="l"/>
              </a:tabLst>
            </a:pPr>
            <a:endParaRPr lang="en-GB" dirty="0">
              <a:cs typeface="Segoe UI Light" panose="020B0502040204020203"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24234" y="1042036"/>
            <a:ext cx="1131992" cy="107013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02768" y="1042036"/>
            <a:ext cx="1131992" cy="107013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45699" y="1069960"/>
            <a:ext cx="1123959" cy="1062540"/>
          </a:xfrm>
          <a:prstGeom prst="rect">
            <a:avLst/>
          </a:prstGeom>
        </p:spPr>
      </p:pic>
      <p:pic>
        <p:nvPicPr>
          <p:cNvPr id="4" name="Picture 3"/>
          <p:cNvPicPr>
            <a:picLocks noChangeAspect="1"/>
          </p:cNvPicPr>
          <p:nvPr/>
        </p:nvPicPr>
        <p:blipFill>
          <a:blip r:embed="rId6"/>
          <a:stretch>
            <a:fillRect/>
          </a:stretch>
        </p:blipFill>
        <p:spPr>
          <a:xfrm>
            <a:off x="6203609" y="5561906"/>
            <a:ext cx="5801117" cy="1185514"/>
          </a:xfrm>
          <a:prstGeom prst="rect">
            <a:avLst/>
          </a:prstGeom>
        </p:spPr>
      </p:pic>
      <p:pic>
        <p:nvPicPr>
          <p:cNvPr id="23" name="Picture 22"/>
          <p:cNvPicPr>
            <a:picLocks noChangeAspect="1"/>
          </p:cNvPicPr>
          <p:nvPr/>
        </p:nvPicPr>
        <p:blipFill>
          <a:blip r:embed="rId7"/>
          <a:stretch>
            <a:fillRect/>
          </a:stretch>
        </p:blipFill>
        <p:spPr>
          <a:xfrm>
            <a:off x="10906297" y="4473986"/>
            <a:ext cx="1038349" cy="992388"/>
          </a:xfrm>
          <a:prstGeom prst="rect">
            <a:avLst/>
          </a:prstGeom>
        </p:spPr>
      </p:pic>
      <p:pic>
        <p:nvPicPr>
          <p:cNvPr id="24" name="Picture 23"/>
          <p:cNvPicPr>
            <a:picLocks noChangeAspect="1"/>
          </p:cNvPicPr>
          <p:nvPr/>
        </p:nvPicPr>
        <p:blipFill>
          <a:blip r:embed="rId8"/>
          <a:stretch>
            <a:fillRect/>
          </a:stretch>
        </p:blipFill>
        <p:spPr>
          <a:xfrm>
            <a:off x="10906297" y="3335929"/>
            <a:ext cx="1038381" cy="1034293"/>
          </a:xfrm>
          <a:prstGeom prst="rect">
            <a:avLst/>
          </a:prstGeom>
        </p:spPr>
      </p:pic>
      <p:pic>
        <p:nvPicPr>
          <p:cNvPr id="25" name="Picture 24"/>
          <p:cNvPicPr>
            <a:picLocks noChangeAspect="1"/>
          </p:cNvPicPr>
          <p:nvPr/>
        </p:nvPicPr>
        <p:blipFill>
          <a:blip r:embed="rId9"/>
          <a:stretch>
            <a:fillRect/>
          </a:stretch>
        </p:blipFill>
        <p:spPr>
          <a:xfrm>
            <a:off x="10929257" y="1069960"/>
            <a:ext cx="1015389" cy="1024968"/>
          </a:xfrm>
          <a:prstGeom prst="rect">
            <a:avLst/>
          </a:prstGeom>
        </p:spPr>
      </p:pic>
      <p:pic>
        <p:nvPicPr>
          <p:cNvPr id="26" name="Picture 25"/>
          <p:cNvPicPr>
            <a:picLocks noChangeAspect="1"/>
          </p:cNvPicPr>
          <p:nvPr/>
        </p:nvPicPr>
        <p:blipFill>
          <a:blip r:embed="rId10"/>
          <a:stretch>
            <a:fillRect/>
          </a:stretch>
        </p:blipFill>
        <p:spPr>
          <a:xfrm>
            <a:off x="9738868" y="4467030"/>
            <a:ext cx="1030790" cy="991112"/>
          </a:xfrm>
          <a:prstGeom prst="rect">
            <a:avLst/>
          </a:prstGeom>
        </p:spPr>
      </p:pic>
      <p:pic>
        <p:nvPicPr>
          <p:cNvPr id="27" name="Picture 26"/>
          <p:cNvPicPr>
            <a:picLocks noChangeAspect="1"/>
          </p:cNvPicPr>
          <p:nvPr/>
        </p:nvPicPr>
        <p:blipFill>
          <a:blip r:embed="rId11"/>
          <a:stretch>
            <a:fillRect/>
          </a:stretch>
        </p:blipFill>
        <p:spPr>
          <a:xfrm>
            <a:off x="9738868" y="3335929"/>
            <a:ext cx="1030790" cy="1040607"/>
          </a:xfrm>
          <a:prstGeom prst="rect">
            <a:avLst/>
          </a:prstGeom>
        </p:spPr>
      </p:pic>
      <p:pic>
        <p:nvPicPr>
          <p:cNvPr id="28" name="Picture 27"/>
          <p:cNvPicPr>
            <a:picLocks noChangeAspect="1"/>
          </p:cNvPicPr>
          <p:nvPr/>
        </p:nvPicPr>
        <p:blipFill>
          <a:blip r:embed="rId12"/>
          <a:stretch>
            <a:fillRect/>
          </a:stretch>
        </p:blipFill>
        <p:spPr>
          <a:xfrm>
            <a:off x="10906297" y="2196378"/>
            <a:ext cx="1050445" cy="1035787"/>
          </a:xfrm>
          <a:prstGeom prst="rect">
            <a:avLst/>
          </a:prstGeom>
        </p:spPr>
      </p:pic>
      <p:pic>
        <p:nvPicPr>
          <p:cNvPr id="29" name="Picture 28"/>
          <p:cNvPicPr>
            <a:picLocks noChangeAspect="1"/>
          </p:cNvPicPr>
          <p:nvPr/>
        </p:nvPicPr>
        <p:blipFill>
          <a:blip r:embed="rId13"/>
          <a:stretch>
            <a:fillRect/>
          </a:stretch>
        </p:blipFill>
        <p:spPr>
          <a:xfrm>
            <a:off x="8590674" y="4468683"/>
            <a:ext cx="1026989" cy="1002994"/>
          </a:xfrm>
          <a:prstGeom prst="rect">
            <a:avLst/>
          </a:prstGeom>
        </p:spPr>
      </p:pic>
      <p:pic>
        <p:nvPicPr>
          <p:cNvPr id="30" name="Picture 29"/>
          <p:cNvPicPr>
            <a:picLocks noChangeAspect="1"/>
          </p:cNvPicPr>
          <p:nvPr/>
        </p:nvPicPr>
        <p:blipFill>
          <a:blip r:embed="rId14"/>
          <a:stretch>
            <a:fillRect/>
          </a:stretch>
        </p:blipFill>
        <p:spPr>
          <a:xfrm>
            <a:off x="5997005" y="1038694"/>
            <a:ext cx="1148254" cy="1121236"/>
          </a:xfrm>
          <a:prstGeom prst="rect">
            <a:avLst/>
          </a:prstGeom>
        </p:spPr>
      </p:pic>
      <p:pic>
        <p:nvPicPr>
          <p:cNvPr id="19" name="Picture 18"/>
          <p:cNvPicPr>
            <a:picLocks noChangeAspect="1"/>
          </p:cNvPicPr>
          <p:nvPr/>
        </p:nvPicPr>
        <p:blipFill>
          <a:blip r:embed="rId15"/>
          <a:stretch>
            <a:fillRect/>
          </a:stretch>
        </p:blipFill>
        <p:spPr>
          <a:xfrm>
            <a:off x="355386" y="280900"/>
            <a:ext cx="1051644" cy="1005927"/>
          </a:xfrm>
          <a:prstGeom prst="rect">
            <a:avLst/>
          </a:prstGeom>
        </p:spPr>
      </p:pic>
      <p:pic>
        <p:nvPicPr>
          <p:cNvPr id="2" name="Picture 1">
            <a:extLst>
              <a:ext uri="{FF2B5EF4-FFF2-40B4-BE49-F238E27FC236}">
                <a16:creationId xmlns="" xmlns:a16="http://schemas.microsoft.com/office/drawing/2014/main" id="{9443D951-D617-4F1D-8651-A05CFB5D8C1F}"/>
              </a:ext>
            </a:extLst>
          </p:cNvPr>
          <p:cNvPicPr>
            <a:picLocks noChangeAspect="1"/>
          </p:cNvPicPr>
          <p:nvPr/>
        </p:nvPicPr>
        <p:blipFill>
          <a:blip r:embed="rId16"/>
          <a:stretch>
            <a:fillRect/>
          </a:stretch>
        </p:blipFill>
        <p:spPr>
          <a:xfrm>
            <a:off x="6047613" y="2161183"/>
            <a:ext cx="4722045" cy="1136358"/>
          </a:xfrm>
          <a:prstGeom prst="rect">
            <a:avLst/>
          </a:prstGeom>
        </p:spPr>
      </p:pic>
      <p:pic>
        <p:nvPicPr>
          <p:cNvPr id="20" name="Picture 2" descr="CPS awarded Microsoft Project and Portfolio Management Award Winners 2016."/>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047614" y="4467030"/>
            <a:ext cx="2406422" cy="1042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stretch>
            <a:fillRect/>
          </a:stretch>
        </p:blipFill>
        <p:spPr>
          <a:xfrm>
            <a:off x="7202768" y="3339300"/>
            <a:ext cx="2467780" cy="1032355"/>
          </a:xfrm>
          <a:prstGeom prst="rect">
            <a:avLst/>
          </a:prstGeom>
        </p:spPr>
      </p:pic>
      <p:pic>
        <p:nvPicPr>
          <p:cNvPr id="6" name="Picture 5"/>
          <p:cNvPicPr>
            <a:picLocks noChangeAspect="1"/>
          </p:cNvPicPr>
          <p:nvPr/>
        </p:nvPicPr>
        <p:blipFill>
          <a:blip r:embed="rId19"/>
          <a:stretch>
            <a:fillRect/>
          </a:stretch>
        </p:blipFill>
        <p:spPr>
          <a:xfrm>
            <a:off x="6047613" y="3334058"/>
            <a:ext cx="1036164" cy="1036164"/>
          </a:xfrm>
          <a:prstGeom prst="rect">
            <a:avLst/>
          </a:prstGeom>
        </p:spPr>
      </p:pic>
      <p:sp>
        <p:nvSpPr>
          <p:cNvPr id="31" name="Title 1"/>
          <p:cNvSpPr>
            <a:spLocks noGrp="1"/>
          </p:cNvSpPr>
          <p:nvPr>
            <p:ph type="title"/>
          </p:nvPr>
        </p:nvSpPr>
        <p:spPr>
          <a:xfrm>
            <a:off x="1405755" y="365126"/>
            <a:ext cx="10515600" cy="839360"/>
          </a:xfrm>
        </p:spPr>
        <p:txBody>
          <a:bodyPr/>
          <a:lstStyle/>
          <a:p>
            <a:r>
              <a:rPr lang="en-GB" dirty="0"/>
              <a:t>About us</a:t>
            </a:r>
          </a:p>
        </p:txBody>
      </p:sp>
    </p:spTree>
    <p:extLst>
      <p:ext uri="{BB962C8B-B14F-4D97-AF65-F5344CB8AC3E}">
        <p14:creationId xmlns:p14="http://schemas.microsoft.com/office/powerpoint/2010/main" val="2512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0B3D67E6-D938-4994-8B6A-EA407067AC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1244" y="2864696"/>
            <a:ext cx="2628984" cy="885409"/>
          </a:xfrm>
          <a:prstGeom prst="rect">
            <a:avLst/>
          </a:prstGeom>
        </p:spPr>
      </p:pic>
      <p:sp>
        <p:nvSpPr>
          <p:cNvPr id="29" name="Rectangle 28">
            <a:extLst>
              <a:ext uri="{FF2B5EF4-FFF2-40B4-BE49-F238E27FC236}">
                <a16:creationId xmlns="" xmlns:a16="http://schemas.microsoft.com/office/drawing/2014/main" id="{7B843E33-A694-44DC-860D-DF801B9D1747}"/>
              </a:ext>
            </a:extLst>
          </p:cNvPr>
          <p:cNvSpPr/>
          <p:nvPr/>
        </p:nvSpPr>
        <p:spPr bwMode="auto">
          <a:xfrm>
            <a:off x="1589" y="6230984"/>
            <a:ext cx="12188825" cy="627017"/>
          </a:xfrm>
          <a:prstGeom prst="rect">
            <a:avLst/>
          </a:prstGeom>
          <a:solidFill>
            <a:srgbClr val="34BCE2"/>
          </a:solidFill>
          <a:ln>
            <a:solidFill>
              <a:srgbClr val="34BCE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10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0" name="Picture 29">
            <a:extLst>
              <a:ext uri="{FF2B5EF4-FFF2-40B4-BE49-F238E27FC236}">
                <a16:creationId xmlns="" xmlns:a16="http://schemas.microsoft.com/office/drawing/2014/main" id="{20996A11-687D-40CC-B471-402D4CE7AC2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8" y="6232297"/>
            <a:ext cx="2769533" cy="639682"/>
          </a:xfrm>
          <a:prstGeom prst="rect">
            <a:avLst/>
          </a:prstGeom>
        </p:spPr>
      </p:pic>
      <p:pic>
        <p:nvPicPr>
          <p:cNvPr id="31" name="Picture 30">
            <a:extLst>
              <a:ext uri="{FF2B5EF4-FFF2-40B4-BE49-F238E27FC236}">
                <a16:creationId xmlns="" xmlns:a16="http://schemas.microsoft.com/office/drawing/2014/main" id="{7A17E99D-5461-49B3-BD02-A71E5411DA0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47532" y="6230983"/>
            <a:ext cx="2775480" cy="641056"/>
          </a:xfrm>
          <a:prstGeom prst="rect">
            <a:avLst/>
          </a:prstGeom>
        </p:spPr>
      </p:pic>
      <p:pic>
        <p:nvPicPr>
          <p:cNvPr id="6" name="Picture 5">
            <a:extLst>
              <a:ext uri="{FF2B5EF4-FFF2-40B4-BE49-F238E27FC236}">
                <a16:creationId xmlns="" xmlns:a16="http://schemas.microsoft.com/office/drawing/2014/main" id="{2BC938DE-C0DA-47FC-96A8-E79E9B59F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2" y="69761"/>
            <a:ext cx="4446013" cy="800282"/>
          </a:xfrm>
          <a:prstGeom prst="rect">
            <a:avLst/>
          </a:prstGeom>
        </p:spPr>
      </p:pic>
      <p:pic>
        <p:nvPicPr>
          <p:cNvPr id="7" name="Content Placeholder 4">
            <a:extLst>
              <a:ext uri="{FF2B5EF4-FFF2-40B4-BE49-F238E27FC236}">
                <a16:creationId xmlns="" xmlns:a16="http://schemas.microsoft.com/office/drawing/2014/main" id="{5DEF5FF4-2D88-4773-9D13-345BD2B1797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76339" y="1076736"/>
            <a:ext cx="2303741" cy="962659"/>
          </a:xfrm>
          <a:prstGeom prst="rect">
            <a:avLst/>
          </a:prstGeom>
        </p:spPr>
      </p:pic>
      <p:pic>
        <p:nvPicPr>
          <p:cNvPr id="9" name="Picture 8">
            <a:extLst>
              <a:ext uri="{FF2B5EF4-FFF2-40B4-BE49-F238E27FC236}">
                <a16:creationId xmlns="" xmlns:a16="http://schemas.microsoft.com/office/drawing/2014/main" id="{5B82914C-32FB-43F5-827F-E30C95F39CA9}"/>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433387" y="1642134"/>
            <a:ext cx="1794417" cy="1194103"/>
          </a:xfrm>
          <a:prstGeom prst="rect">
            <a:avLst/>
          </a:prstGeom>
        </p:spPr>
      </p:pic>
      <p:pic>
        <p:nvPicPr>
          <p:cNvPr id="11" name="Picture 10">
            <a:extLst>
              <a:ext uri="{FF2B5EF4-FFF2-40B4-BE49-F238E27FC236}">
                <a16:creationId xmlns="" xmlns:a16="http://schemas.microsoft.com/office/drawing/2014/main" id="{FD7CD897-9603-4540-8547-DCEEB642A0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194" y="2118337"/>
            <a:ext cx="1775818" cy="714530"/>
          </a:xfrm>
          <a:prstGeom prst="rect">
            <a:avLst/>
          </a:prstGeom>
        </p:spPr>
      </p:pic>
      <p:pic>
        <p:nvPicPr>
          <p:cNvPr id="16" name="Picture 15">
            <a:extLst>
              <a:ext uri="{FF2B5EF4-FFF2-40B4-BE49-F238E27FC236}">
                <a16:creationId xmlns="" xmlns:a16="http://schemas.microsoft.com/office/drawing/2014/main" id="{96963179-3DAD-4C80-8504-C6EED01442AA}"/>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302376" y="2132656"/>
            <a:ext cx="2306496" cy="874440"/>
          </a:xfrm>
          <a:prstGeom prst="rect">
            <a:avLst/>
          </a:prstGeom>
        </p:spPr>
      </p:pic>
      <p:pic>
        <p:nvPicPr>
          <p:cNvPr id="17" name="Picture 16">
            <a:extLst>
              <a:ext uri="{FF2B5EF4-FFF2-40B4-BE49-F238E27FC236}">
                <a16:creationId xmlns="" xmlns:a16="http://schemas.microsoft.com/office/drawing/2014/main" id="{57D5E6FF-2D56-4822-B8F9-B1F193ECE7A2}"/>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246000" y="4953982"/>
            <a:ext cx="3002114" cy="1067064"/>
          </a:xfrm>
          <a:prstGeom prst="rect">
            <a:avLst/>
          </a:prstGeom>
        </p:spPr>
      </p:pic>
      <p:pic>
        <p:nvPicPr>
          <p:cNvPr id="19" name="Picture 18">
            <a:extLst>
              <a:ext uri="{FF2B5EF4-FFF2-40B4-BE49-F238E27FC236}">
                <a16:creationId xmlns="" xmlns:a16="http://schemas.microsoft.com/office/drawing/2014/main" id="{77731FBD-D11C-4B08-BFD6-774ED70B47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60088" y="5564848"/>
            <a:ext cx="1943100" cy="571500"/>
          </a:xfrm>
          <a:prstGeom prst="rect">
            <a:avLst/>
          </a:prstGeom>
        </p:spPr>
      </p:pic>
      <p:pic>
        <p:nvPicPr>
          <p:cNvPr id="20" name="Picture 19">
            <a:extLst>
              <a:ext uri="{FF2B5EF4-FFF2-40B4-BE49-F238E27FC236}">
                <a16:creationId xmlns="" xmlns:a16="http://schemas.microsoft.com/office/drawing/2014/main" id="{88F209C4-355E-43E0-A233-6118BA799F77}"/>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230934" y="5604541"/>
            <a:ext cx="2708989" cy="473317"/>
          </a:xfrm>
          <a:prstGeom prst="rect">
            <a:avLst/>
          </a:prstGeom>
        </p:spPr>
      </p:pic>
      <p:pic>
        <p:nvPicPr>
          <p:cNvPr id="21" name="Picture 20">
            <a:extLst>
              <a:ext uri="{FF2B5EF4-FFF2-40B4-BE49-F238E27FC236}">
                <a16:creationId xmlns="" xmlns:a16="http://schemas.microsoft.com/office/drawing/2014/main" id="{4A6D5AAF-1F81-4ABF-AE5F-B2476CD95435}"/>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75383" y="2926978"/>
            <a:ext cx="1095450" cy="1095450"/>
          </a:xfrm>
          <a:prstGeom prst="rect">
            <a:avLst/>
          </a:prstGeom>
        </p:spPr>
      </p:pic>
      <p:pic>
        <p:nvPicPr>
          <p:cNvPr id="24" name="Picture 23">
            <a:extLst>
              <a:ext uri="{FF2B5EF4-FFF2-40B4-BE49-F238E27FC236}">
                <a16:creationId xmlns="" xmlns:a16="http://schemas.microsoft.com/office/drawing/2014/main" id="{702D1C8E-8125-48E8-9517-8BB41DF65E9A}"/>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59952" y="4371970"/>
            <a:ext cx="1811013" cy="857213"/>
          </a:xfrm>
          <a:prstGeom prst="rect">
            <a:avLst/>
          </a:prstGeom>
        </p:spPr>
      </p:pic>
      <p:pic>
        <p:nvPicPr>
          <p:cNvPr id="25" name="Picture 24">
            <a:extLst>
              <a:ext uri="{FF2B5EF4-FFF2-40B4-BE49-F238E27FC236}">
                <a16:creationId xmlns="" xmlns:a16="http://schemas.microsoft.com/office/drawing/2014/main" id="{B1B916B6-1E84-459C-83A4-12E8BCEAE233}"/>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6828402" y="1085900"/>
            <a:ext cx="2051616" cy="656310"/>
          </a:xfrm>
          <a:prstGeom prst="rect">
            <a:avLst/>
          </a:prstGeom>
        </p:spPr>
      </p:pic>
      <p:pic>
        <p:nvPicPr>
          <p:cNvPr id="26" name="Picture 25">
            <a:extLst>
              <a:ext uri="{FF2B5EF4-FFF2-40B4-BE49-F238E27FC236}">
                <a16:creationId xmlns="" xmlns:a16="http://schemas.microsoft.com/office/drawing/2014/main" id="{883F24F7-6AD3-4AF8-8FA2-098D434FA934}"/>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63194" y="1237482"/>
            <a:ext cx="1583314" cy="668104"/>
          </a:xfrm>
          <a:prstGeom prst="rect">
            <a:avLst/>
          </a:prstGeom>
        </p:spPr>
      </p:pic>
      <p:pic>
        <p:nvPicPr>
          <p:cNvPr id="27" name="Picture 26">
            <a:extLst>
              <a:ext uri="{FF2B5EF4-FFF2-40B4-BE49-F238E27FC236}">
                <a16:creationId xmlns="" xmlns:a16="http://schemas.microsoft.com/office/drawing/2014/main" id="{5F0FDB91-7982-483A-A4C1-A376898966DD}"/>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0176536" y="4031566"/>
            <a:ext cx="2051268" cy="1634476"/>
          </a:xfrm>
          <a:prstGeom prst="rect">
            <a:avLst/>
          </a:prstGeom>
        </p:spPr>
      </p:pic>
      <p:pic>
        <p:nvPicPr>
          <p:cNvPr id="32" name="Picture 31">
            <a:extLst>
              <a:ext uri="{FF2B5EF4-FFF2-40B4-BE49-F238E27FC236}">
                <a16:creationId xmlns="" xmlns:a16="http://schemas.microsoft.com/office/drawing/2014/main" id="{C110262E-8B27-4B4F-9F00-B960CFD84758}"/>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6336173" y="3235897"/>
            <a:ext cx="2911941" cy="603695"/>
          </a:xfrm>
          <a:prstGeom prst="rect">
            <a:avLst/>
          </a:prstGeom>
        </p:spPr>
      </p:pic>
      <p:pic>
        <p:nvPicPr>
          <p:cNvPr id="34" name="Picture 33">
            <a:extLst>
              <a:ext uri="{FF2B5EF4-FFF2-40B4-BE49-F238E27FC236}">
                <a16:creationId xmlns="" xmlns:a16="http://schemas.microsoft.com/office/drawing/2014/main" id="{35F1838D-3F33-4F83-867E-2DDDCAD418B1}"/>
              </a:ext>
            </a:extLst>
          </p:cNvPr>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8042199" y="4405139"/>
            <a:ext cx="2189731" cy="989968"/>
          </a:xfrm>
          <a:prstGeom prst="rect">
            <a:avLst/>
          </a:prstGeom>
        </p:spPr>
      </p:pic>
      <p:pic>
        <p:nvPicPr>
          <p:cNvPr id="36" name="Picture 35">
            <a:extLst>
              <a:ext uri="{FF2B5EF4-FFF2-40B4-BE49-F238E27FC236}">
                <a16:creationId xmlns="" xmlns:a16="http://schemas.microsoft.com/office/drawing/2014/main" id="{CDCB7A7B-26CE-4737-94A2-5A53931E8571}"/>
              </a:ext>
            </a:extLst>
          </p:cNvPr>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0079595" y="2721234"/>
            <a:ext cx="1956587" cy="667482"/>
          </a:xfrm>
          <a:prstGeom prst="rect">
            <a:avLst/>
          </a:prstGeom>
        </p:spPr>
      </p:pic>
      <p:pic>
        <p:nvPicPr>
          <p:cNvPr id="38" name="Picture 37">
            <a:extLst>
              <a:ext uri="{FF2B5EF4-FFF2-40B4-BE49-F238E27FC236}">
                <a16:creationId xmlns="" xmlns:a16="http://schemas.microsoft.com/office/drawing/2014/main" id="{375CDCE3-21A3-41B8-85C6-5CD40BCEBE9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3125" y="5327339"/>
            <a:ext cx="2857500" cy="714375"/>
          </a:xfrm>
          <a:prstGeom prst="rect">
            <a:avLst/>
          </a:prstGeom>
        </p:spPr>
      </p:pic>
      <p:pic>
        <p:nvPicPr>
          <p:cNvPr id="40" name="Picture 39">
            <a:extLst>
              <a:ext uri="{FF2B5EF4-FFF2-40B4-BE49-F238E27FC236}">
                <a16:creationId xmlns="" xmlns:a16="http://schemas.microsoft.com/office/drawing/2014/main" id="{5715BCC5-0942-4502-B1B0-A274216E7C41}"/>
              </a:ext>
            </a:extLst>
          </p:cNvPr>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4843706" y="963409"/>
            <a:ext cx="1689049" cy="945867"/>
          </a:xfrm>
          <a:prstGeom prst="rect">
            <a:avLst/>
          </a:prstGeom>
        </p:spPr>
      </p:pic>
      <p:pic>
        <p:nvPicPr>
          <p:cNvPr id="42" name="Picture 41">
            <a:extLst>
              <a:ext uri="{FF2B5EF4-FFF2-40B4-BE49-F238E27FC236}">
                <a16:creationId xmlns="" xmlns:a16="http://schemas.microsoft.com/office/drawing/2014/main" id="{617BF2D7-6F55-4AA6-AFF3-42B02D8BA745}"/>
              </a:ext>
            </a:extLst>
          </p:cNvPr>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10804000" y="522382"/>
            <a:ext cx="1423804" cy="1129224"/>
          </a:xfrm>
          <a:prstGeom prst="rect">
            <a:avLst/>
          </a:prstGeom>
        </p:spPr>
      </p:pic>
      <p:pic>
        <p:nvPicPr>
          <p:cNvPr id="44" name="Picture 43">
            <a:extLst>
              <a:ext uri="{FF2B5EF4-FFF2-40B4-BE49-F238E27FC236}">
                <a16:creationId xmlns="" xmlns:a16="http://schemas.microsoft.com/office/drawing/2014/main" id="{67C30105-281E-4703-91D3-B20FAE0C0B88}"/>
              </a:ext>
            </a:extLst>
          </p:cNvPr>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6794638" y="323798"/>
            <a:ext cx="1226250" cy="735750"/>
          </a:xfrm>
          <a:prstGeom prst="rect">
            <a:avLst/>
          </a:prstGeom>
        </p:spPr>
      </p:pic>
      <p:pic>
        <p:nvPicPr>
          <p:cNvPr id="46" name="Picture 45">
            <a:extLst>
              <a:ext uri="{FF2B5EF4-FFF2-40B4-BE49-F238E27FC236}">
                <a16:creationId xmlns="" xmlns:a16="http://schemas.microsoft.com/office/drawing/2014/main" id="{D135BC2F-7992-4A91-81F6-CD48F66A0A31}"/>
              </a:ext>
            </a:extLst>
          </p:cNvPr>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8282771" y="165962"/>
            <a:ext cx="2448867" cy="701346"/>
          </a:xfrm>
          <a:prstGeom prst="rect">
            <a:avLst/>
          </a:prstGeom>
        </p:spPr>
      </p:pic>
      <p:pic>
        <p:nvPicPr>
          <p:cNvPr id="3" name="Picture 2">
            <a:extLst>
              <a:ext uri="{FF2B5EF4-FFF2-40B4-BE49-F238E27FC236}">
                <a16:creationId xmlns="" xmlns:a16="http://schemas.microsoft.com/office/drawing/2014/main" id="{AD7C8BC0-16F0-425D-9FD7-7240524C6A96}"/>
              </a:ext>
            </a:extLst>
          </p:cNvPr>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1657792" y="3126057"/>
            <a:ext cx="2006572" cy="954045"/>
          </a:xfrm>
          <a:prstGeom prst="rect">
            <a:avLst/>
          </a:prstGeom>
        </p:spPr>
      </p:pic>
      <p:pic>
        <p:nvPicPr>
          <p:cNvPr id="5" name="Picture 4">
            <a:extLst>
              <a:ext uri="{FF2B5EF4-FFF2-40B4-BE49-F238E27FC236}">
                <a16:creationId xmlns="" xmlns:a16="http://schemas.microsoft.com/office/drawing/2014/main" id="{91DC083A-FC9F-45D4-A91C-E0ABAC874E46}"/>
              </a:ext>
            </a:extLst>
          </p:cNvPr>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4354469" y="3791839"/>
            <a:ext cx="1859754" cy="830247"/>
          </a:xfrm>
          <a:prstGeom prst="rect">
            <a:avLst/>
          </a:prstGeom>
        </p:spPr>
      </p:pic>
      <p:pic>
        <p:nvPicPr>
          <p:cNvPr id="10" name="Picture 9">
            <a:extLst>
              <a:ext uri="{FF2B5EF4-FFF2-40B4-BE49-F238E27FC236}">
                <a16:creationId xmlns="" xmlns:a16="http://schemas.microsoft.com/office/drawing/2014/main" id="{AC106625-D6A3-4F02-A8AF-53277C46B143}"/>
              </a:ext>
            </a:extLst>
          </p:cNvPr>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4826078" y="2039994"/>
            <a:ext cx="2480234" cy="1069067"/>
          </a:xfrm>
          <a:prstGeom prst="rect">
            <a:avLst/>
          </a:prstGeom>
        </p:spPr>
      </p:pic>
      <p:pic>
        <p:nvPicPr>
          <p:cNvPr id="13" name="Picture 12">
            <a:extLst>
              <a:ext uri="{FF2B5EF4-FFF2-40B4-BE49-F238E27FC236}">
                <a16:creationId xmlns="" xmlns:a16="http://schemas.microsoft.com/office/drawing/2014/main" id="{0E7AB0A7-8F56-43AA-A540-9B3DEA3C095B}"/>
              </a:ext>
            </a:extLst>
          </p:cNvPr>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3997291" y="4649379"/>
            <a:ext cx="1917141" cy="766856"/>
          </a:xfrm>
          <a:prstGeom prst="rect">
            <a:avLst/>
          </a:prstGeom>
        </p:spPr>
      </p:pic>
      <p:pic>
        <p:nvPicPr>
          <p:cNvPr id="18" name="Picture 17">
            <a:extLst>
              <a:ext uri="{FF2B5EF4-FFF2-40B4-BE49-F238E27FC236}">
                <a16:creationId xmlns="" xmlns:a16="http://schemas.microsoft.com/office/drawing/2014/main" id="{CE4EB9D2-0615-4756-BADB-C54836DDECC3}"/>
              </a:ext>
            </a:extLst>
          </p:cNvPr>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7234125" y="1945138"/>
            <a:ext cx="1312125" cy="1312125"/>
          </a:xfrm>
          <a:prstGeom prst="rect">
            <a:avLst/>
          </a:prstGeom>
        </p:spPr>
      </p:pic>
      <p:pic>
        <p:nvPicPr>
          <p:cNvPr id="23" name="Picture 22">
            <a:extLst>
              <a:ext uri="{FF2B5EF4-FFF2-40B4-BE49-F238E27FC236}">
                <a16:creationId xmlns="" xmlns:a16="http://schemas.microsoft.com/office/drawing/2014/main" id="{18E9D368-8E6C-43FD-A906-B4B216BDE3B2}"/>
              </a:ext>
            </a:extLst>
          </p:cNvPr>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9530922" y="3515702"/>
            <a:ext cx="2472431" cy="662587"/>
          </a:xfrm>
          <a:prstGeom prst="rect">
            <a:avLst/>
          </a:prstGeom>
        </p:spPr>
      </p:pic>
      <p:pic>
        <p:nvPicPr>
          <p:cNvPr id="33" name="Picture 32">
            <a:extLst>
              <a:ext uri="{FF2B5EF4-FFF2-40B4-BE49-F238E27FC236}">
                <a16:creationId xmlns="" xmlns:a16="http://schemas.microsoft.com/office/drawing/2014/main" id="{385C708D-6C61-4782-BA77-53D1887A93C7}"/>
              </a:ext>
            </a:extLst>
          </p:cNvPr>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6699353" y="3986665"/>
            <a:ext cx="997351" cy="872682"/>
          </a:xfrm>
          <a:prstGeom prst="rect">
            <a:avLst/>
          </a:prstGeom>
        </p:spPr>
      </p:pic>
      <p:pic>
        <p:nvPicPr>
          <p:cNvPr id="37" name="Picture 36">
            <a:extLst>
              <a:ext uri="{FF2B5EF4-FFF2-40B4-BE49-F238E27FC236}">
                <a16:creationId xmlns="" xmlns:a16="http://schemas.microsoft.com/office/drawing/2014/main" id="{B01E1766-4B70-448C-8FF5-5063DC18FE3E}"/>
              </a:ext>
            </a:extLst>
          </p:cNvPr>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2537286" y="4269372"/>
            <a:ext cx="1201673" cy="936737"/>
          </a:xfrm>
          <a:prstGeom prst="rect">
            <a:avLst/>
          </a:prstGeom>
        </p:spPr>
      </p:pic>
      <p:pic>
        <p:nvPicPr>
          <p:cNvPr id="41" name="Picture 40">
            <a:extLst>
              <a:ext uri="{FF2B5EF4-FFF2-40B4-BE49-F238E27FC236}">
                <a16:creationId xmlns="" xmlns:a16="http://schemas.microsoft.com/office/drawing/2014/main" id="{0A53F57F-9AA6-45BF-9080-58752CCCC306}"/>
              </a:ext>
            </a:extLst>
          </p:cNvPr>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8916199" y="1286474"/>
            <a:ext cx="1374095" cy="1374095"/>
          </a:xfrm>
          <a:prstGeom prst="rect">
            <a:avLst/>
          </a:prstGeom>
        </p:spPr>
      </p:pic>
    </p:spTree>
    <p:extLst>
      <p:ext uri="{BB962C8B-B14F-4D97-AF65-F5344CB8AC3E}">
        <p14:creationId xmlns:p14="http://schemas.microsoft.com/office/powerpoint/2010/main" val="103968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47369" y="295879"/>
            <a:ext cx="11697263" cy="911879"/>
          </a:xfrm>
          <a:prstGeom prst="rect">
            <a:avLst/>
          </a:prstGeom>
          <a:solidFill>
            <a:srgbClr val="FBFBFB">
              <a:alpha val="90000"/>
            </a:srgbClr>
          </a:solidFill>
          <a:ln w="19050" cap="flat" cmpd="sng" algn="ctr">
            <a:noFill/>
            <a:prstDash val="solid"/>
          </a:ln>
          <a:effectLst/>
        </p:spPr>
        <p:txBody>
          <a:bodyPr rot="0" spcFirstLastPara="0" vertOverflow="overflow" horzOverflow="overflow" vert="horz" wrap="square" lIns="91188" tIns="91188" rIns="91188" bIns="91188" numCol="1" spcCol="0" rtlCol="0" fromWordArt="0" anchor="ctr" anchorCtr="0" forceAA="0" compatLnSpc="1">
            <a:prstTxWarp prst="textNoShape">
              <a:avLst/>
            </a:prstTxWarp>
            <a:noAutofit/>
          </a:bodyPr>
          <a:lstStyle/>
          <a:p>
            <a:pPr algn="ctr" defTabSz="914049">
              <a:defRPr/>
            </a:pPr>
            <a:endParaRPr lang="en-US" sz="4400" b="1" kern="0" spc="-100" dirty="0">
              <a:solidFill>
                <a:srgbClr val="009E49"/>
              </a:solidFill>
              <a:latin typeface="Segoe UI"/>
            </a:endParaRPr>
          </a:p>
        </p:txBody>
      </p:sp>
      <p:grpSp>
        <p:nvGrpSpPr>
          <p:cNvPr id="69" name="Group 68"/>
          <p:cNvGrpSpPr/>
          <p:nvPr/>
        </p:nvGrpSpPr>
        <p:grpSpPr>
          <a:xfrm>
            <a:off x="1598119" y="2384080"/>
            <a:ext cx="10392900" cy="421061"/>
            <a:chOff x="-1900613" y="2300675"/>
            <a:chExt cx="21091506" cy="349561"/>
          </a:xfrm>
          <a:solidFill>
            <a:srgbClr val="009E49">
              <a:lumMod val="50000"/>
              <a:alpha val="39000"/>
            </a:srgbClr>
          </a:solidFill>
        </p:grpSpPr>
        <p:sp>
          <p:nvSpPr>
            <p:cNvPr id="70" name="Pentagon 64"/>
            <p:cNvSpPr/>
            <p:nvPr/>
          </p:nvSpPr>
          <p:spPr bwMode="auto">
            <a:xfrm>
              <a:off x="-1900613" y="2301239"/>
              <a:ext cx="20429169" cy="348997"/>
            </a:xfrm>
            <a:prstGeom prst="homePlate">
              <a:avLst>
                <a:gd name="adj" fmla="val 37718"/>
              </a:avLst>
            </a:prstGeom>
            <a:grpFill/>
            <a:ln w="9525" cap="flat" cmpd="sng" algn="ctr">
              <a:noFill/>
              <a:prstDash val="solid"/>
              <a:round/>
              <a:headEnd type="none" w="med" len="med"/>
              <a:tailEnd type="none" w="med" len="med"/>
            </a:ln>
            <a:effectLst/>
          </p:spPr>
          <p:txBody>
            <a:bodyPr vert="horz" wrap="square" lIns="88952" tIns="44477" rIns="88952" bIns="44477" numCol="1" rtlCol="0" anchor="t" anchorCtr="0" compatLnSpc="1">
              <a:prstTxWarp prst="textNoShape">
                <a:avLst/>
              </a:prstTxWarp>
            </a:bodyPr>
            <a:lstStyle/>
            <a:p>
              <a:pPr defTabSz="910389" eaLnBrk="0" fontAlgn="base" hangingPunct="0">
                <a:spcBef>
                  <a:spcPct val="0"/>
                </a:spcBef>
                <a:spcAft>
                  <a:spcPct val="0"/>
                </a:spcAft>
                <a:defRPr/>
              </a:pPr>
              <a:endParaRPr lang="en-US" sz="1568" kern="0" dirty="0">
                <a:solidFill>
                  <a:prstClr val="black"/>
                </a:solidFill>
                <a:cs typeface="Arial" charset="0"/>
              </a:endParaRPr>
            </a:p>
          </p:txBody>
        </p:sp>
        <p:sp>
          <p:nvSpPr>
            <p:cNvPr id="71" name="Chevron 65"/>
            <p:cNvSpPr/>
            <p:nvPr/>
          </p:nvSpPr>
          <p:spPr bwMode="auto">
            <a:xfrm>
              <a:off x="18436252" y="2300675"/>
              <a:ext cx="436944" cy="347472"/>
            </a:xfrm>
            <a:prstGeom prst="chevron">
              <a:avLst>
                <a:gd name="adj" fmla="val 65934"/>
              </a:avLst>
            </a:prstGeom>
            <a:grpFill/>
            <a:ln w="9525" cap="flat" cmpd="sng" algn="ctr">
              <a:noFill/>
              <a:prstDash val="solid"/>
              <a:round/>
              <a:headEnd type="none" w="med" len="med"/>
              <a:tailEnd type="none" w="med" len="med"/>
            </a:ln>
            <a:effectLst/>
          </p:spPr>
          <p:txBody>
            <a:bodyPr vert="horz" wrap="square" lIns="88952" tIns="44477" rIns="88952" bIns="44477" numCol="1" rtlCol="0" anchor="t" anchorCtr="0" compatLnSpc="1">
              <a:prstTxWarp prst="textNoShape">
                <a:avLst/>
              </a:prstTxWarp>
            </a:bodyPr>
            <a:lstStyle/>
            <a:p>
              <a:pPr defTabSz="910389" eaLnBrk="0" fontAlgn="base" hangingPunct="0">
                <a:spcBef>
                  <a:spcPct val="0"/>
                </a:spcBef>
                <a:spcAft>
                  <a:spcPct val="0"/>
                </a:spcAft>
                <a:defRPr/>
              </a:pPr>
              <a:endParaRPr lang="en-US" sz="1568" kern="0" dirty="0">
                <a:solidFill>
                  <a:prstClr val="black"/>
                </a:solidFill>
                <a:cs typeface="Arial" charset="0"/>
              </a:endParaRPr>
            </a:p>
          </p:txBody>
        </p:sp>
        <p:sp>
          <p:nvSpPr>
            <p:cNvPr id="72" name="Chevron 66"/>
            <p:cNvSpPr/>
            <p:nvPr/>
          </p:nvSpPr>
          <p:spPr bwMode="auto">
            <a:xfrm>
              <a:off x="18811660" y="2300675"/>
              <a:ext cx="379233" cy="347472"/>
            </a:xfrm>
            <a:prstGeom prst="chevron">
              <a:avLst>
                <a:gd name="adj" fmla="val 65934"/>
              </a:avLst>
            </a:prstGeom>
            <a:grpFill/>
            <a:ln w="9525" cap="flat" cmpd="sng" algn="ctr">
              <a:noFill/>
              <a:prstDash val="solid"/>
              <a:round/>
              <a:headEnd type="none" w="med" len="med"/>
              <a:tailEnd type="none" w="med" len="med"/>
            </a:ln>
            <a:effectLst/>
          </p:spPr>
          <p:txBody>
            <a:bodyPr vert="horz" wrap="square" lIns="88952" tIns="44477" rIns="88952" bIns="44477" numCol="1" rtlCol="0" anchor="t" anchorCtr="0" compatLnSpc="1">
              <a:prstTxWarp prst="textNoShape">
                <a:avLst/>
              </a:prstTxWarp>
            </a:bodyPr>
            <a:lstStyle/>
            <a:p>
              <a:pPr defTabSz="910389" eaLnBrk="0" fontAlgn="base" hangingPunct="0">
                <a:spcBef>
                  <a:spcPct val="0"/>
                </a:spcBef>
                <a:spcAft>
                  <a:spcPct val="0"/>
                </a:spcAft>
                <a:defRPr/>
              </a:pPr>
              <a:endParaRPr lang="en-US" sz="1568" kern="0" dirty="0">
                <a:solidFill>
                  <a:prstClr val="black"/>
                </a:solidFill>
                <a:cs typeface="Arial" charset="0"/>
              </a:endParaRPr>
            </a:p>
          </p:txBody>
        </p:sp>
      </p:grpSp>
      <p:grpSp>
        <p:nvGrpSpPr>
          <p:cNvPr id="73" name="Group 72"/>
          <p:cNvGrpSpPr/>
          <p:nvPr/>
        </p:nvGrpSpPr>
        <p:grpSpPr>
          <a:xfrm>
            <a:off x="207443" y="1980879"/>
            <a:ext cx="1390677" cy="1227464"/>
            <a:chOff x="55047" y="3210215"/>
            <a:chExt cx="1527104" cy="1233910"/>
          </a:xfrm>
        </p:grpSpPr>
        <p:sp>
          <p:nvSpPr>
            <p:cNvPr id="74" name="Rectangle 73"/>
            <p:cNvSpPr/>
            <p:nvPr/>
          </p:nvSpPr>
          <p:spPr bwMode="auto">
            <a:xfrm>
              <a:off x="55047" y="3210215"/>
              <a:ext cx="1527104" cy="1233910"/>
            </a:xfrm>
            <a:prstGeom prst="rect">
              <a:avLst/>
            </a:prstGeom>
            <a:solidFill>
              <a:srgbClr val="007233">
                <a:alpha val="81961"/>
              </a:srgbClr>
            </a:solidFill>
            <a:ln w="38100"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753" kern="0" dirty="0">
                <a:gradFill>
                  <a:gsLst>
                    <a:gs pos="0">
                      <a:srgbClr val="FFFFFF"/>
                    </a:gs>
                    <a:gs pos="100000">
                      <a:srgbClr val="FFFFFF"/>
                    </a:gs>
                  </a:gsLst>
                  <a:lin ang="5400000" scaled="0"/>
                </a:gradFill>
              </a:endParaRPr>
            </a:p>
          </p:txBody>
        </p:sp>
        <p:pic>
          <p:nvPicPr>
            <p:cNvPr id="75" name="Picture 74"/>
            <p:cNvPicPr>
              <a:picLocks noChangeAspect="1"/>
            </p:cNvPicPr>
            <p:nvPr/>
          </p:nvPicPr>
          <p:blipFill>
            <a:blip r:embed="rId3" cstate="email">
              <a:duotone>
                <a:prstClr val="black"/>
                <a:srgbClr val="FFFFFF">
                  <a:lumMod val="95000"/>
                  <a:tint val="45000"/>
                  <a:satMod val="400000"/>
                </a:srgbClr>
              </a:duotone>
              <a:extLst>
                <a:ext uri="{28A0092B-C50C-407E-A947-70E740481C1C}">
                  <a14:useLocalDpi xmlns:a14="http://schemas.microsoft.com/office/drawing/2010/main" val="0"/>
                </a:ext>
              </a:extLst>
            </a:blip>
            <a:stretch>
              <a:fillRect/>
            </a:stretch>
          </p:blipFill>
          <p:spPr>
            <a:xfrm>
              <a:off x="253353" y="3615468"/>
              <a:ext cx="1130490" cy="423405"/>
            </a:xfrm>
            <a:prstGeom prst="rect">
              <a:avLst/>
            </a:prstGeom>
          </p:spPr>
        </p:pic>
      </p:grpSp>
      <p:sp>
        <p:nvSpPr>
          <p:cNvPr id="76" name="Rectangle 75"/>
          <p:cNvSpPr/>
          <p:nvPr/>
        </p:nvSpPr>
        <p:spPr>
          <a:xfrm>
            <a:off x="4008549" y="3345152"/>
            <a:ext cx="851003" cy="394082"/>
          </a:xfrm>
          <a:prstGeom prst="rect">
            <a:avLst/>
          </a:prstGeom>
        </p:spPr>
        <p:txBody>
          <a:bodyPr wrap="none">
            <a:spAutoFit/>
          </a:bodyPr>
          <a:lstStyle/>
          <a:p>
            <a:pPr algn="ctr" defTabSz="910389">
              <a:defRPr/>
            </a:pPr>
            <a:r>
              <a:rPr lang="en-US" sz="1961" b="1" kern="0" spc="299" dirty="0">
                <a:ln>
                  <a:solidFill>
                    <a:srgbClr val="DC3C00">
                      <a:alpha val="0"/>
                    </a:srgbClr>
                  </a:solidFill>
                </a:ln>
                <a:gradFill>
                  <a:gsLst>
                    <a:gs pos="0">
                      <a:srgbClr val="26814F"/>
                    </a:gs>
                    <a:gs pos="100000">
                      <a:srgbClr val="26814F"/>
                    </a:gs>
                  </a:gsLst>
                  <a:lin ang="5400000" scaled="1"/>
                </a:gradFill>
              </a:rPr>
              <a:t>2010</a:t>
            </a:r>
            <a:endParaRPr lang="en-US" sz="1765" b="1" kern="0" spc="299" dirty="0">
              <a:gradFill>
                <a:gsLst>
                  <a:gs pos="0">
                    <a:srgbClr val="26814F"/>
                  </a:gs>
                  <a:gs pos="100000">
                    <a:srgbClr val="26814F"/>
                  </a:gs>
                </a:gsLst>
                <a:lin ang="5400000" scaled="1"/>
              </a:gradFill>
            </a:endParaRPr>
          </a:p>
        </p:txBody>
      </p:sp>
      <p:sp>
        <p:nvSpPr>
          <p:cNvPr id="77" name="Rectangle 76"/>
          <p:cNvSpPr/>
          <p:nvPr/>
        </p:nvSpPr>
        <p:spPr>
          <a:xfrm>
            <a:off x="5134615" y="3332147"/>
            <a:ext cx="851003" cy="394082"/>
          </a:xfrm>
          <a:prstGeom prst="rect">
            <a:avLst/>
          </a:prstGeom>
        </p:spPr>
        <p:txBody>
          <a:bodyPr wrap="none">
            <a:spAutoFit/>
          </a:bodyPr>
          <a:lstStyle/>
          <a:p>
            <a:pPr algn="ctr" defTabSz="910389">
              <a:defRPr/>
            </a:pPr>
            <a:r>
              <a:rPr lang="en-US" sz="1961" b="1" kern="0" spc="299" dirty="0">
                <a:ln>
                  <a:solidFill>
                    <a:srgbClr val="DC3C00">
                      <a:alpha val="0"/>
                    </a:srgbClr>
                  </a:solidFill>
                </a:ln>
                <a:gradFill>
                  <a:gsLst>
                    <a:gs pos="0">
                      <a:srgbClr val="26814F"/>
                    </a:gs>
                    <a:gs pos="100000">
                      <a:srgbClr val="26814F"/>
                    </a:gs>
                  </a:gsLst>
                  <a:lin ang="5400000" scaled="1"/>
                </a:gradFill>
              </a:rPr>
              <a:t>2013</a:t>
            </a:r>
            <a:endParaRPr lang="en-US" sz="1765" b="1" kern="0" spc="299" dirty="0">
              <a:gradFill>
                <a:gsLst>
                  <a:gs pos="0">
                    <a:srgbClr val="26814F"/>
                  </a:gs>
                  <a:gs pos="100000">
                    <a:srgbClr val="26814F"/>
                  </a:gs>
                </a:gsLst>
                <a:lin ang="5400000" scaled="1"/>
              </a:gradFill>
            </a:endParaRPr>
          </a:p>
        </p:txBody>
      </p:sp>
      <p:sp>
        <p:nvSpPr>
          <p:cNvPr id="78" name="Rectangle 77"/>
          <p:cNvSpPr/>
          <p:nvPr/>
        </p:nvSpPr>
        <p:spPr>
          <a:xfrm>
            <a:off x="2882484" y="3332147"/>
            <a:ext cx="851003" cy="394082"/>
          </a:xfrm>
          <a:prstGeom prst="rect">
            <a:avLst/>
          </a:prstGeom>
        </p:spPr>
        <p:txBody>
          <a:bodyPr wrap="none">
            <a:spAutoFit/>
          </a:bodyPr>
          <a:lstStyle/>
          <a:p>
            <a:pPr algn="ctr" defTabSz="910389">
              <a:defRPr/>
            </a:pPr>
            <a:r>
              <a:rPr lang="en-US" sz="1961" b="1" kern="0" spc="299" dirty="0">
                <a:ln>
                  <a:solidFill>
                    <a:srgbClr val="DC3C00">
                      <a:alpha val="0"/>
                    </a:srgbClr>
                  </a:solidFill>
                </a:ln>
                <a:gradFill>
                  <a:gsLst>
                    <a:gs pos="0">
                      <a:srgbClr val="26814F"/>
                    </a:gs>
                    <a:gs pos="100000">
                      <a:srgbClr val="26814F"/>
                    </a:gs>
                  </a:gsLst>
                  <a:lin ang="5400000" scaled="1"/>
                </a:gradFill>
              </a:rPr>
              <a:t>2007</a:t>
            </a:r>
            <a:endParaRPr lang="en-US" sz="1765" b="1" kern="0" spc="299" dirty="0">
              <a:gradFill>
                <a:gsLst>
                  <a:gs pos="0">
                    <a:srgbClr val="26814F"/>
                  </a:gs>
                  <a:gs pos="100000">
                    <a:srgbClr val="26814F"/>
                  </a:gs>
                </a:gsLst>
                <a:lin ang="5400000" scaled="1"/>
              </a:gradFill>
            </a:endParaRPr>
          </a:p>
        </p:txBody>
      </p:sp>
      <p:sp>
        <p:nvSpPr>
          <p:cNvPr id="79" name="Rectangle 78"/>
          <p:cNvSpPr/>
          <p:nvPr/>
        </p:nvSpPr>
        <p:spPr>
          <a:xfrm>
            <a:off x="1756419" y="3332147"/>
            <a:ext cx="851003" cy="394082"/>
          </a:xfrm>
          <a:prstGeom prst="rect">
            <a:avLst/>
          </a:prstGeom>
        </p:spPr>
        <p:txBody>
          <a:bodyPr wrap="none">
            <a:spAutoFit/>
          </a:bodyPr>
          <a:lstStyle/>
          <a:p>
            <a:pPr algn="ctr" defTabSz="910389">
              <a:defRPr/>
            </a:pPr>
            <a:r>
              <a:rPr lang="en-US" sz="1961" b="1" kern="0" spc="299" dirty="0">
                <a:ln>
                  <a:solidFill>
                    <a:srgbClr val="DC3C00">
                      <a:alpha val="0"/>
                    </a:srgbClr>
                  </a:solidFill>
                </a:ln>
                <a:gradFill>
                  <a:gsLst>
                    <a:gs pos="0">
                      <a:srgbClr val="26814F"/>
                    </a:gs>
                    <a:gs pos="100000">
                      <a:srgbClr val="26814F"/>
                    </a:gs>
                  </a:gsLst>
                  <a:lin ang="5400000" scaled="1"/>
                </a:gradFill>
              </a:rPr>
              <a:t>2003</a:t>
            </a:r>
            <a:endParaRPr lang="en-US" sz="1765" b="1" kern="0" spc="299" dirty="0">
              <a:gradFill>
                <a:gsLst>
                  <a:gs pos="0">
                    <a:srgbClr val="26814F"/>
                  </a:gs>
                  <a:gs pos="100000">
                    <a:srgbClr val="26814F"/>
                  </a:gs>
                </a:gsLst>
                <a:lin ang="5400000" scaled="1"/>
              </a:gradFill>
            </a:endParaRPr>
          </a:p>
        </p:txBody>
      </p:sp>
      <p:sp>
        <p:nvSpPr>
          <p:cNvPr id="80" name="Title 1"/>
          <p:cNvSpPr txBox="1">
            <a:spLocks/>
          </p:cNvSpPr>
          <p:nvPr/>
        </p:nvSpPr>
        <p:spPr>
          <a:xfrm>
            <a:off x="7301958" y="388022"/>
            <a:ext cx="2684071" cy="507700"/>
          </a:xfrm>
          <a:prstGeom prst="rect">
            <a:avLst/>
          </a:prstGeom>
        </p:spPr>
        <p:txBody>
          <a:bodyPr lIns="89384" tIns="44691" rIns="89384" bIns="44691" anchor="t"/>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defTabSz="911764">
              <a:lnSpc>
                <a:spcPts val="2195"/>
              </a:lnSpc>
              <a:defRPr/>
            </a:pPr>
            <a:r>
              <a:rPr lang="en-US" sz="1568" i="0" kern="900" spc="299" dirty="0">
                <a:gradFill>
                  <a:gsLst>
                    <a:gs pos="0">
                      <a:srgbClr val="26814F"/>
                    </a:gs>
                    <a:gs pos="100000">
                      <a:srgbClr val="26814F"/>
                    </a:gs>
                  </a:gsLst>
                  <a:lin ang="5400000" scaled="1"/>
                </a:gradFill>
              </a:rPr>
              <a:t>ACCELERATED VALUE DELIVERY</a:t>
            </a:r>
            <a:endParaRPr lang="en-US" sz="2745" i="0" kern="900" spc="299" dirty="0">
              <a:gradFill>
                <a:gsLst>
                  <a:gs pos="0">
                    <a:srgbClr val="26814F"/>
                  </a:gs>
                  <a:gs pos="100000">
                    <a:srgbClr val="26814F"/>
                  </a:gs>
                </a:gsLst>
                <a:lin ang="5400000" scaled="1"/>
              </a:gradFill>
            </a:endParaRPr>
          </a:p>
        </p:txBody>
      </p:sp>
      <p:sp>
        <p:nvSpPr>
          <p:cNvPr id="83" name="Rectangle 82"/>
          <p:cNvSpPr/>
          <p:nvPr/>
        </p:nvSpPr>
        <p:spPr>
          <a:xfrm>
            <a:off x="7435250" y="114135"/>
            <a:ext cx="2430550" cy="271290"/>
          </a:xfrm>
          <a:prstGeom prst="rect">
            <a:avLst/>
          </a:prstGeom>
        </p:spPr>
        <p:txBody>
          <a:bodyPr wrap="square" lIns="89384" tIns="44691" rIns="89384" bIns="44691">
            <a:spAutoFit/>
          </a:bodyPr>
          <a:lstStyle/>
          <a:p>
            <a:pPr algn="ctr" defTabSz="911505">
              <a:lnSpc>
                <a:spcPct val="150000"/>
              </a:lnSpc>
              <a:defRPr/>
            </a:pPr>
            <a:r>
              <a:rPr lang="en-US" sz="784" b="1" kern="0" spc="150" dirty="0">
                <a:gradFill>
                  <a:gsLst>
                    <a:gs pos="0">
                      <a:schemeClr val="accent5">
                        <a:lumMod val="50000"/>
                      </a:schemeClr>
                    </a:gs>
                    <a:gs pos="100000">
                      <a:schemeClr val="accent5">
                        <a:lumMod val="50000"/>
                      </a:schemeClr>
                    </a:gs>
                  </a:gsLst>
                  <a:lin ang="5400000" scaled="1"/>
                </a:gradFill>
              </a:rPr>
              <a:t>INNOVATION IN OFFICE365</a:t>
            </a:r>
          </a:p>
        </p:txBody>
      </p:sp>
      <p:grpSp>
        <p:nvGrpSpPr>
          <p:cNvPr id="84" name="Group 83"/>
          <p:cNvGrpSpPr/>
          <p:nvPr/>
        </p:nvGrpSpPr>
        <p:grpSpPr>
          <a:xfrm>
            <a:off x="1926899" y="2298249"/>
            <a:ext cx="592722" cy="592722"/>
            <a:chOff x="2379690" y="1916198"/>
            <a:chExt cx="594360" cy="594360"/>
          </a:xfrm>
        </p:grpSpPr>
        <p:sp>
          <p:nvSpPr>
            <p:cNvPr id="85" name="Oval 84"/>
            <p:cNvSpPr/>
            <p:nvPr/>
          </p:nvSpPr>
          <p:spPr bwMode="auto">
            <a:xfrm>
              <a:off x="2379690" y="1916198"/>
              <a:ext cx="594360" cy="594360"/>
            </a:xfrm>
            <a:prstGeom prst="ellipse">
              <a:avLst/>
            </a:prstGeom>
            <a:solidFill>
              <a:srgbClr val="FFFFFF">
                <a:alpha val="81961"/>
              </a:srgbClr>
            </a:solidFill>
            <a:ln w="28575" cap="flat" cmpd="sng" algn="ctr">
              <a:solidFill>
                <a:srgbClr val="007233"/>
              </a:solid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pic>
          <p:nvPicPr>
            <p:cNvPr id="86" name="Picture 85"/>
            <p:cNvPicPr>
              <a:picLocks noChangeAspect="1"/>
            </p:cNvPicPr>
            <p:nvPr/>
          </p:nvPicPr>
          <p:blipFill rotWithShape="1">
            <a:blip r:embed="rId4" cstate="email">
              <a:duotone>
                <a:srgbClr val="797A7D">
                  <a:shade val="45000"/>
                  <a:satMod val="135000"/>
                </a:srgbClr>
                <a:prstClr val="white"/>
              </a:duotone>
              <a:extLst>
                <a:ext uri="{28A0092B-C50C-407E-A947-70E740481C1C}">
                  <a14:useLocalDpi xmlns:a14="http://schemas.microsoft.com/office/drawing/2010/main" val="0"/>
                </a:ext>
              </a:extLst>
            </a:blip>
            <a:srcRect/>
            <a:stretch/>
          </p:blipFill>
          <p:spPr>
            <a:xfrm>
              <a:off x="2425575" y="1930856"/>
              <a:ext cx="488342" cy="559197"/>
            </a:xfrm>
            <a:prstGeom prst="rect">
              <a:avLst/>
            </a:prstGeom>
          </p:spPr>
        </p:pic>
      </p:grpSp>
      <p:grpSp>
        <p:nvGrpSpPr>
          <p:cNvPr id="87" name="Group 86"/>
          <p:cNvGrpSpPr/>
          <p:nvPr/>
        </p:nvGrpSpPr>
        <p:grpSpPr>
          <a:xfrm>
            <a:off x="2947962" y="2298249"/>
            <a:ext cx="592722" cy="592722"/>
            <a:chOff x="3685765" y="1916198"/>
            <a:chExt cx="594360" cy="594360"/>
          </a:xfrm>
        </p:grpSpPr>
        <p:sp>
          <p:nvSpPr>
            <p:cNvPr id="88" name="Oval 87"/>
            <p:cNvSpPr/>
            <p:nvPr/>
          </p:nvSpPr>
          <p:spPr bwMode="auto">
            <a:xfrm>
              <a:off x="3685765" y="1916198"/>
              <a:ext cx="594360" cy="594360"/>
            </a:xfrm>
            <a:prstGeom prst="ellipse">
              <a:avLst/>
            </a:prstGeom>
            <a:solidFill>
              <a:srgbClr val="FFFFFF">
                <a:alpha val="81961"/>
              </a:srgbClr>
            </a:solidFill>
            <a:ln w="28575" cap="flat" cmpd="sng" algn="ctr">
              <a:solidFill>
                <a:srgbClr val="007233"/>
              </a:solid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pic>
          <p:nvPicPr>
            <p:cNvPr id="89" name="Picture 48" descr="C:\Users\sakuu\Documents\Ballmer MGX 2011\Tile Icons\Calendar Engineering.png"/>
            <p:cNvPicPr>
              <a:picLocks noChangeAspect="1" noChangeArrowheads="1"/>
            </p:cNvPicPr>
            <p:nvPr/>
          </p:nvPicPr>
          <p:blipFill>
            <a:blip r:embed="rId5" cstate="email">
              <a:duotone>
                <a:prstClr val="black"/>
                <a:srgbClr val="505050">
                  <a:tint val="45000"/>
                  <a:satMod val="400000"/>
                </a:srgbClr>
              </a:duotone>
              <a:extLst>
                <a:ext uri="{28A0092B-C50C-407E-A947-70E740481C1C}">
                  <a14:useLocalDpi xmlns:a14="http://schemas.microsoft.com/office/drawing/2010/main" val="0"/>
                </a:ext>
              </a:extLst>
            </a:blip>
            <a:srcRect/>
            <a:stretch>
              <a:fillRect/>
            </a:stretch>
          </p:blipFill>
          <p:spPr bwMode="black">
            <a:xfrm>
              <a:off x="3833931" y="2044508"/>
              <a:ext cx="314120" cy="331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89"/>
          <p:cNvGrpSpPr/>
          <p:nvPr/>
        </p:nvGrpSpPr>
        <p:grpSpPr>
          <a:xfrm>
            <a:off x="4156100" y="2298249"/>
            <a:ext cx="592722" cy="592722"/>
            <a:chOff x="5006532" y="1916198"/>
            <a:chExt cx="594360" cy="594360"/>
          </a:xfrm>
        </p:grpSpPr>
        <p:sp>
          <p:nvSpPr>
            <p:cNvPr id="91" name="Oval 90"/>
            <p:cNvSpPr/>
            <p:nvPr/>
          </p:nvSpPr>
          <p:spPr bwMode="auto">
            <a:xfrm>
              <a:off x="5006532" y="1916198"/>
              <a:ext cx="594360" cy="594360"/>
            </a:xfrm>
            <a:prstGeom prst="ellipse">
              <a:avLst/>
            </a:prstGeom>
            <a:solidFill>
              <a:srgbClr val="FFFFFF">
                <a:alpha val="81961"/>
              </a:srgbClr>
            </a:solidFill>
            <a:ln w="28575" cap="flat" cmpd="sng" algn="ctr">
              <a:solidFill>
                <a:srgbClr val="007233"/>
              </a:solid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92" name="Freeform 87"/>
            <p:cNvSpPr>
              <a:spLocks noEditPoints="1"/>
            </p:cNvSpPr>
            <p:nvPr/>
          </p:nvSpPr>
          <p:spPr bwMode="black">
            <a:xfrm>
              <a:off x="5130381" y="2038444"/>
              <a:ext cx="355462" cy="355370"/>
            </a:xfrm>
            <a:custGeom>
              <a:avLst/>
              <a:gdLst>
                <a:gd name="T0" fmla="*/ 432 w 442"/>
                <a:gd name="T1" fmla="*/ 203 h 442"/>
                <a:gd name="T2" fmla="*/ 239 w 442"/>
                <a:gd name="T3" fmla="*/ 10 h 442"/>
                <a:gd name="T4" fmla="*/ 203 w 442"/>
                <a:gd name="T5" fmla="*/ 10 h 442"/>
                <a:gd name="T6" fmla="*/ 10 w 442"/>
                <a:gd name="T7" fmla="*/ 203 h 442"/>
                <a:gd name="T8" fmla="*/ 10 w 442"/>
                <a:gd name="T9" fmla="*/ 239 h 442"/>
                <a:gd name="T10" fmla="*/ 203 w 442"/>
                <a:gd name="T11" fmla="*/ 432 h 442"/>
                <a:gd name="T12" fmla="*/ 239 w 442"/>
                <a:gd name="T13" fmla="*/ 432 h 442"/>
                <a:gd name="T14" fmla="*/ 432 w 442"/>
                <a:gd name="T15" fmla="*/ 239 h 442"/>
                <a:gd name="T16" fmla="*/ 432 w 442"/>
                <a:gd name="T17" fmla="*/ 203 h 442"/>
                <a:gd name="T18" fmla="*/ 292 w 442"/>
                <a:gd name="T19" fmla="*/ 331 h 442"/>
                <a:gd name="T20" fmla="*/ 270 w 442"/>
                <a:gd name="T21" fmla="*/ 310 h 442"/>
                <a:gd name="T22" fmla="*/ 245 w 442"/>
                <a:gd name="T23" fmla="*/ 273 h 442"/>
                <a:gd name="T24" fmla="*/ 245 w 442"/>
                <a:gd name="T25" fmla="*/ 352 h 442"/>
                <a:gd name="T26" fmla="*/ 189 w 442"/>
                <a:gd name="T27" fmla="*/ 352 h 442"/>
                <a:gd name="T28" fmla="*/ 189 w 442"/>
                <a:gd name="T29" fmla="*/ 157 h 442"/>
                <a:gd name="T30" fmla="*/ 154 w 442"/>
                <a:gd name="T31" fmla="*/ 157 h 442"/>
                <a:gd name="T32" fmla="*/ 154 w 442"/>
                <a:gd name="T33" fmla="*/ 157 h 442"/>
                <a:gd name="T34" fmla="*/ 146 w 442"/>
                <a:gd name="T35" fmla="*/ 150 h 442"/>
                <a:gd name="T36" fmla="*/ 147 w 442"/>
                <a:gd name="T37" fmla="*/ 146 h 442"/>
                <a:gd name="T38" fmla="*/ 215 w 442"/>
                <a:gd name="T39" fmla="*/ 54 h 442"/>
                <a:gd name="T40" fmla="*/ 286 w 442"/>
                <a:gd name="T41" fmla="*/ 145 h 442"/>
                <a:gd name="T42" fmla="*/ 286 w 442"/>
                <a:gd name="T43" fmla="*/ 145 h 442"/>
                <a:gd name="T44" fmla="*/ 288 w 442"/>
                <a:gd name="T45" fmla="*/ 150 h 442"/>
                <a:gd name="T46" fmla="*/ 280 w 442"/>
                <a:gd name="T47" fmla="*/ 157 h 442"/>
                <a:gd name="T48" fmla="*/ 280 w 442"/>
                <a:gd name="T49" fmla="*/ 157 h 442"/>
                <a:gd name="T50" fmla="*/ 245 w 442"/>
                <a:gd name="T51" fmla="*/ 157 h 442"/>
                <a:gd name="T52" fmla="*/ 245 w 442"/>
                <a:gd name="T53" fmla="*/ 165 h 442"/>
                <a:gd name="T54" fmla="*/ 246 w 442"/>
                <a:gd name="T55" fmla="*/ 170 h 442"/>
                <a:gd name="T56" fmla="*/ 257 w 442"/>
                <a:gd name="T57" fmla="*/ 204 h 442"/>
                <a:gd name="T58" fmla="*/ 300 w 442"/>
                <a:gd name="T59" fmla="*/ 285 h 442"/>
                <a:gd name="T60" fmla="*/ 320 w 442"/>
                <a:gd name="T61" fmla="*/ 303 h 442"/>
                <a:gd name="T62" fmla="*/ 292 w 442"/>
                <a:gd name="T63" fmla="*/ 33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442">
                  <a:moveTo>
                    <a:pt x="432" y="203"/>
                  </a:moveTo>
                  <a:cubicBezTo>
                    <a:pt x="239" y="10"/>
                    <a:pt x="239" y="10"/>
                    <a:pt x="239" y="10"/>
                  </a:cubicBezTo>
                  <a:cubicBezTo>
                    <a:pt x="229" y="0"/>
                    <a:pt x="213" y="0"/>
                    <a:pt x="203" y="10"/>
                  </a:cubicBezTo>
                  <a:cubicBezTo>
                    <a:pt x="10" y="203"/>
                    <a:pt x="10" y="203"/>
                    <a:pt x="10" y="203"/>
                  </a:cubicBezTo>
                  <a:cubicBezTo>
                    <a:pt x="0" y="213"/>
                    <a:pt x="0" y="229"/>
                    <a:pt x="10" y="239"/>
                  </a:cubicBezTo>
                  <a:cubicBezTo>
                    <a:pt x="203" y="432"/>
                    <a:pt x="203" y="432"/>
                    <a:pt x="203" y="432"/>
                  </a:cubicBezTo>
                  <a:cubicBezTo>
                    <a:pt x="213" y="442"/>
                    <a:pt x="229" y="442"/>
                    <a:pt x="239" y="432"/>
                  </a:cubicBezTo>
                  <a:cubicBezTo>
                    <a:pt x="432" y="239"/>
                    <a:pt x="432" y="239"/>
                    <a:pt x="432" y="239"/>
                  </a:cubicBezTo>
                  <a:cubicBezTo>
                    <a:pt x="442" y="229"/>
                    <a:pt x="442" y="213"/>
                    <a:pt x="432" y="203"/>
                  </a:cubicBezTo>
                  <a:close/>
                  <a:moveTo>
                    <a:pt x="292" y="331"/>
                  </a:moveTo>
                  <a:cubicBezTo>
                    <a:pt x="284" y="325"/>
                    <a:pt x="277" y="318"/>
                    <a:pt x="270" y="310"/>
                  </a:cubicBezTo>
                  <a:cubicBezTo>
                    <a:pt x="260" y="299"/>
                    <a:pt x="252" y="286"/>
                    <a:pt x="245" y="273"/>
                  </a:cubicBezTo>
                  <a:cubicBezTo>
                    <a:pt x="245" y="352"/>
                    <a:pt x="245" y="352"/>
                    <a:pt x="245" y="352"/>
                  </a:cubicBezTo>
                  <a:cubicBezTo>
                    <a:pt x="189" y="352"/>
                    <a:pt x="189" y="352"/>
                    <a:pt x="189" y="352"/>
                  </a:cubicBezTo>
                  <a:cubicBezTo>
                    <a:pt x="189" y="157"/>
                    <a:pt x="189" y="157"/>
                    <a:pt x="189" y="157"/>
                  </a:cubicBezTo>
                  <a:cubicBezTo>
                    <a:pt x="154" y="157"/>
                    <a:pt x="154" y="157"/>
                    <a:pt x="154" y="157"/>
                  </a:cubicBezTo>
                  <a:cubicBezTo>
                    <a:pt x="154" y="157"/>
                    <a:pt x="154" y="157"/>
                    <a:pt x="154" y="157"/>
                  </a:cubicBezTo>
                  <a:cubicBezTo>
                    <a:pt x="150" y="157"/>
                    <a:pt x="146" y="154"/>
                    <a:pt x="146" y="150"/>
                  </a:cubicBezTo>
                  <a:cubicBezTo>
                    <a:pt x="146" y="148"/>
                    <a:pt x="147" y="147"/>
                    <a:pt x="147" y="146"/>
                  </a:cubicBezTo>
                  <a:cubicBezTo>
                    <a:pt x="215" y="54"/>
                    <a:pt x="215" y="54"/>
                    <a:pt x="215" y="54"/>
                  </a:cubicBezTo>
                  <a:cubicBezTo>
                    <a:pt x="286" y="145"/>
                    <a:pt x="286" y="145"/>
                    <a:pt x="286" y="145"/>
                  </a:cubicBezTo>
                  <a:cubicBezTo>
                    <a:pt x="286" y="145"/>
                    <a:pt x="286" y="145"/>
                    <a:pt x="286" y="145"/>
                  </a:cubicBezTo>
                  <a:cubicBezTo>
                    <a:pt x="287" y="146"/>
                    <a:pt x="288" y="148"/>
                    <a:pt x="288" y="150"/>
                  </a:cubicBezTo>
                  <a:cubicBezTo>
                    <a:pt x="288" y="154"/>
                    <a:pt x="284" y="157"/>
                    <a:pt x="280" y="157"/>
                  </a:cubicBezTo>
                  <a:cubicBezTo>
                    <a:pt x="280" y="157"/>
                    <a:pt x="280" y="157"/>
                    <a:pt x="280" y="157"/>
                  </a:cubicBezTo>
                  <a:cubicBezTo>
                    <a:pt x="245" y="157"/>
                    <a:pt x="245" y="157"/>
                    <a:pt x="245" y="157"/>
                  </a:cubicBezTo>
                  <a:cubicBezTo>
                    <a:pt x="245" y="165"/>
                    <a:pt x="245" y="165"/>
                    <a:pt x="245" y="165"/>
                  </a:cubicBezTo>
                  <a:cubicBezTo>
                    <a:pt x="245" y="166"/>
                    <a:pt x="246" y="168"/>
                    <a:pt x="246" y="170"/>
                  </a:cubicBezTo>
                  <a:cubicBezTo>
                    <a:pt x="249" y="179"/>
                    <a:pt x="252" y="191"/>
                    <a:pt x="257" y="204"/>
                  </a:cubicBezTo>
                  <a:cubicBezTo>
                    <a:pt x="266" y="230"/>
                    <a:pt x="281" y="263"/>
                    <a:pt x="300" y="285"/>
                  </a:cubicBezTo>
                  <a:cubicBezTo>
                    <a:pt x="307" y="292"/>
                    <a:pt x="313" y="298"/>
                    <a:pt x="320" y="303"/>
                  </a:cubicBezTo>
                  <a:lnTo>
                    <a:pt x="292" y="331"/>
                  </a:lnTo>
                  <a:close/>
                </a:path>
              </a:pathLst>
            </a:custGeom>
            <a:solidFill>
              <a:srgbClr val="909090"/>
            </a:solidFill>
            <a:ln>
              <a:noFill/>
            </a:ln>
            <a:extLst/>
          </p:spPr>
          <p:txBody>
            <a:bodyPr vert="horz" wrap="square" lIns="90738" tIns="45367" rIns="90738" bIns="45367" numCol="1" anchor="t" anchorCtr="0" compatLnSpc="1">
              <a:prstTxWarp prst="textNoShape">
                <a:avLst/>
              </a:prstTxWarp>
            </a:bodyPr>
            <a:lstStyle/>
            <a:p>
              <a:pPr defTabSz="910389">
                <a:defRPr/>
              </a:pPr>
              <a:endParaRPr lang="en-US" sz="1568" kern="0" dirty="0">
                <a:solidFill>
                  <a:srgbClr val="282828"/>
                </a:solidFill>
              </a:endParaRPr>
            </a:p>
          </p:txBody>
        </p:sp>
      </p:grpSp>
      <p:grpSp>
        <p:nvGrpSpPr>
          <p:cNvPr id="93" name="Group 92"/>
          <p:cNvGrpSpPr/>
          <p:nvPr/>
        </p:nvGrpSpPr>
        <p:grpSpPr>
          <a:xfrm>
            <a:off x="5212059" y="2298249"/>
            <a:ext cx="592722" cy="592722"/>
            <a:chOff x="6297915" y="1916198"/>
            <a:chExt cx="594360" cy="594360"/>
          </a:xfrm>
        </p:grpSpPr>
        <p:sp>
          <p:nvSpPr>
            <p:cNvPr id="94" name="Oval 93"/>
            <p:cNvSpPr/>
            <p:nvPr/>
          </p:nvSpPr>
          <p:spPr bwMode="auto">
            <a:xfrm>
              <a:off x="6297915" y="1916198"/>
              <a:ext cx="594360" cy="594360"/>
            </a:xfrm>
            <a:prstGeom prst="ellipse">
              <a:avLst/>
            </a:prstGeom>
            <a:solidFill>
              <a:srgbClr val="FFFFFF">
                <a:alpha val="81961"/>
              </a:srgbClr>
            </a:solidFill>
            <a:ln w="28575" cap="flat" cmpd="sng" algn="ctr">
              <a:solidFill>
                <a:srgbClr val="007233"/>
              </a:solid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pic>
          <p:nvPicPr>
            <p:cNvPr id="95" name="Picture 6"/>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385845" y="2075543"/>
              <a:ext cx="436123" cy="243773"/>
            </a:xfrm>
            <a:prstGeom prst="rect">
              <a:avLst/>
            </a:prstGeom>
            <a:noFill/>
            <a:ln>
              <a:noFill/>
            </a:ln>
            <a:extLst/>
          </p:spPr>
        </p:pic>
      </p:grpSp>
      <p:grpSp>
        <p:nvGrpSpPr>
          <p:cNvPr id="96" name="Group 95"/>
          <p:cNvGrpSpPr/>
          <p:nvPr/>
        </p:nvGrpSpPr>
        <p:grpSpPr>
          <a:xfrm>
            <a:off x="6268363" y="2218678"/>
            <a:ext cx="314377" cy="314377"/>
            <a:chOff x="7275143" y="3218528"/>
            <a:chExt cx="315247" cy="315247"/>
          </a:xfrm>
        </p:grpSpPr>
        <p:sp>
          <p:nvSpPr>
            <p:cNvPr id="97" name="Oval 96"/>
            <p:cNvSpPr/>
            <p:nvPr/>
          </p:nvSpPr>
          <p:spPr bwMode="auto">
            <a:xfrm>
              <a:off x="7275143" y="3218528"/>
              <a:ext cx="315247" cy="315247"/>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98" name="Freeform 93"/>
            <p:cNvSpPr>
              <a:spLocks noChangeAspect="1" noEditPoints="1"/>
            </p:cNvSpPr>
            <p:nvPr/>
          </p:nvSpPr>
          <p:spPr bwMode="black">
            <a:xfrm>
              <a:off x="7331939" y="3314161"/>
              <a:ext cx="203550" cy="126630"/>
            </a:xfrm>
            <a:custGeom>
              <a:avLst/>
              <a:gdLst>
                <a:gd name="T0" fmla="*/ 997 w 1058"/>
                <a:gd name="T1" fmla="*/ 289 h 657"/>
                <a:gd name="T2" fmla="*/ 903 w 1058"/>
                <a:gd name="T3" fmla="*/ 232 h 657"/>
                <a:gd name="T4" fmla="*/ 903 w 1058"/>
                <a:gd name="T5" fmla="*/ 216 h 657"/>
                <a:gd name="T6" fmla="*/ 843 w 1058"/>
                <a:gd name="T7" fmla="*/ 65 h 657"/>
                <a:gd name="T8" fmla="*/ 693 w 1058"/>
                <a:gd name="T9" fmla="*/ 0 h 657"/>
                <a:gd name="T10" fmla="*/ 508 w 1058"/>
                <a:gd name="T11" fmla="*/ 105 h 657"/>
                <a:gd name="T12" fmla="*/ 425 w 1058"/>
                <a:gd name="T13" fmla="*/ 89 h 657"/>
                <a:gd name="T14" fmla="*/ 276 w 1058"/>
                <a:gd name="T15" fmla="*/ 147 h 657"/>
                <a:gd name="T16" fmla="*/ 224 w 1058"/>
                <a:gd name="T17" fmla="*/ 224 h 657"/>
                <a:gd name="T18" fmla="*/ 215 w 1058"/>
                <a:gd name="T19" fmla="*/ 224 h 657"/>
                <a:gd name="T20" fmla="*/ 64 w 1058"/>
                <a:gd name="T21" fmla="*/ 288 h 657"/>
                <a:gd name="T22" fmla="*/ 0 w 1058"/>
                <a:gd name="T23" fmla="*/ 440 h 657"/>
                <a:gd name="T24" fmla="*/ 64 w 1058"/>
                <a:gd name="T25" fmla="*/ 592 h 657"/>
                <a:gd name="T26" fmla="*/ 215 w 1058"/>
                <a:gd name="T27" fmla="*/ 657 h 657"/>
                <a:gd name="T28" fmla="*/ 843 w 1058"/>
                <a:gd name="T29" fmla="*/ 657 h 657"/>
                <a:gd name="T30" fmla="*/ 997 w 1058"/>
                <a:gd name="T31" fmla="*/ 592 h 657"/>
                <a:gd name="T32" fmla="*/ 1058 w 1058"/>
                <a:gd name="T33" fmla="*/ 440 h 657"/>
                <a:gd name="T34" fmla="*/ 997 w 1058"/>
                <a:gd name="T35" fmla="*/ 289 h 657"/>
                <a:gd name="T36" fmla="*/ 843 w 1058"/>
                <a:gd name="T37" fmla="*/ 597 h 657"/>
                <a:gd name="T38" fmla="*/ 692 w 1058"/>
                <a:gd name="T39" fmla="*/ 597 h 657"/>
                <a:gd name="T40" fmla="*/ 692 w 1058"/>
                <a:gd name="T41" fmla="*/ 437 h 657"/>
                <a:gd name="T42" fmla="*/ 777 w 1058"/>
                <a:gd name="T43" fmla="*/ 437 h 657"/>
                <a:gd name="T44" fmla="*/ 607 w 1058"/>
                <a:gd name="T45" fmla="*/ 220 h 657"/>
                <a:gd name="T46" fmla="*/ 438 w 1058"/>
                <a:gd name="T47" fmla="*/ 437 h 657"/>
                <a:gd name="T48" fmla="*/ 523 w 1058"/>
                <a:gd name="T49" fmla="*/ 437 h 657"/>
                <a:gd name="T50" fmla="*/ 523 w 1058"/>
                <a:gd name="T51" fmla="*/ 597 h 657"/>
                <a:gd name="T52" fmla="*/ 215 w 1058"/>
                <a:gd name="T53" fmla="*/ 597 h 657"/>
                <a:gd name="T54" fmla="*/ 60 w 1058"/>
                <a:gd name="T55" fmla="*/ 440 h 657"/>
                <a:gd name="T56" fmla="*/ 215 w 1058"/>
                <a:gd name="T57" fmla="*/ 284 h 657"/>
                <a:gd name="T58" fmla="*/ 270 w 1058"/>
                <a:gd name="T59" fmla="*/ 297 h 657"/>
                <a:gd name="T60" fmla="*/ 425 w 1058"/>
                <a:gd name="T61" fmla="*/ 149 h 657"/>
                <a:gd name="T62" fmla="*/ 538 w 1058"/>
                <a:gd name="T63" fmla="*/ 199 h 657"/>
                <a:gd name="T64" fmla="*/ 693 w 1058"/>
                <a:gd name="T65" fmla="*/ 60 h 657"/>
                <a:gd name="T66" fmla="*/ 843 w 1058"/>
                <a:gd name="T67" fmla="*/ 216 h 657"/>
                <a:gd name="T68" fmla="*/ 831 w 1058"/>
                <a:gd name="T69" fmla="*/ 288 h 657"/>
                <a:gd name="T70" fmla="*/ 843 w 1058"/>
                <a:gd name="T71" fmla="*/ 284 h 657"/>
                <a:gd name="T72" fmla="*/ 998 w 1058"/>
                <a:gd name="T73" fmla="*/ 440 h 657"/>
                <a:gd name="T74" fmla="*/ 843 w 1058"/>
                <a:gd name="T75" fmla="*/ 59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8" h="657">
                  <a:moveTo>
                    <a:pt x="997" y="289"/>
                  </a:moveTo>
                  <a:cubicBezTo>
                    <a:pt x="970" y="261"/>
                    <a:pt x="938" y="242"/>
                    <a:pt x="903" y="232"/>
                  </a:cubicBezTo>
                  <a:cubicBezTo>
                    <a:pt x="903" y="227"/>
                    <a:pt x="903" y="222"/>
                    <a:pt x="903" y="216"/>
                  </a:cubicBezTo>
                  <a:cubicBezTo>
                    <a:pt x="903" y="160"/>
                    <a:pt x="882" y="106"/>
                    <a:pt x="843" y="65"/>
                  </a:cubicBezTo>
                  <a:cubicBezTo>
                    <a:pt x="803" y="23"/>
                    <a:pt x="749" y="0"/>
                    <a:pt x="693" y="0"/>
                  </a:cubicBezTo>
                  <a:cubicBezTo>
                    <a:pt x="616" y="0"/>
                    <a:pt x="547" y="42"/>
                    <a:pt x="508" y="105"/>
                  </a:cubicBezTo>
                  <a:cubicBezTo>
                    <a:pt x="483" y="94"/>
                    <a:pt x="454" y="89"/>
                    <a:pt x="425" y="89"/>
                  </a:cubicBezTo>
                  <a:cubicBezTo>
                    <a:pt x="368" y="89"/>
                    <a:pt x="316" y="110"/>
                    <a:pt x="276" y="147"/>
                  </a:cubicBezTo>
                  <a:cubicBezTo>
                    <a:pt x="253" y="169"/>
                    <a:pt x="236" y="195"/>
                    <a:pt x="224" y="224"/>
                  </a:cubicBezTo>
                  <a:cubicBezTo>
                    <a:pt x="221" y="224"/>
                    <a:pt x="218" y="224"/>
                    <a:pt x="215" y="224"/>
                  </a:cubicBezTo>
                  <a:cubicBezTo>
                    <a:pt x="159" y="224"/>
                    <a:pt x="105" y="247"/>
                    <a:pt x="64" y="288"/>
                  </a:cubicBezTo>
                  <a:cubicBezTo>
                    <a:pt x="23" y="329"/>
                    <a:pt x="0" y="383"/>
                    <a:pt x="0" y="440"/>
                  </a:cubicBezTo>
                  <a:cubicBezTo>
                    <a:pt x="0" y="497"/>
                    <a:pt x="23" y="551"/>
                    <a:pt x="64" y="592"/>
                  </a:cubicBezTo>
                  <a:cubicBezTo>
                    <a:pt x="105" y="634"/>
                    <a:pt x="159" y="657"/>
                    <a:pt x="215" y="657"/>
                  </a:cubicBezTo>
                  <a:cubicBezTo>
                    <a:pt x="843" y="657"/>
                    <a:pt x="843" y="657"/>
                    <a:pt x="843" y="657"/>
                  </a:cubicBezTo>
                  <a:cubicBezTo>
                    <a:pt x="902" y="657"/>
                    <a:pt x="956" y="634"/>
                    <a:pt x="997" y="592"/>
                  </a:cubicBezTo>
                  <a:cubicBezTo>
                    <a:pt x="1036" y="551"/>
                    <a:pt x="1058" y="497"/>
                    <a:pt x="1058" y="440"/>
                  </a:cubicBezTo>
                  <a:cubicBezTo>
                    <a:pt x="1058" y="383"/>
                    <a:pt x="1036" y="329"/>
                    <a:pt x="997" y="289"/>
                  </a:cubicBezTo>
                  <a:close/>
                  <a:moveTo>
                    <a:pt x="843" y="597"/>
                  </a:moveTo>
                  <a:cubicBezTo>
                    <a:pt x="843" y="597"/>
                    <a:pt x="843" y="597"/>
                    <a:pt x="692" y="597"/>
                  </a:cubicBezTo>
                  <a:cubicBezTo>
                    <a:pt x="692" y="437"/>
                    <a:pt x="692" y="437"/>
                    <a:pt x="692" y="437"/>
                  </a:cubicBezTo>
                  <a:cubicBezTo>
                    <a:pt x="777" y="437"/>
                    <a:pt x="777" y="437"/>
                    <a:pt x="777" y="437"/>
                  </a:cubicBezTo>
                  <a:cubicBezTo>
                    <a:pt x="607" y="220"/>
                    <a:pt x="607" y="220"/>
                    <a:pt x="607" y="220"/>
                  </a:cubicBezTo>
                  <a:cubicBezTo>
                    <a:pt x="438" y="437"/>
                    <a:pt x="438" y="437"/>
                    <a:pt x="438" y="437"/>
                  </a:cubicBezTo>
                  <a:cubicBezTo>
                    <a:pt x="523" y="437"/>
                    <a:pt x="523" y="437"/>
                    <a:pt x="523" y="437"/>
                  </a:cubicBezTo>
                  <a:cubicBezTo>
                    <a:pt x="523" y="597"/>
                    <a:pt x="523" y="597"/>
                    <a:pt x="523" y="597"/>
                  </a:cubicBezTo>
                  <a:cubicBezTo>
                    <a:pt x="442" y="597"/>
                    <a:pt x="341" y="597"/>
                    <a:pt x="215" y="597"/>
                  </a:cubicBezTo>
                  <a:cubicBezTo>
                    <a:pt x="131" y="597"/>
                    <a:pt x="60" y="525"/>
                    <a:pt x="60" y="440"/>
                  </a:cubicBezTo>
                  <a:cubicBezTo>
                    <a:pt x="60" y="356"/>
                    <a:pt x="131" y="284"/>
                    <a:pt x="215" y="284"/>
                  </a:cubicBezTo>
                  <a:cubicBezTo>
                    <a:pt x="236" y="284"/>
                    <a:pt x="253" y="288"/>
                    <a:pt x="270" y="297"/>
                  </a:cubicBezTo>
                  <a:cubicBezTo>
                    <a:pt x="274" y="212"/>
                    <a:pt x="341" y="149"/>
                    <a:pt x="425" y="149"/>
                  </a:cubicBezTo>
                  <a:cubicBezTo>
                    <a:pt x="471" y="149"/>
                    <a:pt x="508" y="166"/>
                    <a:pt x="538" y="199"/>
                  </a:cubicBezTo>
                  <a:cubicBezTo>
                    <a:pt x="546" y="123"/>
                    <a:pt x="613" y="60"/>
                    <a:pt x="693" y="60"/>
                  </a:cubicBezTo>
                  <a:cubicBezTo>
                    <a:pt x="776" y="60"/>
                    <a:pt x="843" y="132"/>
                    <a:pt x="843" y="216"/>
                  </a:cubicBezTo>
                  <a:cubicBezTo>
                    <a:pt x="843" y="242"/>
                    <a:pt x="839" y="267"/>
                    <a:pt x="831" y="288"/>
                  </a:cubicBezTo>
                  <a:cubicBezTo>
                    <a:pt x="835" y="284"/>
                    <a:pt x="839" y="284"/>
                    <a:pt x="843" y="284"/>
                  </a:cubicBezTo>
                  <a:cubicBezTo>
                    <a:pt x="931" y="284"/>
                    <a:pt x="998" y="356"/>
                    <a:pt x="998" y="440"/>
                  </a:cubicBezTo>
                  <a:cubicBezTo>
                    <a:pt x="998" y="525"/>
                    <a:pt x="931" y="597"/>
                    <a:pt x="843" y="597"/>
                  </a:cubicBezTo>
                  <a:close/>
                </a:path>
              </a:pathLst>
            </a:custGeom>
            <a:solidFill>
              <a:srgbClr val="FFFFFF">
                <a:lumMod val="95000"/>
              </a:srgbClr>
            </a:solidFill>
            <a:ln>
              <a:noFill/>
            </a:ln>
          </p:spPr>
          <p:txBody>
            <a:bodyPr vert="horz" wrap="square" lIns="35490" tIns="17744" rIns="35490" bIns="1774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361954">
                <a:defRPr/>
              </a:pPr>
              <a:endParaRPr lang="en-US" sz="588" dirty="0">
                <a:solidFill>
                  <a:srgbClr val="505050"/>
                </a:solidFill>
              </a:endParaRPr>
            </a:p>
          </p:txBody>
        </p:sp>
      </p:grpSp>
      <p:grpSp>
        <p:nvGrpSpPr>
          <p:cNvPr id="99" name="Group 98"/>
          <p:cNvGrpSpPr/>
          <p:nvPr/>
        </p:nvGrpSpPr>
        <p:grpSpPr>
          <a:xfrm>
            <a:off x="6763300" y="2657626"/>
            <a:ext cx="319156" cy="319156"/>
            <a:chOff x="7569343" y="3480800"/>
            <a:chExt cx="320040" cy="320040"/>
          </a:xfrm>
        </p:grpSpPr>
        <p:sp>
          <p:nvSpPr>
            <p:cNvPr id="100" name="Oval 99"/>
            <p:cNvSpPr/>
            <p:nvPr/>
          </p:nvSpPr>
          <p:spPr bwMode="auto">
            <a:xfrm>
              <a:off x="7569343" y="3480800"/>
              <a:ext cx="320040" cy="320040"/>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101" name="Rounded Rectangle 6"/>
            <p:cNvSpPr/>
            <p:nvPr/>
          </p:nvSpPr>
          <p:spPr bwMode="black">
            <a:xfrm>
              <a:off x="7660309" y="3542926"/>
              <a:ext cx="138108" cy="19579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82074" tIns="41037" rIns="82074" bIns="41037" numCol="1" rtlCol="0" anchor="ctr" anchorCtr="0" compatLnSpc="1">
              <a:prstTxWarp prst="textNoShape">
                <a:avLst/>
              </a:prstTxWarp>
            </a:bodyPr>
            <a:lstStyle/>
            <a:p>
              <a:pPr defTabSz="738604">
                <a:defRPr/>
              </a:pPr>
              <a:endParaRPr lang="en-US" sz="1765" kern="0" spc="-122" dirty="0">
                <a:solidFill>
                  <a:srgbClr val="505050">
                    <a:lumMod val="50000"/>
                  </a:srgbClr>
                </a:solidFill>
              </a:endParaRPr>
            </a:p>
          </p:txBody>
        </p:sp>
      </p:grpSp>
      <p:sp>
        <p:nvSpPr>
          <p:cNvPr id="102" name="Rectangle 101"/>
          <p:cNvSpPr/>
          <p:nvPr/>
        </p:nvSpPr>
        <p:spPr>
          <a:xfrm>
            <a:off x="1545948" y="1281940"/>
            <a:ext cx="1335946" cy="366712"/>
          </a:xfrm>
          <a:prstGeom prst="rect">
            <a:avLst/>
          </a:prstGeom>
        </p:spPr>
        <p:txBody>
          <a:bodyPr wrap="square" lIns="89384" tIns="44691" rIns="89384" bIns="44691">
            <a:spAutoFit/>
          </a:bodyPr>
          <a:lstStyle/>
          <a:p>
            <a:pPr algn="ctr" defTabSz="911505">
              <a:lnSpc>
                <a:spcPct val="90000"/>
              </a:lnSpc>
              <a:defRPr/>
            </a:pPr>
            <a:r>
              <a:rPr lang="en-US" sz="980" b="1" kern="0" spc="150" dirty="0">
                <a:gradFill>
                  <a:gsLst>
                    <a:gs pos="0">
                      <a:schemeClr val="bg1">
                        <a:lumMod val="50000"/>
                      </a:schemeClr>
                    </a:gs>
                    <a:gs pos="100000">
                      <a:schemeClr val="bg1">
                        <a:lumMod val="50000"/>
                      </a:schemeClr>
                    </a:gs>
                  </a:gsLst>
                  <a:lin ang="5400000" scaled="1"/>
                </a:gradFill>
              </a:rPr>
              <a:t>CONSISTENCY WITH OFFICE</a:t>
            </a:r>
          </a:p>
        </p:txBody>
      </p:sp>
      <p:sp>
        <p:nvSpPr>
          <p:cNvPr id="103" name="Rectangle 102"/>
          <p:cNvSpPr/>
          <p:nvPr/>
        </p:nvSpPr>
        <p:spPr>
          <a:xfrm>
            <a:off x="2613765" y="1282287"/>
            <a:ext cx="1333752" cy="366712"/>
          </a:xfrm>
          <a:prstGeom prst="rect">
            <a:avLst/>
          </a:prstGeom>
        </p:spPr>
        <p:txBody>
          <a:bodyPr wrap="square" lIns="89384" tIns="44691" rIns="89384" bIns="44691">
            <a:spAutoFit/>
          </a:bodyPr>
          <a:lstStyle/>
          <a:p>
            <a:pPr algn="ctr" defTabSz="911505">
              <a:lnSpc>
                <a:spcPct val="90000"/>
              </a:lnSpc>
              <a:defRPr/>
            </a:pPr>
            <a:r>
              <a:rPr lang="en-US" sz="980" b="1" kern="0" spc="150" dirty="0">
                <a:gradFill>
                  <a:gsLst>
                    <a:gs pos="0">
                      <a:schemeClr val="bg1">
                        <a:lumMod val="50000"/>
                      </a:schemeClr>
                    </a:gs>
                    <a:gs pos="100000">
                      <a:schemeClr val="bg1">
                        <a:lumMod val="50000"/>
                      </a:schemeClr>
                    </a:gs>
                  </a:gsLst>
                  <a:lin ang="5400000" scaled="1"/>
                </a:gradFill>
              </a:rPr>
              <a:t>SHAREPOINT INTEGRATION</a:t>
            </a:r>
          </a:p>
        </p:txBody>
      </p:sp>
      <p:sp>
        <p:nvSpPr>
          <p:cNvPr id="104" name="Rectangle 103"/>
          <p:cNvSpPr/>
          <p:nvPr/>
        </p:nvSpPr>
        <p:spPr>
          <a:xfrm>
            <a:off x="3744752" y="1271750"/>
            <a:ext cx="1413544" cy="366712"/>
          </a:xfrm>
          <a:prstGeom prst="rect">
            <a:avLst/>
          </a:prstGeom>
        </p:spPr>
        <p:txBody>
          <a:bodyPr wrap="square" lIns="89384" tIns="44691" rIns="89384" bIns="44691">
            <a:spAutoFit/>
          </a:bodyPr>
          <a:lstStyle/>
          <a:p>
            <a:pPr algn="ctr" defTabSz="911505">
              <a:lnSpc>
                <a:spcPct val="90000"/>
              </a:lnSpc>
              <a:defRPr/>
            </a:pPr>
            <a:r>
              <a:rPr lang="en-US" sz="980" b="1" kern="0" spc="150" dirty="0">
                <a:gradFill>
                  <a:gsLst>
                    <a:gs pos="0">
                      <a:schemeClr val="bg1">
                        <a:lumMod val="50000"/>
                      </a:schemeClr>
                    </a:gs>
                    <a:gs pos="100000">
                      <a:schemeClr val="bg1">
                        <a:lumMod val="50000"/>
                      </a:schemeClr>
                    </a:gs>
                  </a:gsLst>
                  <a:lin ang="5400000" scaled="1"/>
                </a:gradFill>
              </a:rPr>
              <a:t>CONSOLIDATED PPM SOLUTION</a:t>
            </a:r>
          </a:p>
        </p:txBody>
      </p:sp>
      <p:sp>
        <p:nvSpPr>
          <p:cNvPr id="105" name="Rectangle 104"/>
          <p:cNvSpPr/>
          <p:nvPr/>
        </p:nvSpPr>
        <p:spPr>
          <a:xfrm>
            <a:off x="4974206" y="1273725"/>
            <a:ext cx="1061748" cy="366712"/>
          </a:xfrm>
          <a:prstGeom prst="rect">
            <a:avLst/>
          </a:prstGeom>
        </p:spPr>
        <p:txBody>
          <a:bodyPr wrap="square" lIns="89384" tIns="44691" rIns="89384" bIns="44691">
            <a:spAutoFit/>
          </a:bodyPr>
          <a:lstStyle/>
          <a:p>
            <a:pPr algn="ctr" defTabSz="911505">
              <a:lnSpc>
                <a:spcPct val="90000"/>
              </a:lnSpc>
              <a:defRPr/>
            </a:pPr>
            <a:r>
              <a:rPr lang="en-US" sz="980" b="1" kern="0" spc="150" dirty="0">
                <a:gradFill>
                  <a:gsLst>
                    <a:gs pos="0">
                      <a:schemeClr val="bg1">
                        <a:lumMod val="50000"/>
                      </a:schemeClr>
                    </a:gs>
                    <a:gs pos="100000">
                      <a:schemeClr val="bg1">
                        <a:lumMod val="50000"/>
                      </a:schemeClr>
                    </a:gs>
                  </a:gsLst>
                  <a:lin ang="5400000" scaled="1"/>
                </a:gradFill>
              </a:rPr>
              <a:t>PPM IN THE CLOUD</a:t>
            </a:r>
          </a:p>
        </p:txBody>
      </p:sp>
      <p:sp>
        <p:nvSpPr>
          <p:cNvPr id="106" name="Rectangle 105"/>
          <p:cNvSpPr/>
          <p:nvPr/>
        </p:nvSpPr>
        <p:spPr>
          <a:xfrm>
            <a:off x="5819884" y="1883259"/>
            <a:ext cx="1187750" cy="311395"/>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GETTING STARTED EXPERIENCE</a:t>
            </a:r>
          </a:p>
        </p:txBody>
      </p:sp>
      <p:sp>
        <p:nvSpPr>
          <p:cNvPr id="107" name="Rectangle 106"/>
          <p:cNvSpPr/>
          <p:nvPr/>
        </p:nvSpPr>
        <p:spPr>
          <a:xfrm>
            <a:off x="6869903" y="1883259"/>
            <a:ext cx="884247" cy="311395"/>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ODATA IN</a:t>
            </a:r>
          </a:p>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SSIS</a:t>
            </a:r>
          </a:p>
        </p:txBody>
      </p:sp>
      <p:sp>
        <p:nvSpPr>
          <p:cNvPr id="108" name="Rectangle 107"/>
          <p:cNvSpPr/>
          <p:nvPr/>
        </p:nvSpPr>
        <p:spPr>
          <a:xfrm>
            <a:off x="6511819" y="3038211"/>
            <a:ext cx="884247" cy="198874"/>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PROJECT LITE</a:t>
            </a:r>
          </a:p>
        </p:txBody>
      </p:sp>
      <p:sp>
        <p:nvSpPr>
          <p:cNvPr id="109" name="Rectangle 108"/>
          <p:cNvSpPr/>
          <p:nvPr/>
        </p:nvSpPr>
        <p:spPr>
          <a:xfrm>
            <a:off x="7518452" y="1883259"/>
            <a:ext cx="1215840" cy="311395"/>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INCREASED PWA INSTANCES</a:t>
            </a:r>
          </a:p>
        </p:txBody>
      </p:sp>
      <p:sp>
        <p:nvSpPr>
          <p:cNvPr id="110" name="Rectangle 109"/>
          <p:cNvSpPr/>
          <p:nvPr/>
        </p:nvSpPr>
        <p:spPr>
          <a:xfrm>
            <a:off x="7227701" y="3038211"/>
            <a:ext cx="1055139" cy="311395"/>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SSIS DELTA UPDATES</a:t>
            </a:r>
          </a:p>
        </p:txBody>
      </p:sp>
      <p:sp>
        <p:nvSpPr>
          <p:cNvPr id="111" name="Rectangle 110"/>
          <p:cNvSpPr/>
          <p:nvPr/>
        </p:nvSpPr>
        <p:spPr>
          <a:xfrm>
            <a:off x="7964358" y="3038211"/>
            <a:ext cx="1215840" cy="311395"/>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RESOURCE ENGAGEMENTS</a:t>
            </a:r>
          </a:p>
        </p:txBody>
      </p:sp>
      <p:grpSp>
        <p:nvGrpSpPr>
          <p:cNvPr id="112" name="Group 111"/>
          <p:cNvGrpSpPr/>
          <p:nvPr/>
        </p:nvGrpSpPr>
        <p:grpSpPr>
          <a:xfrm>
            <a:off x="7150500" y="2207840"/>
            <a:ext cx="319156" cy="319156"/>
            <a:chOff x="7893193" y="3218528"/>
            <a:chExt cx="320040" cy="320040"/>
          </a:xfrm>
        </p:grpSpPr>
        <p:sp>
          <p:nvSpPr>
            <p:cNvPr id="113" name="Oval 112"/>
            <p:cNvSpPr/>
            <p:nvPr/>
          </p:nvSpPr>
          <p:spPr bwMode="auto">
            <a:xfrm>
              <a:off x="7893193" y="3218528"/>
              <a:ext cx="320040" cy="320040"/>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114" name="Freeform 5"/>
            <p:cNvSpPr>
              <a:spLocks noEditPoints="1"/>
            </p:cNvSpPr>
            <p:nvPr/>
          </p:nvSpPr>
          <p:spPr bwMode="black">
            <a:xfrm>
              <a:off x="7954861" y="3297106"/>
              <a:ext cx="197693" cy="153418"/>
            </a:xfrm>
            <a:custGeom>
              <a:avLst/>
              <a:gdLst>
                <a:gd name="T0" fmla="*/ 22 w 277"/>
                <a:gd name="T1" fmla="*/ 1 h 215"/>
                <a:gd name="T2" fmla="*/ 22 w 277"/>
                <a:gd name="T3" fmla="*/ 10 h 215"/>
                <a:gd name="T4" fmla="*/ 22 w 277"/>
                <a:gd name="T5" fmla="*/ 10 h 215"/>
                <a:gd name="T6" fmla="*/ 66 w 277"/>
                <a:gd name="T7" fmla="*/ 15 h 215"/>
                <a:gd name="T8" fmla="*/ 54 w 277"/>
                <a:gd name="T9" fmla="*/ 20 h 215"/>
                <a:gd name="T10" fmla="*/ 79 w 277"/>
                <a:gd name="T11" fmla="*/ 0 h 215"/>
                <a:gd name="T12" fmla="*/ 118 w 277"/>
                <a:gd name="T13" fmla="*/ 1 h 215"/>
                <a:gd name="T14" fmla="*/ 118 w 277"/>
                <a:gd name="T15" fmla="*/ 10 h 215"/>
                <a:gd name="T16" fmla="*/ 118 w 277"/>
                <a:gd name="T17" fmla="*/ 10 h 215"/>
                <a:gd name="T18" fmla="*/ 163 w 277"/>
                <a:gd name="T19" fmla="*/ 15 h 215"/>
                <a:gd name="T20" fmla="*/ 150 w 277"/>
                <a:gd name="T21" fmla="*/ 20 h 215"/>
                <a:gd name="T22" fmla="*/ 176 w 277"/>
                <a:gd name="T23" fmla="*/ 0 h 215"/>
                <a:gd name="T24" fmla="*/ 215 w 277"/>
                <a:gd name="T25" fmla="*/ 1 h 215"/>
                <a:gd name="T26" fmla="*/ 214 w 277"/>
                <a:gd name="T27" fmla="*/ 10 h 215"/>
                <a:gd name="T28" fmla="*/ 214 w 277"/>
                <a:gd name="T29" fmla="*/ 10 h 215"/>
                <a:gd name="T30" fmla="*/ 259 w 277"/>
                <a:gd name="T31" fmla="*/ 15 h 215"/>
                <a:gd name="T32" fmla="*/ 247 w 277"/>
                <a:gd name="T33" fmla="*/ 20 h 215"/>
                <a:gd name="T34" fmla="*/ 272 w 277"/>
                <a:gd name="T35" fmla="*/ 0 h 215"/>
                <a:gd name="T36" fmla="*/ 12 w 277"/>
                <a:gd name="T37" fmla="*/ 92 h 215"/>
                <a:gd name="T38" fmla="*/ 0 w 277"/>
                <a:gd name="T39" fmla="*/ 97 h 215"/>
                <a:gd name="T40" fmla="*/ 25 w 277"/>
                <a:gd name="T41" fmla="*/ 77 h 215"/>
                <a:gd name="T42" fmla="*/ 64 w 277"/>
                <a:gd name="T43" fmla="*/ 77 h 215"/>
                <a:gd name="T44" fmla="*/ 64 w 277"/>
                <a:gd name="T45" fmla="*/ 87 h 215"/>
                <a:gd name="T46" fmla="*/ 64 w 277"/>
                <a:gd name="T47" fmla="*/ 87 h 215"/>
                <a:gd name="T48" fmla="*/ 109 w 277"/>
                <a:gd name="T49" fmla="*/ 92 h 215"/>
                <a:gd name="T50" fmla="*/ 96 w 277"/>
                <a:gd name="T51" fmla="*/ 97 h 215"/>
                <a:gd name="T52" fmla="*/ 122 w 277"/>
                <a:gd name="T53" fmla="*/ 77 h 215"/>
                <a:gd name="T54" fmla="*/ 161 w 277"/>
                <a:gd name="T55" fmla="*/ 77 h 215"/>
                <a:gd name="T56" fmla="*/ 160 w 277"/>
                <a:gd name="T57" fmla="*/ 87 h 215"/>
                <a:gd name="T58" fmla="*/ 160 w 277"/>
                <a:gd name="T59" fmla="*/ 87 h 215"/>
                <a:gd name="T60" fmla="*/ 205 w 277"/>
                <a:gd name="T61" fmla="*/ 92 h 215"/>
                <a:gd name="T62" fmla="*/ 192 w 277"/>
                <a:gd name="T63" fmla="*/ 97 h 215"/>
                <a:gd name="T64" fmla="*/ 218 w 277"/>
                <a:gd name="T65" fmla="*/ 77 h 215"/>
                <a:gd name="T66" fmla="*/ 257 w 277"/>
                <a:gd name="T67" fmla="*/ 77 h 215"/>
                <a:gd name="T68" fmla="*/ 256 w 277"/>
                <a:gd name="T69" fmla="*/ 87 h 215"/>
                <a:gd name="T70" fmla="*/ 256 w 277"/>
                <a:gd name="T71" fmla="*/ 87 h 215"/>
                <a:gd name="T72" fmla="*/ 22 w 277"/>
                <a:gd name="T73" fmla="*/ 154 h 215"/>
                <a:gd name="T74" fmla="*/ 22 w 277"/>
                <a:gd name="T75" fmla="*/ 164 h 215"/>
                <a:gd name="T76" fmla="*/ 22 w 277"/>
                <a:gd name="T77" fmla="*/ 164 h 215"/>
                <a:gd name="T78" fmla="*/ 66 w 277"/>
                <a:gd name="T79" fmla="*/ 168 h 215"/>
                <a:gd name="T80" fmla="*/ 54 w 277"/>
                <a:gd name="T81" fmla="*/ 173 h 215"/>
                <a:gd name="T82" fmla="*/ 79 w 277"/>
                <a:gd name="T83" fmla="*/ 154 h 215"/>
                <a:gd name="T84" fmla="*/ 118 w 277"/>
                <a:gd name="T85" fmla="*/ 154 h 215"/>
                <a:gd name="T86" fmla="*/ 118 w 277"/>
                <a:gd name="T87" fmla="*/ 164 h 215"/>
                <a:gd name="T88" fmla="*/ 118 w 277"/>
                <a:gd name="T89" fmla="*/ 164 h 215"/>
                <a:gd name="T90" fmla="*/ 163 w 277"/>
                <a:gd name="T91" fmla="*/ 168 h 215"/>
                <a:gd name="T92" fmla="*/ 150 w 277"/>
                <a:gd name="T93" fmla="*/ 173 h 215"/>
                <a:gd name="T94" fmla="*/ 176 w 277"/>
                <a:gd name="T95" fmla="*/ 154 h 215"/>
                <a:gd name="T96" fmla="*/ 215 w 277"/>
                <a:gd name="T97" fmla="*/ 154 h 215"/>
                <a:gd name="T98" fmla="*/ 214 w 277"/>
                <a:gd name="T99" fmla="*/ 164 h 215"/>
                <a:gd name="T100" fmla="*/ 214 w 277"/>
                <a:gd name="T101" fmla="*/ 164 h 215"/>
                <a:gd name="T102" fmla="*/ 259 w 277"/>
                <a:gd name="T103" fmla="*/ 168 h 215"/>
                <a:gd name="T104" fmla="*/ 247 w 277"/>
                <a:gd name="T105" fmla="*/ 173 h 215"/>
                <a:gd name="T106" fmla="*/ 272 w 277"/>
                <a:gd name="T107" fmla="*/ 1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15">
                  <a:moveTo>
                    <a:pt x="21" y="61"/>
                  </a:moveTo>
                  <a:cubicBezTo>
                    <a:pt x="7" y="61"/>
                    <a:pt x="0" y="51"/>
                    <a:pt x="0" y="32"/>
                  </a:cubicBezTo>
                  <a:cubicBezTo>
                    <a:pt x="0" y="22"/>
                    <a:pt x="2" y="14"/>
                    <a:pt x="6" y="9"/>
                  </a:cubicBezTo>
                  <a:cubicBezTo>
                    <a:pt x="9" y="3"/>
                    <a:pt x="15" y="1"/>
                    <a:pt x="22" y="1"/>
                  </a:cubicBezTo>
                  <a:cubicBezTo>
                    <a:pt x="36" y="1"/>
                    <a:pt x="43" y="11"/>
                    <a:pt x="43" y="30"/>
                  </a:cubicBezTo>
                  <a:cubicBezTo>
                    <a:pt x="43" y="40"/>
                    <a:pt x="41" y="48"/>
                    <a:pt x="37" y="53"/>
                  </a:cubicBezTo>
                  <a:cubicBezTo>
                    <a:pt x="33" y="59"/>
                    <a:pt x="28" y="61"/>
                    <a:pt x="21" y="61"/>
                  </a:cubicBezTo>
                  <a:close/>
                  <a:moveTo>
                    <a:pt x="22" y="10"/>
                  </a:moveTo>
                  <a:cubicBezTo>
                    <a:pt x="16" y="10"/>
                    <a:pt x="13" y="17"/>
                    <a:pt x="13" y="32"/>
                  </a:cubicBezTo>
                  <a:cubicBezTo>
                    <a:pt x="13" y="45"/>
                    <a:pt x="16" y="51"/>
                    <a:pt x="21" y="51"/>
                  </a:cubicBezTo>
                  <a:cubicBezTo>
                    <a:pt x="27" y="51"/>
                    <a:pt x="29" y="45"/>
                    <a:pt x="29" y="31"/>
                  </a:cubicBezTo>
                  <a:cubicBezTo>
                    <a:pt x="29" y="17"/>
                    <a:pt x="27" y="10"/>
                    <a:pt x="22" y="10"/>
                  </a:cubicBezTo>
                  <a:close/>
                  <a:moveTo>
                    <a:pt x="79" y="0"/>
                  </a:moveTo>
                  <a:cubicBezTo>
                    <a:pt x="79" y="60"/>
                    <a:pt x="79" y="60"/>
                    <a:pt x="79" y="60"/>
                  </a:cubicBezTo>
                  <a:cubicBezTo>
                    <a:pt x="66" y="60"/>
                    <a:pt x="66" y="60"/>
                    <a:pt x="66" y="60"/>
                  </a:cubicBezTo>
                  <a:cubicBezTo>
                    <a:pt x="66" y="15"/>
                    <a:pt x="66" y="15"/>
                    <a:pt x="66" y="15"/>
                  </a:cubicBezTo>
                  <a:cubicBezTo>
                    <a:pt x="66" y="15"/>
                    <a:pt x="65" y="16"/>
                    <a:pt x="64" y="17"/>
                  </a:cubicBezTo>
                  <a:cubicBezTo>
                    <a:pt x="63" y="17"/>
                    <a:pt x="62" y="18"/>
                    <a:pt x="61" y="18"/>
                  </a:cubicBezTo>
                  <a:cubicBezTo>
                    <a:pt x="60" y="19"/>
                    <a:pt x="59" y="19"/>
                    <a:pt x="57" y="19"/>
                  </a:cubicBezTo>
                  <a:cubicBezTo>
                    <a:pt x="56" y="20"/>
                    <a:pt x="55" y="20"/>
                    <a:pt x="54" y="20"/>
                  </a:cubicBezTo>
                  <a:cubicBezTo>
                    <a:pt x="54" y="9"/>
                    <a:pt x="54" y="9"/>
                    <a:pt x="54" y="9"/>
                  </a:cubicBezTo>
                  <a:cubicBezTo>
                    <a:pt x="57" y="8"/>
                    <a:pt x="61" y="7"/>
                    <a:pt x="64" y="5"/>
                  </a:cubicBezTo>
                  <a:cubicBezTo>
                    <a:pt x="66" y="4"/>
                    <a:pt x="69" y="2"/>
                    <a:pt x="72" y="0"/>
                  </a:cubicBezTo>
                  <a:lnTo>
                    <a:pt x="79" y="0"/>
                  </a:lnTo>
                  <a:close/>
                  <a:moveTo>
                    <a:pt x="117" y="61"/>
                  </a:moveTo>
                  <a:cubicBezTo>
                    <a:pt x="103" y="61"/>
                    <a:pt x="96" y="51"/>
                    <a:pt x="96" y="32"/>
                  </a:cubicBezTo>
                  <a:cubicBezTo>
                    <a:pt x="96" y="22"/>
                    <a:pt x="98" y="14"/>
                    <a:pt x="102" y="9"/>
                  </a:cubicBezTo>
                  <a:cubicBezTo>
                    <a:pt x="106" y="3"/>
                    <a:pt x="111" y="1"/>
                    <a:pt x="118" y="1"/>
                  </a:cubicBezTo>
                  <a:cubicBezTo>
                    <a:pt x="132" y="1"/>
                    <a:pt x="139" y="11"/>
                    <a:pt x="139" y="30"/>
                  </a:cubicBezTo>
                  <a:cubicBezTo>
                    <a:pt x="139" y="40"/>
                    <a:pt x="137" y="48"/>
                    <a:pt x="133" y="53"/>
                  </a:cubicBezTo>
                  <a:cubicBezTo>
                    <a:pt x="130" y="59"/>
                    <a:pt x="124" y="61"/>
                    <a:pt x="117" y="61"/>
                  </a:cubicBezTo>
                  <a:close/>
                  <a:moveTo>
                    <a:pt x="118" y="10"/>
                  </a:moveTo>
                  <a:cubicBezTo>
                    <a:pt x="112" y="10"/>
                    <a:pt x="109" y="17"/>
                    <a:pt x="109" y="32"/>
                  </a:cubicBezTo>
                  <a:cubicBezTo>
                    <a:pt x="109" y="45"/>
                    <a:pt x="112" y="51"/>
                    <a:pt x="118" y="51"/>
                  </a:cubicBezTo>
                  <a:cubicBezTo>
                    <a:pt x="123" y="51"/>
                    <a:pt x="126" y="45"/>
                    <a:pt x="126" y="31"/>
                  </a:cubicBezTo>
                  <a:cubicBezTo>
                    <a:pt x="126" y="17"/>
                    <a:pt x="123" y="10"/>
                    <a:pt x="118" y="10"/>
                  </a:cubicBezTo>
                  <a:close/>
                  <a:moveTo>
                    <a:pt x="176" y="0"/>
                  </a:moveTo>
                  <a:cubicBezTo>
                    <a:pt x="176" y="60"/>
                    <a:pt x="176" y="60"/>
                    <a:pt x="176" y="60"/>
                  </a:cubicBezTo>
                  <a:cubicBezTo>
                    <a:pt x="163" y="60"/>
                    <a:pt x="163" y="60"/>
                    <a:pt x="163" y="60"/>
                  </a:cubicBezTo>
                  <a:cubicBezTo>
                    <a:pt x="163" y="15"/>
                    <a:pt x="163" y="15"/>
                    <a:pt x="163" y="15"/>
                  </a:cubicBezTo>
                  <a:cubicBezTo>
                    <a:pt x="162" y="15"/>
                    <a:pt x="161" y="16"/>
                    <a:pt x="160" y="17"/>
                  </a:cubicBezTo>
                  <a:cubicBezTo>
                    <a:pt x="159" y="17"/>
                    <a:pt x="158" y="18"/>
                    <a:pt x="157" y="18"/>
                  </a:cubicBezTo>
                  <a:cubicBezTo>
                    <a:pt x="156" y="19"/>
                    <a:pt x="155" y="19"/>
                    <a:pt x="154" y="19"/>
                  </a:cubicBezTo>
                  <a:cubicBezTo>
                    <a:pt x="153" y="20"/>
                    <a:pt x="151" y="20"/>
                    <a:pt x="150" y="20"/>
                  </a:cubicBezTo>
                  <a:cubicBezTo>
                    <a:pt x="150" y="9"/>
                    <a:pt x="150" y="9"/>
                    <a:pt x="150" y="9"/>
                  </a:cubicBezTo>
                  <a:cubicBezTo>
                    <a:pt x="154" y="8"/>
                    <a:pt x="157" y="7"/>
                    <a:pt x="160" y="5"/>
                  </a:cubicBezTo>
                  <a:cubicBezTo>
                    <a:pt x="163" y="4"/>
                    <a:pt x="165" y="2"/>
                    <a:pt x="168" y="0"/>
                  </a:cubicBezTo>
                  <a:lnTo>
                    <a:pt x="176" y="0"/>
                  </a:lnTo>
                  <a:close/>
                  <a:moveTo>
                    <a:pt x="214" y="61"/>
                  </a:moveTo>
                  <a:cubicBezTo>
                    <a:pt x="200" y="61"/>
                    <a:pt x="193" y="51"/>
                    <a:pt x="193" y="32"/>
                  </a:cubicBezTo>
                  <a:cubicBezTo>
                    <a:pt x="193" y="22"/>
                    <a:pt x="195" y="14"/>
                    <a:pt x="198" y="9"/>
                  </a:cubicBezTo>
                  <a:cubicBezTo>
                    <a:pt x="202" y="3"/>
                    <a:pt x="208" y="1"/>
                    <a:pt x="215" y="1"/>
                  </a:cubicBezTo>
                  <a:cubicBezTo>
                    <a:pt x="228" y="1"/>
                    <a:pt x="235" y="11"/>
                    <a:pt x="235" y="30"/>
                  </a:cubicBezTo>
                  <a:cubicBezTo>
                    <a:pt x="235" y="40"/>
                    <a:pt x="233" y="48"/>
                    <a:pt x="230" y="53"/>
                  </a:cubicBezTo>
                  <a:cubicBezTo>
                    <a:pt x="226" y="59"/>
                    <a:pt x="221" y="61"/>
                    <a:pt x="214" y="61"/>
                  </a:cubicBezTo>
                  <a:close/>
                  <a:moveTo>
                    <a:pt x="214" y="10"/>
                  </a:moveTo>
                  <a:cubicBezTo>
                    <a:pt x="209" y="10"/>
                    <a:pt x="206" y="17"/>
                    <a:pt x="206" y="32"/>
                  </a:cubicBezTo>
                  <a:cubicBezTo>
                    <a:pt x="206" y="45"/>
                    <a:pt x="209" y="51"/>
                    <a:pt x="214" y="51"/>
                  </a:cubicBezTo>
                  <a:cubicBezTo>
                    <a:pt x="219" y="51"/>
                    <a:pt x="222" y="45"/>
                    <a:pt x="222" y="31"/>
                  </a:cubicBezTo>
                  <a:cubicBezTo>
                    <a:pt x="222" y="17"/>
                    <a:pt x="219" y="10"/>
                    <a:pt x="214" y="10"/>
                  </a:cubicBezTo>
                  <a:close/>
                  <a:moveTo>
                    <a:pt x="272" y="0"/>
                  </a:moveTo>
                  <a:cubicBezTo>
                    <a:pt x="272" y="60"/>
                    <a:pt x="272" y="60"/>
                    <a:pt x="272" y="60"/>
                  </a:cubicBezTo>
                  <a:cubicBezTo>
                    <a:pt x="259" y="60"/>
                    <a:pt x="259" y="60"/>
                    <a:pt x="259" y="60"/>
                  </a:cubicBezTo>
                  <a:cubicBezTo>
                    <a:pt x="259" y="15"/>
                    <a:pt x="259" y="15"/>
                    <a:pt x="259" y="15"/>
                  </a:cubicBezTo>
                  <a:cubicBezTo>
                    <a:pt x="258" y="15"/>
                    <a:pt x="258" y="16"/>
                    <a:pt x="257" y="17"/>
                  </a:cubicBezTo>
                  <a:cubicBezTo>
                    <a:pt x="256" y="17"/>
                    <a:pt x="255" y="18"/>
                    <a:pt x="254" y="18"/>
                  </a:cubicBezTo>
                  <a:cubicBezTo>
                    <a:pt x="252" y="19"/>
                    <a:pt x="251" y="19"/>
                    <a:pt x="250" y="19"/>
                  </a:cubicBezTo>
                  <a:cubicBezTo>
                    <a:pt x="249" y="20"/>
                    <a:pt x="248" y="20"/>
                    <a:pt x="247" y="20"/>
                  </a:cubicBezTo>
                  <a:cubicBezTo>
                    <a:pt x="247" y="9"/>
                    <a:pt x="247" y="9"/>
                    <a:pt x="247" y="9"/>
                  </a:cubicBezTo>
                  <a:cubicBezTo>
                    <a:pt x="250" y="8"/>
                    <a:pt x="253" y="7"/>
                    <a:pt x="256" y="5"/>
                  </a:cubicBezTo>
                  <a:cubicBezTo>
                    <a:pt x="259" y="4"/>
                    <a:pt x="262" y="2"/>
                    <a:pt x="264" y="0"/>
                  </a:cubicBezTo>
                  <a:lnTo>
                    <a:pt x="272" y="0"/>
                  </a:lnTo>
                  <a:close/>
                  <a:moveTo>
                    <a:pt x="25" y="77"/>
                  </a:moveTo>
                  <a:cubicBezTo>
                    <a:pt x="25" y="137"/>
                    <a:pt x="25" y="137"/>
                    <a:pt x="25" y="137"/>
                  </a:cubicBezTo>
                  <a:cubicBezTo>
                    <a:pt x="12" y="137"/>
                    <a:pt x="12" y="137"/>
                    <a:pt x="12" y="137"/>
                  </a:cubicBezTo>
                  <a:cubicBezTo>
                    <a:pt x="12" y="92"/>
                    <a:pt x="12" y="92"/>
                    <a:pt x="12" y="92"/>
                  </a:cubicBezTo>
                  <a:cubicBezTo>
                    <a:pt x="12" y="92"/>
                    <a:pt x="11" y="93"/>
                    <a:pt x="10" y="93"/>
                  </a:cubicBezTo>
                  <a:cubicBezTo>
                    <a:pt x="9" y="94"/>
                    <a:pt x="8" y="94"/>
                    <a:pt x="7" y="95"/>
                  </a:cubicBezTo>
                  <a:cubicBezTo>
                    <a:pt x="6" y="95"/>
                    <a:pt x="5" y="96"/>
                    <a:pt x="3" y="96"/>
                  </a:cubicBezTo>
                  <a:cubicBezTo>
                    <a:pt x="2" y="96"/>
                    <a:pt x="1" y="97"/>
                    <a:pt x="0" y="97"/>
                  </a:cubicBezTo>
                  <a:cubicBezTo>
                    <a:pt x="0" y="86"/>
                    <a:pt x="0" y="86"/>
                    <a:pt x="0" y="86"/>
                  </a:cubicBezTo>
                  <a:cubicBezTo>
                    <a:pt x="3" y="85"/>
                    <a:pt x="6" y="84"/>
                    <a:pt x="9" y="82"/>
                  </a:cubicBezTo>
                  <a:cubicBezTo>
                    <a:pt x="12" y="81"/>
                    <a:pt x="15" y="79"/>
                    <a:pt x="17" y="77"/>
                  </a:cubicBezTo>
                  <a:lnTo>
                    <a:pt x="25" y="77"/>
                  </a:lnTo>
                  <a:close/>
                  <a:moveTo>
                    <a:pt x="63" y="138"/>
                  </a:moveTo>
                  <a:cubicBezTo>
                    <a:pt x="49" y="138"/>
                    <a:pt x="42" y="128"/>
                    <a:pt x="42" y="109"/>
                  </a:cubicBezTo>
                  <a:cubicBezTo>
                    <a:pt x="42" y="98"/>
                    <a:pt x="44" y="91"/>
                    <a:pt x="48" y="85"/>
                  </a:cubicBezTo>
                  <a:cubicBezTo>
                    <a:pt x="52" y="80"/>
                    <a:pt x="57" y="77"/>
                    <a:pt x="64" y="77"/>
                  </a:cubicBezTo>
                  <a:cubicBezTo>
                    <a:pt x="78" y="77"/>
                    <a:pt x="85" y="87"/>
                    <a:pt x="85" y="107"/>
                  </a:cubicBezTo>
                  <a:cubicBezTo>
                    <a:pt x="85" y="117"/>
                    <a:pt x="83" y="125"/>
                    <a:pt x="79" y="130"/>
                  </a:cubicBezTo>
                  <a:cubicBezTo>
                    <a:pt x="75" y="135"/>
                    <a:pt x="70" y="138"/>
                    <a:pt x="63" y="138"/>
                  </a:cubicBezTo>
                  <a:close/>
                  <a:moveTo>
                    <a:pt x="64" y="87"/>
                  </a:moveTo>
                  <a:cubicBezTo>
                    <a:pt x="58" y="87"/>
                    <a:pt x="55" y="94"/>
                    <a:pt x="55" y="108"/>
                  </a:cubicBezTo>
                  <a:cubicBezTo>
                    <a:pt x="55" y="121"/>
                    <a:pt x="58" y="128"/>
                    <a:pt x="64" y="128"/>
                  </a:cubicBezTo>
                  <a:cubicBezTo>
                    <a:pt x="69" y="128"/>
                    <a:pt x="72" y="121"/>
                    <a:pt x="72" y="108"/>
                  </a:cubicBezTo>
                  <a:cubicBezTo>
                    <a:pt x="72" y="94"/>
                    <a:pt x="69" y="87"/>
                    <a:pt x="64" y="87"/>
                  </a:cubicBezTo>
                  <a:close/>
                  <a:moveTo>
                    <a:pt x="122" y="77"/>
                  </a:moveTo>
                  <a:cubicBezTo>
                    <a:pt x="122" y="137"/>
                    <a:pt x="122" y="137"/>
                    <a:pt x="122" y="137"/>
                  </a:cubicBezTo>
                  <a:cubicBezTo>
                    <a:pt x="109" y="137"/>
                    <a:pt x="109" y="137"/>
                    <a:pt x="109" y="137"/>
                  </a:cubicBezTo>
                  <a:cubicBezTo>
                    <a:pt x="109" y="92"/>
                    <a:pt x="109" y="92"/>
                    <a:pt x="109" y="92"/>
                  </a:cubicBezTo>
                  <a:cubicBezTo>
                    <a:pt x="108" y="92"/>
                    <a:pt x="107" y="93"/>
                    <a:pt x="106" y="93"/>
                  </a:cubicBezTo>
                  <a:cubicBezTo>
                    <a:pt x="105" y="94"/>
                    <a:pt x="104" y="94"/>
                    <a:pt x="103" y="95"/>
                  </a:cubicBezTo>
                  <a:cubicBezTo>
                    <a:pt x="102" y="95"/>
                    <a:pt x="101" y="96"/>
                    <a:pt x="100" y="96"/>
                  </a:cubicBezTo>
                  <a:cubicBezTo>
                    <a:pt x="98" y="96"/>
                    <a:pt x="97" y="97"/>
                    <a:pt x="96" y="97"/>
                  </a:cubicBezTo>
                  <a:cubicBezTo>
                    <a:pt x="96" y="86"/>
                    <a:pt x="96" y="86"/>
                    <a:pt x="96" y="86"/>
                  </a:cubicBezTo>
                  <a:cubicBezTo>
                    <a:pt x="100" y="85"/>
                    <a:pt x="103" y="84"/>
                    <a:pt x="106" y="82"/>
                  </a:cubicBezTo>
                  <a:cubicBezTo>
                    <a:pt x="109" y="81"/>
                    <a:pt x="111" y="79"/>
                    <a:pt x="114" y="77"/>
                  </a:cubicBezTo>
                  <a:lnTo>
                    <a:pt x="122" y="77"/>
                  </a:lnTo>
                  <a:close/>
                  <a:moveTo>
                    <a:pt x="159" y="138"/>
                  </a:moveTo>
                  <a:cubicBezTo>
                    <a:pt x="145" y="138"/>
                    <a:pt x="138" y="128"/>
                    <a:pt x="138" y="109"/>
                  </a:cubicBezTo>
                  <a:cubicBezTo>
                    <a:pt x="138" y="98"/>
                    <a:pt x="140" y="91"/>
                    <a:pt x="144" y="85"/>
                  </a:cubicBezTo>
                  <a:cubicBezTo>
                    <a:pt x="148" y="80"/>
                    <a:pt x="153" y="77"/>
                    <a:pt x="161" y="77"/>
                  </a:cubicBezTo>
                  <a:cubicBezTo>
                    <a:pt x="174" y="77"/>
                    <a:pt x="181" y="87"/>
                    <a:pt x="181" y="107"/>
                  </a:cubicBezTo>
                  <a:cubicBezTo>
                    <a:pt x="181" y="117"/>
                    <a:pt x="179" y="125"/>
                    <a:pt x="175" y="130"/>
                  </a:cubicBezTo>
                  <a:cubicBezTo>
                    <a:pt x="172" y="135"/>
                    <a:pt x="166" y="138"/>
                    <a:pt x="159" y="138"/>
                  </a:cubicBezTo>
                  <a:close/>
                  <a:moveTo>
                    <a:pt x="160" y="87"/>
                  </a:moveTo>
                  <a:cubicBezTo>
                    <a:pt x="154" y="87"/>
                    <a:pt x="152" y="94"/>
                    <a:pt x="152" y="108"/>
                  </a:cubicBezTo>
                  <a:cubicBezTo>
                    <a:pt x="152" y="121"/>
                    <a:pt x="154" y="128"/>
                    <a:pt x="160" y="128"/>
                  </a:cubicBezTo>
                  <a:cubicBezTo>
                    <a:pt x="165" y="128"/>
                    <a:pt x="168" y="121"/>
                    <a:pt x="168" y="108"/>
                  </a:cubicBezTo>
                  <a:cubicBezTo>
                    <a:pt x="168" y="94"/>
                    <a:pt x="165" y="87"/>
                    <a:pt x="160" y="87"/>
                  </a:cubicBezTo>
                  <a:close/>
                  <a:moveTo>
                    <a:pt x="218" y="77"/>
                  </a:moveTo>
                  <a:cubicBezTo>
                    <a:pt x="218" y="137"/>
                    <a:pt x="218" y="137"/>
                    <a:pt x="218" y="137"/>
                  </a:cubicBezTo>
                  <a:cubicBezTo>
                    <a:pt x="205" y="137"/>
                    <a:pt x="205" y="137"/>
                    <a:pt x="205" y="137"/>
                  </a:cubicBezTo>
                  <a:cubicBezTo>
                    <a:pt x="205" y="92"/>
                    <a:pt x="205" y="92"/>
                    <a:pt x="205" y="92"/>
                  </a:cubicBezTo>
                  <a:cubicBezTo>
                    <a:pt x="204" y="92"/>
                    <a:pt x="203" y="93"/>
                    <a:pt x="202" y="93"/>
                  </a:cubicBezTo>
                  <a:cubicBezTo>
                    <a:pt x="201" y="94"/>
                    <a:pt x="200" y="94"/>
                    <a:pt x="199" y="95"/>
                  </a:cubicBezTo>
                  <a:cubicBezTo>
                    <a:pt x="198" y="95"/>
                    <a:pt x="197" y="96"/>
                    <a:pt x="196" y="96"/>
                  </a:cubicBezTo>
                  <a:cubicBezTo>
                    <a:pt x="195" y="96"/>
                    <a:pt x="194" y="97"/>
                    <a:pt x="192" y="97"/>
                  </a:cubicBezTo>
                  <a:cubicBezTo>
                    <a:pt x="192" y="86"/>
                    <a:pt x="192" y="86"/>
                    <a:pt x="192" y="86"/>
                  </a:cubicBezTo>
                  <a:cubicBezTo>
                    <a:pt x="196" y="85"/>
                    <a:pt x="199" y="84"/>
                    <a:pt x="202" y="82"/>
                  </a:cubicBezTo>
                  <a:cubicBezTo>
                    <a:pt x="205" y="81"/>
                    <a:pt x="208" y="79"/>
                    <a:pt x="210" y="77"/>
                  </a:cubicBezTo>
                  <a:lnTo>
                    <a:pt x="218" y="77"/>
                  </a:lnTo>
                  <a:close/>
                  <a:moveTo>
                    <a:pt x="256" y="138"/>
                  </a:moveTo>
                  <a:cubicBezTo>
                    <a:pt x="242" y="138"/>
                    <a:pt x="235" y="128"/>
                    <a:pt x="235" y="109"/>
                  </a:cubicBezTo>
                  <a:cubicBezTo>
                    <a:pt x="235" y="98"/>
                    <a:pt x="237" y="91"/>
                    <a:pt x="240" y="85"/>
                  </a:cubicBezTo>
                  <a:cubicBezTo>
                    <a:pt x="244" y="80"/>
                    <a:pt x="250" y="77"/>
                    <a:pt x="257" y="77"/>
                  </a:cubicBezTo>
                  <a:cubicBezTo>
                    <a:pt x="270" y="77"/>
                    <a:pt x="277" y="87"/>
                    <a:pt x="277" y="107"/>
                  </a:cubicBezTo>
                  <a:cubicBezTo>
                    <a:pt x="277" y="117"/>
                    <a:pt x="275" y="125"/>
                    <a:pt x="272" y="130"/>
                  </a:cubicBezTo>
                  <a:cubicBezTo>
                    <a:pt x="268" y="135"/>
                    <a:pt x="263" y="138"/>
                    <a:pt x="256" y="138"/>
                  </a:cubicBezTo>
                  <a:close/>
                  <a:moveTo>
                    <a:pt x="256" y="87"/>
                  </a:moveTo>
                  <a:cubicBezTo>
                    <a:pt x="251" y="87"/>
                    <a:pt x="248" y="94"/>
                    <a:pt x="248" y="108"/>
                  </a:cubicBezTo>
                  <a:cubicBezTo>
                    <a:pt x="248" y="121"/>
                    <a:pt x="251" y="128"/>
                    <a:pt x="256" y="128"/>
                  </a:cubicBezTo>
                  <a:cubicBezTo>
                    <a:pt x="261" y="128"/>
                    <a:pt x="264" y="121"/>
                    <a:pt x="264" y="108"/>
                  </a:cubicBezTo>
                  <a:cubicBezTo>
                    <a:pt x="264" y="94"/>
                    <a:pt x="262" y="87"/>
                    <a:pt x="256" y="87"/>
                  </a:cubicBezTo>
                  <a:close/>
                  <a:moveTo>
                    <a:pt x="21" y="215"/>
                  </a:moveTo>
                  <a:cubicBezTo>
                    <a:pt x="7" y="215"/>
                    <a:pt x="0" y="205"/>
                    <a:pt x="0" y="185"/>
                  </a:cubicBezTo>
                  <a:cubicBezTo>
                    <a:pt x="0" y="175"/>
                    <a:pt x="2" y="167"/>
                    <a:pt x="6" y="162"/>
                  </a:cubicBezTo>
                  <a:cubicBezTo>
                    <a:pt x="9" y="157"/>
                    <a:pt x="15" y="154"/>
                    <a:pt x="22" y="154"/>
                  </a:cubicBezTo>
                  <a:cubicBezTo>
                    <a:pt x="36" y="154"/>
                    <a:pt x="43" y="164"/>
                    <a:pt x="43" y="184"/>
                  </a:cubicBezTo>
                  <a:cubicBezTo>
                    <a:pt x="43" y="194"/>
                    <a:pt x="41" y="201"/>
                    <a:pt x="37" y="207"/>
                  </a:cubicBezTo>
                  <a:cubicBezTo>
                    <a:pt x="33" y="212"/>
                    <a:pt x="28" y="215"/>
                    <a:pt x="21" y="215"/>
                  </a:cubicBezTo>
                  <a:close/>
                  <a:moveTo>
                    <a:pt x="22" y="164"/>
                  </a:moveTo>
                  <a:cubicBezTo>
                    <a:pt x="16" y="164"/>
                    <a:pt x="13" y="171"/>
                    <a:pt x="13" y="185"/>
                  </a:cubicBezTo>
                  <a:cubicBezTo>
                    <a:pt x="13" y="198"/>
                    <a:pt x="16" y="205"/>
                    <a:pt x="21" y="205"/>
                  </a:cubicBezTo>
                  <a:cubicBezTo>
                    <a:pt x="27" y="205"/>
                    <a:pt x="29" y="198"/>
                    <a:pt x="29" y="184"/>
                  </a:cubicBezTo>
                  <a:cubicBezTo>
                    <a:pt x="29" y="171"/>
                    <a:pt x="27" y="164"/>
                    <a:pt x="22" y="164"/>
                  </a:cubicBezTo>
                  <a:close/>
                  <a:moveTo>
                    <a:pt x="79" y="154"/>
                  </a:moveTo>
                  <a:cubicBezTo>
                    <a:pt x="79" y="214"/>
                    <a:pt x="79" y="214"/>
                    <a:pt x="79" y="214"/>
                  </a:cubicBezTo>
                  <a:cubicBezTo>
                    <a:pt x="66" y="214"/>
                    <a:pt x="66" y="214"/>
                    <a:pt x="66" y="214"/>
                  </a:cubicBezTo>
                  <a:cubicBezTo>
                    <a:pt x="66" y="168"/>
                    <a:pt x="66" y="168"/>
                    <a:pt x="66" y="168"/>
                  </a:cubicBezTo>
                  <a:cubicBezTo>
                    <a:pt x="66" y="169"/>
                    <a:pt x="65" y="170"/>
                    <a:pt x="64" y="170"/>
                  </a:cubicBezTo>
                  <a:cubicBezTo>
                    <a:pt x="63" y="171"/>
                    <a:pt x="62" y="171"/>
                    <a:pt x="61" y="172"/>
                  </a:cubicBezTo>
                  <a:cubicBezTo>
                    <a:pt x="60" y="172"/>
                    <a:pt x="59" y="172"/>
                    <a:pt x="57" y="173"/>
                  </a:cubicBezTo>
                  <a:cubicBezTo>
                    <a:pt x="56" y="173"/>
                    <a:pt x="55" y="173"/>
                    <a:pt x="54" y="173"/>
                  </a:cubicBezTo>
                  <a:cubicBezTo>
                    <a:pt x="54" y="163"/>
                    <a:pt x="54" y="163"/>
                    <a:pt x="54" y="163"/>
                  </a:cubicBezTo>
                  <a:cubicBezTo>
                    <a:pt x="57" y="162"/>
                    <a:pt x="61" y="160"/>
                    <a:pt x="64" y="159"/>
                  </a:cubicBezTo>
                  <a:cubicBezTo>
                    <a:pt x="66" y="157"/>
                    <a:pt x="69" y="156"/>
                    <a:pt x="72" y="154"/>
                  </a:cubicBezTo>
                  <a:lnTo>
                    <a:pt x="79" y="154"/>
                  </a:lnTo>
                  <a:close/>
                  <a:moveTo>
                    <a:pt x="117" y="215"/>
                  </a:moveTo>
                  <a:cubicBezTo>
                    <a:pt x="103" y="215"/>
                    <a:pt x="96" y="205"/>
                    <a:pt x="96" y="185"/>
                  </a:cubicBezTo>
                  <a:cubicBezTo>
                    <a:pt x="96" y="175"/>
                    <a:pt x="98" y="167"/>
                    <a:pt x="102" y="162"/>
                  </a:cubicBezTo>
                  <a:cubicBezTo>
                    <a:pt x="106" y="157"/>
                    <a:pt x="111" y="154"/>
                    <a:pt x="118" y="154"/>
                  </a:cubicBezTo>
                  <a:cubicBezTo>
                    <a:pt x="132" y="154"/>
                    <a:pt x="139" y="164"/>
                    <a:pt x="139" y="184"/>
                  </a:cubicBezTo>
                  <a:cubicBezTo>
                    <a:pt x="139" y="194"/>
                    <a:pt x="137" y="201"/>
                    <a:pt x="133" y="207"/>
                  </a:cubicBezTo>
                  <a:cubicBezTo>
                    <a:pt x="130" y="212"/>
                    <a:pt x="124" y="215"/>
                    <a:pt x="117" y="215"/>
                  </a:cubicBezTo>
                  <a:close/>
                  <a:moveTo>
                    <a:pt x="118" y="164"/>
                  </a:moveTo>
                  <a:cubicBezTo>
                    <a:pt x="112" y="164"/>
                    <a:pt x="109" y="171"/>
                    <a:pt x="109" y="185"/>
                  </a:cubicBezTo>
                  <a:cubicBezTo>
                    <a:pt x="109" y="198"/>
                    <a:pt x="112" y="205"/>
                    <a:pt x="118" y="205"/>
                  </a:cubicBezTo>
                  <a:cubicBezTo>
                    <a:pt x="123" y="205"/>
                    <a:pt x="126" y="198"/>
                    <a:pt x="126" y="184"/>
                  </a:cubicBezTo>
                  <a:cubicBezTo>
                    <a:pt x="126" y="171"/>
                    <a:pt x="123" y="164"/>
                    <a:pt x="118" y="164"/>
                  </a:cubicBezTo>
                  <a:close/>
                  <a:moveTo>
                    <a:pt x="176" y="154"/>
                  </a:moveTo>
                  <a:cubicBezTo>
                    <a:pt x="176" y="214"/>
                    <a:pt x="176" y="214"/>
                    <a:pt x="176" y="214"/>
                  </a:cubicBezTo>
                  <a:cubicBezTo>
                    <a:pt x="163" y="214"/>
                    <a:pt x="163" y="214"/>
                    <a:pt x="163" y="214"/>
                  </a:cubicBezTo>
                  <a:cubicBezTo>
                    <a:pt x="163" y="168"/>
                    <a:pt x="163" y="168"/>
                    <a:pt x="163" y="168"/>
                  </a:cubicBezTo>
                  <a:cubicBezTo>
                    <a:pt x="162" y="169"/>
                    <a:pt x="161" y="170"/>
                    <a:pt x="160" y="170"/>
                  </a:cubicBezTo>
                  <a:cubicBezTo>
                    <a:pt x="159" y="171"/>
                    <a:pt x="158" y="171"/>
                    <a:pt x="157" y="172"/>
                  </a:cubicBezTo>
                  <a:cubicBezTo>
                    <a:pt x="156" y="172"/>
                    <a:pt x="155" y="172"/>
                    <a:pt x="154" y="173"/>
                  </a:cubicBezTo>
                  <a:cubicBezTo>
                    <a:pt x="153" y="173"/>
                    <a:pt x="151" y="173"/>
                    <a:pt x="150" y="173"/>
                  </a:cubicBezTo>
                  <a:cubicBezTo>
                    <a:pt x="150" y="163"/>
                    <a:pt x="150" y="163"/>
                    <a:pt x="150" y="163"/>
                  </a:cubicBezTo>
                  <a:cubicBezTo>
                    <a:pt x="154" y="162"/>
                    <a:pt x="157" y="160"/>
                    <a:pt x="160" y="159"/>
                  </a:cubicBezTo>
                  <a:cubicBezTo>
                    <a:pt x="163" y="157"/>
                    <a:pt x="165" y="156"/>
                    <a:pt x="168" y="154"/>
                  </a:cubicBezTo>
                  <a:lnTo>
                    <a:pt x="176" y="154"/>
                  </a:lnTo>
                  <a:close/>
                  <a:moveTo>
                    <a:pt x="214" y="215"/>
                  </a:moveTo>
                  <a:cubicBezTo>
                    <a:pt x="200" y="215"/>
                    <a:pt x="193" y="205"/>
                    <a:pt x="193" y="185"/>
                  </a:cubicBezTo>
                  <a:cubicBezTo>
                    <a:pt x="193" y="175"/>
                    <a:pt x="195" y="167"/>
                    <a:pt x="198" y="162"/>
                  </a:cubicBezTo>
                  <a:cubicBezTo>
                    <a:pt x="202" y="157"/>
                    <a:pt x="208" y="154"/>
                    <a:pt x="215" y="154"/>
                  </a:cubicBezTo>
                  <a:cubicBezTo>
                    <a:pt x="228" y="154"/>
                    <a:pt x="235" y="164"/>
                    <a:pt x="235" y="184"/>
                  </a:cubicBezTo>
                  <a:cubicBezTo>
                    <a:pt x="235" y="194"/>
                    <a:pt x="233" y="201"/>
                    <a:pt x="230" y="207"/>
                  </a:cubicBezTo>
                  <a:cubicBezTo>
                    <a:pt x="226" y="212"/>
                    <a:pt x="221" y="215"/>
                    <a:pt x="214" y="215"/>
                  </a:cubicBezTo>
                  <a:close/>
                  <a:moveTo>
                    <a:pt x="214" y="164"/>
                  </a:moveTo>
                  <a:cubicBezTo>
                    <a:pt x="209" y="164"/>
                    <a:pt x="206" y="171"/>
                    <a:pt x="206" y="185"/>
                  </a:cubicBezTo>
                  <a:cubicBezTo>
                    <a:pt x="206" y="198"/>
                    <a:pt x="209" y="205"/>
                    <a:pt x="214" y="205"/>
                  </a:cubicBezTo>
                  <a:cubicBezTo>
                    <a:pt x="219" y="205"/>
                    <a:pt x="222" y="198"/>
                    <a:pt x="222" y="184"/>
                  </a:cubicBezTo>
                  <a:cubicBezTo>
                    <a:pt x="222" y="171"/>
                    <a:pt x="219" y="164"/>
                    <a:pt x="214" y="164"/>
                  </a:cubicBezTo>
                  <a:close/>
                  <a:moveTo>
                    <a:pt x="272" y="154"/>
                  </a:moveTo>
                  <a:cubicBezTo>
                    <a:pt x="272" y="214"/>
                    <a:pt x="272" y="214"/>
                    <a:pt x="272" y="214"/>
                  </a:cubicBezTo>
                  <a:cubicBezTo>
                    <a:pt x="259" y="214"/>
                    <a:pt x="259" y="214"/>
                    <a:pt x="259" y="214"/>
                  </a:cubicBezTo>
                  <a:cubicBezTo>
                    <a:pt x="259" y="168"/>
                    <a:pt x="259" y="168"/>
                    <a:pt x="259" y="168"/>
                  </a:cubicBezTo>
                  <a:cubicBezTo>
                    <a:pt x="258" y="169"/>
                    <a:pt x="258" y="170"/>
                    <a:pt x="257" y="170"/>
                  </a:cubicBezTo>
                  <a:cubicBezTo>
                    <a:pt x="256" y="171"/>
                    <a:pt x="255" y="171"/>
                    <a:pt x="254" y="172"/>
                  </a:cubicBezTo>
                  <a:cubicBezTo>
                    <a:pt x="252" y="172"/>
                    <a:pt x="251" y="172"/>
                    <a:pt x="250" y="173"/>
                  </a:cubicBezTo>
                  <a:cubicBezTo>
                    <a:pt x="249" y="173"/>
                    <a:pt x="248" y="173"/>
                    <a:pt x="247" y="173"/>
                  </a:cubicBezTo>
                  <a:cubicBezTo>
                    <a:pt x="247" y="163"/>
                    <a:pt x="247" y="163"/>
                    <a:pt x="247" y="163"/>
                  </a:cubicBezTo>
                  <a:cubicBezTo>
                    <a:pt x="250" y="162"/>
                    <a:pt x="253" y="160"/>
                    <a:pt x="256" y="159"/>
                  </a:cubicBezTo>
                  <a:cubicBezTo>
                    <a:pt x="259" y="157"/>
                    <a:pt x="262" y="156"/>
                    <a:pt x="264" y="154"/>
                  </a:cubicBezTo>
                  <a:lnTo>
                    <a:pt x="272"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188" tIns="45595" rIns="91188" bIns="45595" numCol="1" anchor="t" anchorCtr="0" compatLnSpc="1">
              <a:prstTxWarp prst="textNoShape">
                <a:avLst/>
              </a:prstTxWarp>
            </a:bodyPr>
            <a:lstStyle/>
            <a:p>
              <a:pPr defTabSz="911764">
                <a:defRPr/>
              </a:pPr>
              <a:endParaRPr lang="en-US" sz="1765" kern="0" dirty="0">
                <a:solidFill>
                  <a:srgbClr val="505050"/>
                </a:solidFill>
              </a:endParaRPr>
            </a:p>
          </p:txBody>
        </p:sp>
      </p:grpSp>
      <p:sp>
        <p:nvSpPr>
          <p:cNvPr id="116" name="Oval 115"/>
          <p:cNvSpPr/>
          <p:nvPr/>
        </p:nvSpPr>
        <p:spPr bwMode="auto">
          <a:xfrm>
            <a:off x="7968086" y="2198155"/>
            <a:ext cx="319156" cy="319156"/>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grpSp>
        <p:nvGrpSpPr>
          <p:cNvPr id="118" name="Group 117"/>
          <p:cNvGrpSpPr/>
          <p:nvPr/>
        </p:nvGrpSpPr>
        <p:grpSpPr>
          <a:xfrm>
            <a:off x="7594395" y="2651224"/>
            <a:ext cx="314377" cy="314377"/>
            <a:chOff x="10161498" y="3218528"/>
            <a:chExt cx="315247" cy="315247"/>
          </a:xfrm>
        </p:grpSpPr>
        <p:sp>
          <p:nvSpPr>
            <p:cNvPr id="119" name="Oval 118"/>
            <p:cNvSpPr/>
            <p:nvPr/>
          </p:nvSpPr>
          <p:spPr bwMode="auto">
            <a:xfrm>
              <a:off x="10161498" y="3218528"/>
              <a:ext cx="315247" cy="315247"/>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120" name="Freeform 120"/>
            <p:cNvSpPr>
              <a:spLocks noChangeAspect="1"/>
            </p:cNvSpPr>
            <p:nvPr/>
          </p:nvSpPr>
          <p:spPr bwMode="black">
            <a:xfrm>
              <a:off x="10219677" y="3303413"/>
              <a:ext cx="206092" cy="143845"/>
            </a:xfrm>
            <a:custGeom>
              <a:avLst/>
              <a:gdLst>
                <a:gd name="connsiteX0" fmla="*/ 541228 w 979570"/>
                <a:gd name="connsiteY0" fmla="*/ 531962 h 887227"/>
                <a:gd name="connsiteX1" fmla="*/ 547155 w 979570"/>
                <a:gd name="connsiteY1" fmla="*/ 538150 h 887227"/>
                <a:gd name="connsiteX2" fmla="*/ 760399 w 979570"/>
                <a:gd name="connsiteY2" fmla="*/ 601984 h 887227"/>
                <a:gd name="connsiteX3" fmla="*/ 973643 w 979570"/>
                <a:gd name="connsiteY3" fmla="*/ 538150 h 887227"/>
                <a:gd name="connsiteX4" fmla="*/ 979570 w 979570"/>
                <a:gd name="connsiteY4" fmla="*/ 531962 h 887227"/>
                <a:gd name="connsiteX5" fmla="*/ 979570 w 979570"/>
                <a:gd name="connsiteY5" fmla="*/ 776991 h 887227"/>
                <a:gd name="connsiteX6" fmla="*/ 979570 w 979570"/>
                <a:gd name="connsiteY6" fmla="*/ 776993 h 887227"/>
                <a:gd name="connsiteX7" fmla="*/ 760399 w 979570"/>
                <a:gd name="connsiteY7" fmla="*/ 887227 h 887227"/>
                <a:gd name="connsiteX8" fmla="*/ 541228 w 979570"/>
                <a:gd name="connsiteY8" fmla="*/ 776993 h 887227"/>
                <a:gd name="connsiteX9" fmla="*/ 541228 w 979570"/>
                <a:gd name="connsiteY9" fmla="*/ 776993 h 887227"/>
                <a:gd name="connsiteX10" fmla="*/ 0 w 979570"/>
                <a:gd name="connsiteY10" fmla="*/ 531962 h 887227"/>
                <a:gd name="connsiteX11" fmla="*/ 5927 w 979570"/>
                <a:gd name="connsiteY11" fmla="*/ 538150 h 887227"/>
                <a:gd name="connsiteX12" fmla="*/ 219171 w 979570"/>
                <a:gd name="connsiteY12" fmla="*/ 601984 h 887227"/>
                <a:gd name="connsiteX13" fmla="*/ 432415 w 979570"/>
                <a:gd name="connsiteY13" fmla="*/ 538150 h 887227"/>
                <a:gd name="connsiteX14" fmla="*/ 438342 w 979570"/>
                <a:gd name="connsiteY14" fmla="*/ 531962 h 887227"/>
                <a:gd name="connsiteX15" fmla="*/ 438342 w 979570"/>
                <a:gd name="connsiteY15" fmla="*/ 776991 h 887227"/>
                <a:gd name="connsiteX16" fmla="*/ 438342 w 979570"/>
                <a:gd name="connsiteY16" fmla="*/ 776993 h 887227"/>
                <a:gd name="connsiteX17" fmla="*/ 219171 w 979570"/>
                <a:gd name="connsiteY17" fmla="*/ 887227 h 887227"/>
                <a:gd name="connsiteX18" fmla="*/ 0 w 979570"/>
                <a:gd name="connsiteY18" fmla="*/ 776993 h 887227"/>
                <a:gd name="connsiteX19" fmla="*/ 0 w 979570"/>
                <a:gd name="connsiteY19" fmla="*/ 776993 h 887227"/>
                <a:gd name="connsiteX20" fmla="*/ 760036 w 979570"/>
                <a:gd name="connsiteY20" fmla="*/ 322411 h 887227"/>
                <a:gd name="connsiteX21" fmla="*/ 978844 w 979570"/>
                <a:gd name="connsiteY21" fmla="*/ 444386 h 887227"/>
                <a:gd name="connsiteX22" fmla="*/ 760036 w 979570"/>
                <a:gd name="connsiteY22" fmla="*/ 566361 h 887227"/>
                <a:gd name="connsiteX23" fmla="*/ 541228 w 979570"/>
                <a:gd name="connsiteY23" fmla="*/ 444386 h 887227"/>
                <a:gd name="connsiteX24" fmla="*/ 760036 w 979570"/>
                <a:gd name="connsiteY24" fmla="*/ 322411 h 887227"/>
                <a:gd name="connsiteX25" fmla="*/ 0 w 979570"/>
                <a:gd name="connsiteY25" fmla="*/ 209552 h 887227"/>
                <a:gd name="connsiteX26" fmla="*/ 5927 w 979570"/>
                <a:gd name="connsiteY26" fmla="*/ 215739 h 887227"/>
                <a:gd name="connsiteX27" fmla="*/ 219171 w 979570"/>
                <a:gd name="connsiteY27" fmla="*/ 279574 h 887227"/>
                <a:gd name="connsiteX28" fmla="*/ 432415 w 979570"/>
                <a:gd name="connsiteY28" fmla="*/ 215739 h 887227"/>
                <a:gd name="connsiteX29" fmla="*/ 438342 w 979570"/>
                <a:gd name="connsiteY29" fmla="*/ 209552 h 887227"/>
                <a:gd name="connsiteX30" fmla="*/ 438342 w 979570"/>
                <a:gd name="connsiteY30" fmla="*/ 454580 h 887227"/>
                <a:gd name="connsiteX31" fmla="*/ 438342 w 979570"/>
                <a:gd name="connsiteY31" fmla="*/ 454583 h 887227"/>
                <a:gd name="connsiteX32" fmla="*/ 219171 w 979570"/>
                <a:gd name="connsiteY32" fmla="*/ 564817 h 887227"/>
                <a:gd name="connsiteX33" fmla="*/ 0 w 979570"/>
                <a:gd name="connsiteY33" fmla="*/ 454583 h 887227"/>
                <a:gd name="connsiteX34" fmla="*/ 0 w 979570"/>
                <a:gd name="connsiteY34" fmla="*/ 454582 h 887227"/>
                <a:gd name="connsiteX35" fmla="*/ 218808 w 979570"/>
                <a:gd name="connsiteY35" fmla="*/ 0 h 887227"/>
                <a:gd name="connsiteX36" fmla="*/ 437616 w 979570"/>
                <a:gd name="connsiteY36" fmla="*/ 121975 h 887227"/>
                <a:gd name="connsiteX37" fmla="*/ 218808 w 979570"/>
                <a:gd name="connsiteY37" fmla="*/ 243950 h 887227"/>
                <a:gd name="connsiteX38" fmla="*/ 0 w 979570"/>
                <a:gd name="connsiteY38" fmla="*/ 121975 h 887227"/>
                <a:gd name="connsiteX39" fmla="*/ 218808 w 979570"/>
                <a:gd name="connsiteY39" fmla="*/ 0 h 88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79570" h="887227">
                  <a:moveTo>
                    <a:pt x="541228" y="531962"/>
                  </a:moveTo>
                  <a:lnTo>
                    <a:pt x="547155" y="538150"/>
                  </a:lnTo>
                  <a:cubicBezTo>
                    <a:pt x="588222" y="576173"/>
                    <a:pt x="668317" y="601984"/>
                    <a:pt x="760399" y="601984"/>
                  </a:cubicBezTo>
                  <a:cubicBezTo>
                    <a:pt x="852481" y="601984"/>
                    <a:pt x="932576" y="576173"/>
                    <a:pt x="973643" y="538150"/>
                  </a:cubicBezTo>
                  <a:lnTo>
                    <a:pt x="979570" y="531962"/>
                  </a:lnTo>
                  <a:lnTo>
                    <a:pt x="979570" y="776991"/>
                  </a:lnTo>
                  <a:lnTo>
                    <a:pt x="979570" y="776993"/>
                  </a:lnTo>
                  <a:cubicBezTo>
                    <a:pt x="979570" y="837874"/>
                    <a:pt x="881444" y="887227"/>
                    <a:pt x="760399" y="887227"/>
                  </a:cubicBezTo>
                  <a:cubicBezTo>
                    <a:pt x="639354" y="887227"/>
                    <a:pt x="541228" y="837874"/>
                    <a:pt x="541228" y="776993"/>
                  </a:cubicBezTo>
                  <a:lnTo>
                    <a:pt x="541228" y="776993"/>
                  </a:lnTo>
                  <a:close/>
                  <a:moveTo>
                    <a:pt x="0" y="531962"/>
                  </a:moveTo>
                  <a:lnTo>
                    <a:pt x="5927" y="538150"/>
                  </a:lnTo>
                  <a:cubicBezTo>
                    <a:pt x="46994" y="576173"/>
                    <a:pt x="127089" y="601984"/>
                    <a:pt x="219171" y="601984"/>
                  </a:cubicBezTo>
                  <a:cubicBezTo>
                    <a:pt x="311253" y="601984"/>
                    <a:pt x="391348" y="576173"/>
                    <a:pt x="432415" y="538150"/>
                  </a:cubicBezTo>
                  <a:lnTo>
                    <a:pt x="438342" y="531962"/>
                  </a:lnTo>
                  <a:lnTo>
                    <a:pt x="438342" y="776991"/>
                  </a:lnTo>
                  <a:lnTo>
                    <a:pt x="438342" y="776993"/>
                  </a:lnTo>
                  <a:cubicBezTo>
                    <a:pt x="438342" y="837874"/>
                    <a:pt x="340216" y="887227"/>
                    <a:pt x="219171" y="887227"/>
                  </a:cubicBezTo>
                  <a:cubicBezTo>
                    <a:pt x="98126" y="887227"/>
                    <a:pt x="0" y="837874"/>
                    <a:pt x="0" y="776993"/>
                  </a:cubicBezTo>
                  <a:lnTo>
                    <a:pt x="0" y="776993"/>
                  </a:lnTo>
                  <a:close/>
                  <a:moveTo>
                    <a:pt x="760036" y="322411"/>
                  </a:moveTo>
                  <a:cubicBezTo>
                    <a:pt x="880880" y="322411"/>
                    <a:pt x="978844" y="377021"/>
                    <a:pt x="978844" y="444386"/>
                  </a:cubicBezTo>
                  <a:cubicBezTo>
                    <a:pt x="978844" y="511751"/>
                    <a:pt x="880880" y="566361"/>
                    <a:pt x="760036" y="566361"/>
                  </a:cubicBezTo>
                  <a:cubicBezTo>
                    <a:pt x="639192" y="566361"/>
                    <a:pt x="541228" y="511751"/>
                    <a:pt x="541228" y="444386"/>
                  </a:cubicBezTo>
                  <a:cubicBezTo>
                    <a:pt x="541228" y="377021"/>
                    <a:pt x="639192" y="322411"/>
                    <a:pt x="760036" y="322411"/>
                  </a:cubicBezTo>
                  <a:close/>
                  <a:moveTo>
                    <a:pt x="0" y="209552"/>
                  </a:moveTo>
                  <a:lnTo>
                    <a:pt x="5927" y="215739"/>
                  </a:lnTo>
                  <a:cubicBezTo>
                    <a:pt x="46994" y="253762"/>
                    <a:pt x="127089" y="279574"/>
                    <a:pt x="219171" y="279574"/>
                  </a:cubicBezTo>
                  <a:cubicBezTo>
                    <a:pt x="311253" y="279574"/>
                    <a:pt x="391348" y="253762"/>
                    <a:pt x="432415" y="215739"/>
                  </a:cubicBezTo>
                  <a:lnTo>
                    <a:pt x="438342" y="209552"/>
                  </a:lnTo>
                  <a:lnTo>
                    <a:pt x="438342" y="454580"/>
                  </a:lnTo>
                  <a:lnTo>
                    <a:pt x="438342" y="454583"/>
                  </a:lnTo>
                  <a:cubicBezTo>
                    <a:pt x="438342" y="515463"/>
                    <a:pt x="340216" y="564817"/>
                    <a:pt x="219171" y="564817"/>
                  </a:cubicBezTo>
                  <a:cubicBezTo>
                    <a:pt x="98126" y="564817"/>
                    <a:pt x="0" y="515463"/>
                    <a:pt x="0" y="454583"/>
                  </a:cubicBezTo>
                  <a:lnTo>
                    <a:pt x="0" y="454582"/>
                  </a:lnTo>
                  <a:close/>
                  <a:moveTo>
                    <a:pt x="218808" y="0"/>
                  </a:moveTo>
                  <a:cubicBezTo>
                    <a:pt x="339652" y="0"/>
                    <a:pt x="437616" y="54610"/>
                    <a:pt x="437616" y="121975"/>
                  </a:cubicBezTo>
                  <a:cubicBezTo>
                    <a:pt x="437616" y="189340"/>
                    <a:pt x="339652" y="243950"/>
                    <a:pt x="218808" y="243950"/>
                  </a:cubicBezTo>
                  <a:cubicBezTo>
                    <a:pt x="97964" y="243950"/>
                    <a:pt x="0" y="189340"/>
                    <a:pt x="0" y="121975"/>
                  </a:cubicBezTo>
                  <a:cubicBezTo>
                    <a:pt x="0" y="54610"/>
                    <a:pt x="97964" y="0"/>
                    <a:pt x="218808"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6770" tIns="109418" rIns="136770" bIns="109418" numCol="1" spcCol="0" rtlCol="0" fromWordArt="0" anchor="t" anchorCtr="0" forceAA="0" compatLnSpc="1">
              <a:prstTxWarp prst="textNoShape">
                <a:avLst/>
              </a:prstTxWarp>
              <a:noAutofit/>
            </a:bodyPr>
            <a:lstStyle/>
            <a:p>
              <a:pPr algn="ctr" defTabSz="697246"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21" name="Oval 120"/>
          <p:cNvSpPr/>
          <p:nvPr/>
        </p:nvSpPr>
        <p:spPr bwMode="auto">
          <a:xfrm>
            <a:off x="9721705" y="2230100"/>
            <a:ext cx="314377" cy="314377"/>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122" name="Oval 121"/>
          <p:cNvSpPr/>
          <p:nvPr/>
        </p:nvSpPr>
        <p:spPr bwMode="auto">
          <a:xfrm>
            <a:off x="10247808" y="2657627"/>
            <a:ext cx="314377" cy="314377"/>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123" name="Oval 122"/>
          <p:cNvSpPr/>
          <p:nvPr/>
        </p:nvSpPr>
        <p:spPr bwMode="auto">
          <a:xfrm>
            <a:off x="8420709" y="2651198"/>
            <a:ext cx="314377" cy="314377"/>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124" name="Freeform 48"/>
          <p:cNvSpPr>
            <a:spLocks noChangeAspect="1"/>
          </p:cNvSpPr>
          <p:nvPr/>
        </p:nvSpPr>
        <p:spPr bwMode="black">
          <a:xfrm>
            <a:off x="8463199" y="2712470"/>
            <a:ext cx="229395" cy="202057"/>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w="9525" cap="flat" cmpd="sng" algn="ctr">
            <a:noFill/>
            <a:prstDash val="solid"/>
            <a:headEnd type="none" w="med" len="med"/>
            <a:tailEnd type="none" w="med" len="med"/>
          </a:ln>
          <a:effectLst/>
          <a:extLst/>
        </p:spPr>
        <p:txBody>
          <a:bodyPr rot="0" spcFirstLastPara="0" vertOverflow="overflow" horzOverflow="overflow" vert="horz" wrap="square" lIns="136770" tIns="109418" rIns="136770" bIns="109418" numCol="1" spcCol="0" rtlCol="0" fromWordArt="0" anchor="t" anchorCtr="0" forceAA="0" compatLnSpc="1">
            <a:prstTxWarp prst="textNoShape">
              <a:avLst/>
            </a:prstTxWarp>
            <a:noAutofit/>
          </a:bodyPr>
          <a:lstStyle/>
          <a:p>
            <a:pPr algn="ctr" defTabSz="697246"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a:xfrm>
            <a:off x="9354576" y="1883259"/>
            <a:ext cx="1046908" cy="311395"/>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POWER BI CONTENT PACK</a:t>
            </a:r>
          </a:p>
        </p:txBody>
      </p:sp>
      <p:sp>
        <p:nvSpPr>
          <p:cNvPr id="126" name="Rectangle 125"/>
          <p:cNvSpPr/>
          <p:nvPr/>
        </p:nvSpPr>
        <p:spPr>
          <a:xfrm>
            <a:off x="9963753" y="3038211"/>
            <a:ext cx="894170" cy="311395"/>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DASHBOARD IPAD APP</a:t>
            </a:r>
          </a:p>
        </p:txBody>
      </p:sp>
      <p:grpSp>
        <p:nvGrpSpPr>
          <p:cNvPr id="127" name="Group 126"/>
          <p:cNvGrpSpPr>
            <a:grpSpLocks noChangeAspect="1"/>
          </p:cNvGrpSpPr>
          <p:nvPr/>
        </p:nvGrpSpPr>
        <p:grpSpPr bwMode="black">
          <a:xfrm>
            <a:off x="10300530" y="2729263"/>
            <a:ext cx="190668" cy="188110"/>
            <a:chOff x="2916435" y="3914152"/>
            <a:chExt cx="930763" cy="918513"/>
          </a:xfrm>
        </p:grpSpPr>
        <p:pic>
          <p:nvPicPr>
            <p:cNvPr id="128" name="Picture 127"/>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129"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14" tIns="45706" rIns="91414" bIns="45706" numCol="1" anchor="t" anchorCtr="0" compatLnSpc="1">
              <a:prstTxWarp prst="textNoShape">
                <a:avLst/>
              </a:prstTxWarp>
            </a:bodyPr>
            <a:lstStyle/>
            <a:p>
              <a:pPr defTabSz="914049">
                <a:defRPr/>
              </a:pPr>
              <a:endParaRPr lang="en-US" sz="882" kern="0" dirty="0">
                <a:solidFill>
                  <a:srgbClr val="FFFFFF"/>
                </a:solidFill>
              </a:endParaRPr>
            </a:p>
          </p:txBody>
        </p:sp>
      </p:grpSp>
      <p:sp>
        <p:nvSpPr>
          <p:cNvPr id="131" name="Left Bracket 130"/>
          <p:cNvSpPr/>
          <p:nvPr/>
        </p:nvSpPr>
        <p:spPr>
          <a:xfrm rot="5400000" flipV="1">
            <a:off x="8570537" y="-1716116"/>
            <a:ext cx="146915" cy="5554843"/>
          </a:xfrm>
          <a:prstGeom prst="leftBracket">
            <a:avLst/>
          </a:prstGeom>
          <a:ln>
            <a:solidFill>
              <a:srgbClr val="2A875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algn="ctr" defTabSz="914049">
              <a:defRPr/>
            </a:pPr>
            <a:endParaRPr lang="en-US" sz="1765" kern="0">
              <a:solidFill>
                <a:sysClr val="windowText" lastClr="000000"/>
              </a:solidFill>
            </a:endParaRPr>
          </a:p>
        </p:txBody>
      </p:sp>
      <p:grpSp>
        <p:nvGrpSpPr>
          <p:cNvPr id="132" name="Group 131"/>
          <p:cNvGrpSpPr/>
          <p:nvPr/>
        </p:nvGrpSpPr>
        <p:grpSpPr>
          <a:xfrm>
            <a:off x="8922446" y="2298249"/>
            <a:ext cx="592722" cy="592722"/>
            <a:chOff x="6297915" y="1916198"/>
            <a:chExt cx="594360" cy="594360"/>
          </a:xfrm>
        </p:grpSpPr>
        <p:sp>
          <p:nvSpPr>
            <p:cNvPr id="133" name="Oval 132"/>
            <p:cNvSpPr/>
            <p:nvPr/>
          </p:nvSpPr>
          <p:spPr bwMode="auto">
            <a:xfrm>
              <a:off x="6297915" y="1916198"/>
              <a:ext cx="594360" cy="594360"/>
            </a:xfrm>
            <a:prstGeom prst="ellipse">
              <a:avLst/>
            </a:prstGeom>
            <a:solidFill>
              <a:srgbClr val="FFFFFF">
                <a:alpha val="81961"/>
              </a:srgbClr>
            </a:solidFill>
            <a:ln w="28575" cap="flat" cmpd="sng" algn="ctr">
              <a:solidFill>
                <a:srgbClr val="007233"/>
              </a:solid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pic>
          <p:nvPicPr>
            <p:cNvPr id="134" name="Picture 6"/>
            <p:cNvPicPr>
              <a:picLocks noChangeAspect="1" noChangeArrowheads="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451402" y="2008471"/>
              <a:ext cx="332061" cy="375485"/>
            </a:xfrm>
            <a:prstGeom prst="rect">
              <a:avLst/>
            </a:prstGeom>
            <a:noFill/>
            <a:ln>
              <a:noFill/>
            </a:ln>
            <a:extLst/>
          </p:spPr>
        </p:pic>
      </p:grpSp>
      <p:sp>
        <p:nvSpPr>
          <p:cNvPr id="135" name="Rectangle 134"/>
          <p:cNvSpPr/>
          <p:nvPr/>
        </p:nvSpPr>
        <p:spPr>
          <a:xfrm>
            <a:off x="7892144" y="1178592"/>
            <a:ext cx="1503701" cy="366712"/>
          </a:xfrm>
          <a:prstGeom prst="rect">
            <a:avLst/>
          </a:prstGeom>
        </p:spPr>
        <p:txBody>
          <a:bodyPr wrap="square" lIns="89384" tIns="44691" rIns="89384" bIns="44691">
            <a:spAutoFit/>
          </a:bodyPr>
          <a:lstStyle/>
          <a:p>
            <a:pPr algn="ctr" defTabSz="911505">
              <a:lnSpc>
                <a:spcPct val="90000"/>
              </a:lnSpc>
            </a:pPr>
            <a:r>
              <a:rPr lang="en-US" sz="980" b="1" kern="0" spc="150" dirty="0">
                <a:gradFill>
                  <a:gsLst>
                    <a:gs pos="0">
                      <a:schemeClr val="bg1">
                        <a:lumMod val="50000"/>
                      </a:schemeClr>
                    </a:gs>
                    <a:gs pos="100000">
                      <a:schemeClr val="bg1">
                        <a:lumMod val="50000"/>
                      </a:schemeClr>
                    </a:gs>
                  </a:gsLst>
                  <a:lin ang="5400000" scaled="1"/>
                </a:gradFill>
              </a:rPr>
              <a:t>CUMULATIVE VALUE ON-PREM</a:t>
            </a:r>
          </a:p>
        </p:txBody>
      </p:sp>
      <p:sp>
        <p:nvSpPr>
          <p:cNvPr id="136" name="Rectangle 135"/>
          <p:cNvSpPr/>
          <p:nvPr/>
        </p:nvSpPr>
        <p:spPr>
          <a:xfrm>
            <a:off x="6988826" y="3362614"/>
            <a:ext cx="851002" cy="394082"/>
          </a:xfrm>
          <a:prstGeom prst="rect">
            <a:avLst/>
          </a:prstGeom>
        </p:spPr>
        <p:txBody>
          <a:bodyPr wrap="none">
            <a:spAutoFit/>
          </a:bodyPr>
          <a:lstStyle/>
          <a:p>
            <a:pPr algn="ctr" defTabSz="910389">
              <a:defRPr/>
            </a:pPr>
            <a:r>
              <a:rPr lang="en-US" sz="1961" b="1" kern="0" spc="299" dirty="0">
                <a:ln>
                  <a:solidFill>
                    <a:srgbClr val="DC3C00">
                      <a:alpha val="0"/>
                    </a:srgbClr>
                  </a:solidFill>
                </a:ln>
                <a:gradFill>
                  <a:gsLst>
                    <a:gs pos="0">
                      <a:srgbClr val="26814F"/>
                    </a:gs>
                    <a:gs pos="100000">
                      <a:srgbClr val="26814F"/>
                    </a:gs>
                  </a:gsLst>
                  <a:lin ang="5400000" scaled="1"/>
                </a:gradFill>
              </a:rPr>
              <a:t>2016</a:t>
            </a:r>
            <a:endParaRPr lang="en-US" sz="1765" b="1" kern="0" spc="299" dirty="0">
              <a:gradFill>
                <a:gsLst>
                  <a:gs pos="0">
                    <a:srgbClr val="26814F"/>
                  </a:gs>
                  <a:gs pos="100000">
                    <a:srgbClr val="26814F"/>
                  </a:gs>
                </a:gsLst>
                <a:lin ang="5400000" scaled="1"/>
              </a:gradFill>
            </a:endParaRPr>
          </a:p>
        </p:txBody>
      </p:sp>
      <p:sp>
        <p:nvSpPr>
          <p:cNvPr id="139" name="Freeform 124"/>
          <p:cNvSpPr>
            <a:spLocks noChangeAspect="1"/>
          </p:cNvSpPr>
          <p:nvPr/>
        </p:nvSpPr>
        <p:spPr bwMode="black">
          <a:xfrm>
            <a:off x="9770692" y="2278827"/>
            <a:ext cx="227155" cy="227124"/>
          </a:xfrm>
          <a:custGeom>
            <a:avLst/>
            <a:gdLst>
              <a:gd name="connsiteX0" fmla="*/ 2846107 w 2846107"/>
              <a:gd name="connsiteY0" fmla="*/ 1526447 h 2845712"/>
              <a:gd name="connsiteX1" fmla="*/ 2844123 w 2846107"/>
              <a:gd name="connsiteY1" fmla="*/ 1565744 h 2845712"/>
              <a:gd name="connsiteX2" fmla="*/ 1425742 w 2846107"/>
              <a:gd name="connsiteY2" fmla="*/ 2845712 h 2845712"/>
              <a:gd name="connsiteX3" fmla="*/ 1138405 w 2846107"/>
              <a:gd name="connsiteY3" fmla="*/ 2816746 h 2845712"/>
              <a:gd name="connsiteX4" fmla="*/ 1045028 w 2846107"/>
              <a:gd name="connsiteY4" fmla="*/ 2792736 h 2845712"/>
              <a:gd name="connsiteX5" fmla="*/ 1505920 w 2846107"/>
              <a:gd name="connsiteY5" fmla="*/ 1526448 h 2845712"/>
              <a:gd name="connsiteX6" fmla="*/ 1540042 w 2846107"/>
              <a:gd name="connsiteY6" fmla="*/ 1526449 h 2845712"/>
              <a:gd name="connsiteX7" fmla="*/ 1540042 w 2846107"/>
              <a:gd name="connsiteY7" fmla="*/ 1526448 h 2845712"/>
              <a:gd name="connsiteX8" fmla="*/ 1311441 w 2846107"/>
              <a:gd name="connsiteY8" fmla="*/ 0 h 2845712"/>
              <a:gd name="connsiteX9" fmla="*/ 1311442 w 2846107"/>
              <a:gd name="connsiteY9" fmla="*/ 1297847 h 2845712"/>
              <a:gd name="connsiteX10" fmla="*/ 1311442 w 2846107"/>
              <a:gd name="connsiteY10" fmla="*/ 1392388 h 2845712"/>
              <a:gd name="connsiteX11" fmla="*/ 830345 w 2846107"/>
              <a:gd name="connsiteY11" fmla="*/ 2714192 h 2845712"/>
              <a:gd name="connsiteX12" fmla="*/ 746149 w 2846107"/>
              <a:gd name="connsiteY12" fmla="*/ 2673633 h 2845712"/>
              <a:gd name="connsiteX13" fmla="*/ 0 w 2846107"/>
              <a:gd name="connsiteY13" fmla="*/ 1419970 h 2845712"/>
              <a:gd name="connsiteX14" fmla="*/ 1279968 w 2846107"/>
              <a:gd name="connsiteY14" fmla="*/ 1589 h 2845712"/>
              <a:gd name="connsiteX15" fmla="*/ 1540042 w 2846107"/>
              <a:gd name="connsiteY15" fmla="*/ 0 h 2845712"/>
              <a:gd name="connsiteX16" fmla="*/ 1571516 w 2846107"/>
              <a:gd name="connsiteY16" fmla="*/ 1589 h 2845712"/>
              <a:gd name="connsiteX17" fmla="*/ 2844123 w 2846107"/>
              <a:gd name="connsiteY17" fmla="*/ 1274196 h 2845712"/>
              <a:gd name="connsiteX18" fmla="*/ 2845317 w 2846107"/>
              <a:gd name="connsiteY18" fmla="*/ 1297848 h 2845712"/>
              <a:gd name="connsiteX19" fmla="*/ 1540042 w 2846107"/>
              <a:gd name="connsiteY19" fmla="*/ 1297847 h 284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6107" h="2845712">
                <a:moveTo>
                  <a:pt x="2846107" y="1526447"/>
                </a:moveTo>
                <a:lnTo>
                  <a:pt x="2844123" y="1565744"/>
                </a:lnTo>
                <a:cubicBezTo>
                  <a:pt x="2771111" y="2284684"/>
                  <a:pt x="2163945" y="2845712"/>
                  <a:pt x="1425742" y="2845712"/>
                </a:cubicBezTo>
                <a:cubicBezTo>
                  <a:pt x="1327315" y="2845712"/>
                  <a:pt x="1231218" y="2835738"/>
                  <a:pt x="1138405" y="2816746"/>
                </a:cubicBezTo>
                <a:lnTo>
                  <a:pt x="1045028" y="2792736"/>
                </a:lnTo>
                <a:lnTo>
                  <a:pt x="1505920" y="1526448"/>
                </a:lnTo>
                <a:lnTo>
                  <a:pt x="1540042" y="1526449"/>
                </a:lnTo>
                <a:lnTo>
                  <a:pt x="1540042" y="1526448"/>
                </a:lnTo>
                <a:close/>
                <a:moveTo>
                  <a:pt x="1311441" y="0"/>
                </a:moveTo>
                <a:lnTo>
                  <a:pt x="1311442" y="1297847"/>
                </a:lnTo>
                <a:lnTo>
                  <a:pt x="1311442" y="1392388"/>
                </a:lnTo>
                <a:lnTo>
                  <a:pt x="830345" y="2714192"/>
                </a:lnTo>
                <a:lnTo>
                  <a:pt x="746149" y="2673633"/>
                </a:lnTo>
                <a:cubicBezTo>
                  <a:pt x="301709" y="2432199"/>
                  <a:pt x="0" y="1961319"/>
                  <a:pt x="0" y="1419970"/>
                </a:cubicBezTo>
                <a:cubicBezTo>
                  <a:pt x="0" y="681768"/>
                  <a:pt x="561029" y="74601"/>
                  <a:pt x="1279968" y="1589"/>
                </a:cubicBezTo>
                <a:close/>
                <a:moveTo>
                  <a:pt x="1540042" y="0"/>
                </a:moveTo>
                <a:lnTo>
                  <a:pt x="1571516" y="1589"/>
                </a:lnTo>
                <a:cubicBezTo>
                  <a:pt x="2242526" y="69734"/>
                  <a:pt x="2775978" y="603186"/>
                  <a:pt x="2844123" y="1274196"/>
                </a:cubicBezTo>
                <a:lnTo>
                  <a:pt x="2845317" y="1297848"/>
                </a:lnTo>
                <a:lnTo>
                  <a:pt x="1540042" y="1297847"/>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1961"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140" name="Group 139"/>
          <p:cNvGrpSpPr/>
          <p:nvPr/>
        </p:nvGrpSpPr>
        <p:grpSpPr>
          <a:xfrm>
            <a:off x="10869598" y="2240065"/>
            <a:ext cx="319156" cy="319156"/>
            <a:chOff x="7569343" y="3480800"/>
            <a:chExt cx="320040" cy="320040"/>
          </a:xfrm>
        </p:grpSpPr>
        <p:sp>
          <p:nvSpPr>
            <p:cNvPr id="141" name="Oval 140"/>
            <p:cNvSpPr/>
            <p:nvPr/>
          </p:nvSpPr>
          <p:spPr bwMode="auto">
            <a:xfrm>
              <a:off x="7569343" y="3480800"/>
              <a:ext cx="320040" cy="320040"/>
            </a:xfrm>
            <a:prstGeom prst="ellipse">
              <a:avLst/>
            </a:prstGeom>
            <a:solidFill>
              <a:srgbClr val="007233">
                <a:alpha val="81961"/>
              </a:srgbClr>
            </a:solidFill>
            <a:ln w="28575" cap="flat" cmpd="sng" algn="ctr">
              <a:noFill/>
              <a:prstDash val="solid"/>
              <a:headEnd type="none" w="med" len="med"/>
              <a:tailEnd type="none" w="med" len="med"/>
            </a:ln>
            <a:effectLst/>
          </p:spPr>
          <p:txBody>
            <a:bodyPr vert="horz" wrap="square" lIns="0" tIns="45367" rIns="0" bIns="45367" numCol="1" rtlCol="0" anchor="ctr" anchorCtr="0" compatLnSpc="1">
              <a:prstTxWarp prst="textNoShape">
                <a:avLst/>
              </a:prstTxWarp>
            </a:bodyPr>
            <a:lstStyle/>
            <a:p>
              <a:pPr algn="ctr" defTabSz="906915" fontAlgn="base">
                <a:spcBef>
                  <a:spcPct val="0"/>
                </a:spcBef>
                <a:spcAft>
                  <a:spcPct val="0"/>
                </a:spcAft>
                <a:defRPr/>
              </a:pPr>
              <a:endParaRPr lang="en-US" sz="1568" b="1" kern="0" dirty="0">
                <a:solidFill>
                  <a:srgbClr val="FFFFFF">
                    <a:lumMod val="95000"/>
                  </a:srgbClr>
                </a:solidFill>
              </a:endParaRPr>
            </a:p>
          </p:txBody>
        </p:sp>
        <p:sp>
          <p:nvSpPr>
            <p:cNvPr id="142" name="Rounded Rectangle 6"/>
            <p:cNvSpPr/>
            <p:nvPr/>
          </p:nvSpPr>
          <p:spPr bwMode="black">
            <a:xfrm>
              <a:off x="7660309" y="3542926"/>
              <a:ext cx="138108" cy="195790"/>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82074" tIns="41037" rIns="82074" bIns="41037" numCol="1" rtlCol="0" anchor="ctr" anchorCtr="0" compatLnSpc="1">
              <a:prstTxWarp prst="textNoShape">
                <a:avLst/>
              </a:prstTxWarp>
            </a:bodyPr>
            <a:lstStyle/>
            <a:p>
              <a:pPr defTabSz="738604">
                <a:defRPr/>
              </a:pPr>
              <a:endParaRPr lang="en-US" sz="1765" kern="0" spc="-122" dirty="0">
                <a:solidFill>
                  <a:srgbClr val="505050">
                    <a:lumMod val="50000"/>
                  </a:srgbClr>
                </a:solidFill>
              </a:endParaRPr>
            </a:p>
          </p:txBody>
        </p:sp>
      </p:grpSp>
      <p:sp>
        <p:nvSpPr>
          <p:cNvPr id="143" name="Rectangle 142"/>
          <p:cNvSpPr/>
          <p:nvPr/>
        </p:nvSpPr>
        <p:spPr>
          <a:xfrm>
            <a:off x="10545922" y="1883259"/>
            <a:ext cx="959534" cy="307494"/>
          </a:xfrm>
          <a:prstGeom prst="rect">
            <a:avLst/>
          </a:prstGeom>
        </p:spPr>
        <p:txBody>
          <a:bodyPr wrap="square" lIns="89384" tIns="44691" rIns="89384" bIns="44691">
            <a:spAutoFit/>
          </a:bodyPr>
          <a:lstStyle/>
          <a:p>
            <a:pPr algn="ctr" defTabSz="911505">
              <a:lnSpc>
                <a:spcPct val="90000"/>
              </a:lnSpc>
              <a:defRPr/>
            </a:pPr>
            <a:r>
              <a:rPr lang="en-US" sz="784" b="1" kern="0" spc="50" dirty="0">
                <a:gradFill>
                  <a:gsLst>
                    <a:gs pos="0">
                      <a:schemeClr val="bg1">
                        <a:lumMod val="50000"/>
                      </a:schemeClr>
                    </a:gs>
                    <a:gs pos="100000">
                      <a:schemeClr val="bg1">
                        <a:lumMod val="50000"/>
                      </a:schemeClr>
                    </a:gs>
                  </a:gsLst>
                  <a:lin ang="5400000" scaled="1"/>
                </a:gradFill>
              </a:rPr>
              <a:t>TIME REPORTER MOBILE APP</a:t>
            </a:r>
          </a:p>
        </p:txBody>
      </p:sp>
      <p:sp>
        <p:nvSpPr>
          <p:cNvPr id="144" name="Title 16"/>
          <p:cNvSpPr>
            <a:spLocks noGrp="1"/>
          </p:cNvSpPr>
          <p:nvPr>
            <p:ph type="title"/>
          </p:nvPr>
        </p:nvSpPr>
        <p:spPr>
          <a:xfrm>
            <a:off x="158788" y="-53464"/>
            <a:ext cx="11195012" cy="1325563"/>
          </a:xfrm>
        </p:spPr>
        <p:txBody>
          <a:bodyPr/>
          <a:lstStyle/>
          <a:p>
            <a:r>
              <a:rPr lang="en-US" dirty="0">
                <a:solidFill>
                  <a:srgbClr val="8B8B8A"/>
                </a:solidFill>
                <a:latin typeface="+mn-lt"/>
              </a:rPr>
              <a:t>Continuous innovation</a:t>
            </a:r>
          </a:p>
        </p:txBody>
      </p:sp>
      <p:grpSp>
        <p:nvGrpSpPr>
          <p:cNvPr id="13" name="Group 12"/>
          <p:cNvGrpSpPr/>
          <p:nvPr/>
        </p:nvGrpSpPr>
        <p:grpSpPr>
          <a:xfrm>
            <a:off x="8051839" y="2314478"/>
            <a:ext cx="151652" cy="86509"/>
            <a:chOff x="7065963" y="2620963"/>
            <a:chExt cx="461962" cy="263525"/>
          </a:xfrm>
        </p:grpSpPr>
        <p:sp>
          <p:nvSpPr>
            <p:cNvPr id="8" name="Line 5"/>
            <p:cNvSpPr>
              <a:spLocks noChangeShapeType="1"/>
            </p:cNvSpPr>
            <p:nvPr/>
          </p:nvSpPr>
          <p:spPr bwMode="auto">
            <a:xfrm>
              <a:off x="7065963" y="2884488"/>
              <a:ext cx="461962"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568"/>
            </a:p>
          </p:txBody>
        </p:sp>
        <p:sp>
          <p:nvSpPr>
            <p:cNvPr id="9" name="Freeform 6"/>
            <p:cNvSpPr>
              <a:spLocks/>
            </p:cNvSpPr>
            <p:nvPr/>
          </p:nvSpPr>
          <p:spPr bwMode="auto">
            <a:xfrm>
              <a:off x="7427913" y="2620963"/>
              <a:ext cx="85725" cy="87313"/>
            </a:xfrm>
            <a:custGeom>
              <a:avLst/>
              <a:gdLst>
                <a:gd name="T0" fmla="*/ 0 w 54"/>
                <a:gd name="T1" fmla="*/ 0 h 55"/>
                <a:gd name="T2" fmla="*/ 54 w 54"/>
                <a:gd name="T3" fmla="*/ 0 h 55"/>
                <a:gd name="T4" fmla="*/ 54 w 54"/>
                <a:gd name="T5" fmla="*/ 55 h 55"/>
              </a:gdLst>
              <a:ahLst/>
              <a:cxnLst>
                <a:cxn ang="0">
                  <a:pos x="T0" y="T1"/>
                </a:cxn>
                <a:cxn ang="0">
                  <a:pos x="T2" y="T3"/>
                </a:cxn>
                <a:cxn ang="0">
                  <a:pos x="T4" y="T5"/>
                </a:cxn>
              </a:cxnLst>
              <a:rect l="0" t="0" r="r" b="b"/>
              <a:pathLst>
                <a:path w="54" h="55">
                  <a:moveTo>
                    <a:pt x="0" y="0"/>
                  </a:moveTo>
                  <a:lnTo>
                    <a:pt x="54" y="0"/>
                  </a:lnTo>
                  <a:lnTo>
                    <a:pt x="54" y="55"/>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568"/>
            </a:p>
          </p:txBody>
        </p:sp>
        <p:sp>
          <p:nvSpPr>
            <p:cNvPr id="10" name="Line 7"/>
            <p:cNvSpPr>
              <a:spLocks noChangeShapeType="1"/>
            </p:cNvSpPr>
            <p:nvPr/>
          </p:nvSpPr>
          <p:spPr bwMode="auto">
            <a:xfrm flipH="1">
              <a:off x="7151688" y="2825750"/>
              <a:ext cx="58737"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568"/>
            </a:p>
          </p:txBody>
        </p:sp>
        <p:sp>
          <p:nvSpPr>
            <p:cNvPr id="11" name="Line 8"/>
            <p:cNvSpPr>
              <a:spLocks noChangeShapeType="1"/>
            </p:cNvSpPr>
            <p:nvPr/>
          </p:nvSpPr>
          <p:spPr bwMode="auto">
            <a:xfrm flipH="1">
              <a:off x="7065963" y="2825750"/>
              <a:ext cx="57150"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568"/>
            </a:p>
          </p:txBody>
        </p:sp>
        <p:sp>
          <p:nvSpPr>
            <p:cNvPr id="12" name="Freeform 9"/>
            <p:cNvSpPr>
              <a:spLocks/>
            </p:cNvSpPr>
            <p:nvPr/>
          </p:nvSpPr>
          <p:spPr bwMode="auto">
            <a:xfrm>
              <a:off x="7239000" y="2620963"/>
              <a:ext cx="274637" cy="204788"/>
            </a:xfrm>
            <a:custGeom>
              <a:avLst/>
              <a:gdLst>
                <a:gd name="T0" fmla="*/ 173 w 173"/>
                <a:gd name="T1" fmla="*/ 0 h 129"/>
                <a:gd name="T2" fmla="*/ 46 w 173"/>
                <a:gd name="T3" fmla="*/ 129 h 129"/>
                <a:gd name="T4" fmla="*/ 0 w 173"/>
                <a:gd name="T5" fmla="*/ 129 h 129"/>
              </a:gdLst>
              <a:ahLst/>
              <a:cxnLst>
                <a:cxn ang="0">
                  <a:pos x="T0" y="T1"/>
                </a:cxn>
                <a:cxn ang="0">
                  <a:pos x="T2" y="T3"/>
                </a:cxn>
                <a:cxn ang="0">
                  <a:pos x="T4" y="T5"/>
                </a:cxn>
              </a:cxnLst>
              <a:rect l="0" t="0" r="r" b="b"/>
              <a:pathLst>
                <a:path w="173" h="129">
                  <a:moveTo>
                    <a:pt x="173" y="0"/>
                  </a:moveTo>
                  <a:lnTo>
                    <a:pt x="46" y="129"/>
                  </a:lnTo>
                  <a:lnTo>
                    <a:pt x="0" y="129"/>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568"/>
            </a:p>
          </p:txBody>
        </p:sp>
      </p:grpSp>
      <p:graphicFrame>
        <p:nvGraphicFramePr>
          <p:cNvPr id="115" name="Diagram 114">
            <a:extLst>
              <a:ext uri="{FF2B5EF4-FFF2-40B4-BE49-F238E27FC236}">
                <a16:creationId xmlns="" xmlns:a16="http://schemas.microsoft.com/office/drawing/2014/main" id="{2874E6EC-C361-4F6D-8F12-809CF3F74AF7}"/>
              </a:ext>
            </a:extLst>
          </p:cNvPr>
          <p:cNvGraphicFramePr/>
          <p:nvPr>
            <p:extLst>
              <p:ext uri="{D42A27DB-BD31-4B8C-83A1-F6EECF244321}">
                <p14:modId xmlns:p14="http://schemas.microsoft.com/office/powerpoint/2010/main" val="319968967"/>
              </p:ext>
            </p:extLst>
          </p:nvPr>
        </p:nvGraphicFramePr>
        <p:xfrm>
          <a:off x="3904086" y="4010129"/>
          <a:ext cx="8128000" cy="16380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17" name="Picture 116">
            <a:extLst>
              <a:ext uri="{FF2B5EF4-FFF2-40B4-BE49-F238E27FC236}">
                <a16:creationId xmlns="" xmlns:a16="http://schemas.microsoft.com/office/drawing/2014/main" id="{316C38EF-8106-4665-B549-0EC12A57348F}"/>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07443" y="4541111"/>
            <a:ext cx="2507016" cy="576107"/>
          </a:xfrm>
          <a:prstGeom prst="rect">
            <a:avLst/>
          </a:prstGeom>
        </p:spPr>
      </p:pic>
      <p:sp>
        <p:nvSpPr>
          <p:cNvPr id="145" name="Rectangle 144">
            <a:extLst>
              <a:ext uri="{FF2B5EF4-FFF2-40B4-BE49-F238E27FC236}">
                <a16:creationId xmlns="" xmlns:a16="http://schemas.microsoft.com/office/drawing/2014/main" id="{2EE2FE81-0EA3-4AA0-A16C-8EDB45650EF2}"/>
              </a:ext>
            </a:extLst>
          </p:cNvPr>
          <p:cNvSpPr/>
          <p:nvPr/>
        </p:nvSpPr>
        <p:spPr>
          <a:xfrm>
            <a:off x="9975983" y="3327129"/>
            <a:ext cx="851002" cy="394082"/>
          </a:xfrm>
          <a:prstGeom prst="rect">
            <a:avLst/>
          </a:prstGeom>
        </p:spPr>
        <p:txBody>
          <a:bodyPr wrap="none">
            <a:spAutoFit/>
          </a:bodyPr>
          <a:lstStyle/>
          <a:p>
            <a:pPr algn="ctr" defTabSz="910389">
              <a:defRPr/>
            </a:pPr>
            <a:r>
              <a:rPr lang="en-US" sz="1961" b="1" kern="0" spc="299" dirty="0">
                <a:ln>
                  <a:solidFill>
                    <a:srgbClr val="DC3C00">
                      <a:alpha val="0"/>
                    </a:srgbClr>
                  </a:solidFill>
                </a:ln>
                <a:gradFill>
                  <a:gsLst>
                    <a:gs pos="0">
                      <a:srgbClr val="26814F"/>
                    </a:gs>
                    <a:gs pos="100000">
                      <a:srgbClr val="26814F"/>
                    </a:gs>
                  </a:gsLst>
                  <a:lin ang="5400000" scaled="1"/>
                </a:gradFill>
              </a:rPr>
              <a:t>2017</a:t>
            </a:r>
            <a:endParaRPr lang="en-US" sz="1765" b="1" kern="0" spc="299" dirty="0">
              <a:gradFill>
                <a:gsLst>
                  <a:gs pos="0">
                    <a:srgbClr val="26814F"/>
                  </a:gs>
                  <a:gs pos="100000">
                    <a:srgbClr val="26814F"/>
                  </a:gs>
                </a:gsLst>
                <a:lin ang="5400000" scaled="1"/>
              </a:gradFill>
            </a:endParaRPr>
          </a:p>
        </p:txBody>
      </p:sp>
    </p:spTree>
    <p:extLst>
      <p:ext uri="{BB962C8B-B14F-4D97-AF65-F5344CB8AC3E}">
        <p14:creationId xmlns:p14="http://schemas.microsoft.com/office/powerpoint/2010/main" val="17548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96D75C1-3A4D-465C-926A-A8ED6C235C9E}"/>
              </a:ext>
            </a:extLst>
          </p:cNvPr>
          <p:cNvPicPr>
            <a:picLocks noChangeAspect="1"/>
          </p:cNvPicPr>
          <p:nvPr/>
        </p:nvPicPr>
        <p:blipFill>
          <a:blip r:embed="rId4"/>
          <a:stretch>
            <a:fillRect/>
          </a:stretch>
        </p:blipFill>
        <p:spPr>
          <a:xfrm>
            <a:off x="4156149" y="4340240"/>
            <a:ext cx="3874217" cy="1958712"/>
          </a:xfrm>
          <a:prstGeom prst="rect">
            <a:avLst/>
          </a:prstGeom>
        </p:spPr>
      </p:pic>
      <p:sp>
        <p:nvSpPr>
          <p:cNvPr id="17" name="Rectangle 16"/>
          <p:cNvSpPr/>
          <p:nvPr/>
        </p:nvSpPr>
        <p:spPr bwMode="auto">
          <a:xfrm>
            <a:off x="243329" y="949518"/>
            <a:ext cx="2133522" cy="3484327"/>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ctr"/>
          <a:lstStyle/>
          <a:p>
            <a:pPr algn="ctr" defTabSz="909158" fontAlgn="base">
              <a:spcBef>
                <a:spcPct val="0"/>
              </a:spcBef>
              <a:spcAft>
                <a:spcPct val="0"/>
              </a:spcAft>
              <a:defRPr/>
            </a:pPr>
            <a:r>
              <a:rPr lang="en-US" sz="3990"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Project Online</a:t>
            </a:r>
          </a:p>
        </p:txBody>
      </p:sp>
      <p:grpSp>
        <p:nvGrpSpPr>
          <p:cNvPr id="19" name="Group 18"/>
          <p:cNvGrpSpPr/>
          <p:nvPr/>
        </p:nvGrpSpPr>
        <p:grpSpPr>
          <a:xfrm>
            <a:off x="2446605" y="1222320"/>
            <a:ext cx="9240394" cy="3211526"/>
            <a:chOff x="2483385" y="1787559"/>
            <a:chExt cx="9240394" cy="3560058"/>
          </a:xfrm>
        </p:grpSpPr>
        <p:sp>
          <p:nvSpPr>
            <p:cNvPr id="5" name="Rectangle 4"/>
            <p:cNvSpPr/>
            <p:nvPr/>
          </p:nvSpPr>
          <p:spPr bwMode="auto">
            <a:xfrm>
              <a:off x="2483385" y="1790361"/>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Programme </a:t>
              </a:r>
            </a:p>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Management</a:t>
              </a:r>
            </a:p>
          </p:txBody>
        </p:sp>
        <p:sp>
          <p:nvSpPr>
            <p:cNvPr id="6" name="Rectangle 5"/>
            <p:cNvSpPr/>
            <p:nvPr/>
          </p:nvSpPr>
          <p:spPr bwMode="auto">
            <a:xfrm>
              <a:off x="4337883" y="1790360"/>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Demand</a:t>
              </a:r>
            </a:p>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Planning</a:t>
              </a:r>
            </a:p>
          </p:txBody>
        </p:sp>
        <p:sp>
          <p:nvSpPr>
            <p:cNvPr id="7" name="Rectangle 6"/>
            <p:cNvSpPr/>
            <p:nvPr/>
          </p:nvSpPr>
          <p:spPr bwMode="auto">
            <a:xfrm>
              <a:off x="6205283" y="1790360"/>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Portfolio Analytics &amp; Selection</a:t>
              </a:r>
            </a:p>
          </p:txBody>
        </p:sp>
        <p:sp>
          <p:nvSpPr>
            <p:cNvPr id="8" name="Rectangle 7"/>
            <p:cNvSpPr/>
            <p:nvPr/>
          </p:nvSpPr>
          <p:spPr bwMode="auto">
            <a:xfrm>
              <a:off x="6204760" y="3609308"/>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Time</a:t>
              </a:r>
            </a:p>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Reporting</a:t>
              </a:r>
            </a:p>
          </p:txBody>
        </p:sp>
        <p:sp>
          <p:nvSpPr>
            <p:cNvPr id="9" name="Rectangle 8"/>
            <p:cNvSpPr/>
            <p:nvPr/>
          </p:nvSpPr>
          <p:spPr bwMode="auto">
            <a:xfrm>
              <a:off x="2492062" y="3609308"/>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RAID – Risk &amp; Issue</a:t>
              </a:r>
            </a:p>
            <a:p>
              <a:pPr defTabSz="909158" fontAlgn="base">
                <a:spcBef>
                  <a:spcPct val="0"/>
                </a:spcBef>
                <a:spcAft>
                  <a:spcPct val="0"/>
                </a:spcAft>
                <a:defRPr/>
              </a:pPr>
              <a:r>
                <a:rPr lang="en-US" sz="1592" b="1"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Management</a:t>
              </a:r>
            </a:p>
          </p:txBody>
        </p:sp>
        <p:sp>
          <p:nvSpPr>
            <p:cNvPr id="11" name="Rectangle 10"/>
            <p:cNvSpPr/>
            <p:nvPr/>
          </p:nvSpPr>
          <p:spPr bwMode="auto">
            <a:xfrm>
              <a:off x="8072681" y="1790358"/>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Business Intelligence &amp; Reporting</a:t>
              </a:r>
            </a:p>
          </p:txBody>
        </p:sp>
        <p:sp>
          <p:nvSpPr>
            <p:cNvPr id="12" name="Rectangle 11"/>
            <p:cNvSpPr/>
            <p:nvPr/>
          </p:nvSpPr>
          <p:spPr bwMode="auto">
            <a:xfrm>
              <a:off x="9944282" y="1787559"/>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Team Collaboration &amp; Social</a:t>
              </a:r>
            </a:p>
          </p:txBody>
        </p:sp>
        <p:sp>
          <p:nvSpPr>
            <p:cNvPr id="13" name="Rectangle 12"/>
            <p:cNvSpPr/>
            <p:nvPr/>
          </p:nvSpPr>
          <p:spPr bwMode="auto">
            <a:xfrm>
              <a:off x="9935858" y="3609308"/>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Financial Management</a:t>
              </a:r>
            </a:p>
          </p:txBody>
        </p:sp>
        <p:sp>
          <p:nvSpPr>
            <p:cNvPr id="14" name="Rectangle 13"/>
            <p:cNvSpPr/>
            <p:nvPr/>
          </p:nvSpPr>
          <p:spPr bwMode="auto">
            <a:xfrm>
              <a:off x="8072681" y="3609308"/>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Resource Management</a:t>
              </a:r>
            </a:p>
          </p:txBody>
        </p:sp>
        <p:sp>
          <p:nvSpPr>
            <p:cNvPr id="15" name="Rectangle 14"/>
            <p:cNvSpPr/>
            <p:nvPr/>
          </p:nvSpPr>
          <p:spPr bwMode="auto">
            <a:xfrm>
              <a:off x="4336840" y="3609307"/>
              <a:ext cx="1779497" cy="173830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b"/>
            <a:lstStyle/>
            <a:p>
              <a:pPr defTabSz="909158" fontAlgn="base">
                <a:spcBef>
                  <a:spcPct val="0"/>
                </a:spcBef>
                <a:spcAft>
                  <a:spcPct val="0"/>
                </a:spcAft>
                <a:defRPr/>
              </a:pPr>
              <a:r>
                <a:rPr lang="en-US" sz="1592" b="1"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Schedule Management</a:t>
              </a:r>
            </a:p>
          </p:txBody>
        </p:sp>
        <p:sp>
          <p:nvSpPr>
            <p:cNvPr id="54285" name="Freeform 15"/>
            <p:cNvSpPr>
              <a:spLocks noEditPoints="1"/>
            </p:cNvSpPr>
            <p:nvPr/>
          </p:nvSpPr>
          <p:spPr bwMode="black">
            <a:xfrm>
              <a:off x="8659341" y="2045385"/>
              <a:ext cx="541744" cy="494361"/>
            </a:xfrm>
            <a:custGeom>
              <a:avLst/>
              <a:gdLst>
                <a:gd name="T0" fmla="*/ 98307 w 2416"/>
                <a:gd name="T1" fmla="*/ 159218 h 2209"/>
                <a:gd name="T2" fmla="*/ 118149 w 2416"/>
                <a:gd name="T3" fmla="*/ 172711 h 2209"/>
                <a:gd name="T4" fmla="*/ 199095 w 2416"/>
                <a:gd name="T5" fmla="*/ 156969 h 2209"/>
                <a:gd name="T6" fmla="*/ 291539 w 2416"/>
                <a:gd name="T7" fmla="*/ 158993 h 2209"/>
                <a:gd name="T8" fmla="*/ 326714 w 2416"/>
                <a:gd name="T9" fmla="*/ 157869 h 2209"/>
                <a:gd name="T10" fmla="*/ 322204 w 2416"/>
                <a:gd name="T11" fmla="*/ 89729 h 2209"/>
                <a:gd name="T12" fmla="*/ 296951 w 2416"/>
                <a:gd name="T13" fmla="*/ 27886 h 2209"/>
                <a:gd name="T14" fmla="*/ 248248 w 2416"/>
                <a:gd name="T15" fmla="*/ 4723 h 2209"/>
                <a:gd name="T16" fmla="*/ 120855 w 2416"/>
                <a:gd name="T17" fmla="*/ 56221 h 2209"/>
                <a:gd name="T18" fmla="*/ 79593 w 2416"/>
                <a:gd name="T19" fmla="*/ 97375 h 2209"/>
                <a:gd name="T20" fmla="*/ 87259 w 2416"/>
                <a:gd name="T21" fmla="*/ 119189 h 2209"/>
                <a:gd name="T22" fmla="*/ 101464 w 2416"/>
                <a:gd name="T23" fmla="*/ 271435 h 2209"/>
                <a:gd name="T24" fmla="*/ 139118 w 2416"/>
                <a:gd name="T25" fmla="*/ 286053 h 2209"/>
                <a:gd name="T26" fmla="*/ 155352 w 2416"/>
                <a:gd name="T27" fmla="*/ 285603 h 2209"/>
                <a:gd name="T28" fmla="*/ 147235 w 2416"/>
                <a:gd name="T29" fmla="*/ 267612 h 2209"/>
                <a:gd name="T30" fmla="*/ 141147 w 2416"/>
                <a:gd name="T31" fmla="*/ 253220 h 2209"/>
                <a:gd name="T32" fmla="*/ 124688 w 2416"/>
                <a:gd name="T33" fmla="*/ 227133 h 2209"/>
                <a:gd name="T34" fmla="*/ 87033 w 2416"/>
                <a:gd name="T35" fmla="*/ 169788 h 2209"/>
                <a:gd name="T36" fmla="*/ 47124 w 2416"/>
                <a:gd name="T37" fmla="*/ 128859 h 2209"/>
                <a:gd name="T38" fmla="*/ 10823 w 2416"/>
                <a:gd name="T39" fmla="*/ 176984 h 2209"/>
                <a:gd name="T40" fmla="*/ 27282 w 2416"/>
                <a:gd name="T41" fmla="*/ 267612 h 2209"/>
                <a:gd name="T42" fmla="*/ 80044 w 2416"/>
                <a:gd name="T43" fmla="*/ 264913 h 2209"/>
                <a:gd name="T44" fmla="*/ 453431 w 2416"/>
                <a:gd name="T45" fmla="*/ 42503 h 2209"/>
                <a:gd name="T46" fmla="*/ 331448 w 2416"/>
                <a:gd name="T47" fmla="*/ 5622 h 2209"/>
                <a:gd name="T48" fmla="*/ 311832 w 2416"/>
                <a:gd name="T49" fmla="*/ 44077 h 2209"/>
                <a:gd name="T50" fmla="*/ 345653 w 2416"/>
                <a:gd name="T51" fmla="*/ 137179 h 2209"/>
                <a:gd name="T52" fmla="*/ 358055 w 2416"/>
                <a:gd name="T53" fmla="*/ 180582 h 2209"/>
                <a:gd name="T54" fmla="*/ 388268 w 2416"/>
                <a:gd name="T55" fmla="*/ 210941 h 2209"/>
                <a:gd name="T56" fmla="*/ 429981 w 2416"/>
                <a:gd name="T57" fmla="*/ 278856 h 2209"/>
                <a:gd name="T58" fmla="*/ 513407 w 2416"/>
                <a:gd name="T59" fmla="*/ 255243 h 2209"/>
                <a:gd name="T60" fmla="*/ 523779 w 2416"/>
                <a:gd name="T61" fmla="*/ 113791 h 2209"/>
                <a:gd name="T62" fmla="*/ 401571 w 2416"/>
                <a:gd name="T63" fmla="*/ 269861 h 2209"/>
                <a:gd name="T64" fmla="*/ 399767 w 2416"/>
                <a:gd name="T65" fmla="*/ 263564 h 2209"/>
                <a:gd name="T66" fmla="*/ 357378 w 2416"/>
                <a:gd name="T67" fmla="*/ 193850 h 2209"/>
                <a:gd name="T68" fmla="*/ 296951 w 2416"/>
                <a:gd name="T69" fmla="*/ 167988 h 2209"/>
                <a:gd name="T70" fmla="*/ 204506 w 2416"/>
                <a:gd name="T71" fmla="*/ 166189 h 2209"/>
                <a:gd name="T72" fmla="*/ 110257 w 2416"/>
                <a:gd name="T73" fmla="*/ 186879 h 2209"/>
                <a:gd name="T74" fmla="*/ 141373 w 2416"/>
                <a:gd name="T75" fmla="*/ 225784 h 2209"/>
                <a:gd name="T76" fmla="*/ 158735 w 2416"/>
                <a:gd name="T77" fmla="*/ 265813 h 2209"/>
                <a:gd name="T78" fmla="*/ 158735 w 2416"/>
                <a:gd name="T79" fmla="*/ 266038 h 2209"/>
                <a:gd name="T80" fmla="*/ 196389 w 2416"/>
                <a:gd name="T81" fmla="*/ 299995 h 2209"/>
                <a:gd name="T82" fmla="*/ 266963 w 2416"/>
                <a:gd name="T83" fmla="*/ 319560 h 2209"/>
                <a:gd name="T84" fmla="*/ 320626 w 2416"/>
                <a:gd name="T85" fmla="*/ 346097 h 2209"/>
                <a:gd name="T86" fmla="*/ 386915 w 2416"/>
                <a:gd name="T87" fmla="*/ 343173 h 2209"/>
                <a:gd name="T88" fmla="*/ 408336 w 2416"/>
                <a:gd name="T89" fmla="*/ 311914 h 2209"/>
                <a:gd name="T90" fmla="*/ 407885 w 2416"/>
                <a:gd name="T91" fmla="*/ 291225 h 2209"/>
                <a:gd name="T92" fmla="*/ 264482 w 2416"/>
                <a:gd name="T93" fmla="*/ 334178 h 2209"/>
                <a:gd name="T94" fmla="*/ 235396 w 2416"/>
                <a:gd name="T95" fmla="*/ 329680 h 2209"/>
                <a:gd name="T96" fmla="*/ 221868 w 2416"/>
                <a:gd name="T97" fmla="*/ 353743 h 2209"/>
                <a:gd name="T98" fmla="*/ 182409 w 2416"/>
                <a:gd name="T99" fmla="*/ 403442 h 2209"/>
                <a:gd name="T100" fmla="*/ 169557 w 2416"/>
                <a:gd name="T101" fmla="*/ 452242 h 2209"/>
                <a:gd name="T102" fmla="*/ 175420 w 2416"/>
                <a:gd name="T103" fmla="*/ 483501 h 2209"/>
                <a:gd name="T104" fmla="*/ 198418 w 2416"/>
                <a:gd name="T105" fmla="*/ 489573 h 2209"/>
                <a:gd name="T106" fmla="*/ 228181 w 2416"/>
                <a:gd name="T107" fmla="*/ 450893 h 2209"/>
                <a:gd name="T108" fmla="*/ 276433 w 2416"/>
                <a:gd name="T109" fmla="*/ 389724 h 2209"/>
                <a:gd name="T110" fmla="*/ 280717 w 2416"/>
                <a:gd name="T111" fmla="*/ 346546 h 2209"/>
                <a:gd name="T112" fmla="*/ 179704 w 2416"/>
                <a:gd name="T113" fmla="*/ 386351 h 2209"/>
                <a:gd name="T114" fmla="*/ 220289 w 2416"/>
                <a:gd name="T115" fmla="*/ 341824 h 2209"/>
                <a:gd name="T116" fmla="*/ 187370 w 2416"/>
                <a:gd name="T117" fmla="*/ 311689 h 2209"/>
                <a:gd name="T118" fmla="*/ 131677 w 2416"/>
                <a:gd name="T119" fmla="*/ 292124 h 2209"/>
                <a:gd name="T120" fmla="*/ 50055 w 2416"/>
                <a:gd name="T121" fmla="*/ 339575 h 2209"/>
                <a:gd name="T122" fmla="*/ 128295 w 2416"/>
                <a:gd name="T123" fmla="*/ 406815 h 2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1888" tIns="40944" rIns="81888" bIns="40944"/>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sp>
          <p:nvSpPr>
            <p:cNvPr id="54286" name="Freeform 11"/>
            <p:cNvSpPr>
              <a:spLocks noEditPoints="1"/>
            </p:cNvSpPr>
            <p:nvPr/>
          </p:nvSpPr>
          <p:spPr bwMode="black">
            <a:xfrm>
              <a:off x="3044778" y="2106425"/>
              <a:ext cx="559118" cy="554381"/>
            </a:xfrm>
            <a:custGeom>
              <a:avLst/>
              <a:gdLst>
                <a:gd name="T0" fmla="*/ 121793 w 300"/>
                <a:gd name="T1" fmla="*/ 3751 h 297"/>
                <a:gd name="T2" fmla="*/ 211733 w 300"/>
                <a:gd name="T3" fmla="*/ 0 h 297"/>
                <a:gd name="T4" fmla="*/ 215480 w 300"/>
                <a:gd name="T5" fmla="*/ 22507 h 297"/>
                <a:gd name="T6" fmla="*/ 440329 w 300"/>
                <a:gd name="T7" fmla="*/ 22507 h 297"/>
                <a:gd name="T8" fmla="*/ 434708 w 300"/>
                <a:gd name="T9" fmla="*/ 0 h 297"/>
                <a:gd name="T10" fmla="*/ 346642 w 300"/>
                <a:gd name="T11" fmla="*/ 3751 h 297"/>
                <a:gd name="T12" fmla="*/ 440329 w 300"/>
                <a:gd name="T13" fmla="*/ 22507 h 297"/>
                <a:gd name="T14" fmla="*/ 183627 w 300"/>
                <a:gd name="T15" fmla="*/ 512042 h 297"/>
                <a:gd name="T16" fmla="*/ 0 w 300"/>
                <a:gd name="T17" fmla="*/ 553306 h 297"/>
                <a:gd name="T18" fmla="*/ 178005 w 300"/>
                <a:gd name="T19" fmla="*/ 557057 h 297"/>
                <a:gd name="T20" fmla="*/ 384117 w 300"/>
                <a:gd name="T21" fmla="*/ 557057 h 297"/>
                <a:gd name="T22" fmla="*/ 562122 w 300"/>
                <a:gd name="T23" fmla="*/ 553306 h 297"/>
                <a:gd name="T24" fmla="*/ 378495 w 300"/>
                <a:gd name="T25" fmla="*/ 512042 h 297"/>
                <a:gd name="T26" fmla="*/ 384117 w 300"/>
                <a:gd name="T27" fmla="*/ 557057 h 297"/>
                <a:gd name="T28" fmla="*/ 507784 w 300"/>
                <a:gd name="T29" fmla="*/ 155676 h 297"/>
                <a:gd name="T30" fmla="*/ 560248 w 300"/>
                <a:gd name="T31" fmla="*/ 502664 h 297"/>
                <a:gd name="T32" fmla="*/ 425339 w 300"/>
                <a:gd name="T33" fmla="*/ 316979 h 297"/>
                <a:gd name="T34" fmla="*/ 341021 w 300"/>
                <a:gd name="T35" fmla="*/ 311352 h 297"/>
                <a:gd name="T36" fmla="*/ 290430 w 300"/>
                <a:gd name="T37" fmla="*/ 285093 h 297"/>
                <a:gd name="T38" fmla="*/ 288556 w 300"/>
                <a:gd name="T39" fmla="*/ 298222 h 297"/>
                <a:gd name="T40" fmla="*/ 271692 w 300"/>
                <a:gd name="T41" fmla="*/ 296347 h 297"/>
                <a:gd name="T42" fmla="*/ 222975 w 300"/>
                <a:gd name="T43" fmla="*/ 285093 h 297"/>
                <a:gd name="T44" fmla="*/ 215480 w 300"/>
                <a:gd name="T45" fmla="*/ 316979 h 297"/>
                <a:gd name="T46" fmla="*/ 179879 w 300"/>
                <a:gd name="T47" fmla="*/ 502664 h 297"/>
                <a:gd name="T48" fmla="*/ 46844 w 300"/>
                <a:gd name="T49" fmla="*/ 316979 h 297"/>
                <a:gd name="T50" fmla="*/ 78697 w 300"/>
                <a:gd name="T51" fmla="*/ 142547 h 297"/>
                <a:gd name="T52" fmla="*/ 136783 w 300"/>
                <a:gd name="T53" fmla="*/ 110661 h 297"/>
                <a:gd name="T54" fmla="*/ 114298 w 300"/>
                <a:gd name="T55" fmla="*/ 106910 h 297"/>
                <a:gd name="T56" fmla="*/ 224849 w 300"/>
                <a:gd name="T57" fmla="*/ 28134 h 297"/>
                <a:gd name="T58" fmla="*/ 221101 w 300"/>
                <a:gd name="T59" fmla="*/ 110661 h 297"/>
                <a:gd name="T60" fmla="*/ 202364 w 300"/>
                <a:gd name="T61" fmla="*/ 127542 h 297"/>
                <a:gd name="T62" fmla="*/ 271692 w 300"/>
                <a:gd name="T63" fmla="*/ 116288 h 297"/>
                <a:gd name="T64" fmla="*/ 262324 w 300"/>
                <a:gd name="T65" fmla="*/ 114412 h 297"/>
                <a:gd name="T66" fmla="*/ 266071 w 300"/>
                <a:gd name="T67" fmla="*/ 103159 h 297"/>
                <a:gd name="T68" fmla="*/ 299798 w 300"/>
                <a:gd name="T69" fmla="*/ 105034 h 297"/>
                <a:gd name="T70" fmla="*/ 296051 w 300"/>
                <a:gd name="T71" fmla="*/ 116288 h 297"/>
                <a:gd name="T72" fmla="*/ 290430 w 300"/>
                <a:gd name="T73" fmla="*/ 127542 h 297"/>
                <a:gd name="T74" fmla="*/ 359758 w 300"/>
                <a:gd name="T75" fmla="*/ 110661 h 297"/>
                <a:gd name="T76" fmla="*/ 337273 w 300"/>
                <a:gd name="T77" fmla="*/ 106910 h 297"/>
                <a:gd name="T78" fmla="*/ 447824 w 300"/>
                <a:gd name="T79" fmla="*/ 28134 h 297"/>
                <a:gd name="T80" fmla="*/ 444076 w 300"/>
                <a:gd name="T81" fmla="*/ 110661 h 297"/>
                <a:gd name="T82" fmla="*/ 425339 w 300"/>
                <a:gd name="T83" fmla="*/ 142547 h 297"/>
                <a:gd name="T84" fmla="*/ 228596 w 300"/>
                <a:gd name="T85" fmla="*/ 155676 h 297"/>
                <a:gd name="T86" fmla="*/ 271692 w 300"/>
                <a:gd name="T87" fmla="*/ 135044 h 297"/>
                <a:gd name="T88" fmla="*/ 202364 w 300"/>
                <a:gd name="T89" fmla="*/ 142547 h 297"/>
                <a:gd name="T90" fmla="*/ 230470 w 300"/>
                <a:gd name="T91" fmla="*/ 146298 h 297"/>
                <a:gd name="T92" fmla="*/ 337273 w 300"/>
                <a:gd name="T93" fmla="*/ 142547 h 297"/>
                <a:gd name="T94" fmla="*/ 359758 w 300"/>
                <a:gd name="T95" fmla="*/ 135044 h 297"/>
                <a:gd name="T96" fmla="*/ 290430 w 300"/>
                <a:gd name="T97" fmla="*/ 155676 h 297"/>
                <a:gd name="T98" fmla="*/ 333526 w 300"/>
                <a:gd name="T99" fmla="*/ 146298 h 297"/>
                <a:gd name="T100" fmla="*/ 296051 w 300"/>
                <a:gd name="T101" fmla="*/ 189437 h 297"/>
                <a:gd name="T102" fmla="*/ 266071 w 300"/>
                <a:gd name="T103" fmla="*/ 221322 h 297"/>
                <a:gd name="T104" fmla="*/ 296051 w 300"/>
                <a:gd name="T105" fmla="*/ 189437 h 297"/>
                <a:gd name="T106" fmla="*/ 241712 w 300"/>
                <a:gd name="T107" fmla="*/ 170681 h 297"/>
                <a:gd name="T108" fmla="*/ 249207 w 300"/>
                <a:gd name="T109" fmla="*/ 264461 h 297"/>
                <a:gd name="T110" fmla="*/ 320410 w 300"/>
                <a:gd name="T111" fmla="*/ 170681 h 297"/>
                <a:gd name="T112" fmla="*/ 312915 w 300"/>
                <a:gd name="T113" fmla="*/ 264461 h 297"/>
                <a:gd name="T114" fmla="*/ 320410 w 300"/>
                <a:gd name="T115" fmla="*/ 170681 h 2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0" h="297">
                  <a:moveTo>
                    <a:pt x="65" y="12"/>
                  </a:moveTo>
                  <a:cubicBezTo>
                    <a:pt x="65" y="2"/>
                    <a:pt x="65" y="2"/>
                    <a:pt x="65" y="2"/>
                  </a:cubicBezTo>
                  <a:cubicBezTo>
                    <a:pt x="65" y="1"/>
                    <a:pt x="67" y="0"/>
                    <a:pt x="68" y="0"/>
                  </a:cubicBezTo>
                  <a:cubicBezTo>
                    <a:pt x="113" y="0"/>
                    <a:pt x="113" y="0"/>
                    <a:pt x="113" y="0"/>
                  </a:cubicBezTo>
                  <a:cubicBezTo>
                    <a:pt x="114" y="0"/>
                    <a:pt x="115" y="1"/>
                    <a:pt x="115" y="2"/>
                  </a:cubicBezTo>
                  <a:cubicBezTo>
                    <a:pt x="115" y="12"/>
                    <a:pt x="115" y="12"/>
                    <a:pt x="115" y="12"/>
                  </a:cubicBezTo>
                  <a:lnTo>
                    <a:pt x="65" y="12"/>
                  </a:lnTo>
                  <a:close/>
                  <a:moveTo>
                    <a:pt x="235" y="12"/>
                  </a:moveTo>
                  <a:cubicBezTo>
                    <a:pt x="235" y="2"/>
                    <a:pt x="235" y="2"/>
                    <a:pt x="235" y="2"/>
                  </a:cubicBezTo>
                  <a:cubicBezTo>
                    <a:pt x="235" y="1"/>
                    <a:pt x="233" y="0"/>
                    <a:pt x="232" y="0"/>
                  </a:cubicBezTo>
                  <a:cubicBezTo>
                    <a:pt x="187" y="0"/>
                    <a:pt x="187" y="0"/>
                    <a:pt x="187" y="0"/>
                  </a:cubicBezTo>
                  <a:cubicBezTo>
                    <a:pt x="186" y="0"/>
                    <a:pt x="185" y="1"/>
                    <a:pt x="185" y="2"/>
                  </a:cubicBezTo>
                  <a:cubicBezTo>
                    <a:pt x="185" y="12"/>
                    <a:pt x="185" y="12"/>
                    <a:pt x="185" y="12"/>
                  </a:cubicBezTo>
                  <a:lnTo>
                    <a:pt x="235" y="12"/>
                  </a:lnTo>
                  <a:close/>
                  <a:moveTo>
                    <a:pt x="98" y="295"/>
                  </a:moveTo>
                  <a:cubicBezTo>
                    <a:pt x="98" y="273"/>
                    <a:pt x="98" y="273"/>
                    <a:pt x="98" y="273"/>
                  </a:cubicBezTo>
                  <a:cubicBezTo>
                    <a:pt x="0" y="273"/>
                    <a:pt x="0" y="273"/>
                    <a:pt x="0" y="273"/>
                  </a:cubicBezTo>
                  <a:cubicBezTo>
                    <a:pt x="0" y="295"/>
                    <a:pt x="0" y="295"/>
                    <a:pt x="0" y="295"/>
                  </a:cubicBezTo>
                  <a:cubicBezTo>
                    <a:pt x="0" y="296"/>
                    <a:pt x="1" y="297"/>
                    <a:pt x="2" y="297"/>
                  </a:cubicBezTo>
                  <a:cubicBezTo>
                    <a:pt x="95" y="297"/>
                    <a:pt x="95" y="297"/>
                    <a:pt x="95" y="297"/>
                  </a:cubicBezTo>
                  <a:cubicBezTo>
                    <a:pt x="97" y="297"/>
                    <a:pt x="98" y="296"/>
                    <a:pt x="98" y="295"/>
                  </a:cubicBezTo>
                  <a:close/>
                  <a:moveTo>
                    <a:pt x="205" y="297"/>
                  </a:moveTo>
                  <a:cubicBezTo>
                    <a:pt x="298" y="297"/>
                    <a:pt x="298" y="297"/>
                    <a:pt x="298" y="297"/>
                  </a:cubicBezTo>
                  <a:cubicBezTo>
                    <a:pt x="299" y="297"/>
                    <a:pt x="300" y="296"/>
                    <a:pt x="300" y="295"/>
                  </a:cubicBezTo>
                  <a:cubicBezTo>
                    <a:pt x="300" y="273"/>
                    <a:pt x="300" y="273"/>
                    <a:pt x="300" y="273"/>
                  </a:cubicBezTo>
                  <a:cubicBezTo>
                    <a:pt x="202" y="273"/>
                    <a:pt x="202" y="273"/>
                    <a:pt x="202" y="273"/>
                  </a:cubicBezTo>
                  <a:cubicBezTo>
                    <a:pt x="202" y="295"/>
                    <a:pt x="202" y="295"/>
                    <a:pt x="202" y="295"/>
                  </a:cubicBezTo>
                  <a:cubicBezTo>
                    <a:pt x="202" y="296"/>
                    <a:pt x="203" y="297"/>
                    <a:pt x="205" y="297"/>
                  </a:cubicBezTo>
                  <a:close/>
                  <a:moveTo>
                    <a:pt x="263" y="76"/>
                  </a:moveTo>
                  <a:cubicBezTo>
                    <a:pt x="267" y="76"/>
                    <a:pt x="270" y="79"/>
                    <a:pt x="271" y="83"/>
                  </a:cubicBezTo>
                  <a:cubicBezTo>
                    <a:pt x="275" y="169"/>
                    <a:pt x="275" y="169"/>
                    <a:pt x="275" y="169"/>
                  </a:cubicBezTo>
                  <a:cubicBezTo>
                    <a:pt x="299" y="268"/>
                    <a:pt x="299" y="268"/>
                    <a:pt x="299" y="268"/>
                  </a:cubicBezTo>
                  <a:cubicBezTo>
                    <a:pt x="204" y="268"/>
                    <a:pt x="204" y="268"/>
                    <a:pt x="204" y="268"/>
                  </a:cubicBezTo>
                  <a:cubicBezTo>
                    <a:pt x="227" y="169"/>
                    <a:pt x="227" y="169"/>
                    <a:pt x="227" y="169"/>
                  </a:cubicBezTo>
                  <a:cubicBezTo>
                    <a:pt x="185" y="169"/>
                    <a:pt x="185" y="169"/>
                    <a:pt x="185" y="169"/>
                  </a:cubicBezTo>
                  <a:cubicBezTo>
                    <a:pt x="183" y="169"/>
                    <a:pt x="182" y="168"/>
                    <a:pt x="182" y="166"/>
                  </a:cubicBezTo>
                  <a:cubicBezTo>
                    <a:pt x="181" y="152"/>
                    <a:pt x="181" y="152"/>
                    <a:pt x="181" y="152"/>
                  </a:cubicBezTo>
                  <a:cubicBezTo>
                    <a:pt x="155" y="152"/>
                    <a:pt x="155" y="152"/>
                    <a:pt x="155" y="152"/>
                  </a:cubicBezTo>
                  <a:cubicBezTo>
                    <a:pt x="155" y="158"/>
                    <a:pt x="155" y="158"/>
                    <a:pt x="155" y="158"/>
                  </a:cubicBezTo>
                  <a:cubicBezTo>
                    <a:pt x="155" y="159"/>
                    <a:pt x="154" y="159"/>
                    <a:pt x="154" y="159"/>
                  </a:cubicBezTo>
                  <a:cubicBezTo>
                    <a:pt x="146" y="159"/>
                    <a:pt x="146" y="159"/>
                    <a:pt x="146" y="159"/>
                  </a:cubicBezTo>
                  <a:cubicBezTo>
                    <a:pt x="146" y="159"/>
                    <a:pt x="145" y="159"/>
                    <a:pt x="145" y="158"/>
                  </a:cubicBezTo>
                  <a:cubicBezTo>
                    <a:pt x="145" y="152"/>
                    <a:pt x="145" y="152"/>
                    <a:pt x="145" y="152"/>
                  </a:cubicBezTo>
                  <a:cubicBezTo>
                    <a:pt x="119" y="152"/>
                    <a:pt x="119" y="152"/>
                    <a:pt x="119" y="152"/>
                  </a:cubicBezTo>
                  <a:cubicBezTo>
                    <a:pt x="118" y="166"/>
                    <a:pt x="118" y="166"/>
                    <a:pt x="118" y="166"/>
                  </a:cubicBezTo>
                  <a:cubicBezTo>
                    <a:pt x="118" y="168"/>
                    <a:pt x="117" y="169"/>
                    <a:pt x="115" y="169"/>
                  </a:cubicBezTo>
                  <a:cubicBezTo>
                    <a:pt x="73" y="169"/>
                    <a:pt x="73" y="169"/>
                    <a:pt x="73" y="169"/>
                  </a:cubicBezTo>
                  <a:cubicBezTo>
                    <a:pt x="96" y="268"/>
                    <a:pt x="96" y="268"/>
                    <a:pt x="96" y="268"/>
                  </a:cubicBezTo>
                  <a:cubicBezTo>
                    <a:pt x="1" y="268"/>
                    <a:pt x="1" y="268"/>
                    <a:pt x="1" y="268"/>
                  </a:cubicBezTo>
                  <a:cubicBezTo>
                    <a:pt x="25" y="169"/>
                    <a:pt x="25" y="169"/>
                    <a:pt x="25" y="169"/>
                  </a:cubicBezTo>
                  <a:cubicBezTo>
                    <a:pt x="34" y="83"/>
                    <a:pt x="34" y="83"/>
                    <a:pt x="34" y="83"/>
                  </a:cubicBezTo>
                  <a:cubicBezTo>
                    <a:pt x="34" y="79"/>
                    <a:pt x="38" y="76"/>
                    <a:pt x="42" y="76"/>
                  </a:cubicBezTo>
                  <a:cubicBezTo>
                    <a:pt x="73" y="76"/>
                    <a:pt x="73" y="76"/>
                    <a:pt x="73" y="76"/>
                  </a:cubicBezTo>
                  <a:cubicBezTo>
                    <a:pt x="73" y="59"/>
                    <a:pt x="73" y="59"/>
                    <a:pt x="73" y="59"/>
                  </a:cubicBezTo>
                  <a:cubicBezTo>
                    <a:pt x="63" y="59"/>
                    <a:pt x="63" y="59"/>
                    <a:pt x="63" y="59"/>
                  </a:cubicBezTo>
                  <a:cubicBezTo>
                    <a:pt x="62" y="59"/>
                    <a:pt x="61" y="58"/>
                    <a:pt x="61" y="57"/>
                  </a:cubicBezTo>
                  <a:cubicBezTo>
                    <a:pt x="61" y="15"/>
                    <a:pt x="61" y="15"/>
                    <a:pt x="61" y="15"/>
                  </a:cubicBezTo>
                  <a:cubicBezTo>
                    <a:pt x="120" y="15"/>
                    <a:pt x="120" y="15"/>
                    <a:pt x="120" y="15"/>
                  </a:cubicBezTo>
                  <a:cubicBezTo>
                    <a:pt x="120" y="57"/>
                    <a:pt x="120" y="57"/>
                    <a:pt x="120" y="57"/>
                  </a:cubicBezTo>
                  <a:cubicBezTo>
                    <a:pt x="120" y="58"/>
                    <a:pt x="119" y="59"/>
                    <a:pt x="118" y="59"/>
                  </a:cubicBezTo>
                  <a:cubicBezTo>
                    <a:pt x="108" y="59"/>
                    <a:pt x="108" y="59"/>
                    <a:pt x="108" y="59"/>
                  </a:cubicBezTo>
                  <a:cubicBezTo>
                    <a:pt x="108" y="68"/>
                    <a:pt x="108" y="68"/>
                    <a:pt x="108" y="68"/>
                  </a:cubicBezTo>
                  <a:cubicBezTo>
                    <a:pt x="145" y="68"/>
                    <a:pt x="145" y="68"/>
                    <a:pt x="145" y="68"/>
                  </a:cubicBezTo>
                  <a:cubicBezTo>
                    <a:pt x="145" y="62"/>
                    <a:pt x="145" y="62"/>
                    <a:pt x="145" y="62"/>
                  </a:cubicBezTo>
                  <a:cubicBezTo>
                    <a:pt x="142" y="62"/>
                    <a:pt x="142" y="62"/>
                    <a:pt x="142" y="62"/>
                  </a:cubicBezTo>
                  <a:cubicBezTo>
                    <a:pt x="141" y="62"/>
                    <a:pt x="140" y="61"/>
                    <a:pt x="140" y="61"/>
                  </a:cubicBezTo>
                  <a:cubicBezTo>
                    <a:pt x="140" y="56"/>
                    <a:pt x="140" y="56"/>
                    <a:pt x="140" y="56"/>
                  </a:cubicBezTo>
                  <a:cubicBezTo>
                    <a:pt x="140" y="55"/>
                    <a:pt x="141" y="55"/>
                    <a:pt x="142" y="55"/>
                  </a:cubicBezTo>
                  <a:cubicBezTo>
                    <a:pt x="158" y="55"/>
                    <a:pt x="158" y="55"/>
                    <a:pt x="158" y="55"/>
                  </a:cubicBezTo>
                  <a:cubicBezTo>
                    <a:pt x="159" y="55"/>
                    <a:pt x="160" y="55"/>
                    <a:pt x="160" y="56"/>
                  </a:cubicBezTo>
                  <a:cubicBezTo>
                    <a:pt x="160" y="61"/>
                    <a:pt x="160" y="61"/>
                    <a:pt x="160" y="61"/>
                  </a:cubicBezTo>
                  <a:cubicBezTo>
                    <a:pt x="160" y="61"/>
                    <a:pt x="159" y="62"/>
                    <a:pt x="158" y="62"/>
                  </a:cubicBezTo>
                  <a:cubicBezTo>
                    <a:pt x="155" y="62"/>
                    <a:pt x="155" y="62"/>
                    <a:pt x="155" y="62"/>
                  </a:cubicBezTo>
                  <a:cubicBezTo>
                    <a:pt x="155" y="68"/>
                    <a:pt x="155" y="68"/>
                    <a:pt x="155" y="68"/>
                  </a:cubicBezTo>
                  <a:cubicBezTo>
                    <a:pt x="192" y="68"/>
                    <a:pt x="192" y="68"/>
                    <a:pt x="192" y="68"/>
                  </a:cubicBezTo>
                  <a:cubicBezTo>
                    <a:pt x="192" y="59"/>
                    <a:pt x="192" y="59"/>
                    <a:pt x="192" y="59"/>
                  </a:cubicBezTo>
                  <a:cubicBezTo>
                    <a:pt x="182" y="59"/>
                    <a:pt x="182" y="59"/>
                    <a:pt x="182" y="59"/>
                  </a:cubicBezTo>
                  <a:cubicBezTo>
                    <a:pt x="181" y="59"/>
                    <a:pt x="180" y="58"/>
                    <a:pt x="180" y="57"/>
                  </a:cubicBezTo>
                  <a:cubicBezTo>
                    <a:pt x="180" y="15"/>
                    <a:pt x="180" y="15"/>
                    <a:pt x="180" y="15"/>
                  </a:cubicBezTo>
                  <a:cubicBezTo>
                    <a:pt x="239" y="15"/>
                    <a:pt x="239" y="15"/>
                    <a:pt x="239" y="15"/>
                  </a:cubicBezTo>
                  <a:cubicBezTo>
                    <a:pt x="239" y="57"/>
                    <a:pt x="239" y="57"/>
                    <a:pt x="239" y="57"/>
                  </a:cubicBezTo>
                  <a:cubicBezTo>
                    <a:pt x="239" y="58"/>
                    <a:pt x="238" y="59"/>
                    <a:pt x="237" y="59"/>
                  </a:cubicBezTo>
                  <a:cubicBezTo>
                    <a:pt x="227" y="59"/>
                    <a:pt x="227" y="59"/>
                    <a:pt x="227" y="59"/>
                  </a:cubicBezTo>
                  <a:cubicBezTo>
                    <a:pt x="227" y="76"/>
                    <a:pt x="227" y="76"/>
                    <a:pt x="227" y="76"/>
                  </a:cubicBezTo>
                  <a:lnTo>
                    <a:pt x="263" y="76"/>
                  </a:lnTo>
                  <a:close/>
                  <a:moveTo>
                    <a:pt x="122" y="83"/>
                  </a:moveTo>
                  <a:cubicBezTo>
                    <a:pt x="145" y="83"/>
                    <a:pt x="145" y="83"/>
                    <a:pt x="145" y="83"/>
                  </a:cubicBezTo>
                  <a:cubicBezTo>
                    <a:pt x="145" y="72"/>
                    <a:pt x="145" y="72"/>
                    <a:pt x="145" y="72"/>
                  </a:cubicBezTo>
                  <a:cubicBezTo>
                    <a:pt x="108" y="72"/>
                    <a:pt x="108" y="72"/>
                    <a:pt x="108" y="72"/>
                  </a:cubicBezTo>
                  <a:cubicBezTo>
                    <a:pt x="108" y="76"/>
                    <a:pt x="108" y="76"/>
                    <a:pt x="108" y="76"/>
                  </a:cubicBezTo>
                  <a:cubicBezTo>
                    <a:pt x="120" y="76"/>
                    <a:pt x="120" y="76"/>
                    <a:pt x="120" y="76"/>
                  </a:cubicBezTo>
                  <a:cubicBezTo>
                    <a:pt x="122" y="76"/>
                    <a:pt x="123" y="77"/>
                    <a:pt x="123" y="78"/>
                  </a:cubicBezTo>
                  <a:lnTo>
                    <a:pt x="122" y="83"/>
                  </a:lnTo>
                  <a:close/>
                  <a:moveTo>
                    <a:pt x="180" y="76"/>
                  </a:moveTo>
                  <a:cubicBezTo>
                    <a:pt x="192" y="76"/>
                    <a:pt x="192" y="76"/>
                    <a:pt x="192" y="76"/>
                  </a:cubicBezTo>
                  <a:cubicBezTo>
                    <a:pt x="192" y="72"/>
                    <a:pt x="192" y="72"/>
                    <a:pt x="192" y="72"/>
                  </a:cubicBezTo>
                  <a:cubicBezTo>
                    <a:pt x="155" y="72"/>
                    <a:pt x="155" y="72"/>
                    <a:pt x="155" y="72"/>
                  </a:cubicBezTo>
                  <a:cubicBezTo>
                    <a:pt x="155" y="83"/>
                    <a:pt x="155" y="83"/>
                    <a:pt x="155" y="83"/>
                  </a:cubicBezTo>
                  <a:cubicBezTo>
                    <a:pt x="178" y="83"/>
                    <a:pt x="178" y="83"/>
                    <a:pt x="178" y="83"/>
                  </a:cubicBezTo>
                  <a:cubicBezTo>
                    <a:pt x="178" y="78"/>
                    <a:pt x="178" y="78"/>
                    <a:pt x="178" y="78"/>
                  </a:cubicBezTo>
                  <a:cubicBezTo>
                    <a:pt x="177" y="77"/>
                    <a:pt x="178" y="76"/>
                    <a:pt x="180" y="76"/>
                  </a:cubicBezTo>
                  <a:close/>
                  <a:moveTo>
                    <a:pt x="158" y="101"/>
                  </a:moveTo>
                  <a:cubicBezTo>
                    <a:pt x="142" y="101"/>
                    <a:pt x="142" y="101"/>
                    <a:pt x="142" y="101"/>
                  </a:cubicBezTo>
                  <a:cubicBezTo>
                    <a:pt x="142" y="118"/>
                    <a:pt x="142" y="118"/>
                    <a:pt x="142" y="118"/>
                  </a:cubicBezTo>
                  <a:cubicBezTo>
                    <a:pt x="158" y="118"/>
                    <a:pt x="158" y="118"/>
                    <a:pt x="158" y="118"/>
                  </a:cubicBezTo>
                  <a:lnTo>
                    <a:pt x="158" y="101"/>
                  </a:lnTo>
                  <a:close/>
                  <a:moveTo>
                    <a:pt x="133" y="91"/>
                  </a:moveTo>
                  <a:cubicBezTo>
                    <a:pt x="129" y="91"/>
                    <a:pt x="129" y="91"/>
                    <a:pt x="129" y="91"/>
                  </a:cubicBezTo>
                  <a:cubicBezTo>
                    <a:pt x="129" y="141"/>
                    <a:pt x="129" y="141"/>
                    <a:pt x="129" y="141"/>
                  </a:cubicBezTo>
                  <a:cubicBezTo>
                    <a:pt x="133" y="141"/>
                    <a:pt x="133" y="141"/>
                    <a:pt x="133" y="141"/>
                  </a:cubicBezTo>
                  <a:lnTo>
                    <a:pt x="133" y="91"/>
                  </a:lnTo>
                  <a:close/>
                  <a:moveTo>
                    <a:pt x="171" y="91"/>
                  </a:moveTo>
                  <a:cubicBezTo>
                    <a:pt x="167" y="91"/>
                    <a:pt x="167" y="91"/>
                    <a:pt x="167" y="91"/>
                  </a:cubicBezTo>
                  <a:cubicBezTo>
                    <a:pt x="167" y="141"/>
                    <a:pt x="167" y="141"/>
                    <a:pt x="167" y="141"/>
                  </a:cubicBezTo>
                  <a:cubicBezTo>
                    <a:pt x="171" y="141"/>
                    <a:pt x="171" y="141"/>
                    <a:pt x="171" y="141"/>
                  </a:cubicBezTo>
                  <a:lnTo>
                    <a:pt x="171"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1888" tIns="40944" rIns="81888" bIns="40944"/>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sp>
          <p:nvSpPr>
            <p:cNvPr id="54287" name="Freeform 9"/>
            <p:cNvSpPr>
              <a:spLocks noEditPoints="1"/>
            </p:cNvSpPr>
            <p:nvPr/>
          </p:nvSpPr>
          <p:spPr bwMode="black">
            <a:xfrm>
              <a:off x="3018770" y="3912735"/>
              <a:ext cx="576494" cy="576494"/>
            </a:xfrm>
            <a:custGeom>
              <a:avLst/>
              <a:gdLst>
                <a:gd name="T0" fmla="*/ 393904 w 300"/>
                <a:gd name="T1" fmla="*/ 119685 h 300"/>
                <a:gd name="T2" fmla="*/ 447970 w 300"/>
                <a:gd name="T3" fmla="*/ 146710 h 300"/>
                <a:gd name="T4" fmla="*/ 393904 w 300"/>
                <a:gd name="T5" fmla="*/ 171806 h 300"/>
                <a:gd name="T6" fmla="*/ 335977 w 300"/>
                <a:gd name="T7" fmla="*/ 160223 h 300"/>
                <a:gd name="T8" fmla="*/ 343701 w 300"/>
                <a:gd name="T9" fmla="*/ 94590 h 300"/>
                <a:gd name="T10" fmla="*/ 289636 w 300"/>
                <a:gd name="T11" fmla="*/ 67564 h 300"/>
                <a:gd name="T12" fmla="*/ 343701 w 300"/>
                <a:gd name="T13" fmla="*/ 42469 h 300"/>
                <a:gd name="T14" fmla="*/ 401628 w 300"/>
                <a:gd name="T15" fmla="*/ 54051 h 300"/>
                <a:gd name="T16" fmla="*/ 556100 w 300"/>
                <a:gd name="T17" fmla="*/ 384150 h 300"/>
                <a:gd name="T18" fmla="*/ 513620 w 300"/>
                <a:gd name="T19" fmla="*/ 422758 h 300"/>
                <a:gd name="T20" fmla="*/ 326323 w 300"/>
                <a:gd name="T21" fmla="*/ 467157 h 300"/>
                <a:gd name="T22" fmla="*/ 90752 w 300"/>
                <a:gd name="T23" fmla="*/ 337820 h 300"/>
                <a:gd name="T24" fmla="*/ 251017 w 300"/>
                <a:gd name="T25" fmla="*/ 308864 h 300"/>
                <a:gd name="T26" fmla="*/ 382319 w 300"/>
                <a:gd name="T27" fmla="*/ 305003 h 300"/>
                <a:gd name="T28" fmla="*/ 388112 w 300"/>
                <a:gd name="T29" fmla="*/ 353263 h 300"/>
                <a:gd name="T30" fmla="*/ 278050 w 300"/>
                <a:gd name="T31" fmla="*/ 366776 h 300"/>
                <a:gd name="T32" fmla="*/ 430591 w 300"/>
                <a:gd name="T33" fmla="*/ 399593 h 300"/>
                <a:gd name="T34" fmla="*/ 554169 w 300"/>
                <a:gd name="T35" fmla="*/ 351333 h 300"/>
                <a:gd name="T36" fmla="*/ 65651 w 300"/>
                <a:gd name="T37" fmla="*/ 312725 h 300"/>
                <a:gd name="T38" fmla="*/ 0 w 300"/>
                <a:gd name="T39" fmla="*/ 440131 h 300"/>
                <a:gd name="T40" fmla="*/ 75305 w 300"/>
                <a:gd name="T41" fmla="*/ 432410 h 300"/>
                <a:gd name="T42" fmla="*/ 65651 w 300"/>
                <a:gd name="T43" fmla="*/ 312725 h 300"/>
                <a:gd name="T44" fmla="*/ 579271 w 300"/>
                <a:gd name="T45" fmla="*/ 567538 h 300"/>
                <a:gd name="T46" fmla="*/ 0 w 300"/>
                <a:gd name="T47" fmla="*/ 579120 h 300"/>
                <a:gd name="T48" fmla="*/ 521344 w 300"/>
                <a:gd name="T49" fmla="*/ 166014 h 300"/>
                <a:gd name="T50" fmla="*/ 529068 w 300"/>
                <a:gd name="T51" fmla="*/ 131267 h 300"/>
                <a:gd name="T52" fmla="*/ 571547 w 300"/>
                <a:gd name="T53" fmla="*/ 84938 h 300"/>
                <a:gd name="T54" fmla="*/ 559962 w 300"/>
                <a:gd name="T55" fmla="*/ 17374 h 300"/>
                <a:gd name="T56" fmla="*/ 461486 w 300"/>
                <a:gd name="T57" fmla="*/ 15443 h 300"/>
                <a:gd name="T58" fmla="*/ 467279 w 300"/>
                <a:gd name="T59" fmla="*/ 65634 h 300"/>
                <a:gd name="T60" fmla="*/ 509758 w 300"/>
                <a:gd name="T61" fmla="*/ 21234 h 300"/>
                <a:gd name="T62" fmla="*/ 552238 w 300"/>
                <a:gd name="T63" fmla="*/ 59842 h 300"/>
                <a:gd name="T64" fmla="*/ 529068 w 300"/>
                <a:gd name="T65" fmla="*/ 96520 h 300"/>
                <a:gd name="T66" fmla="*/ 500104 w 300"/>
                <a:gd name="T67" fmla="*/ 131267 h 300"/>
                <a:gd name="T68" fmla="*/ 494311 w 300"/>
                <a:gd name="T69" fmla="*/ 166014 h 300"/>
                <a:gd name="T70" fmla="*/ 521344 w 300"/>
                <a:gd name="T71" fmla="*/ 214274 h 300"/>
                <a:gd name="T72" fmla="*/ 494311 w 300"/>
                <a:gd name="T73" fmla="*/ 189179 h 300"/>
                <a:gd name="T74" fmla="*/ 521344 w 300"/>
                <a:gd name="T75" fmla="*/ 214274 h 300"/>
                <a:gd name="T76" fmla="*/ 144818 w 300"/>
                <a:gd name="T77" fmla="*/ 214274 h 300"/>
                <a:gd name="T78" fmla="*/ 189229 w 300"/>
                <a:gd name="T79" fmla="*/ 0 h 300"/>
                <a:gd name="T80" fmla="*/ 295428 w 300"/>
                <a:gd name="T81" fmla="*/ 214274 h 300"/>
                <a:gd name="T82" fmla="*/ 243294 w 300"/>
                <a:gd name="T83" fmla="*/ 146710 h 300"/>
                <a:gd name="T84" fmla="*/ 237501 w 300"/>
                <a:gd name="T85" fmla="*/ 125476 h 300"/>
                <a:gd name="T86" fmla="*/ 204676 w 300"/>
                <a:gd name="T87" fmla="*/ 25095 h 300"/>
                <a:gd name="T88" fmla="*/ 193090 w 300"/>
                <a:gd name="T89" fmla="*/ 63703 h 300"/>
                <a:gd name="T90" fmla="*/ 237501 w 300"/>
                <a:gd name="T91" fmla="*/ 125476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1888" tIns="40944" rIns="81888" bIns="40944"/>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sp>
          <p:nvSpPr>
            <p:cNvPr id="54288" name="Freeform 58"/>
            <p:cNvSpPr>
              <a:spLocks noEditPoints="1"/>
            </p:cNvSpPr>
            <p:nvPr/>
          </p:nvSpPr>
          <p:spPr bwMode="black">
            <a:xfrm>
              <a:off x="4892709" y="2120640"/>
              <a:ext cx="484885" cy="521212"/>
            </a:xfrm>
            <a:custGeom>
              <a:avLst/>
              <a:gdLst>
                <a:gd name="T0" fmla="*/ 485126 w 182"/>
                <a:gd name="T1" fmla="*/ 174280 h 195"/>
                <a:gd name="T2" fmla="*/ 235862 w 182"/>
                <a:gd name="T3" fmla="*/ 0 h 195"/>
                <a:gd name="T4" fmla="*/ 235862 w 182"/>
                <a:gd name="T5" fmla="*/ 107249 h 195"/>
                <a:gd name="T6" fmla="*/ 2680 w 182"/>
                <a:gd name="T7" fmla="*/ 107249 h 195"/>
                <a:gd name="T8" fmla="*/ 2680 w 182"/>
                <a:gd name="T9" fmla="*/ 238629 h 195"/>
                <a:gd name="T10" fmla="*/ 152774 w 182"/>
                <a:gd name="T11" fmla="*/ 238629 h 195"/>
                <a:gd name="T12" fmla="*/ 235862 w 182"/>
                <a:gd name="T13" fmla="*/ 182323 h 195"/>
                <a:gd name="T14" fmla="*/ 235862 w 182"/>
                <a:gd name="T15" fmla="*/ 348559 h 195"/>
                <a:gd name="T16" fmla="*/ 485126 w 182"/>
                <a:gd name="T17" fmla="*/ 174280 h 195"/>
                <a:gd name="T18" fmla="*/ 50925 w 182"/>
                <a:gd name="T19" fmla="*/ 340516 h 195"/>
                <a:gd name="T20" fmla="*/ 235862 w 182"/>
                <a:gd name="T21" fmla="*/ 461171 h 195"/>
                <a:gd name="T22" fmla="*/ 235862 w 182"/>
                <a:gd name="T23" fmla="*/ 380734 h 195"/>
                <a:gd name="T24" fmla="*/ 477085 w 182"/>
                <a:gd name="T25" fmla="*/ 380734 h 195"/>
                <a:gd name="T26" fmla="*/ 477085 w 182"/>
                <a:gd name="T27" fmla="*/ 410228 h 195"/>
                <a:gd name="T28" fmla="*/ 268025 w 182"/>
                <a:gd name="T29" fmla="*/ 410228 h 195"/>
                <a:gd name="T30" fmla="*/ 268025 w 182"/>
                <a:gd name="T31" fmla="*/ 522839 h 195"/>
                <a:gd name="T32" fmla="*/ 0 w 182"/>
                <a:gd name="T33" fmla="*/ 340516 h 195"/>
                <a:gd name="T34" fmla="*/ 50925 w 182"/>
                <a:gd name="T35" fmla="*/ 340516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1888" tIns="40944" rIns="81888" bIns="40944"/>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sp>
          <p:nvSpPr>
            <p:cNvPr id="54289" name="Freeform 7"/>
            <p:cNvSpPr>
              <a:spLocks noEditPoints="1"/>
            </p:cNvSpPr>
            <p:nvPr/>
          </p:nvSpPr>
          <p:spPr bwMode="black">
            <a:xfrm>
              <a:off x="6732747" y="2103266"/>
              <a:ext cx="537006" cy="537006"/>
            </a:xfrm>
            <a:custGeom>
              <a:avLst/>
              <a:gdLst>
                <a:gd name="T0" fmla="*/ 93521 w 300"/>
                <a:gd name="T1" fmla="*/ 482547 h 300"/>
                <a:gd name="T2" fmla="*/ 111505 w 300"/>
                <a:gd name="T3" fmla="*/ 459139 h 300"/>
                <a:gd name="T4" fmla="*/ 138482 w 300"/>
                <a:gd name="T5" fmla="*/ 414126 h 300"/>
                <a:gd name="T6" fmla="*/ 82730 w 300"/>
                <a:gd name="T7" fmla="*/ 367312 h 300"/>
                <a:gd name="T8" fmla="*/ 26977 w 300"/>
                <a:gd name="T9" fmla="*/ 419527 h 300"/>
                <a:gd name="T10" fmla="*/ 59350 w 300"/>
                <a:gd name="T11" fmla="*/ 394320 h 300"/>
                <a:gd name="T12" fmla="*/ 107908 w 300"/>
                <a:gd name="T13" fmla="*/ 394320 h 300"/>
                <a:gd name="T14" fmla="*/ 113304 w 300"/>
                <a:gd name="T15" fmla="*/ 428530 h 300"/>
                <a:gd name="T16" fmla="*/ 82730 w 300"/>
                <a:gd name="T17" fmla="*/ 459139 h 300"/>
                <a:gd name="T18" fmla="*/ 70140 w 300"/>
                <a:gd name="T19" fmla="*/ 495150 h 300"/>
                <a:gd name="T20" fmla="*/ 91722 w 300"/>
                <a:gd name="T21" fmla="*/ 502353 h 300"/>
                <a:gd name="T22" fmla="*/ 91722 w 300"/>
                <a:gd name="T23" fmla="*/ 518557 h 300"/>
                <a:gd name="T24" fmla="*/ 70140 w 300"/>
                <a:gd name="T25" fmla="*/ 540164 h 300"/>
                <a:gd name="T26" fmla="*/ 539542 w 300"/>
                <a:gd name="T27" fmla="*/ 388918 h 300"/>
                <a:gd name="T28" fmla="*/ 392067 w 300"/>
                <a:gd name="T29" fmla="*/ 540164 h 300"/>
                <a:gd name="T30" fmla="*/ 395664 w 300"/>
                <a:gd name="T31" fmla="*/ 473544 h 300"/>
                <a:gd name="T32" fmla="*/ 498177 w 300"/>
                <a:gd name="T33" fmla="*/ 388918 h 300"/>
                <a:gd name="T34" fmla="*/ 267973 w 300"/>
                <a:gd name="T35" fmla="*/ 410525 h 300"/>
                <a:gd name="T36" fmla="*/ 214018 w 300"/>
                <a:gd name="T37" fmla="*/ 435732 h 300"/>
                <a:gd name="T38" fmla="*/ 267973 w 300"/>
                <a:gd name="T39" fmla="*/ 471743 h 300"/>
                <a:gd name="T40" fmla="*/ 318330 w 300"/>
                <a:gd name="T41" fmla="*/ 453738 h 300"/>
                <a:gd name="T42" fmla="*/ 458611 w 300"/>
                <a:gd name="T43" fmla="*/ 135041 h 300"/>
                <a:gd name="T44" fmla="*/ 465805 w 300"/>
                <a:gd name="T45" fmla="*/ 106232 h 300"/>
                <a:gd name="T46" fmla="*/ 499976 w 300"/>
                <a:gd name="T47" fmla="*/ 68421 h 300"/>
                <a:gd name="T48" fmla="*/ 489185 w 300"/>
                <a:gd name="T49" fmla="*/ 14404 h 300"/>
                <a:gd name="T50" fmla="*/ 410052 w 300"/>
                <a:gd name="T51" fmla="*/ 12604 h 300"/>
                <a:gd name="T52" fmla="*/ 415447 w 300"/>
                <a:gd name="T53" fmla="*/ 52216 h 300"/>
                <a:gd name="T54" fmla="*/ 449618 w 300"/>
                <a:gd name="T55" fmla="*/ 18005 h 300"/>
                <a:gd name="T56" fmla="*/ 483789 w 300"/>
                <a:gd name="T57" fmla="*/ 46814 h 300"/>
                <a:gd name="T58" fmla="*/ 465805 w 300"/>
                <a:gd name="T59" fmla="*/ 77424 h 300"/>
                <a:gd name="T60" fmla="*/ 440626 w 300"/>
                <a:gd name="T61" fmla="*/ 106232 h 300"/>
                <a:gd name="T62" fmla="*/ 437029 w 300"/>
                <a:gd name="T63" fmla="*/ 135041 h 300"/>
                <a:gd name="T64" fmla="*/ 458611 w 300"/>
                <a:gd name="T65" fmla="*/ 172852 h 300"/>
                <a:gd name="T66" fmla="*/ 437029 w 300"/>
                <a:gd name="T67" fmla="*/ 151246 h 300"/>
                <a:gd name="T68" fmla="*/ 458611 w 300"/>
                <a:gd name="T69" fmla="*/ 172852 h 300"/>
                <a:gd name="T70" fmla="*/ 88125 w 300"/>
                <a:gd name="T71" fmla="*/ 151246 h 300"/>
                <a:gd name="T72" fmla="*/ 0 w 300"/>
                <a:gd name="T73" fmla="*/ 84626 h 300"/>
                <a:gd name="T74" fmla="*/ 62947 w 300"/>
                <a:gd name="T75" fmla="*/ 122437 h 300"/>
                <a:gd name="T76" fmla="*/ 183444 w 300"/>
                <a:gd name="T77" fmla="*/ 0 h 300"/>
                <a:gd name="T78" fmla="*/ 264376 w 300"/>
                <a:gd name="T79" fmla="*/ 104432 h 300"/>
                <a:gd name="T80" fmla="*/ 318330 w 300"/>
                <a:gd name="T81" fmla="*/ 68421 h 300"/>
                <a:gd name="T82" fmla="*/ 264376 w 300"/>
                <a:gd name="T83" fmla="*/ 43213 h 300"/>
                <a:gd name="T84" fmla="*/ 264376 w 300"/>
                <a:gd name="T85" fmla="*/ 129639 h 300"/>
                <a:gd name="T86" fmla="*/ 100715 w 300"/>
                <a:gd name="T87" fmla="*/ 271883 h 300"/>
                <a:gd name="T88" fmla="*/ 64745 w 300"/>
                <a:gd name="T89" fmla="*/ 217866 h 300"/>
                <a:gd name="T90" fmla="*/ 39566 w 300"/>
                <a:gd name="T91" fmla="*/ 271883 h 300"/>
                <a:gd name="T92" fmla="*/ 125893 w 300"/>
                <a:gd name="T93" fmla="*/ 271883 h 300"/>
                <a:gd name="T94" fmla="*/ 431634 w 300"/>
                <a:gd name="T95" fmla="*/ 268281 h 300"/>
                <a:gd name="T96" fmla="*/ 467603 w 300"/>
                <a:gd name="T97" fmla="*/ 322298 h 300"/>
                <a:gd name="T98" fmla="*/ 492782 w 300"/>
                <a:gd name="T99" fmla="*/ 268281 h 300"/>
                <a:gd name="T100" fmla="*/ 406455 w 300"/>
                <a:gd name="T101" fmla="*/ 268281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1888" tIns="40944" rIns="81888" bIns="40944"/>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sp>
          <p:nvSpPr>
            <p:cNvPr id="54290" name="Freeform 18"/>
            <p:cNvSpPr>
              <a:spLocks noEditPoints="1"/>
            </p:cNvSpPr>
            <p:nvPr/>
          </p:nvSpPr>
          <p:spPr bwMode="black">
            <a:xfrm>
              <a:off x="4950418" y="3881704"/>
              <a:ext cx="451718" cy="549643"/>
            </a:xfrm>
            <a:custGeom>
              <a:avLst/>
              <a:gdLst>
                <a:gd name="T0" fmla="*/ 237645 w 246"/>
                <a:gd name="T1" fmla="*/ 353843 h 300"/>
                <a:gd name="T2" fmla="*/ 79215 w 246"/>
                <a:gd name="T3" fmla="*/ 372272 h 300"/>
                <a:gd name="T4" fmla="*/ 237645 w 246"/>
                <a:gd name="T5" fmla="*/ 232209 h 300"/>
                <a:gd name="T6" fmla="*/ 79215 w 246"/>
                <a:gd name="T7" fmla="*/ 248796 h 300"/>
                <a:gd name="T8" fmla="*/ 237645 w 246"/>
                <a:gd name="T9" fmla="*/ 232209 h 300"/>
                <a:gd name="T10" fmla="*/ 396075 w 246"/>
                <a:gd name="T11" fmla="*/ 186136 h 300"/>
                <a:gd name="T12" fmla="*/ 403443 w 246"/>
                <a:gd name="T13" fmla="*/ 165864 h 300"/>
                <a:gd name="T14" fmla="*/ 383179 w 246"/>
                <a:gd name="T15" fmla="*/ 204565 h 300"/>
                <a:gd name="T16" fmla="*/ 79215 w 246"/>
                <a:gd name="T17" fmla="*/ 169550 h 300"/>
                <a:gd name="T18" fmla="*/ 215538 w 246"/>
                <a:gd name="T19" fmla="*/ 187979 h 300"/>
                <a:gd name="T20" fmla="*/ 79215 w 246"/>
                <a:gd name="T21" fmla="*/ 433089 h 300"/>
                <a:gd name="T22" fmla="*/ 215538 w 246"/>
                <a:gd name="T23" fmla="*/ 416502 h 300"/>
                <a:gd name="T24" fmla="*/ 79215 w 246"/>
                <a:gd name="T25" fmla="*/ 433089 h 300"/>
                <a:gd name="T26" fmla="*/ 20264 w 246"/>
                <a:gd name="T27" fmla="*/ 528921 h 300"/>
                <a:gd name="T28" fmla="*/ 64477 w 246"/>
                <a:gd name="T29" fmla="*/ 66345 h 300"/>
                <a:gd name="T30" fmla="*/ 0 w 246"/>
                <a:gd name="T31" fmla="*/ 40544 h 300"/>
                <a:gd name="T32" fmla="*/ 403443 w 246"/>
                <a:gd name="T33" fmla="*/ 552879 h 300"/>
                <a:gd name="T34" fmla="*/ 383179 w 246"/>
                <a:gd name="T35" fmla="*/ 318827 h 300"/>
                <a:gd name="T36" fmla="*/ 215538 w 246"/>
                <a:gd name="T37" fmla="*/ 293026 h 300"/>
                <a:gd name="T38" fmla="*/ 79215 w 246"/>
                <a:gd name="T39" fmla="*/ 311455 h 300"/>
                <a:gd name="T40" fmla="*/ 215538 w 246"/>
                <a:gd name="T41" fmla="*/ 293026 h 300"/>
                <a:gd name="T42" fmla="*/ 105006 w 246"/>
                <a:gd name="T43" fmla="*/ 40544 h 300"/>
                <a:gd name="T44" fmla="*/ 158430 w 246"/>
                <a:gd name="T45" fmla="*/ 36859 h 300"/>
                <a:gd name="T46" fmla="*/ 202643 w 246"/>
                <a:gd name="T47" fmla="*/ 0 h 300"/>
                <a:gd name="T48" fmla="*/ 245014 w 246"/>
                <a:gd name="T49" fmla="*/ 36859 h 300"/>
                <a:gd name="T50" fmla="*/ 298438 w 246"/>
                <a:gd name="T51" fmla="*/ 40544 h 300"/>
                <a:gd name="T52" fmla="*/ 329755 w 246"/>
                <a:gd name="T53" fmla="*/ 79246 h 300"/>
                <a:gd name="T54" fmla="*/ 75531 w 246"/>
                <a:gd name="T55" fmla="*/ 66345 h 300"/>
                <a:gd name="T56" fmla="*/ 202643 w 246"/>
                <a:gd name="T57" fmla="*/ 36859 h 300"/>
                <a:gd name="T58" fmla="*/ 202643 w 246"/>
                <a:gd name="T59" fmla="*/ 20272 h 300"/>
                <a:gd name="T60" fmla="*/ 350019 w 246"/>
                <a:gd name="T61" fmla="*/ 495748 h 300"/>
                <a:gd name="T62" fmla="*/ 53424 w 246"/>
                <a:gd name="T63" fmla="*/ 108733 h 300"/>
                <a:gd name="T64" fmla="*/ 350019 w 246"/>
                <a:gd name="T65" fmla="*/ 130848 h 300"/>
                <a:gd name="T66" fmla="*/ 368441 w 246"/>
                <a:gd name="T67" fmla="*/ 90304 h 300"/>
                <a:gd name="T68" fmla="*/ 35002 w 246"/>
                <a:gd name="T69" fmla="*/ 512335 h 300"/>
                <a:gd name="T70" fmla="*/ 368441 w 246"/>
                <a:gd name="T71" fmla="*/ 340942 h 300"/>
                <a:gd name="T72" fmla="*/ 350019 w 246"/>
                <a:gd name="T73" fmla="*/ 495748 h 300"/>
                <a:gd name="T74" fmla="*/ 350019 w 246"/>
                <a:gd name="T75" fmla="*/ 245110 h 300"/>
                <a:gd name="T76" fmla="*/ 368441 w 246"/>
                <a:gd name="T77" fmla="*/ 228523 h 300"/>
                <a:gd name="T78" fmla="*/ 396075 w 246"/>
                <a:gd name="T79" fmla="*/ 64503 h 300"/>
                <a:gd name="T80" fmla="*/ 403443 w 246"/>
                <a:gd name="T81" fmla="*/ 40544 h 300"/>
                <a:gd name="T82" fmla="*/ 338966 w 246"/>
                <a:gd name="T83" fmla="*/ 66345 h 300"/>
                <a:gd name="T84" fmla="*/ 383179 w 246"/>
                <a:gd name="T85" fmla="*/ 81089 h 300"/>
                <a:gd name="T86" fmla="*/ 453183 w 246"/>
                <a:gd name="T87" fmla="*/ 75560 h 300"/>
                <a:gd name="T88" fmla="*/ 285542 w 246"/>
                <a:gd name="T89" fmla="*/ 246953 h 300"/>
                <a:gd name="T90" fmla="*/ 287384 w 246"/>
                <a:gd name="T91" fmla="*/ 169550 h 300"/>
                <a:gd name="T92" fmla="*/ 401601 w 246"/>
                <a:gd name="T93" fmla="*/ 75560 h 300"/>
                <a:gd name="T94" fmla="*/ 453183 w 246"/>
                <a:gd name="T95" fmla="*/ 197194 h 300"/>
                <a:gd name="T96" fmla="*/ 285542 w 246"/>
                <a:gd name="T97" fmla="*/ 370429 h 300"/>
                <a:gd name="T98" fmla="*/ 287384 w 246"/>
                <a:gd name="T99" fmla="*/ 293026 h 300"/>
                <a:gd name="T100" fmla="*/ 401601 w 246"/>
                <a:gd name="T101" fmla="*/ 197194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1888" tIns="40944" rIns="81888" bIns="40944"/>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grpSp>
          <p:nvGrpSpPr>
            <p:cNvPr id="26" name="Group 25"/>
            <p:cNvGrpSpPr/>
            <p:nvPr/>
          </p:nvGrpSpPr>
          <p:grpSpPr bwMode="black">
            <a:xfrm>
              <a:off x="10407256" y="2018553"/>
              <a:ext cx="717565" cy="583772"/>
              <a:chOff x="5184775" y="225425"/>
              <a:chExt cx="1500188" cy="1220788"/>
            </a:xfrm>
            <a:solidFill>
              <a:srgbClr val="FFFFFF"/>
            </a:solidFill>
          </p:grpSpPr>
          <p:sp>
            <p:nvSpPr>
              <p:cNvPr id="2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8358">
                  <a:defRPr/>
                </a:pPr>
                <a:endParaRPr lang="en-US" sz="1592">
                  <a:solidFill>
                    <a:srgbClr val="505050"/>
                  </a:solidFill>
                  <a:latin typeface="Segoe UI Light"/>
                </a:endParaRPr>
              </a:p>
            </p:txBody>
          </p:sp>
          <p:sp>
            <p:nvSpPr>
              <p:cNvPr id="28"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8358">
                  <a:defRPr/>
                </a:pPr>
                <a:endParaRPr lang="en-US" sz="1592">
                  <a:solidFill>
                    <a:srgbClr val="505050"/>
                  </a:solidFill>
                  <a:latin typeface="Segoe UI Light"/>
                </a:endParaRPr>
              </a:p>
            </p:txBody>
          </p:sp>
          <p:sp>
            <p:nvSpPr>
              <p:cNvPr id="2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8358">
                  <a:defRPr/>
                </a:pPr>
                <a:endParaRPr lang="en-US" sz="1592">
                  <a:solidFill>
                    <a:srgbClr val="505050"/>
                  </a:solidFill>
                  <a:latin typeface="Segoe UI Light"/>
                </a:endParaRPr>
              </a:p>
            </p:txBody>
          </p:sp>
        </p:grpSp>
        <p:sp>
          <p:nvSpPr>
            <p:cNvPr id="54292" name="Freeform 113"/>
            <p:cNvSpPr>
              <a:spLocks noEditPoints="1"/>
            </p:cNvSpPr>
            <p:nvPr/>
          </p:nvSpPr>
          <p:spPr bwMode="black">
            <a:xfrm>
              <a:off x="6794893" y="3923794"/>
              <a:ext cx="522791" cy="522791"/>
            </a:xfrm>
            <a:custGeom>
              <a:avLst/>
              <a:gdLst>
                <a:gd name="T0" fmla="*/ 374726 w 66"/>
                <a:gd name="T1" fmla="*/ 294997 h 66"/>
                <a:gd name="T2" fmla="*/ 406618 w 66"/>
                <a:gd name="T3" fmla="*/ 263106 h 66"/>
                <a:gd name="T4" fmla="*/ 374726 w 66"/>
                <a:gd name="T5" fmla="*/ 231214 h 66"/>
                <a:gd name="T6" fmla="*/ 294997 w 66"/>
                <a:gd name="T7" fmla="*/ 231214 h 66"/>
                <a:gd name="T8" fmla="*/ 294997 w 66"/>
                <a:gd name="T9" fmla="*/ 127566 h 66"/>
                <a:gd name="T10" fmla="*/ 263106 w 66"/>
                <a:gd name="T11" fmla="*/ 103648 h 66"/>
                <a:gd name="T12" fmla="*/ 231214 w 66"/>
                <a:gd name="T13" fmla="*/ 127566 h 66"/>
                <a:gd name="T14" fmla="*/ 231214 w 66"/>
                <a:gd name="T15" fmla="*/ 263106 h 66"/>
                <a:gd name="T16" fmla="*/ 263106 w 66"/>
                <a:gd name="T17" fmla="*/ 294997 h 66"/>
                <a:gd name="T18" fmla="*/ 374726 w 66"/>
                <a:gd name="T19" fmla="*/ 294997 h 66"/>
                <a:gd name="T20" fmla="*/ 263106 w 66"/>
                <a:gd name="T21" fmla="*/ 63783 h 66"/>
                <a:gd name="T22" fmla="*/ 462428 w 66"/>
                <a:gd name="T23" fmla="*/ 263106 h 66"/>
                <a:gd name="T24" fmla="*/ 263106 w 66"/>
                <a:gd name="T25" fmla="*/ 462428 h 66"/>
                <a:gd name="T26" fmla="*/ 63783 w 66"/>
                <a:gd name="T27" fmla="*/ 263106 h 66"/>
                <a:gd name="T28" fmla="*/ 263106 w 66"/>
                <a:gd name="T29" fmla="*/ 63783 h 66"/>
                <a:gd name="T30" fmla="*/ 263106 w 66"/>
                <a:gd name="T31" fmla="*/ 526211 h 66"/>
                <a:gd name="T32" fmla="*/ 526211 w 66"/>
                <a:gd name="T33" fmla="*/ 263106 h 66"/>
                <a:gd name="T34" fmla="*/ 263106 w 66"/>
                <a:gd name="T35" fmla="*/ 0 h 66"/>
                <a:gd name="T36" fmla="*/ 0 w 66"/>
                <a:gd name="T37" fmla="*/ 263106 h 66"/>
                <a:gd name="T38" fmla="*/ 263106 w 66"/>
                <a:gd name="T39" fmla="*/ 526211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sp>
          <p:nvSpPr>
            <p:cNvPr id="54293" name="Freeform 111"/>
            <p:cNvSpPr>
              <a:spLocks noEditPoints="1"/>
            </p:cNvSpPr>
            <p:nvPr/>
          </p:nvSpPr>
          <p:spPr bwMode="black">
            <a:xfrm>
              <a:off x="10575463" y="3910137"/>
              <a:ext cx="350634" cy="484885"/>
            </a:xfrm>
            <a:custGeom>
              <a:avLst/>
              <a:gdLst>
                <a:gd name="T0" fmla="*/ 284855 w 52"/>
                <a:gd name="T1" fmla="*/ 250780 h 72"/>
                <a:gd name="T2" fmla="*/ 237379 w 52"/>
                <a:gd name="T3" fmla="*/ 216891 h 72"/>
                <a:gd name="T4" fmla="*/ 271291 w 52"/>
                <a:gd name="T5" fmla="*/ 183002 h 72"/>
                <a:gd name="T6" fmla="*/ 318767 w 52"/>
                <a:gd name="T7" fmla="*/ 216891 h 72"/>
                <a:gd name="T8" fmla="*/ 284855 w 52"/>
                <a:gd name="T9" fmla="*/ 352447 h 72"/>
                <a:gd name="T10" fmla="*/ 237379 w 52"/>
                <a:gd name="T11" fmla="*/ 318558 h 72"/>
                <a:gd name="T12" fmla="*/ 271291 w 52"/>
                <a:gd name="T13" fmla="*/ 284669 h 72"/>
                <a:gd name="T14" fmla="*/ 318767 w 52"/>
                <a:gd name="T15" fmla="*/ 311780 h 72"/>
                <a:gd name="T16" fmla="*/ 318767 w 52"/>
                <a:gd name="T17" fmla="*/ 413448 h 72"/>
                <a:gd name="T18" fmla="*/ 271291 w 52"/>
                <a:gd name="T19" fmla="*/ 447337 h 72"/>
                <a:gd name="T20" fmla="*/ 237379 w 52"/>
                <a:gd name="T21" fmla="*/ 413448 h 72"/>
                <a:gd name="T22" fmla="*/ 284855 w 52"/>
                <a:gd name="T23" fmla="*/ 379559 h 72"/>
                <a:gd name="T24" fmla="*/ 217033 w 52"/>
                <a:gd name="T25" fmla="*/ 216891 h 72"/>
                <a:gd name="T26" fmla="*/ 169557 w 52"/>
                <a:gd name="T27" fmla="*/ 250780 h 72"/>
                <a:gd name="T28" fmla="*/ 135645 w 52"/>
                <a:gd name="T29" fmla="*/ 216891 h 72"/>
                <a:gd name="T30" fmla="*/ 183121 w 52"/>
                <a:gd name="T31" fmla="*/ 183002 h 72"/>
                <a:gd name="T32" fmla="*/ 217033 w 52"/>
                <a:gd name="T33" fmla="*/ 318558 h 72"/>
                <a:gd name="T34" fmla="*/ 169557 w 52"/>
                <a:gd name="T35" fmla="*/ 352447 h 72"/>
                <a:gd name="T36" fmla="*/ 135645 w 52"/>
                <a:gd name="T37" fmla="*/ 311780 h 72"/>
                <a:gd name="T38" fmla="*/ 183121 w 52"/>
                <a:gd name="T39" fmla="*/ 284669 h 72"/>
                <a:gd name="T40" fmla="*/ 217033 w 52"/>
                <a:gd name="T41" fmla="*/ 318558 h 72"/>
                <a:gd name="T42" fmla="*/ 183121 w 52"/>
                <a:gd name="T43" fmla="*/ 447337 h 72"/>
                <a:gd name="T44" fmla="*/ 135645 w 52"/>
                <a:gd name="T45" fmla="*/ 413448 h 72"/>
                <a:gd name="T46" fmla="*/ 169557 w 52"/>
                <a:gd name="T47" fmla="*/ 379559 h 72"/>
                <a:gd name="T48" fmla="*/ 217033 w 52"/>
                <a:gd name="T49" fmla="*/ 413448 h 72"/>
                <a:gd name="T50" fmla="*/ 81387 w 52"/>
                <a:gd name="T51" fmla="*/ 250780 h 72"/>
                <a:gd name="T52" fmla="*/ 33911 w 52"/>
                <a:gd name="T53" fmla="*/ 216891 h 72"/>
                <a:gd name="T54" fmla="*/ 67823 w 52"/>
                <a:gd name="T55" fmla="*/ 183002 h 72"/>
                <a:gd name="T56" fmla="*/ 115299 w 52"/>
                <a:gd name="T57" fmla="*/ 216891 h 72"/>
                <a:gd name="T58" fmla="*/ 81387 w 52"/>
                <a:gd name="T59" fmla="*/ 352447 h 72"/>
                <a:gd name="T60" fmla="*/ 33911 w 52"/>
                <a:gd name="T61" fmla="*/ 318558 h 72"/>
                <a:gd name="T62" fmla="*/ 67823 w 52"/>
                <a:gd name="T63" fmla="*/ 284669 h 72"/>
                <a:gd name="T64" fmla="*/ 115299 w 52"/>
                <a:gd name="T65" fmla="*/ 311780 h 72"/>
                <a:gd name="T66" fmla="*/ 115299 w 52"/>
                <a:gd name="T67" fmla="*/ 413448 h 72"/>
                <a:gd name="T68" fmla="*/ 67823 w 52"/>
                <a:gd name="T69" fmla="*/ 447337 h 72"/>
                <a:gd name="T70" fmla="*/ 33911 w 52"/>
                <a:gd name="T71" fmla="*/ 413448 h 72"/>
                <a:gd name="T72" fmla="*/ 81387 w 52"/>
                <a:gd name="T73" fmla="*/ 379559 h 72"/>
                <a:gd name="T74" fmla="*/ 40694 w 52"/>
                <a:gd name="T75" fmla="*/ 74556 h 72"/>
                <a:gd name="T76" fmla="*/ 284855 w 52"/>
                <a:gd name="T77" fmla="*/ 47445 h 72"/>
                <a:gd name="T78" fmla="*/ 311984 w 52"/>
                <a:gd name="T79" fmla="*/ 108445 h 72"/>
                <a:gd name="T80" fmla="*/ 67823 w 52"/>
                <a:gd name="T81" fmla="*/ 135557 h 72"/>
                <a:gd name="T82" fmla="*/ 40694 w 52"/>
                <a:gd name="T83" fmla="*/ 74556 h 72"/>
                <a:gd name="T84" fmla="*/ 0 w 52"/>
                <a:gd name="T85" fmla="*/ 33889 h 72"/>
                <a:gd name="T86" fmla="*/ 33911 w 52"/>
                <a:gd name="T87" fmla="*/ 488004 h 72"/>
                <a:gd name="T88" fmla="*/ 352678 w 52"/>
                <a:gd name="T89" fmla="*/ 454115 h 72"/>
                <a:gd name="T90" fmla="*/ 318767 w 52"/>
                <a:gd name="T91" fmla="*/ 0 h 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8149" fontAlgn="base">
                <a:spcBef>
                  <a:spcPct val="0"/>
                </a:spcBef>
                <a:spcAft>
                  <a:spcPct val="0"/>
                </a:spcAft>
              </a:pPr>
              <a:endParaRPr lang="en-US" sz="1889">
                <a:solidFill>
                  <a:srgbClr val="505050"/>
                </a:solidFill>
                <a:latin typeface="Segoe UI Light"/>
                <a:ea typeface="MS PGothic" panose="020B0600070205080204" pitchFamily="34" charset="-128"/>
              </a:endParaRPr>
            </a:p>
          </p:txBody>
        </p:sp>
        <p:pic>
          <p:nvPicPr>
            <p:cNvPr id="54294" name="Picture 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76437" y="3647949"/>
              <a:ext cx="909753" cy="90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ight Arrow 1"/>
          <p:cNvSpPr/>
          <p:nvPr/>
        </p:nvSpPr>
        <p:spPr bwMode="auto">
          <a:xfrm>
            <a:off x="2460532" y="879293"/>
            <a:ext cx="9231717" cy="294290"/>
          </a:xfrm>
          <a:prstGeom prst="rightArrow">
            <a:avLst/>
          </a:prstGeom>
          <a:solidFill>
            <a:srgbClr val="00B05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GB"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ight Arrow 30"/>
          <p:cNvSpPr/>
          <p:nvPr/>
        </p:nvSpPr>
        <p:spPr bwMode="auto">
          <a:xfrm rot="10800000">
            <a:off x="2455282" y="6271037"/>
            <a:ext cx="9231717" cy="294290"/>
          </a:xfrm>
          <a:prstGeom prst="rightArrow">
            <a:avLst/>
          </a:prstGeom>
          <a:solidFill>
            <a:srgbClr val="00B05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GB"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ight Arrow 31"/>
          <p:cNvSpPr/>
          <p:nvPr/>
        </p:nvSpPr>
        <p:spPr bwMode="auto">
          <a:xfrm rot="5400000">
            <a:off x="9211897" y="3432831"/>
            <a:ext cx="5356070" cy="320345"/>
          </a:xfrm>
          <a:prstGeom prst="rightArrow">
            <a:avLst/>
          </a:prstGeom>
          <a:solidFill>
            <a:srgbClr val="00B05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GB"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Title 4"/>
          <p:cNvSpPr txBox="1">
            <a:spLocks/>
          </p:cNvSpPr>
          <p:nvPr/>
        </p:nvSpPr>
        <p:spPr>
          <a:xfrm>
            <a:off x="243329" y="142362"/>
            <a:ext cx="11678026" cy="963216"/>
          </a:xfrm>
          <a:prstGeom prst="rect">
            <a:avLst/>
          </a:prstGeom>
        </p:spPr>
        <p:txBody>
          <a:bodyPr vert="horz" lIns="91440" tIns="45720" rIns="91440" bIns="45720" rtlCol="0" anchor="ctr">
            <a:normAutofit/>
          </a:bodyPr>
          <a:lstStyle>
            <a:lvl1pPr>
              <a:lnSpc>
                <a:spcPct val="90000"/>
              </a:lnSpc>
              <a:spcBef>
                <a:spcPct val="0"/>
              </a:spcBef>
              <a:buNone/>
              <a:defRPr sz="4400">
                <a:solidFill>
                  <a:srgbClr val="8B8B8A"/>
                </a:solidFill>
                <a:ea typeface="+mj-ea"/>
                <a:cs typeface="+mj-cs"/>
              </a:defRPr>
            </a:lvl1pPr>
          </a:lstStyle>
          <a:p>
            <a:r>
              <a:rPr lang="en-GB" dirty="0"/>
              <a:t>PPM Capabilities</a:t>
            </a:r>
          </a:p>
        </p:txBody>
      </p:sp>
      <p:sp>
        <p:nvSpPr>
          <p:cNvPr id="3" name="TextBox 2"/>
          <p:cNvSpPr txBox="1"/>
          <p:nvPr/>
        </p:nvSpPr>
        <p:spPr>
          <a:xfrm>
            <a:off x="153314" y="6420710"/>
            <a:ext cx="11768041" cy="523220"/>
          </a:xfrm>
          <a:prstGeom prst="rect">
            <a:avLst/>
          </a:prstGeom>
          <a:noFill/>
        </p:spPr>
        <p:txBody>
          <a:bodyPr wrap="square" rtlCol="0">
            <a:spAutoFit/>
          </a:bodyPr>
          <a:lstStyle/>
          <a:p>
            <a:pPr algn="ctr"/>
            <a:r>
              <a:rPr lang="en-GB" sz="2800" i="1" dirty="0">
                <a:solidFill>
                  <a:srgbClr val="8B8B8A"/>
                </a:solidFill>
              </a:rPr>
              <a:t>Single source of truth;  for Project &amp; Resource Management Decision making</a:t>
            </a:r>
          </a:p>
        </p:txBody>
      </p:sp>
      <p:sp>
        <p:nvSpPr>
          <p:cNvPr id="35" name="Rectangle 34">
            <a:extLst>
              <a:ext uri="{FF2B5EF4-FFF2-40B4-BE49-F238E27FC236}">
                <a16:creationId xmlns="" xmlns:a16="http://schemas.microsoft.com/office/drawing/2014/main" id="{88EB9028-3455-4619-8D5E-9AFC89584A68}"/>
              </a:ext>
            </a:extLst>
          </p:cNvPr>
          <p:cNvSpPr/>
          <p:nvPr/>
        </p:nvSpPr>
        <p:spPr bwMode="auto">
          <a:xfrm>
            <a:off x="243329" y="4494619"/>
            <a:ext cx="2133522" cy="1713816"/>
          </a:xfrm>
          <a:prstGeom prst="rect">
            <a:avLst/>
          </a:prstGeom>
          <a:solidFill>
            <a:srgbClr val="74B94D"/>
          </a:solidFill>
          <a:ln>
            <a:solidFill>
              <a:srgbClr val="74B94D"/>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0952" tIns="45475" rIns="45475" bIns="90952" anchor="ctr"/>
          <a:lstStyle/>
          <a:p>
            <a:pPr algn="ctr" defTabSz="909158" fontAlgn="base">
              <a:spcBef>
                <a:spcPct val="0"/>
              </a:spcBef>
              <a:spcAft>
                <a:spcPct val="0"/>
              </a:spcAft>
              <a:defRPr/>
            </a:pPr>
            <a:r>
              <a:rPr lang="en-US" sz="3600" spc="-51" dirty="0">
                <a:solidFill>
                  <a:schemeClr val="bg1"/>
                </a:solidFill>
                <a:ea typeface="Segoe UI" panose="020B0502040204020203" pitchFamily="34" charset="0"/>
                <a:cs typeface="Segoe UI" panose="020B0502040204020203" pitchFamily="34" charset="0"/>
              </a:rPr>
              <a:t>Edsion365</a:t>
            </a:r>
          </a:p>
          <a:p>
            <a:pPr algn="ctr" defTabSz="909158" fontAlgn="base">
              <a:spcBef>
                <a:spcPct val="0"/>
              </a:spcBef>
              <a:spcAft>
                <a:spcPct val="0"/>
              </a:spcAft>
              <a:defRPr/>
            </a:pPr>
            <a:r>
              <a:rPr lang="en-US" sz="3600" b="1" spc="-51" dirty="0">
                <a:solidFill>
                  <a:schemeClr val="bg1"/>
                </a:solidFill>
                <a:ea typeface="Segoe UI" panose="020B0502040204020203" pitchFamily="34" charset="0"/>
                <a:cs typeface="Segoe UI" panose="020B0502040204020203" pitchFamily="34" charset="0"/>
              </a:rPr>
              <a:t>projects</a:t>
            </a:r>
          </a:p>
        </p:txBody>
      </p:sp>
      <p:pic>
        <p:nvPicPr>
          <p:cNvPr id="10" name="Picture 9">
            <a:extLst>
              <a:ext uri="{FF2B5EF4-FFF2-40B4-BE49-F238E27FC236}">
                <a16:creationId xmlns="" xmlns:a16="http://schemas.microsoft.com/office/drawing/2014/main" id="{7AE1F4B7-9F87-4048-BAA9-C5E31103F6B5}"/>
              </a:ext>
            </a:extLst>
          </p:cNvPr>
          <p:cNvPicPr>
            <a:picLocks noChangeAspect="1"/>
          </p:cNvPicPr>
          <p:nvPr/>
        </p:nvPicPr>
        <p:blipFill rotWithShape="1">
          <a:blip r:embed="rId6"/>
          <a:srcRect l="3780"/>
          <a:stretch/>
        </p:blipFill>
        <p:spPr>
          <a:xfrm>
            <a:off x="7997567" y="4416585"/>
            <a:ext cx="1838832" cy="1854454"/>
          </a:xfrm>
          <a:prstGeom prst="rect">
            <a:avLst/>
          </a:prstGeom>
        </p:spPr>
      </p:pic>
      <p:pic>
        <p:nvPicPr>
          <p:cNvPr id="16" name="Picture 15">
            <a:extLst>
              <a:ext uri="{FF2B5EF4-FFF2-40B4-BE49-F238E27FC236}">
                <a16:creationId xmlns="" xmlns:a16="http://schemas.microsoft.com/office/drawing/2014/main" id="{8776148E-5E95-4CBF-A00A-D5D803AC0F14}"/>
              </a:ext>
            </a:extLst>
          </p:cNvPr>
          <p:cNvPicPr>
            <a:picLocks noChangeAspect="1"/>
          </p:cNvPicPr>
          <p:nvPr/>
        </p:nvPicPr>
        <p:blipFill>
          <a:blip r:embed="rId7"/>
          <a:stretch>
            <a:fillRect/>
          </a:stretch>
        </p:blipFill>
        <p:spPr>
          <a:xfrm>
            <a:off x="9827009" y="4433846"/>
            <a:ext cx="1860189" cy="1846097"/>
          </a:xfrm>
          <a:prstGeom prst="rect">
            <a:avLst/>
          </a:prstGeom>
        </p:spPr>
      </p:pic>
      <p:pic>
        <p:nvPicPr>
          <p:cNvPr id="18" name="Picture 17">
            <a:extLst>
              <a:ext uri="{FF2B5EF4-FFF2-40B4-BE49-F238E27FC236}">
                <a16:creationId xmlns="" xmlns:a16="http://schemas.microsoft.com/office/drawing/2014/main" id="{6E0B125E-336B-4FAD-84F0-8EDE88D1D4B2}"/>
              </a:ext>
            </a:extLst>
          </p:cNvPr>
          <p:cNvPicPr>
            <a:picLocks noChangeAspect="1"/>
          </p:cNvPicPr>
          <p:nvPr/>
        </p:nvPicPr>
        <p:blipFill>
          <a:blip r:embed="rId8"/>
          <a:stretch>
            <a:fillRect/>
          </a:stretch>
        </p:blipFill>
        <p:spPr>
          <a:xfrm>
            <a:off x="2370944" y="4424940"/>
            <a:ext cx="1929130" cy="1874012"/>
          </a:xfrm>
          <a:prstGeom prst="rect">
            <a:avLst/>
          </a:prstGeom>
        </p:spPr>
      </p:pic>
    </p:spTree>
    <p:extLst>
      <p:ext uri="{BB962C8B-B14F-4D97-AF65-F5344CB8AC3E}">
        <p14:creationId xmlns:p14="http://schemas.microsoft.com/office/powerpoint/2010/main" val="861829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1337341"/>
            <a:ext cx="12170771" cy="5278611"/>
            <a:chOff x="0" y="1337341"/>
            <a:chExt cx="12170771" cy="5278611"/>
          </a:xfrm>
        </p:grpSpPr>
        <p:pic>
          <p:nvPicPr>
            <p:cNvPr id="2" name="Picture 1"/>
            <p:cNvPicPr>
              <a:picLocks noChangeAspect="1"/>
            </p:cNvPicPr>
            <p:nvPr/>
          </p:nvPicPr>
          <p:blipFill>
            <a:blip r:embed="rId3"/>
            <a:stretch>
              <a:fillRect/>
            </a:stretch>
          </p:blipFill>
          <p:spPr>
            <a:xfrm>
              <a:off x="0" y="1337341"/>
              <a:ext cx="12170771" cy="5278611"/>
            </a:xfrm>
            <a:prstGeom prst="rect">
              <a:avLst/>
            </a:prstGeom>
            <a:noFill/>
          </p:spPr>
        </p:pic>
        <p:sp>
          <p:nvSpPr>
            <p:cNvPr id="8" name="Rectangle 7"/>
            <p:cNvSpPr/>
            <p:nvPr/>
          </p:nvSpPr>
          <p:spPr>
            <a:xfrm>
              <a:off x="7026313" y="4921526"/>
              <a:ext cx="1566000" cy="1566000"/>
            </a:xfrm>
            <a:prstGeom prst="rect">
              <a:avLst/>
            </a:prstGeom>
            <a:noFill/>
            <a:ln>
              <a:solidFill>
                <a:srgbClr val="00B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00B2F4"/>
                  </a:solid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5093" y="5058738"/>
              <a:ext cx="1121012" cy="1121011"/>
            </a:xfrm>
            <a:prstGeom prst="rect">
              <a:avLst/>
            </a:prstGeom>
            <a:ln>
              <a:solidFill>
                <a:schemeClr val="bg1"/>
              </a:solidFill>
            </a:ln>
          </p:spPr>
        </p:pic>
        <p:sp>
          <p:nvSpPr>
            <p:cNvPr id="9" name="TextBox 8"/>
            <p:cNvSpPr txBox="1"/>
            <p:nvPr/>
          </p:nvSpPr>
          <p:spPr>
            <a:xfrm>
              <a:off x="7006812" y="6197139"/>
              <a:ext cx="1563248" cy="307777"/>
            </a:xfrm>
            <a:prstGeom prst="rect">
              <a:avLst/>
            </a:prstGeom>
            <a:noFill/>
          </p:spPr>
          <p:txBody>
            <a:bodyPr wrap="none" rtlCol="0">
              <a:spAutoFit/>
            </a:bodyPr>
            <a:lstStyle/>
            <a:p>
              <a:r>
                <a:rPr lang="en-GB" sz="1400" b="1" dirty="0">
                  <a:solidFill>
                    <a:srgbClr val="00B2F4"/>
                  </a:solidFill>
                </a:rPr>
                <a:t>Skype for Business</a:t>
              </a:r>
            </a:p>
          </p:txBody>
        </p:sp>
        <p:sp>
          <p:nvSpPr>
            <p:cNvPr id="10" name="Rectangle 9"/>
            <p:cNvSpPr/>
            <p:nvPr/>
          </p:nvSpPr>
          <p:spPr>
            <a:xfrm>
              <a:off x="8744521" y="4921526"/>
              <a:ext cx="1566000" cy="1566000"/>
            </a:xfrm>
            <a:prstGeom prst="rect">
              <a:avLst/>
            </a:prstGeom>
            <a:noFill/>
            <a:ln>
              <a:solidFill>
                <a:srgbClr val="EB3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00B2F4"/>
                  </a:solidFill>
                </a:ln>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9192" y="5234724"/>
              <a:ext cx="668520" cy="759307"/>
            </a:xfrm>
            <a:prstGeom prst="rect">
              <a:avLst/>
            </a:prstGeom>
          </p:spPr>
        </p:pic>
        <p:sp>
          <p:nvSpPr>
            <p:cNvPr id="12" name="TextBox 11"/>
            <p:cNvSpPr txBox="1"/>
            <p:nvPr/>
          </p:nvSpPr>
          <p:spPr>
            <a:xfrm>
              <a:off x="8725688" y="6204133"/>
              <a:ext cx="1614160" cy="307777"/>
            </a:xfrm>
            <a:prstGeom prst="rect">
              <a:avLst/>
            </a:prstGeom>
            <a:noFill/>
          </p:spPr>
          <p:txBody>
            <a:bodyPr wrap="none" rtlCol="0">
              <a:spAutoFit/>
            </a:bodyPr>
            <a:lstStyle/>
            <a:p>
              <a:r>
                <a:rPr lang="en-GB" sz="1400" b="1" dirty="0">
                  <a:solidFill>
                    <a:srgbClr val="EB3D01"/>
                  </a:solidFill>
                </a:rPr>
                <a:t>Office 365 Pro plus</a:t>
              </a:r>
            </a:p>
          </p:txBody>
        </p:sp>
        <p:sp>
          <p:nvSpPr>
            <p:cNvPr id="13" name="Rectangle 12"/>
            <p:cNvSpPr/>
            <p:nvPr/>
          </p:nvSpPr>
          <p:spPr>
            <a:xfrm>
              <a:off x="11216640" y="6179749"/>
              <a:ext cx="954131" cy="4362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216640" y="6179749"/>
              <a:ext cx="954131" cy="436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10467799" y="4921526"/>
              <a:ext cx="1566000" cy="1566000"/>
              <a:chOff x="10467799" y="4921526"/>
              <a:chExt cx="1566000" cy="1566000"/>
            </a:xfrm>
          </p:grpSpPr>
          <p:sp>
            <p:nvSpPr>
              <p:cNvPr id="15" name="Rectangle 14"/>
              <p:cNvSpPr/>
              <p:nvPr/>
            </p:nvSpPr>
            <p:spPr>
              <a:xfrm>
                <a:off x="10467799" y="4921526"/>
                <a:ext cx="1566000" cy="1566000"/>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00B2F4"/>
                    </a:solidFill>
                  </a:ln>
                </a:endParaRPr>
              </a:p>
            </p:txBody>
          </p:sp>
          <p:pic>
            <p:nvPicPr>
              <p:cNvPr id="16" name="Picture 15"/>
              <p:cNvPicPr>
                <a:picLocks noChangeAspect="1"/>
              </p:cNvPicPr>
              <p:nvPr/>
            </p:nvPicPr>
            <p:blipFill>
              <a:blip r:embed="rId6" cstate="email">
                <a:clrChange>
                  <a:clrFrom>
                    <a:srgbClr val="38549E"/>
                  </a:clrFrom>
                  <a:clrTo>
                    <a:srgbClr val="38549E">
                      <a:alpha val="0"/>
                    </a:srgbClr>
                  </a:clrTo>
                </a:clrChange>
                <a:extLst>
                  <a:ext uri="{28A0092B-C50C-407E-A947-70E740481C1C}">
                    <a14:useLocalDpi xmlns:a14="http://schemas.microsoft.com/office/drawing/2010/main"/>
                  </a:ext>
                </a:extLst>
              </a:blip>
              <a:stretch>
                <a:fillRect/>
              </a:stretch>
            </p:blipFill>
            <p:spPr>
              <a:xfrm>
                <a:off x="10785192" y="5107506"/>
                <a:ext cx="935293" cy="935293"/>
              </a:xfrm>
              <a:prstGeom prst="rect">
                <a:avLst/>
              </a:prstGeom>
            </p:spPr>
          </p:pic>
          <p:sp>
            <p:nvSpPr>
              <p:cNvPr id="17" name="TextBox 16"/>
              <p:cNvSpPr txBox="1"/>
              <p:nvPr/>
            </p:nvSpPr>
            <p:spPr>
              <a:xfrm>
                <a:off x="10492056" y="6178416"/>
                <a:ext cx="535724" cy="307777"/>
              </a:xfrm>
              <a:prstGeom prst="rect">
                <a:avLst/>
              </a:prstGeom>
              <a:noFill/>
            </p:spPr>
            <p:txBody>
              <a:bodyPr wrap="none" rtlCol="0">
                <a:spAutoFit/>
              </a:bodyPr>
              <a:lstStyle/>
              <a:p>
                <a:r>
                  <a:rPr lang="en-GB" sz="1400" dirty="0">
                    <a:solidFill>
                      <a:schemeClr val="bg1"/>
                    </a:solidFill>
                    <a:latin typeface="Calibri" panose="020F0502020204030204" pitchFamily="34" charset="0"/>
                  </a:rPr>
                  <a:t>Visio</a:t>
                </a:r>
              </a:p>
            </p:txBody>
          </p:sp>
        </p:grpSp>
      </p:grpSp>
      <p:sp>
        <p:nvSpPr>
          <p:cNvPr id="5" name="Title 4"/>
          <p:cNvSpPr>
            <a:spLocks noGrp="1"/>
          </p:cNvSpPr>
          <p:nvPr>
            <p:ph type="title"/>
          </p:nvPr>
        </p:nvSpPr>
        <p:spPr>
          <a:xfrm>
            <a:off x="47897" y="84847"/>
            <a:ext cx="10515600" cy="1325563"/>
          </a:xfrm>
        </p:spPr>
        <p:txBody>
          <a:bodyPr/>
          <a:lstStyle/>
          <a:p>
            <a:r>
              <a:rPr lang="en-GB" dirty="0">
                <a:solidFill>
                  <a:srgbClr val="8B8B8A"/>
                </a:solidFill>
                <a:latin typeface="+mn-lt"/>
              </a:rPr>
              <a:t>Deployed easily as another Office365 service</a:t>
            </a:r>
          </a:p>
        </p:txBody>
      </p:sp>
      <p:pic>
        <p:nvPicPr>
          <p:cNvPr id="3" name="Picture 2">
            <a:extLst>
              <a:ext uri="{FF2B5EF4-FFF2-40B4-BE49-F238E27FC236}">
                <a16:creationId xmlns="" xmlns:a16="http://schemas.microsoft.com/office/drawing/2014/main" id="{6F0C4D49-EE8B-4A63-BED3-96E2325946CF}"/>
              </a:ext>
            </a:extLst>
          </p:cNvPr>
          <p:cNvPicPr>
            <a:picLocks noChangeAspect="1"/>
          </p:cNvPicPr>
          <p:nvPr/>
        </p:nvPicPr>
        <p:blipFill>
          <a:blip r:embed="rId7"/>
          <a:stretch>
            <a:fillRect/>
          </a:stretch>
        </p:blipFill>
        <p:spPr>
          <a:xfrm>
            <a:off x="8689084" y="4787829"/>
            <a:ext cx="1778714" cy="1828123"/>
          </a:xfrm>
          <a:prstGeom prst="rect">
            <a:avLst/>
          </a:prstGeom>
        </p:spPr>
      </p:pic>
    </p:spTree>
    <p:extLst>
      <p:ext uri="{BB962C8B-B14F-4D97-AF65-F5344CB8AC3E}">
        <p14:creationId xmlns:p14="http://schemas.microsoft.com/office/powerpoint/2010/main" val="5754618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BC938DE-C0DA-47FC-96A8-E79E9B59F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41" y="483182"/>
            <a:ext cx="4446013" cy="800282"/>
          </a:xfrm>
          <a:prstGeom prst="rect">
            <a:avLst/>
          </a:prstGeom>
        </p:spPr>
      </p:pic>
      <p:graphicFrame>
        <p:nvGraphicFramePr>
          <p:cNvPr id="2" name="Diagram 1">
            <a:extLst>
              <a:ext uri="{FF2B5EF4-FFF2-40B4-BE49-F238E27FC236}">
                <a16:creationId xmlns="" xmlns:a16="http://schemas.microsoft.com/office/drawing/2014/main" id="{C2E68BF0-1E6E-4D4A-9537-4D1C0353890A}"/>
              </a:ext>
            </a:extLst>
          </p:cNvPr>
          <p:cNvGraphicFramePr/>
          <p:nvPr>
            <p:extLst/>
          </p:nvPr>
        </p:nvGraphicFramePr>
        <p:xfrm>
          <a:off x="231019" y="1029949"/>
          <a:ext cx="8128000" cy="2583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 xmlns:a16="http://schemas.microsoft.com/office/drawing/2014/main" id="{59123470-6100-4ABD-9CB8-05F92F2567C2}"/>
              </a:ext>
            </a:extLst>
          </p:cNvPr>
          <p:cNvGraphicFramePr/>
          <p:nvPr>
            <p:extLst>
              <p:ext uri="{D42A27DB-BD31-4B8C-83A1-F6EECF244321}">
                <p14:modId xmlns:p14="http://schemas.microsoft.com/office/powerpoint/2010/main" val="3671798709"/>
              </p:ext>
            </p:extLst>
          </p:nvPr>
        </p:nvGraphicFramePr>
        <p:xfrm>
          <a:off x="3778129" y="2580619"/>
          <a:ext cx="8128000" cy="25831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 8">
            <a:extLst>
              <a:ext uri="{FF2B5EF4-FFF2-40B4-BE49-F238E27FC236}">
                <a16:creationId xmlns="" xmlns:a16="http://schemas.microsoft.com/office/drawing/2014/main" id="{3E89F89F-A8C1-45B7-A271-8E85B5ECD416}"/>
              </a:ext>
            </a:extLst>
          </p:cNvPr>
          <p:cNvGraphicFramePr/>
          <p:nvPr>
            <p:extLst>
              <p:ext uri="{D42A27DB-BD31-4B8C-83A1-F6EECF244321}">
                <p14:modId xmlns:p14="http://schemas.microsoft.com/office/powerpoint/2010/main" val="3090840746"/>
              </p:ext>
            </p:extLst>
          </p:nvPr>
        </p:nvGraphicFramePr>
        <p:xfrm>
          <a:off x="231019" y="5198471"/>
          <a:ext cx="11675110" cy="48574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 name="Picture 9">
            <a:extLst>
              <a:ext uri="{FF2B5EF4-FFF2-40B4-BE49-F238E27FC236}">
                <a16:creationId xmlns="" xmlns:a16="http://schemas.microsoft.com/office/drawing/2014/main" id="{83027BA8-8251-4DF8-8F58-ACFAF582C9E2}"/>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8811823" y="2034073"/>
            <a:ext cx="2507016" cy="576107"/>
          </a:xfrm>
          <a:prstGeom prst="rect">
            <a:avLst/>
          </a:prstGeom>
        </p:spPr>
      </p:pic>
      <p:pic>
        <p:nvPicPr>
          <p:cNvPr id="11" name="Picture 10">
            <a:extLst>
              <a:ext uri="{FF2B5EF4-FFF2-40B4-BE49-F238E27FC236}">
                <a16:creationId xmlns="" xmlns:a16="http://schemas.microsoft.com/office/drawing/2014/main" id="{B2E8ED3E-9BA3-4039-89BB-E0A79A771118}"/>
              </a:ext>
            </a:extLst>
          </p:cNvPr>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98764" y="3583790"/>
            <a:ext cx="2507016" cy="576107"/>
          </a:xfrm>
          <a:prstGeom prst="rect">
            <a:avLst/>
          </a:prstGeom>
        </p:spPr>
      </p:pic>
      <p:sp>
        <p:nvSpPr>
          <p:cNvPr id="12" name="Rectangle 11">
            <a:extLst>
              <a:ext uri="{FF2B5EF4-FFF2-40B4-BE49-F238E27FC236}">
                <a16:creationId xmlns="" xmlns:a16="http://schemas.microsoft.com/office/drawing/2014/main" id="{7EA72D22-B738-419F-A5AB-D309F8C044F6}"/>
              </a:ext>
            </a:extLst>
          </p:cNvPr>
          <p:cNvSpPr/>
          <p:nvPr/>
        </p:nvSpPr>
        <p:spPr>
          <a:xfrm>
            <a:off x="0" y="6696635"/>
            <a:ext cx="12192000" cy="161365"/>
          </a:xfrm>
          <a:prstGeom prst="rect">
            <a:avLst/>
          </a:prstGeom>
          <a:solidFill>
            <a:srgbClr val="74B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56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val="0"/>
              </a:ext>
            </a:extLst>
          </a:blip>
          <a:srcRect l="26159"/>
          <a:stretch/>
        </p:blipFill>
        <p:spPr>
          <a:xfrm>
            <a:off x="889685" y="2338092"/>
            <a:ext cx="4432151" cy="1390012"/>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990" y="0"/>
            <a:ext cx="12192000" cy="685276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96530" y="2246139"/>
            <a:ext cx="2529234" cy="285080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006" y="3265844"/>
            <a:ext cx="3442578" cy="797229"/>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3459" y="864044"/>
            <a:ext cx="3141280" cy="554869"/>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65006" y="1961846"/>
            <a:ext cx="3442578" cy="797229"/>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32651" y="760694"/>
            <a:ext cx="2529234" cy="2850808"/>
          </a:xfrm>
          <a:prstGeom prst="rect">
            <a:avLst/>
          </a:prstGeom>
        </p:spPr>
      </p:pic>
      <p:sp>
        <p:nvSpPr>
          <p:cNvPr id="11" name="Title 5">
            <a:extLst>
              <a:ext uri="{FF2B5EF4-FFF2-40B4-BE49-F238E27FC236}">
                <a16:creationId xmlns="" xmlns:a16="http://schemas.microsoft.com/office/drawing/2014/main" id="{AA2AB087-14F2-4EB2-A465-D9A44193232D}"/>
              </a:ext>
            </a:extLst>
          </p:cNvPr>
          <p:cNvSpPr txBox="1">
            <a:spLocks/>
          </p:cNvSpPr>
          <p:nvPr/>
        </p:nvSpPr>
        <p:spPr>
          <a:xfrm>
            <a:off x="367654" y="2766526"/>
            <a:ext cx="9455301" cy="1324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dirty="0">
              <a:solidFill>
                <a:schemeClr val="bg1"/>
              </a:solidFill>
              <a:latin typeface="Segoe Pro" charset="0"/>
              <a:ea typeface="Segoe Pro" charset="0"/>
              <a:cs typeface="Segoe Pro" charset="0"/>
            </a:endParaRPr>
          </a:p>
          <a:p>
            <a:endParaRPr lang="en-US" sz="6000" dirty="0">
              <a:solidFill>
                <a:schemeClr val="bg1"/>
              </a:solidFill>
              <a:latin typeface="Segoe Pro" charset="0"/>
              <a:ea typeface="Segoe Pro" charset="0"/>
              <a:cs typeface="Segoe Pro" charset="0"/>
            </a:endParaRPr>
          </a:p>
          <a:p>
            <a:endParaRPr lang="en-US" sz="6000" dirty="0">
              <a:solidFill>
                <a:schemeClr val="bg1"/>
              </a:solidFill>
              <a:latin typeface="Segoe Pro" charset="0"/>
              <a:ea typeface="Segoe Pro" charset="0"/>
              <a:cs typeface="Segoe Pro" charset="0"/>
            </a:endParaRPr>
          </a:p>
          <a:p>
            <a:r>
              <a:rPr lang="en-US" sz="6000" dirty="0">
                <a:solidFill>
                  <a:schemeClr val="bg1"/>
                </a:solidFill>
                <a:latin typeface="Segoe Pro" charset="0"/>
                <a:ea typeface="Segoe Pro" charset="0"/>
                <a:cs typeface="Segoe Pro" charset="0"/>
              </a:rPr>
              <a:t>                Demonstration</a:t>
            </a:r>
          </a:p>
        </p:txBody>
      </p:sp>
    </p:spTree>
    <p:extLst>
      <p:ext uri="{BB962C8B-B14F-4D97-AF65-F5344CB8AC3E}">
        <p14:creationId xmlns:p14="http://schemas.microsoft.com/office/powerpoint/2010/main" val="2985032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402</Words>
  <Application>Microsoft Office PowerPoint</Application>
  <PresentationFormat>Custom</PresentationFormat>
  <Paragraphs>100</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About us</vt:lpstr>
      <vt:lpstr>PowerPoint Presentation</vt:lpstr>
      <vt:lpstr>Continuous innovation</vt:lpstr>
      <vt:lpstr>PowerPoint Presentation</vt:lpstr>
      <vt:lpstr>Deployed easily as another Office365 service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2017-10-11T20:35:22Z</dcterms:created>
  <dcterms:modified xsi:type="dcterms:W3CDTF">2017-10-11T20:35:32Z</dcterms:modified>
</cp:coreProperties>
</file>