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notesSlides/notesSlide5.xml" ContentType="application/vnd.openxmlformats-officedocument.presentationml.notesSlide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378" r:id="rId5"/>
    <p:sldId id="457" r:id="rId6"/>
    <p:sldId id="458" r:id="rId7"/>
    <p:sldId id="463" r:id="rId8"/>
    <p:sldId id="468" r:id="rId9"/>
    <p:sldId id="469" r:id="rId10"/>
    <p:sldId id="472" r:id="rId11"/>
    <p:sldId id="471" r:id="rId12"/>
    <p:sldId id="478" r:id="rId13"/>
    <p:sldId id="474" r:id="rId14"/>
    <p:sldId id="475" r:id="rId15"/>
    <p:sldId id="476" r:id="rId16"/>
    <p:sldId id="470" r:id="rId17"/>
    <p:sldId id="483" r:id="rId18"/>
    <p:sldId id="482" r:id="rId19"/>
    <p:sldId id="480" r:id="rId20"/>
    <p:sldId id="455" r:id="rId21"/>
    <p:sldId id="4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E4A"/>
    <a:srgbClr val="27A6D0"/>
    <a:srgbClr val="C6F6F6"/>
    <a:srgbClr val="27B6BE"/>
    <a:srgbClr val="096C8B"/>
    <a:srgbClr val="24A8B5"/>
    <a:srgbClr val="24A6B4"/>
    <a:srgbClr val="096C89"/>
    <a:srgbClr val="096E8B"/>
    <a:srgbClr val="0A7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2361" autoAdjust="0"/>
  </p:normalViewPr>
  <p:slideViewPr>
    <p:cSldViewPr snapToGrid="0">
      <p:cViewPr varScale="1">
        <p:scale>
          <a:sx n="85" d="100"/>
          <a:sy n="85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Mabilat" userId="2090562e-ce1f-4ba2-9cf8-c2dd736a4ade" providerId="ADAL" clId="{DE675F99-B4E4-463F-9475-1D7B1765D0E4}"/>
    <pc:docChg chg="undo custSel modSld">
      <pc:chgData name="Natasha Mabilat" userId="2090562e-ce1f-4ba2-9cf8-c2dd736a4ade" providerId="ADAL" clId="{DE675F99-B4E4-463F-9475-1D7B1765D0E4}" dt="2017-10-09T20:42:39.889" v="89" actId="20577"/>
      <pc:docMkLst>
        <pc:docMk/>
      </pc:docMkLst>
      <pc:sldChg chg="addSp delSp modSp">
        <pc:chgData name="Natasha Mabilat" userId="2090562e-ce1f-4ba2-9cf8-c2dd736a4ade" providerId="ADAL" clId="{DE675F99-B4E4-463F-9475-1D7B1765D0E4}" dt="2017-10-09T20:42:39.889" v="89" actId="20577"/>
        <pc:sldMkLst>
          <pc:docMk/>
          <pc:sldMk cId="1579919214" sldId="482"/>
        </pc:sldMkLst>
        <pc:spChg chg="mod">
          <ac:chgData name="Natasha Mabilat" userId="2090562e-ce1f-4ba2-9cf8-c2dd736a4ade" providerId="ADAL" clId="{DE675F99-B4E4-463F-9475-1D7B1765D0E4}" dt="2017-10-09T20:42:32.980" v="87" actId="20577"/>
          <ac:spMkLst>
            <pc:docMk/>
            <pc:sldMk cId="1579919214" sldId="482"/>
            <ac:spMk id="4" creationId="{DE7E0FB7-1145-4641-B5A2-B9610FD53A7C}"/>
          </ac:spMkLst>
        </pc:spChg>
        <pc:spChg chg="del mod ord">
          <ac:chgData name="Natasha Mabilat" userId="2090562e-ce1f-4ba2-9cf8-c2dd736a4ade" providerId="ADAL" clId="{DE675F99-B4E4-463F-9475-1D7B1765D0E4}" dt="2017-10-09T20:39:24.900" v="48" actId="478"/>
          <ac:spMkLst>
            <pc:docMk/>
            <pc:sldMk cId="1579919214" sldId="482"/>
            <ac:spMk id="5" creationId="{A6DF6D2D-13D2-44C5-ACFB-5442317F05D3}"/>
          </ac:spMkLst>
        </pc:spChg>
        <pc:spChg chg="add mod ord">
          <ac:chgData name="Natasha Mabilat" userId="2090562e-ce1f-4ba2-9cf8-c2dd736a4ade" providerId="ADAL" clId="{DE675F99-B4E4-463F-9475-1D7B1765D0E4}" dt="2017-10-09T20:32:05.446" v="9"/>
          <ac:spMkLst>
            <pc:docMk/>
            <pc:sldMk cId="1579919214" sldId="482"/>
            <ac:spMk id="6" creationId="{573C6D6C-3703-446E-AE06-4710DB8EEF0A}"/>
          </ac:spMkLst>
        </pc:spChg>
        <pc:spChg chg="mod">
          <ac:chgData name="Natasha Mabilat" userId="2090562e-ce1f-4ba2-9cf8-c2dd736a4ade" providerId="ADAL" clId="{DE675F99-B4E4-463F-9475-1D7B1765D0E4}" dt="2017-10-09T20:42:39.889" v="89" actId="20577"/>
          <ac:spMkLst>
            <pc:docMk/>
            <pc:sldMk cId="1579919214" sldId="482"/>
            <ac:spMk id="9" creationId="{A5870439-0839-49A5-81D7-E83B8E30FD63}"/>
          </ac:spMkLst>
        </pc:spChg>
        <pc:spChg chg="mod">
          <ac:chgData name="Natasha Mabilat" userId="2090562e-ce1f-4ba2-9cf8-c2dd736a4ade" providerId="ADAL" clId="{DE675F99-B4E4-463F-9475-1D7B1765D0E4}" dt="2017-10-09T20:41:35.570" v="83" actId="1035"/>
          <ac:spMkLst>
            <pc:docMk/>
            <pc:sldMk cId="1579919214" sldId="482"/>
            <ac:spMk id="10" creationId="{D3C9EC3C-9B57-48BB-B3CB-504CF3BFA35A}"/>
          </ac:spMkLst>
        </pc:spChg>
        <pc:spChg chg="add mod ord">
          <ac:chgData name="Natasha Mabilat" userId="2090562e-ce1f-4ba2-9cf8-c2dd736a4ade" providerId="ADAL" clId="{DE675F99-B4E4-463F-9475-1D7B1765D0E4}" dt="2017-10-09T20:41:11.839" v="67" actId="14100"/>
          <ac:spMkLst>
            <pc:docMk/>
            <pc:sldMk cId="1579919214" sldId="482"/>
            <ac:spMk id="13" creationId="{0AB9CE09-9A86-45CC-8F83-D500F6A9A754}"/>
          </ac:spMkLst>
        </pc:spChg>
        <pc:spChg chg="add ord">
          <ac:chgData name="Natasha Mabilat" userId="2090562e-ce1f-4ba2-9cf8-c2dd736a4ade" providerId="ADAL" clId="{DE675F99-B4E4-463F-9475-1D7B1765D0E4}" dt="2017-10-09T20:40:57.372" v="65" actId="167"/>
          <ac:spMkLst>
            <pc:docMk/>
            <pc:sldMk cId="1579919214" sldId="482"/>
            <ac:spMk id="14" creationId="{BAB5EFD8-5765-4599-9496-67610A39EB5A}"/>
          </ac:spMkLst>
        </pc:spChg>
        <pc:grpChg chg="add mod">
          <ac:chgData name="Natasha Mabilat" userId="2090562e-ce1f-4ba2-9cf8-c2dd736a4ade" providerId="ADAL" clId="{DE675F99-B4E4-463F-9475-1D7B1765D0E4}" dt="2017-10-09T20:39:43.033" v="60" actId="1035"/>
          <ac:grpSpMkLst>
            <pc:docMk/>
            <pc:sldMk cId="1579919214" sldId="482"/>
            <ac:grpSpMk id="11" creationId="{AFD2395B-410C-423D-9965-27C784A72814}"/>
          </ac:grpSpMkLst>
        </pc:grpChg>
        <pc:picChg chg="mod">
          <ac:chgData name="Natasha Mabilat" userId="2090562e-ce1f-4ba2-9cf8-c2dd736a4ade" providerId="ADAL" clId="{DE675F99-B4E4-463F-9475-1D7B1765D0E4}" dt="2017-10-09T20:39:43.033" v="60" actId="1035"/>
          <ac:picMkLst>
            <pc:docMk/>
            <pc:sldMk cId="1579919214" sldId="482"/>
            <ac:picMk id="7" creationId="{0C22351E-797A-4680-8A4A-EA62ACD3BFB0}"/>
          </ac:picMkLst>
        </pc:picChg>
        <pc:picChg chg="del mod">
          <ac:chgData name="Natasha Mabilat" userId="2090562e-ce1f-4ba2-9cf8-c2dd736a4ade" providerId="ADAL" clId="{DE675F99-B4E4-463F-9475-1D7B1765D0E4}" dt="2017-10-09T20:37:37.614" v="42" actId="478"/>
          <ac:picMkLst>
            <pc:docMk/>
            <pc:sldMk cId="1579919214" sldId="482"/>
            <ac:picMk id="8" creationId="{2DD5EDFB-FFD3-440D-8D7F-F35378BBD013}"/>
          </ac:picMkLst>
        </pc:picChg>
        <pc:picChg chg="add mod ord">
          <ac:chgData name="Natasha Mabilat" userId="2090562e-ce1f-4ba2-9cf8-c2dd736a4ade" providerId="ADAL" clId="{DE675F99-B4E4-463F-9475-1D7B1765D0E4}" dt="2017-10-09T20:39:43.033" v="60" actId="1035"/>
          <ac:picMkLst>
            <pc:docMk/>
            <pc:sldMk cId="1579919214" sldId="482"/>
            <ac:picMk id="12" creationId="{2D3BE35E-8D86-42CD-962E-B379145F433F}"/>
          </ac:picMkLst>
        </pc:picChg>
        <pc:picChg chg="mod">
          <ac:chgData name="Natasha Mabilat" userId="2090562e-ce1f-4ba2-9cf8-c2dd736a4ade" providerId="ADAL" clId="{DE675F99-B4E4-463F-9475-1D7B1765D0E4}" dt="2017-10-09T20:32:05.446" v="9"/>
          <ac:picMkLst>
            <pc:docMk/>
            <pc:sldMk cId="1579919214" sldId="482"/>
            <ac:picMk id="1026" creationId="{0559B98B-A64F-4966-A537-0315BD8636AD}"/>
          </ac:picMkLst>
        </pc:picChg>
      </pc:sldChg>
    </pc:docChg>
  </pc:docChgLst>
  <pc:docChgLst>
    <pc:chgData name="Ranjit Sidhu" userId="ae7dd2a9-b72b-4b6e-9c33-17778050366f" providerId="ADAL" clId="{8363FCAD-2B0C-4B2E-A1BF-2BAC43CB4854}"/>
    <pc:docChg chg="undo custSel delSld modSld sldOrd">
      <pc:chgData name="Ranjit Sidhu" userId="ae7dd2a9-b72b-4b6e-9c33-17778050366f" providerId="ADAL" clId="{8363FCAD-2B0C-4B2E-A1BF-2BAC43CB4854}" dt="2017-10-09T20:11:23.857" v="677" actId="1076"/>
      <pc:docMkLst>
        <pc:docMk/>
      </pc:docMkLst>
      <pc:sldChg chg="addSp modSp">
        <pc:chgData name="Ranjit Sidhu" userId="ae7dd2a9-b72b-4b6e-9c33-17778050366f" providerId="ADAL" clId="{8363FCAD-2B0C-4B2E-A1BF-2BAC43CB4854}" dt="2017-10-09T20:11:23.857" v="677" actId="1076"/>
        <pc:sldMkLst>
          <pc:docMk/>
          <pc:sldMk cId="3938740567" sldId="378"/>
        </pc:sldMkLst>
        <pc:spChg chg="add mod">
          <ac:chgData name="Ranjit Sidhu" userId="ae7dd2a9-b72b-4b6e-9c33-17778050366f" providerId="ADAL" clId="{8363FCAD-2B0C-4B2E-A1BF-2BAC43CB4854}" dt="2017-10-09T20:11:23.857" v="677" actId="1076"/>
          <ac:spMkLst>
            <pc:docMk/>
            <pc:sldMk cId="3938740567" sldId="378"/>
            <ac:spMk id="12" creationId="{B30B96F7-B674-4D5C-A84E-D6AE8A55FF0D}"/>
          </ac:spMkLst>
        </pc:spChg>
        <pc:spChg chg="mod">
          <ac:chgData name="Ranjit Sidhu" userId="ae7dd2a9-b72b-4b6e-9c33-17778050366f" providerId="ADAL" clId="{8363FCAD-2B0C-4B2E-A1BF-2BAC43CB4854}" dt="2017-10-09T19:35:03.004" v="34" actId="1076"/>
          <ac:spMkLst>
            <pc:docMk/>
            <pc:sldMk cId="3938740567" sldId="378"/>
            <ac:spMk id="13" creationId="{8D6A6B1D-C087-4391-A439-72B37309D706}"/>
          </ac:spMkLst>
        </pc:spChg>
        <pc:spChg chg="mod">
          <ac:chgData name="Ranjit Sidhu" userId="ae7dd2a9-b72b-4b6e-9c33-17778050366f" providerId="ADAL" clId="{8363FCAD-2B0C-4B2E-A1BF-2BAC43CB4854}" dt="2017-10-09T20:11:14.306" v="676" actId="1076"/>
          <ac:spMkLst>
            <pc:docMk/>
            <pc:sldMk cId="3938740567" sldId="378"/>
            <ac:spMk id="15" creationId="{8B013D74-C626-4FA1-9A99-CB58C0346168}"/>
          </ac:spMkLst>
        </pc:spChg>
        <pc:picChg chg="mod">
          <ac:chgData name="Ranjit Sidhu" userId="ae7dd2a9-b72b-4b6e-9c33-17778050366f" providerId="ADAL" clId="{8363FCAD-2B0C-4B2E-A1BF-2BAC43CB4854}" dt="2017-10-09T19:35:03.004" v="34" actId="1076"/>
          <ac:picMkLst>
            <pc:docMk/>
            <pc:sldMk cId="3938740567" sldId="378"/>
            <ac:picMk id="2" creationId="{21C1A699-B5BC-4965-AC87-2765F652C24C}"/>
          </ac:picMkLst>
        </pc:picChg>
      </pc:sldChg>
      <pc:sldChg chg="modSp">
        <pc:chgData name="Ranjit Sidhu" userId="ae7dd2a9-b72b-4b6e-9c33-17778050366f" providerId="ADAL" clId="{8363FCAD-2B0C-4B2E-A1BF-2BAC43CB4854}" dt="2017-10-09T19:50:40.972" v="277" actId="20577"/>
        <pc:sldMkLst>
          <pc:docMk/>
          <pc:sldMk cId="3398108607" sldId="455"/>
        </pc:sldMkLst>
        <pc:spChg chg="mod">
          <ac:chgData name="Ranjit Sidhu" userId="ae7dd2a9-b72b-4b6e-9c33-17778050366f" providerId="ADAL" clId="{8363FCAD-2B0C-4B2E-A1BF-2BAC43CB4854}" dt="2017-10-09T19:50:40.972" v="277" actId="20577"/>
          <ac:spMkLst>
            <pc:docMk/>
            <pc:sldMk cId="3398108607" sldId="455"/>
            <ac:spMk id="7" creationId="{96DD7913-689D-4B40-99CB-152E34FA64B8}"/>
          </ac:spMkLst>
        </pc:spChg>
      </pc:sldChg>
      <pc:sldChg chg="addSp delSp modSp">
        <pc:chgData name="Ranjit Sidhu" userId="ae7dd2a9-b72b-4b6e-9c33-17778050366f" providerId="ADAL" clId="{8363FCAD-2B0C-4B2E-A1BF-2BAC43CB4854}" dt="2017-10-09T20:10:40.517" v="673" actId="14100"/>
        <pc:sldMkLst>
          <pc:docMk/>
          <pc:sldMk cId="3026313951" sldId="456"/>
        </pc:sldMkLst>
        <pc:spChg chg="mod">
          <ac:chgData name="Ranjit Sidhu" userId="ae7dd2a9-b72b-4b6e-9c33-17778050366f" providerId="ADAL" clId="{8363FCAD-2B0C-4B2E-A1BF-2BAC43CB4854}" dt="2017-10-09T20:10:40.517" v="673" actId="14100"/>
          <ac:spMkLst>
            <pc:docMk/>
            <pc:sldMk cId="3026313951" sldId="456"/>
            <ac:spMk id="16" creationId="{AF7D9367-6DE9-4D20-A06E-7B8A3816A0C9}"/>
          </ac:spMkLst>
        </pc:spChg>
        <pc:spChg chg="add del mod">
          <ac:chgData name="Ranjit Sidhu" userId="ae7dd2a9-b72b-4b6e-9c33-17778050366f" providerId="ADAL" clId="{8363FCAD-2B0C-4B2E-A1BF-2BAC43CB4854}" dt="2017-10-09T20:10:13.441" v="672" actId="14100"/>
          <ac:spMkLst>
            <pc:docMk/>
            <pc:sldMk cId="3026313951" sldId="456"/>
            <ac:spMk id="19" creationId="{7A453F8E-49AB-41B7-91CB-7D0E9EA5B53C}"/>
          </ac:spMkLst>
        </pc:spChg>
        <pc:spChg chg="mod">
          <ac:chgData name="Ranjit Sidhu" userId="ae7dd2a9-b72b-4b6e-9c33-17778050366f" providerId="ADAL" clId="{8363FCAD-2B0C-4B2E-A1BF-2BAC43CB4854}" dt="2017-10-09T20:08:24.042" v="659" actId="14100"/>
          <ac:spMkLst>
            <pc:docMk/>
            <pc:sldMk cId="3026313951" sldId="456"/>
            <ac:spMk id="22" creationId="{66255A86-D729-4E3D-AEA8-530ED4F98821}"/>
          </ac:spMkLst>
        </pc:spChg>
      </pc:sldChg>
      <pc:sldChg chg="del ord">
        <pc:chgData name="Ranjit Sidhu" userId="ae7dd2a9-b72b-4b6e-9c33-17778050366f" providerId="ADAL" clId="{8363FCAD-2B0C-4B2E-A1BF-2BAC43CB4854}" dt="2017-10-09T20:08:08.719" v="658" actId="2696"/>
        <pc:sldMkLst>
          <pc:docMk/>
          <pc:sldMk cId="3765748286" sldId="479"/>
        </pc:sldMkLst>
      </pc:sldChg>
      <pc:sldChg chg="ord">
        <pc:chgData name="Ranjit Sidhu" userId="ae7dd2a9-b72b-4b6e-9c33-17778050366f" providerId="ADAL" clId="{8363FCAD-2B0C-4B2E-A1BF-2BAC43CB4854}" dt="2017-10-09T20:07:37.875" v="657" actId="1076"/>
        <pc:sldMkLst>
          <pc:docMk/>
          <pc:sldMk cId="4113631387" sldId="480"/>
        </pc:sldMkLst>
      </pc:sldChg>
      <pc:sldChg chg="addSp modSp ord">
        <pc:chgData name="Ranjit Sidhu" userId="ae7dd2a9-b72b-4b6e-9c33-17778050366f" providerId="ADAL" clId="{8363FCAD-2B0C-4B2E-A1BF-2BAC43CB4854}" dt="2017-10-09T20:10:50.354" v="674" actId="1076"/>
        <pc:sldMkLst>
          <pc:docMk/>
          <pc:sldMk cId="1579919214" sldId="482"/>
        </pc:sldMkLst>
        <pc:spChg chg="mod">
          <ac:chgData name="Ranjit Sidhu" userId="ae7dd2a9-b72b-4b6e-9c33-17778050366f" providerId="ADAL" clId="{8363FCAD-2B0C-4B2E-A1BF-2BAC43CB4854}" dt="2017-10-09T19:42:26.917" v="46" actId="20577"/>
          <ac:spMkLst>
            <pc:docMk/>
            <pc:sldMk cId="1579919214" sldId="482"/>
            <ac:spMk id="2" creationId="{C7362C62-CF7E-4C62-B043-C69A823D34A5}"/>
          </ac:spMkLst>
        </pc:spChg>
        <pc:spChg chg="mod">
          <ac:chgData name="Ranjit Sidhu" userId="ae7dd2a9-b72b-4b6e-9c33-17778050366f" providerId="ADAL" clId="{8363FCAD-2B0C-4B2E-A1BF-2BAC43CB4854}" dt="2017-10-09T20:06:37.064" v="653" actId="20577"/>
          <ac:spMkLst>
            <pc:docMk/>
            <pc:sldMk cId="1579919214" sldId="482"/>
            <ac:spMk id="4" creationId="{DE7E0FB7-1145-4641-B5A2-B9610FD53A7C}"/>
          </ac:spMkLst>
        </pc:spChg>
        <pc:spChg chg="mod">
          <ac:chgData name="Ranjit Sidhu" userId="ae7dd2a9-b72b-4b6e-9c33-17778050366f" providerId="ADAL" clId="{8363FCAD-2B0C-4B2E-A1BF-2BAC43CB4854}" dt="2017-10-09T20:02:55.371" v="427" actId="1076"/>
          <ac:spMkLst>
            <pc:docMk/>
            <pc:sldMk cId="1579919214" sldId="482"/>
            <ac:spMk id="5" creationId="{A6DF6D2D-13D2-44C5-ACFB-5442317F05D3}"/>
          </ac:spMkLst>
        </pc:spChg>
        <pc:spChg chg="add mod">
          <ac:chgData name="Ranjit Sidhu" userId="ae7dd2a9-b72b-4b6e-9c33-17778050366f" providerId="ADAL" clId="{8363FCAD-2B0C-4B2E-A1BF-2BAC43CB4854}" dt="2017-10-09T20:07:01.194" v="655" actId="1076"/>
          <ac:spMkLst>
            <pc:docMk/>
            <pc:sldMk cId="1579919214" sldId="482"/>
            <ac:spMk id="9" creationId="{A5870439-0839-49A5-81D7-E83B8E30FD63}"/>
          </ac:spMkLst>
        </pc:spChg>
        <pc:spChg chg="add mod">
          <ac:chgData name="Ranjit Sidhu" userId="ae7dd2a9-b72b-4b6e-9c33-17778050366f" providerId="ADAL" clId="{8363FCAD-2B0C-4B2E-A1BF-2BAC43CB4854}" dt="2017-10-09T20:07:11.778" v="656" actId="1076"/>
          <ac:spMkLst>
            <pc:docMk/>
            <pc:sldMk cId="1579919214" sldId="482"/>
            <ac:spMk id="10" creationId="{D3C9EC3C-9B57-48BB-B3CB-504CF3BFA35A}"/>
          </ac:spMkLst>
        </pc:spChg>
        <pc:picChg chg="mod">
          <ac:chgData name="Ranjit Sidhu" userId="ae7dd2a9-b72b-4b6e-9c33-17778050366f" providerId="ADAL" clId="{8363FCAD-2B0C-4B2E-A1BF-2BAC43CB4854}" dt="2017-10-09T20:03:41.306" v="440" actId="1076"/>
          <ac:picMkLst>
            <pc:docMk/>
            <pc:sldMk cId="1579919214" sldId="482"/>
            <ac:picMk id="7" creationId="{0C22351E-797A-4680-8A4A-EA62ACD3BFB0}"/>
          </ac:picMkLst>
        </pc:picChg>
        <pc:picChg chg="add mod">
          <ac:chgData name="Ranjit Sidhu" userId="ae7dd2a9-b72b-4b6e-9c33-17778050366f" providerId="ADAL" clId="{8363FCAD-2B0C-4B2E-A1BF-2BAC43CB4854}" dt="2017-10-09T20:06:05.169" v="589" actId="1076"/>
          <ac:picMkLst>
            <pc:docMk/>
            <pc:sldMk cId="1579919214" sldId="482"/>
            <ac:picMk id="8" creationId="{2DD5EDFB-FFD3-440D-8D7F-F35378BBD013}"/>
          </ac:picMkLst>
        </pc:picChg>
        <pc:picChg chg="add mod">
          <ac:chgData name="Ranjit Sidhu" userId="ae7dd2a9-b72b-4b6e-9c33-17778050366f" providerId="ADAL" clId="{8363FCAD-2B0C-4B2E-A1BF-2BAC43CB4854}" dt="2017-10-09T20:04:21.546" v="462" actId="1076"/>
          <ac:picMkLst>
            <pc:docMk/>
            <pc:sldMk cId="1579919214" sldId="482"/>
            <ac:picMk id="1026" creationId="{0559B98B-A64F-4966-A537-0315BD8636AD}"/>
          </ac:picMkLst>
        </pc:picChg>
      </pc:sldChg>
      <pc:sldChg chg="modSp">
        <pc:chgData name="Ranjit Sidhu" userId="ae7dd2a9-b72b-4b6e-9c33-17778050366f" providerId="ADAL" clId="{8363FCAD-2B0C-4B2E-A1BF-2BAC43CB4854}" dt="2017-10-09T15:37:41.940" v="1" actId="20577"/>
        <pc:sldMkLst>
          <pc:docMk/>
          <pc:sldMk cId="3232938242" sldId="483"/>
        </pc:sldMkLst>
        <pc:spChg chg="mod">
          <ac:chgData name="Ranjit Sidhu" userId="ae7dd2a9-b72b-4b6e-9c33-17778050366f" providerId="ADAL" clId="{8363FCAD-2B0C-4B2E-A1BF-2BAC43CB4854}" dt="2017-10-09T15:37:41.940" v="1" actId="20577"/>
          <ac:spMkLst>
            <pc:docMk/>
            <pc:sldMk cId="3232938242" sldId="483"/>
            <ac:spMk id="23" creationId="{42355DF2-BE27-4579-BBB1-57614DD2CE5E}"/>
          </ac:spMkLst>
        </pc:spChg>
        <pc:spChg chg="mod">
          <ac:chgData name="Ranjit Sidhu" userId="ae7dd2a9-b72b-4b6e-9c33-17778050366f" providerId="ADAL" clId="{8363FCAD-2B0C-4B2E-A1BF-2BAC43CB4854}" dt="2017-10-09T15:37:39.302" v="0" actId="20577"/>
          <ac:spMkLst>
            <pc:docMk/>
            <pc:sldMk cId="3232938242" sldId="483"/>
            <ac:spMk id="24" creationId="{FD6DE677-FA8D-4EBD-88B7-DEF2BB310B05}"/>
          </ac:spMkLst>
        </pc:spChg>
      </pc:sldChg>
    </pc:docChg>
  </pc:docChgLst>
  <pc:docChgLst>
    <pc:chgData name="Ranjit Sidhu" userId="ae7dd2a9-b72b-4b6e-9c33-17778050366f" providerId="ADAL" clId="{C648652E-9E7F-4D4C-A707-AF50B86F83D1}"/>
    <pc:docChg chg="delSld">
      <pc:chgData name="Ranjit Sidhu" userId="ae7dd2a9-b72b-4b6e-9c33-17778050366f" providerId="ADAL" clId="{C648652E-9E7F-4D4C-A707-AF50B86F83D1}" dt="2017-10-09T13:22:55.441" v="0" actId="2696"/>
      <pc:docMkLst>
        <pc:docMk/>
      </pc:docMkLst>
      <pc:sldChg chg="del">
        <pc:chgData name="Ranjit Sidhu" userId="ae7dd2a9-b72b-4b6e-9c33-17778050366f" providerId="ADAL" clId="{C648652E-9E7F-4D4C-A707-AF50B86F83D1}" dt="2017-10-09T13:22:55.441" v="0" actId="2696"/>
        <pc:sldMkLst>
          <pc:docMk/>
          <pc:sldMk cId="2988653369" sldId="4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62856-7BC8-4D7B-9025-3E89E0B6EBFD}" type="datetimeFigureOut">
              <a:rPr lang="en-GB" smtClean="0"/>
              <a:t>11/10/2017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9FD8-FC6D-48F7-A063-5C48C48D4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44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6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43E4A"/>
                </a:solidFill>
                <a:latin typeface="Muli" panose="02000503040000020004" pitchFamily="2" charset="0"/>
              </a:rPr>
              <a:t>A range of unspoken rules, expectations, assumptions develop over time. Change can disrupt these, leading to a loss of trust and commitment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4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43E4A"/>
                </a:solidFill>
                <a:latin typeface="Muli" panose="02000503040000020004" pitchFamily="2" charset="0"/>
              </a:rPr>
              <a:t>A range of unspoken rules, expectations, assumptions develop over time. Change can disrupt these, leading to a loss of trust and commitment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43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43E4A"/>
                </a:solidFill>
                <a:latin typeface="Muli" panose="02000503040000020004" pitchFamily="2" charset="0"/>
              </a:rPr>
              <a:t>A range of unspoken rules, expectations, assumptions develop over time. Change can disrupt these, leading to a loss of trust and commitment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83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43E4A"/>
                </a:solidFill>
                <a:latin typeface="Muli" panose="02000503040000020004" pitchFamily="2" charset="0"/>
              </a:rPr>
              <a:t>A range of unspoken rules, expectations, assumptions develop over time. Change can disrupt these, leading to a loss of trust and commitment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67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343E4A"/>
                </a:solidFill>
                <a:latin typeface="Muli" panose="02000503040000020004" pitchFamily="2" charset="0"/>
              </a:rPr>
              <a:t>A range of unspoken rules, expectations, assumptions develop over time. Change can disrupt these, leading to a loss of trust and commitment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9FD8-FC6D-48F7-A063-5C48C48D4B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1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892FC-1B28-49F8-8DCA-EB8901F13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63C02CC-DCC9-4891-8D32-03A9AC0DE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7518364-66A9-4E58-B391-5B36FDD1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B7160CD-DB2B-4B29-89C6-68AA4063CA8D}"/>
              </a:ext>
            </a:extLst>
          </p:cNvPr>
          <p:cNvSpPr txBox="1">
            <a:spLocks/>
          </p:cNvSpPr>
          <p:nvPr userDrawn="1"/>
        </p:nvSpPr>
        <p:spPr>
          <a:xfrm>
            <a:off x="9208916" y="63789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36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17F5F-AC83-4806-ABCF-576D27EA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0" b="36778"/>
          <a:stretch/>
        </p:blipFill>
        <p:spPr>
          <a:xfrm>
            <a:off x="2314222" y="79023"/>
            <a:ext cx="9877777" cy="677897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428D7D-FCFB-4C42-B9E6-A3D26B652AD3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40204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4480013"/>
            <a:ext cx="838200" cy="40640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51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17F5F-AC83-4806-ABCF-576D27EA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0" b="36778"/>
          <a:stretch/>
        </p:blipFill>
        <p:spPr>
          <a:xfrm>
            <a:off x="2314222" y="79023"/>
            <a:ext cx="9877777" cy="6778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496B80-4354-4298-8088-FDE177F2CAAC}"/>
              </a:ext>
            </a:extLst>
          </p:cNvPr>
          <p:cNvSpPr/>
          <p:nvPr userDrawn="1"/>
        </p:nvSpPr>
        <p:spPr>
          <a:xfrm>
            <a:off x="1334126" y="2023672"/>
            <a:ext cx="8844196" cy="483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3FDC4B-C345-4BF1-B2C1-D184C528D56C}"/>
              </a:ext>
            </a:extLst>
          </p:cNvPr>
          <p:cNvSpPr/>
          <p:nvPr userDrawn="1"/>
        </p:nvSpPr>
        <p:spPr>
          <a:xfrm>
            <a:off x="0" y="4050811"/>
            <a:ext cx="10043410" cy="45719"/>
          </a:xfrm>
          <a:prstGeom prst="rect">
            <a:avLst/>
          </a:prstGeom>
          <a:gradFill flip="none" rotWithShape="1">
            <a:gsLst>
              <a:gs pos="23000">
                <a:srgbClr val="1C6EA4"/>
              </a:gs>
              <a:gs pos="0">
                <a:srgbClr val="103578"/>
              </a:gs>
              <a:gs pos="46000">
                <a:srgbClr val="27A6D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01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17F5F-AC83-4806-ABCF-576D27EA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0" b="36778"/>
          <a:stretch/>
        </p:blipFill>
        <p:spPr>
          <a:xfrm>
            <a:off x="2314222" y="79023"/>
            <a:ext cx="9877777" cy="6778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D496B80-4354-4298-8088-FDE177F2CAAC}"/>
              </a:ext>
            </a:extLst>
          </p:cNvPr>
          <p:cNvSpPr/>
          <p:nvPr userDrawn="1"/>
        </p:nvSpPr>
        <p:spPr>
          <a:xfrm>
            <a:off x="1334126" y="2023672"/>
            <a:ext cx="8844196" cy="4834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BBAD5A4-DBFE-4EB2-BC69-F9FDE6ED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7328E8-F327-47F9-AE8A-C4419177EC1F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F714F9-905D-4A5B-999F-9FBC103C755D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A367669-C8D0-4C0D-83B7-C79A8FF6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8DBB98CE-F7FB-47AE-B569-4DDB34355C8D}"/>
              </a:ext>
            </a:extLst>
          </p:cNvPr>
          <p:cNvSpPr txBox="1">
            <a:spLocks/>
          </p:cNvSpPr>
          <p:nvPr userDrawn="1"/>
        </p:nvSpPr>
        <p:spPr>
          <a:xfrm>
            <a:off x="95956" y="6378928"/>
            <a:ext cx="525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US" altLang="en-US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355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756188-0797-4596-88F4-F26627D0B0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4E400A-0350-48E5-9C36-452FF1525155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54B564-EDA6-4E02-8C31-8CB0539702F4}"/>
              </a:ext>
            </a:extLst>
          </p:cNvPr>
          <p:cNvSpPr/>
          <p:nvPr userDrawn="1"/>
        </p:nvSpPr>
        <p:spPr>
          <a:xfrm>
            <a:off x="9483853" y="0"/>
            <a:ext cx="2711115" cy="4100954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1D3A7491-79E9-4AB9-A81E-946A9C28CC24}"/>
              </a:ext>
            </a:extLst>
          </p:cNvPr>
          <p:cNvSpPr txBox="1">
            <a:spLocks/>
          </p:cNvSpPr>
          <p:nvPr userDrawn="1"/>
        </p:nvSpPr>
        <p:spPr>
          <a:xfrm>
            <a:off x="95956" y="6378928"/>
            <a:ext cx="525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US" altLang="en-US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76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3492CC-DD14-4622-B5C6-B252F2495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4" r="72226"/>
          <a:stretch/>
        </p:blipFill>
        <p:spPr>
          <a:xfrm>
            <a:off x="9425510" y="-1"/>
            <a:ext cx="2766489" cy="42897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428D7D-FCFB-4C42-B9E6-A3D26B652AD3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415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E3492CC-DD14-4622-B5C6-B252F24957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44" r="72226"/>
          <a:stretch/>
        </p:blipFill>
        <p:spPr>
          <a:xfrm>
            <a:off x="9425510" y="-1"/>
            <a:ext cx="2766489" cy="4289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A3DA177E-0B4A-45DA-B8A2-B84B3E101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40204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328659-DEA8-494E-A90E-EC7945725D39}"/>
              </a:ext>
            </a:extLst>
          </p:cNvPr>
          <p:cNvSpPr/>
          <p:nvPr userDrawn="1"/>
        </p:nvSpPr>
        <p:spPr>
          <a:xfrm>
            <a:off x="0" y="4480013"/>
            <a:ext cx="838200" cy="40640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4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1BC4D-86CE-45FF-82FC-D5A8703D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879656-E5B1-44C8-946C-8B58628FC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42A796-A99F-4963-8861-DE18C894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EB0BC-7419-4CFE-AA87-DD3EFA77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4C0F90-1D53-4986-956B-19E947DC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9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D7040-4D51-43A7-B58C-9134AFE1B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B75783-BC21-43EB-827E-561B62CE3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79F19E-ED68-4D6D-9225-BA16BB092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04879E-D11A-4C65-BA2C-FD86EA47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B844B7-93DE-4994-BA9B-7C931E91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BF937A-3D16-4678-9DBD-6DA89C3D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294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3BE73-591E-4FA7-B092-2F91EA99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1801E7-0380-461C-A31E-958F692F5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85D54A-B19F-4547-B01E-61C945849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425DDA-E033-42CF-A500-9BDEF4665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5306C5A-FE54-45CF-93FF-41DC6404F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C8E5E4-1471-4B70-858D-5CE99135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BA5C6-2E6E-4295-A5CD-73317E3E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A7E7DD-7FE3-4141-A4D1-4D1A0F9E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AE3949-0F3B-446C-A1FE-75694E6E5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929625-A4DC-4AA9-8212-D3256D6E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E28386-E2E6-4E1F-81B5-53F0E56A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37B267-C305-40F1-BFB5-81D5BC57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F15ADA-D42B-445C-B969-C9E18D9CC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 b="36150"/>
          <a:stretch/>
        </p:blipFill>
        <p:spPr>
          <a:xfrm>
            <a:off x="2381956" y="143418"/>
            <a:ext cx="9810043" cy="6714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264335-3631-4628-87D8-2607A957A13F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13ED45E-69F2-4D9D-A7D8-C4E252F87FF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56" y="6378928"/>
            <a:ext cx="161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16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5F9417-CCD7-4A1A-AEAB-DAABC049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EB87E1-B47B-43C8-B426-D07A3550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AB31B9F-B96D-4F03-AC69-9C8DF221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0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589205-AF35-444E-8749-6F70251C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6BD1D-B55D-430C-9AFA-E266B318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4E3739-2817-4366-98CB-80E09446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85D669-2F43-4441-B1B1-CDC9D63C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045CEAE-CB5B-4B15-810D-4C18757C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EACA22-78AF-439F-824F-FCA36659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648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A59FD-0CD9-46F9-A4A5-E936B09E4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A3AE335-0A2C-4CC2-9E3E-0C0BDE39F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5D42E6-9DF3-4ADA-B58A-AA361E9AA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A5B7A-CBBD-40F0-908E-0766D49A1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55790F-606C-4942-B643-3067F5D8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73108B-A22F-45DD-BA6A-6D43C1F8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07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65A4AE-DE71-43B2-9D1D-03A22867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5FE1F5-C8CA-41E0-92AD-DF683AA46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B18670-390B-4C35-8F48-A7E288B9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00080-0786-4A2D-B102-5BDD8E1A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0F503A-8D1B-4E1B-9AD5-F3F9D3C3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68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4E04E1-00F7-4F37-A973-A6FC67D3C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C24DA-5E4F-42F1-8FE1-E550A2564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FC74CF-26CA-4617-B57E-B9B518F7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ChangeQuest 2017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878295-9990-4158-808B-5AF91C22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E308A5-15C5-4058-9DEF-B3E7442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1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F15ADA-D42B-445C-B969-C9E18D9CC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 b="36150"/>
          <a:stretch/>
        </p:blipFill>
        <p:spPr>
          <a:xfrm>
            <a:off x="2381956" y="143418"/>
            <a:ext cx="9810043" cy="6714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264335-3631-4628-87D8-2607A957A13F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113ED45E-69F2-4D9D-A7D8-C4E252F87FF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56" y="6378928"/>
            <a:ext cx="161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40204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4480013"/>
            <a:ext cx="8382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85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8F15ADA-D42B-445C-B969-C9E18D9CC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54" b="36150"/>
          <a:stretch/>
        </p:blipFill>
        <p:spPr>
          <a:xfrm>
            <a:off x="2381956" y="143418"/>
            <a:ext cx="9810043" cy="671458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264335-3631-4628-87D8-2607A957A13F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306FC62-538D-479E-AD3F-3831A9F9749F}"/>
              </a:ext>
            </a:extLst>
          </p:cNvPr>
          <p:cNvSpPr txBox="1">
            <a:spLocks/>
          </p:cNvSpPr>
          <p:nvPr userDrawn="1"/>
        </p:nvSpPr>
        <p:spPr>
          <a:xfrm>
            <a:off x="894645" y="40204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97F878E-3BF8-43B7-9DCE-B7CDD2A8A075}"/>
              </a:ext>
            </a:extLst>
          </p:cNvPr>
          <p:cNvSpPr/>
          <p:nvPr userDrawn="1"/>
        </p:nvSpPr>
        <p:spPr>
          <a:xfrm>
            <a:off x="0" y="4480013"/>
            <a:ext cx="8382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7F19A29B-556B-44C6-9FF1-24C7611F2BC2}"/>
              </a:ext>
            </a:extLst>
          </p:cNvPr>
          <p:cNvSpPr txBox="1">
            <a:spLocks/>
          </p:cNvSpPr>
          <p:nvPr userDrawn="1"/>
        </p:nvSpPr>
        <p:spPr>
          <a:xfrm>
            <a:off x="95956" y="6378928"/>
            <a:ext cx="525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US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5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9264335-3631-4628-87D8-2607A957A13F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B0DFCB-A45C-45E0-B739-41A91A136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5" r="71866"/>
          <a:stretch/>
        </p:blipFill>
        <p:spPr>
          <a:xfrm>
            <a:off x="9479849" y="-1"/>
            <a:ext cx="2712151" cy="410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C5CE14-46D3-4704-94C9-56E9991CBEFE}"/>
              </a:ext>
            </a:extLst>
          </p:cNvPr>
          <p:cNvSpPr/>
          <p:nvPr userDrawn="1"/>
        </p:nvSpPr>
        <p:spPr>
          <a:xfrm>
            <a:off x="2332283" y="125128"/>
            <a:ext cx="9833810" cy="6732872"/>
          </a:xfrm>
          <a:prstGeom prst="rect">
            <a:avLst/>
          </a:prstGeom>
          <a:blipFill>
            <a:blip r:embed="rId3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428D7D-FCFB-4C42-B9E6-A3D26B652AD3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E2865533-168B-44CE-8DC6-43FC1FAAEB55}"/>
              </a:ext>
            </a:extLst>
          </p:cNvPr>
          <p:cNvSpPr txBox="1">
            <a:spLocks/>
          </p:cNvSpPr>
          <p:nvPr userDrawn="1"/>
        </p:nvSpPr>
        <p:spPr>
          <a:xfrm>
            <a:off x="95956" y="6378928"/>
            <a:ext cx="525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©ChangeQuest 2017</a:t>
            </a:r>
            <a:endParaRPr lang="en-US" altLang="en-US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34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© ChangeQuest 2017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8A2D4759-F583-467D-8E65-08FC65972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5313" b="61405"/>
          <a:stretch/>
        </p:blipFill>
        <p:spPr>
          <a:xfrm rot="10800000">
            <a:off x="9845039" y="-1"/>
            <a:ext cx="2346959" cy="3455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586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C65563C-A819-415C-AFE6-851305F9B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6316" b="38060"/>
          <a:stretch/>
        </p:blipFill>
        <p:spPr>
          <a:xfrm>
            <a:off x="2695079" y="237535"/>
            <a:ext cx="9496921" cy="66204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8A1736E-8BB3-4AB2-9AA4-91B81D4FE278}"/>
              </a:ext>
            </a:extLst>
          </p:cNvPr>
          <p:cNvSpPr/>
          <p:nvPr userDrawn="1"/>
        </p:nvSpPr>
        <p:spPr>
          <a:xfrm>
            <a:off x="1455821" y="2261937"/>
            <a:ext cx="9047747" cy="459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04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DE3AB7-43A4-4826-97A2-6E0D37A1D7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0E17F5F-AC83-4806-ABCF-576D27EA5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40" b="36778"/>
          <a:stretch/>
        </p:blipFill>
        <p:spPr>
          <a:xfrm>
            <a:off x="2314222" y="79023"/>
            <a:ext cx="9877777" cy="6778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80B0AA-730E-4AD8-8D19-9A77434C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052EC10-C5C0-4D8D-8936-C35075CCA081}"/>
              </a:ext>
            </a:extLst>
          </p:cNvPr>
          <p:cNvSpPr/>
          <p:nvPr userDrawn="1"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3693C16-5BA3-42B6-B8CF-32AFD314F36C}"/>
              </a:ext>
            </a:extLst>
          </p:cNvPr>
          <p:cNvSpPr/>
          <p:nvPr userDrawn="1"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009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21F089-CE4A-46C9-90CC-3A51F8B4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E1DDC57-0417-4F41-84E5-E3280AA6CA9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2428D7D-FCFB-4C42-B9E6-A3D26B652AD3}"/>
              </a:ext>
            </a:extLst>
          </p:cNvPr>
          <p:cNvSpPr/>
          <p:nvPr userDrawn="1"/>
        </p:nvSpPr>
        <p:spPr>
          <a:xfrm>
            <a:off x="1444978" y="2144889"/>
            <a:ext cx="8410222" cy="47131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12DBF-F6EF-416E-A579-ED1948A6A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© ChangeQuest 2017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612052-94A7-48DF-85D2-4B625AD4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4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7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B3DBFF7-B403-45DD-92F1-4B3C877D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33AC9E-80D8-43B2-B8EB-2C8151DD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E4B58-2FF8-4A60-AC62-202EBC2AF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ChangeQuest 2017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9A41E-2ADB-46BF-A2CD-20167C44D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5B70B-1F9F-48C5-82B5-89DFD4075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DDC57-0417-4F41-84E5-E3280AA6C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1" r:id="rId4"/>
    <p:sldLayoutId id="2147483661" r:id="rId5"/>
    <p:sldLayoutId id="2147483660" r:id="rId6"/>
    <p:sldLayoutId id="2147483667" r:id="rId7"/>
    <p:sldLayoutId id="2147483670" r:id="rId8"/>
    <p:sldLayoutId id="2147483663" r:id="rId9"/>
    <p:sldLayoutId id="2147483665" r:id="rId10"/>
    <p:sldLayoutId id="2147483669" r:id="rId11"/>
    <p:sldLayoutId id="2147483673" r:id="rId12"/>
    <p:sldLayoutId id="2147483662" r:id="rId13"/>
    <p:sldLayoutId id="2147483664" r:id="rId14"/>
    <p:sldLayoutId id="2147483666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svg"/><Relationship Id="rId7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20.jpeg"/><Relationship Id="rId9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30.png"/><Relationship Id="rId11" Type="http://schemas.openxmlformats.org/officeDocument/2006/relationships/image" Target="../media/image40.svg"/><Relationship Id="rId5" Type="http://schemas.openxmlformats.org/officeDocument/2006/relationships/image" Target="../media/image29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9C39EA17-21E2-4519-80D4-A6219A62C0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426" y="294342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Recognising resistance to </a:t>
            </a:r>
            <a:r>
              <a:rPr lang="en-GB" dirty="0">
                <a:solidFill>
                  <a:srgbClr val="27A6D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23E904-248A-4843-A9F3-5571C0107D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26" y="742950"/>
            <a:ext cx="3305195" cy="783900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xmlns="" id="{8BF06621-E869-4905-9249-33A31876ED59}"/>
              </a:ext>
            </a:extLst>
          </p:cNvPr>
          <p:cNvSpPr txBox="1">
            <a:spLocks/>
          </p:cNvSpPr>
          <p:nvPr/>
        </p:nvSpPr>
        <p:spPr>
          <a:xfrm>
            <a:off x="466426" y="4090184"/>
            <a:ext cx="10515600" cy="907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Aft>
                <a:spcPts val="1200"/>
              </a:spcAft>
            </a:pPr>
            <a:endParaRPr lang="en-GB" sz="2400" dirty="0">
              <a:latin typeface="Muli" panose="02000503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xmlns="" id="{7EBC0A5E-8EB2-4296-B221-E2C4FFD81D0E}"/>
              </a:ext>
            </a:extLst>
          </p:cNvPr>
          <p:cNvSpPr txBox="1">
            <a:spLocks/>
          </p:cNvSpPr>
          <p:nvPr/>
        </p:nvSpPr>
        <p:spPr>
          <a:xfrm>
            <a:off x="95956" y="6378928"/>
            <a:ext cx="5254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©</a:t>
            </a: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ChangeQuest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2017</a:t>
            </a:r>
            <a:endParaRPr lang="en-US" altLang="en-US" sz="10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xmlns="" id="{997CCC20-A0E4-44BF-8429-D28E4BC45F79}"/>
              </a:ext>
            </a:extLst>
          </p:cNvPr>
          <p:cNvSpPr txBox="1">
            <a:spLocks/>
          </p:cNvSpPr>
          <p:nvPr/>
        </p:nvSpPr>
        <p:spPr>
          <a:xfrm>
            <a:off x="481174" y="4316399"/>
            <a:ext cx="5891062" cy="750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343E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en-GB" sz="3000" dirty="0">
                <a:solidFill>
                  <a:srgbClr val="27A6D0"/>
                </a:solidFill>
                <a:latin typeface="+mn-lt"/>
              </a:rPr>
              <a:t>Ranjit Sidhu and Jack Pinter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6A6B1D-C087-4391-A439-72B37309D706}"/>
              </a:ext>
            </a:extLst>
          </p:cNvPr>
          <p:cNvSpPr txBox="1"/>
          <p:nvPr/>
        </p:nvSpPr>
        <p:spPr>
          <a:xfrm>
            <a:off x="5330403" y="6209651"/>
            <a:ext cx="2080323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sz="1600" dirty="0" err="1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ChangeQuestLtd</a:t>
            </a:r>
            <a:endParaRPr lang="en-GB" sz="16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B013D74-C626-4FA1-9A99-CB58C0346168}"/>
              </a:ext>
            </a:extLst>
          </p:cNvPr>
          <p:cNvSpPr txBox="1"/>
          <p:nvPr/>
        </p:nvSpPr>
        <p:spPr>
          <a:xfrm>
            <a:off x="8407215" y="6194262"/>
            <a:ext cx="173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43E4A"/>
                </a:solidFill>
              </a:rPr>
              <a:t>#</a:t>
            </a:r>
            <a:r>
              <a:rPr lang="en-GB" dirty="0" err="1">
                <a:solidFill>
                  <a:srgbClr val="343E4A"/>
                </a:solidFill>
              </a:rPr>
              <a:t>projchallenge</a:t>
            </a:r>
            <a:endParaRPr lang="en-GB" dirty="0">
              <a:solidFill>
                <a:srgbClr val="343E4A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21C1A699-B5BC-4965-AC87-2765F652C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997117" y="6222027"/>
            <a:ext cx="324466" cy="3244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0B96F7-B674-4D5C-A84E-D6AE8A55FF0D}"/>
              </a:ext>
            </a:extLst>
          </p:cNvPr>
          <p:cNvSpPr txBox="1"/>
          <p:nvPr/>
        </p:nvSpPr>
        <p:spPr>
          <a:xfrm>
            <a:off x="7138170" y="6223516"/>
            <a:ext cx="1455325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sz="1600" dirty="0" err="1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Jackpinter</a:t>
            </a:r>
            <a:endParaRPr lang="en-GB" sz="16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740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levels </a:t>
            </a:r>
            <a:r>
              <a:rPr lang="en-GB" dirty="0">
                <a:solidFill>
                  <a:srgbClr val="27A6D0"/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rgbClr val="27A6D0"/>
                </a:solidFill>
              </a:rPr>
              <a:t>resistance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0D12FD4-40A4-49AC-988D-8BD2091FEBF8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CA430CE-BB76-4715-BC91-E7E51DC20D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7335"/>
            <a:ext cx="6897516" cy="4594287"/>
          </a:xfrm>
          <a:prstGeom prst="rect">
            <a:avLst/>
          </a:prstGeom>
          <a:solidFill>
            <a:srgbClr val="24A8B5"/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C0A5E03-7C88-41D6-998B-34B2DC3BD4B8}"/>
              </a:ext>
            </a:extLst>
          </p:cNvPr>
          <p:cNvGrpSpPr/>
          <p:nvPr/>
        </p:nvGrpSpPr>
        <p:grpSpPr>
          <a:xfrm>
            <a:off x="7512050" y="1922023"/>
            <a:ext cx="4679950" cy="1077218"/>
            <a:chOff x="7512050" y="1922023"/>
            <a:chExt cx="4679950" cy="1077218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4BD24BDA-EAE4-4A43-8C84-EC80B3D0CEC8}"/>
                </a:ext>
              </a:extLst>
            </p:cNvPr>
            <p:cNvSpPr/>
            <p:nvPr/>
          </p:nvSpPr>
          <p:spPr>
            <a:xfrm rot="10800000">
              <a:off x="7512050" y="1941468"/>
              <a:ext cx="4679950" cy="1038341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16E6F94-6AD0-4C0A-92CD-2C507F004F1B}"/>
                </a:ext>
              </a:extLst>
            </p:cNvPr>
            <p:cNvSpPr txBox="1"/>
            <p:nvPr/>
          </p:nvSpPr>
          <p:spPr>
            <a:xfrm>
              <a:off x="8053334" y="1922023"/>
              <a:ext cx="33375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What we see </a:t>
              </a:r>
            </a:p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Behaviours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68F0012-1EC5-42CB-9803-51B6BEE9EB35}"/>
              </a:ext>
            </a:extLst>
          </p:cNvPr>
          <p:cNvGrpSpPr/>
          <p:nvPr/>
        </p:nvGrpSpPr>
        <p:grpSpPr>
          <a:xfrm>
            <a:off x="7512050" y="3313287"/>
            <a:ext cx="4679950" cy="604512"/>
            <a:chOff x="7512050" y="3313287"/>
            <a:chExt cx="4679950" cy="604512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583B57C3-8AB6-467D-B366-6DC75677C479}"/>
                </a:ext>
              </a:extLst>
            </p:cNvPr>
            <p:cNvSpPr/>
            <p:nvPr/>
          </p:nvSpPr>
          <p:spPr>
            <a:xfrm rot="10800000">
              <a:off x="7512050" y="3313287"/>
              <a:ext cx="4679950" cy="604512"/>
            </a:xfrm>
            <a:prstGeom prst="homePlate">
              <a:avLst/>
            </a:prstGeom>
            <a:solidFill>
              <a:srgbClr val="27A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5818B62-AD34-4A4A-B018-52B260789B1A}"/>
                </a:ext>
              </a:extLst>
            </p:cNvPr>
            <p:cNvSpPr txBox="1"/>
            <p:nvPr/>
          </p:nvSpPr>
          <p:spPr>
            <a:xfrm>
              <a:off x="8053334" y="3327996"/>
              <a:ext cx="325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Thoughts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4A13327-A537-45D2-AB0F-92CB23C455BB}"/>
              </a:ext>
            </a:extLst>
          </p:cNvPr>
          <p:cNvGrpSpPr/>
          <p:nvPr/>
        </p:nvGrpSpPr>
        <p:grpSpPr>
          <a:xfrm>
            <a:off x="7512050" y="4156861"/>
            <a:ext cx="4679950" cy="604512"/>
            <a:chOff x="7512050" y="4156861"/>
            <a:chExt cx="4679950" cy="604512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xmlns="" id="{45F7C7FE-3AF7-4AF8-85B6-16C051314AFB}"/>
                </a:ext>
              </a:extLst>
            </p:cNvPr>
            <p:cNvSpPr/>
            <p:nvPr/>
          </p:nvSpPr>
          <p:spPr>
            <a:xfrm rot="10800000">
              <a:off x="7512050" y="4156861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0BB75F5-7D7A-4BF5-ABC8-CBEC2F6BC328}"/>
                </a:ext>
              </a:extLst>
            </p:cNvPr>
            <p:cNvSpPr txBox="1"/>
            <p:nvPr/>
          </p:nvSpPr>
          <p:spPr>
            <a:xfrm>
              <a:off x="8053334" y="4168605"/>
              <a:ext cx="291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Feelings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03B2B8D-95BF-4ABD-A0EB-5F057F4B30EE}"/>
              </a:ext>
            </a:extLst>
          </p:cNvPr>
          <p:cNvGrpSpPr/>
          <p:nvPr/>
        </p:nvGrpSpPr>
        <p:grpSpPr>
          <a:xfrm>
            <a:off x="7512050" y="5129135"/>
            <a:ext cx="4679950" cy="604512"/>
            <a:chOff x="7512050" y="5129135"/>
            <a:chExt cx="4679950" cy="60451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26679A16-9690-433E-A455-078AAACC82A5}"/>
                </a:ext>
              </a:extLst>
            </p:cNvPr>
            <p:cNvSpPr/>
            <p:nvPr/>
          </p:nvSpPr>
          <p:spPr>
            <a:xfrm rot="10800000">
              <a:off x="7512050" y="5129135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12C780E-6340-492A-AB8F-82B03DACF502}"/>
                </a:ext>
              </a:extLst>
            </p:cNvPr>
            <p:cNvSpPr txBox="1"/>
            <p:nvPr/>
          </p:nvSpPr>
          <p:spPr>
            <a:xfrm>
              <a:off x="8053334" y="5137245"/>
              <a:ext cx="2572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Needs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6485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01725D-F284-453E-BDC4-B1F3EC196673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levels </a:t>
            </a:r>
            <a:r>
              <a:rPr lang="en-GB" dirty="0">
                <a:solidFill>
                  <a:srgbClr val="27A6D0"/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rgbClr val="27A6D0"/>
                </a:solidFill>
              </a:rPr>
              <a:t>resistance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1A2507-E952-4C35-8353-A767F3EB8F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7736" y="1840285"/>
            <a:ext cx="5330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>
              <a:solidFill>
                <a:srgbClr val="ED6B06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5B85744-C7AA-4F33-9F78-B062B397D8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7335"/>
            <a:ext cx="6897516" cy="4594287"/>
          </a:xfrm>
          <a:prstGeom prst="rect">
            <a:avLst/>
          </a:prstGeom>
          <a:solidFill>
            <a:srgbClr val="24A8B5"/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4405F79-7F8C-4F0A-998C-0B1E07761F3E}"/>
              </a:ext>
            </a:extLst>
          </p:cNvPr>
          <p:cNvGrpSpPr/>
          <p:nvPr/>
        </p:nvGrpSpPr>
        <p:grpSpPr>
          <a:xfrm>
            <a:off x="7512050" y="1922023"/>
            <a:ext cx="4679950" cy="1077218"/>
            <a:chOff x="7512050" y="1922023"/>
            <a:chExt cx="4679950" cy="1077218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36FBDE9D-EFE3-40BD-9596-5FC6644974F5}"/>
                </a:ext>
              </a:extLst>
            </p:cNvPr>
            <p:cNvSpPr/>
            <p:nvPr/>
          </p:nvSpPr>
          <p:spPr>
            <a:xfrm rot="10800000">
              <a:off x="7512050" y="1941468"/>
              <a:ext cx="4679950" cy="1038341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55893D0-F5BD-4B2D-89FC-D9C27F5906E9}"/>
                </a:ext>
              </a:extLst>
            </p:cNvPr>
            <p:cNvSpPr txBox="1"/>
            <p:nvPr/>
          </p:nvSpPr>
          <p:spPr>
            <a:xfrm>
              <a:off x="8053334" y="1922023"/>
              <a:ext cx="33375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What we see </a:t>
              </a:r>
            </a:p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Behaviours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859EF09-1EB7-4179-AC4B-EDBA7E656488}"/>
              </a:ext>
            </a:extLst>
          </p:cNvPr>
          <p:cNvGrpSpPr/>
          <p:nvPr/>
        </p:nvGrpSpPr>
        <p:grpSpPr>
          <a:xfrm>
            <a:off x="7512050" y="3313287"/>
            <a:ext cx="4679950" cy="604512"/>
            <a:chOff x="7512050" y="3313287"/>
            <a:chExt cx="4679950" cy="604512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917DED01-2D45-4675-9ED5-EEE5382EA595}"/>
                </a:ext>
              </a:extLst>
            </p:cNvPr>
            <p:cNvSpPr/>
            <p:nvPr/>
          </p:nvSpPr>
          <p:spPr>
            <a:xfrm rot="10800000">
              <a:off x="7512050" y="3313287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5EA17B7-4326-4F0A-A1C0-351DEFA58B80}"/>
                </a:ext>
              </a:extLst>
            </p:cNvPr>
            <p:cNvSpPr txBox="1"/>
            <p:nvPr/>
          </p:nvSpPr>
          <p:spPr>
            <a:xfrm>
              <a:off x="8053334" y="3327996"/>
              <a:ext cx="325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Thoughts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941BDFD-D9B2-4DFB-A7CB-94BE7CE884E9}"/>
              </a:ext>
            </a:extLst>
          </p:cNvPr>
          <p:cNvGrpSpPr/>
          <p:nvPr/>
        </p:nvGrpSpPr>
        <p:grpSpPr>
          <a:xfrm>
            <a:off x="7512050" y="4156861"/>
            <a:ext cx="4679950" cy="604512"/>
            <a:chOff x="7512050" y="4156861"/>
            <a:chExt cx="4679950" cy="604512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xmlns="" id="{CA75B1DB-9D86-40BB-B402-F7EC84687E75}"/>
                </a:ext>
              </a:extLst>
            </p:cNvPr>
            <p:cNvSpPr/>
            <p:nvPr/>
          </p:nvSpPr>
          <p:spPr>
            <a:xfrm rot="10800000">
              <a:off x="7512050" y="4156861"/>
              <a:ext cx="4679950" cy="604512"/>
            </a:xfrm>
            <a:prstGeom prst="homePlate">
              <a:avLst/>
            </a:prstGeom>
            <a:solidFill>
              <a:srgbClr val="27A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55248398-BFFF-4495-AF9C-3FB7AB1480E3}"/>
                </a:ext>
              </a:extLst>
            </p:cNvPr>
            <p:cNvSpPr txBox="1"/>
            <p:nvPr/>
          </p:nvSpPr>
          <p:spPr>
            <a:xfrm>
              <a:off x="8053334" y="4168605"/>
              <a:ext cx="291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Feelings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C92B80D-3458-47D5-A991-5770D1A009C1}"/>
              </a:ext>
            </a:extLst>
          </p:cNvPr>
          <p:cNvGrpSpPr/>
          <p:nvPr/>
        </p:nvGrpSpPr>
        <p:grpSpPr>
          <a:xfrm>
            <a:off x="7512050" y="5129135"/>
            <a:ext cx="4679950" cy="604512"/>
            <a:chOff x="7512050" y="5129135"/>
            <a:chExt cx="4679950" cy="60451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5699DA74-A2B8-42A0-A7CE-8C600D76546A}"/>
                </a:ext>
              </a:extLst>
            </p:cNvPr>
            <p:cNvSpPr/>
            <p:nvPr/>
          </p:nvSpPr>
          <p:spPr>
            <a:xfrm rot="10800000">
              <a:off x="7512050" y="5129135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40BBF56-06D9-404D-9BF7-2BF571C474B0}"/>
                </a:ext>
              </a:extLst>
            </p:cNvPr>
            <p:cNvSpPr txBox="1"/>
            <p:nvPr/>
          </p:nvSpPr>
          <p:spPr>
            <a:xfrm>
              <a:off x="8053334" y="5137245"/>
              <a:ext cx="2572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Needs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57972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45" y="365125"/>
            <a:ext cx="10515600" cy="1325563"/>
          </a:xfrm>
        </p:spPr>
        <p:txBody>
          <a:bodyPr/>
          <a:lstStyle/>
          <a:p>
            <a:r>
              <a:rPr lang="en-GB" dirty="0"/>
              <a:t>Different levels </a:t>
            </a:r>
            <a:r>
              <a:rPr lang="en-GB" dirty="0">
                <a:solidFill>
                  <a:srgbClr val="27A6D0"/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rgbClr val="27A6D0"/>
                </a:solidFill>
              </a:rPr>
              <a:t>resistance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1A2507-E952-4C35-8353-A767F3EB8F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7736" y="1840285"/>
            <a:ext cx="5330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>
              <a:solidFill>
                <a:srgbClr val="ED6B06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DE9417B-D98C-4E6A-9496-C5BEBE7A4570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6BB6B36-26C1-4025-8D7D-3B7C631930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7335"/>
            <a:ext cx="6897516" cy="4594287"/>
          </a:xfrm>
          <a:prstGeom prst="rect">
            <a:avLst/>
          </a:prstGeom>
          <a:solidFill>
            <a:srgbClr val="24A8B5"/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001211-749C-4F73-822D-1BFFD916B062}"/>
              </a:ext>
            </a:extLst>
          </p:cNvPr>
          <p:cNvGrpSpPr/>
          <p:nvPr/>
        </p:nvGrpSpPr>
        <p:grpSpPr>
          <a:xfrm>
            <a:off x="7512050" y="1922023"/>
            <a:ext cx="4679950" cy="1077218"/>
            <a:chOff x="7512050" y="1922023"/>
            <a:chExt cx="4679950" cy="1077218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CE30A3A8-B118-4BF5-8016-026602014B83}"/>
                </a:ext>
              </a:extLst>
            </p:cNvPr>
            <p:cNvSpPr/>
            <p:nvPr/>
          </p:nvSpPr>
          <p:spPr>
            <a:xfrm rot="10800000">
              <a:off x="7512050" y="1941468"/>
              <a:ext cx="4679950" cy="1038341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DCFAC63-B605-4BFC-870F-138463CAF45B}"/>
                </a:ext>
              </a:extLst>
            </p:cNvPr>
            <p:cNvSpPr txBox="1"/>
            <p:nvPr/>
          </p:nvSpPr>
          <p:spPr>
            <a:xfrm>
              <a:off x="8053334" y="1922023"/>
              <a:ext cx="33375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What we see </a:t>
              </a:r>
            </a:p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Behaviours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31BDD93-0C51-463E-934C-EEB9B5A6D603}"/>
              </a:ext>
            </a:extLst>
          </p:cNvPr>
          <p:cNvGrpSpPr/>
          <p:nvPr/>
        </p:nvGrpSpPr>
        <p:grpSpPr>
          <a:xfrm>
            <a:off x="7512050" y="3313287"/>
            <a:ext cx="4679950" cy="604512"/>
            <a:chOff x="7512050" y="3313287"/>
            <a:chExt cx="4679950" cy="604512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F2D413E2-75CC-4A45-A9F6-0BAA417534B7}"/>
                </a:ext>
              </a:extLst>
            </p:cNvPr>
            <p:cNvSpPr/>
            <p:nvPr/>
          </p:nvSpPr>
          <p:spPr>
            <a:xfrm rot="10800000">
              <a:off x="7512050" y="3313287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5B89F2E-3ECA-4B48-BADD-BF00CBA0CA43}"/>
                </a:ext>
              </a:extLst>
            </p:cNvPr>
            <p:cNvSpPr txBox="1"/>
            <p:nvPr/>
          </p:nvSpPr>
          <p:spPr>
            <a:xfrm>
              <a:off x="8053334" y="3327996"/>
              <a:ext cx="325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Thoughts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C23F10B-A002-44D5-835F-239BE5CEE64E}"/>
              </a:ext>
            </a:extLst>
          </p:cNvPr>
          <p:cNvGrpSpPr/>
          <p:nvPr/>
        </p:nvGrpSpPr>
        <p:grpSpPr>
          <a:xfrm>
            <a:off x="7512050" y="4156861"/>
            <a:ext cx="4679950" cy="604512"/>
            <a:chOff x="7512050" y="4156861"/>
            <a:chExt cx="4679950" cy="604512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xmlns="" id="{46BF0C47-15A5-4357-A7A7-81CD3151DCBF}"/>
                </a:ext>
              </a:extLst>
            </p:cNvPr>
            <p:cNvSpPr/>
            <p:nvPr/>
          </p:nvSpPr>
          <p:spPr>
            <a:xfrm rot="10800000">
              <a:off x="7512050" y="4156861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711DA9D-A4F1-49FC-A564-4E23B2048FF2}"/>
                </a:ext>
              </a:extLst>
            </p:cNvPr>
            <p:cNvSpPr txBox="1"/>
            <p:nvPr/>
          </p:nvSpPr>
          <p:spPr>
            <a:xfrm>
              <a:off x="8053334" y="4168605"/>
              <a:ext cx="291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Feelings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A7759A9-1600-44BF-811C-210A557589EE}"/>
              </a:ext>
            </a:extLst>
          </p:cNvPr>
          <p:cNvGrpSpPr/>
          <p:nvPr/>
        </p:nvGrpSpPr>
        <p:grpSpPr>
          <a:xfrm>
            <a:off x="7512050" y="5129135"/>
            <a:ext cx="4679950" cy="604512"/>
            <a:chOff x="7512050" y="5129135"/>
            <a:chExt cx="4679950" cy="60451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643E2251-BB41-44C2-B7C8-FC3D777D872A}"/>
                </a:ext>
              </a:extLst>
            </p:cNvPr>
            <p:cNvSpPr/>
            <p:nvPr/>
          </p:nvSpPr>
          <p:spPr>
            <a:xfrm rot="10800000">
              <a:off x="7512050" y="5129135"/>
              <a:ext cx="4679950" cy="604512"/>
            </a:xfrm>
            <a:prstGeom prst="homePlate">
              <a:avLst/>
            </a:prstGeom>
            <a:solidFill>
              <a:srgbClr val="27A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341EA4D-FE4D-49B2-8644-307B80E15A97}"/>
                </a:ext>
              </a:extLst>
            </p:cNvPr>
            <p:cNvSpPr txBox="1"/>
            <p:nvPr/>
          </p:nvSpPr>
          <p:spPr>
            <a:xfrm>
              <a:off x="8053334" y="5137245"/>
              <a:ext cx="2572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Needs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3113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4749CB1-48BB-4AD2-B5AB-484651793084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AC88D8-AA2B-4762-B012-B548B0D0AF1A}"/>
              </a:ext>
            </a:extLst>
          </p:cNvPr>
          <p:cNvSpPr/>
          <p:nvPr/>
        </p:nvSpPr>
        <p:spPr>
          <a:xfrm>
            <a:off x="0" y="1605582"/>
            <a:ext cx="12192000" cy="644420"/>
          </a:xfrm>
          <a:prstGeom prst="rect">
            <a:avLst/>
          </a:prstGeom>
          <a:solidFill>
            <a:srgbClr val="34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Appealing to </a:t>
            </a:r>
            <a:r>
              <a:rPr lang="en-GB" dirty="0">
                <a:solidFill>
                  <a:srgbClr val="27A6D0"/>
                </a:solidFill>
              </a:rPr>
              <a:t>hearts and minds 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17C599-D03C-4C63-BE6B-1789BC79B54E}"/>
              </a:ext>
            </a:extLst>
          </p:cNvPr>
          <p:cNvSpPr txBox="1"/>
          <p:nvPr/>
        </p:nvSpPr>
        <p:spPr>
          <a:xfrm>
            <a:off x="913726" y="16610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/>
                </a:solidFill>
              </a:rPr>
              <a:t>Recognise and acknowledge other’s emotions, needs and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BB9969-6AC5-4EB8-989E-276E2F3AAF75}"/>
              </a:ext>
            </a:extLst>
          </p:cNvPr>
          <p:cNvSpPr txBox="1"/>
          <p:nvPr/>
        </p:nvSpPr>
        <p:spPr>
          <a:xfrm>
            <a:off x="862520" y="2429043"/>
            <a:ext cx="217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343E4A"/>
                </a:solidFill>
              </a:rPr>
              <a:t>Respect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AA62868-17F0-4022-9450-993C67D3269D}"/>
              </a:ext>
            </a:extLst>
          </p:cNvPr>
          <p:cNvSpPr txBox="1"/>
          <p:nvPr/>
        </p:nvSpPr>
        <p:spPr>
          <a:xfrm>
            <a:off x="862520" y="3738054"/>
            <a:ext cx="18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43E4A"/>
                </a:solidFill>
              </a:rPr>
              <a:t>Honesty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5969F50-9504-4F46-AD28-596E323FE0EE}"/>
              </a:ext>
            </a:extLst>
          </p:cNvPr>
          <p:cNvSpPr txBox="1"/>
          <p:nvPr/>
        </p:nvSpPr>
        <p:spPr>
          <a:xfrm>
            <a:off x="862520" y="4841068"/>
            <a:ext cx="217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27A6D0"/>
                </a:solidFill>
              </a:rPr>
              <a:t>Integrity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B8E8E76-67CD-439D-9E79-0E98E4F9F2CD}"/>
              </a:ext>
            </a:extLst>
          </p:cNvPr>
          <p:cNvSpPr txBox="1"/>
          <p:nvPr/>
        </p:nvSpPr>
        <p:spPr>
          <a:xfrm>
            <a:off x="4653370" y="3707277"/>
            <a:ext cx="235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43E4A"/>
                </a:solidFill>
              </a:rPr>
              <a:t>Cooperation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2ADCF8-4397-4F81-8D76-692FFCE7CC52}"/>
              </a:ext>
            </a:extLst>
          </p:cNvPr>
          <p:cNvSpPr txBox="1"/>
          <p:nvPr/>
        </p:nvSpPr>
        <p:spPr>
          <a:xfrm>
            <a:off x="4400366" y="2521376"/>
            <a:ext cx="2952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43E4A"/>
                </a:solidFill>
              </a:rPr>
              <a:t>Acknowledgement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71D994A-5516-406C-BF26-E33EEF35AFC3}"/>
              </a:ext>
            </a:extLst>
          </p:cNvPr>
          <p:cNvSpPr txBox="1"/>
          <p:nvPr/>
        </p:nvSpPr>
        <p:spPr>
          <a:xfrm>
            <a:off x="2565298" y="5401296"/>
            <a:ext cx="1663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43E4A"/>
                </a:solidFill>
              </a:rPr>
              <a:t>Ambition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071575F-22BD-4E75-9E4A-8C3C066F5A12}"/>
              </a:ext>
            </a:extLst>
          </p:cNvPr>
          <p:cNvSpPr txBox="1"/>
          <p:nvPr/>
        </p:nvSpPr>
        <p:spPr>
          <a:xfrm>
            <a:off x="8638370" y="2459821"/>
            <a:ext cx="295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7A6D0"/>
                </a:solidFill>
              </a:rPr>
              <a:t>Understanding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9627FFB-275E-4C01-AAF2-3B298A8DB989}"/>
              </a:ext>
            </a:extLst>
          </p:cNvPr>
          <p:cNvSpPr txBox="1"/>
          <p:nvPr/>
        </p:nvSpPr>
        <p:spPr>
          <a:xfrm>
            <a:off x="2465175" y="4232888"/>
            <a:ext cx="216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343E4A"/>
                </a:solidFill>
              </a:rPr>
              <a:t>Appreciation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B0DCB88-AAB5-479F-9BA4-B237CDB87157}"/>
              </a:ext>
            </a:extLst>
          </p:cNvPr>
          <p:cNvSpPr txBox="1"/>
          <p:nvPr/>
        </p:nvSpPr>
        <p:spPr>
          <a:xfrm>
            <a:off x="7757310" y="5278428"/>
            <a:ext cx="145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43E4A"/>
                </a:solidFill>
              </a:rPr>
              <a:t>Trust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C8FC5A9-6045-4758-9D25-AB8352666B27}"/>
              </a:ext>
            </a:extLst>
          </p:cNvPr>
          <p:cNvSpPr txBox="1"/>
          <p:nvPr/>
        </p:nvSpPr>
        <p:spPr>
          <a:xfrm>
            <a:off x="9503384" y="3707277"/>
            <a:ext cx="2171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343E4A"/>
                </a:solidFill>
              </a:rPr>
              <a:t>Gratitude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E934C7-2C71-462C-8759-2502F3E77C38}"/>
              </a:ext>
            </a:extLst>
          </p:cNvPr>
          <p:cNvSpPr txBox="1"/>
          <p:nvPr/>
        </p:nvSpPr>
        <p:spPr>
          <a:xfrm>
            <a:off x="7368861" y="3217492"/>
            <a:ext cx="217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343E4A"/>
                </a:solidFill>
              </a:rPr>
              <a:t>Competence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6280117-CD85-4F4A-9FA9-54CC4DEA8009}"/>
              </a:ext>
            </a:extLst>
          </p:cNvPr>
          <p:cNvSpPr txBox="1"/>
          <p:nvPr/>
        </p:nvSpPr>
        <p:spPr>
          <a:xfrm>
            <a:off x="2490732" y="3186715"/>
            <a:ext cx="1747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27A6D0"/>
                </a:solidFill>
              </a:rPr>
              <a:t>Fairness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D87D494-49EE-4F69-AC4A-6C6F4C335402}"/>
              </a:ext>
            </a:extLst>
          </p:cNvPr>
          <p:cNvSpPr txBox="1"/>
          <p:nvPr/>
        </p:nvSpPr>
        <p:spPr>
          <a:xfrm>
            <a:off x="9938413" y="4748735"/>
            <a:ext cx="16096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rgbClr val="343E4A"/>
                </a:solidFill>
              </a:rPr>
              <a:t>Status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CB43DE-DE91-40DD-A05E-B63BB3D5A2CE}"/>
              </a:ext>
            </a:extLst>
          </p:cNvPr>
          <p:cNvSpPr txBox="1"/>
          <p:nvPr/>
        </p:nvSpPr>
        <p:spPr>
          <a:xfrm>
            <a:off x="7271066" y="4232888"/>
            <a:ext cx="217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27A6D0"/>
                </a:solidFill>
              </a:rPr>
              <a:t>Achievement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5ABA4C5-F697-4128-99E9-D8EA95052233}"/>
              </a:ext>
            </a:extLst>
          </p:cNvPr>
          <p:cNvSpPr txBox="1"/>
          <p:nvPr/>
        </p:nvSpPr>
        <p:spPr>
          <a:xfrm>
            <a:off x="4698611" y="4841068"/>
            <a:ext cx="220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343E4A"/>
                </a:solidFill>
              </a:rPr>
              <a:t>Responsibility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20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61E24F5-C747-4B06-ACC6-0AC471BBD49B}"/>
              </a:ext>
            </a:extLst>
          </p:cNvPr>
          <p:cNvSpPr/>
          <p:nvPr/>
        </p:nvSpPr>
        <p:spPr>
          <a:xfrm>
            <a:off x="0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244B0-2688-40E2-9A5A-98DF284F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yours and </a:t>
            </a:r>
            <a:r>
              <a:rPr lang="en-GB" dirty="0">
                <a:solidFill>
                  <a:srgbClr val="27A6D0"/>
                </a:solidFill>
              </a:rPr>
              <a:t>other’s views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67B544-A824-4826-B380-6112F805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F0A1DD2-F7F9-4FF8-90FA-AB50A476CC75}"/>
              </a:ext>
            </a:extLst>
          </p:cNvPr>
          <p:cNvSpPr txBox="1"/>
          <p:nvPr/>
        </p:nvSpPr>
        <p:spPr>
          <a:xfrm>
            <a:off x="6481543" y="3975894"/>
            <a:ext cx="119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Player B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1BCCB12-1358-4C2F-A8AB-88901B119F5F}"/>
              </a:ext>
            </a:extLst>
          </p:cNvPr>
          <p:cNvSpPr txBox="1"/>
          <p:nvPr/>
        </p:nvSpPr>
        <p:spPr>
          <a:xfrm>
            <a:off x="4075863" y="3975893"/>
            <a:ext cx="119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Player A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53CA3B80-F84E-4B10-A2D4-63B1C26C2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93986" y="4588584"/>
            <a:ext cx="7253351" cy="16030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696D85A-BAED-4D20-9005-86B8082E68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9"/>
          <a:stretch/>
        </p:blipFill>
        <p:spPr>
          <a:xfrm>
            <a:off x="2293986" y="2233124"/>
            <a:ext cx="2591038" cy="2362834"/>
          </a:xfrm>
          <a:prstGeom prst="rect">
            <a:avLst/>
          </a:prstGeom>
          <a:solidFill>
            <a:srgbClr val="24A8B5"/>
          </a:solidFill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xmlns="" id="{6E731FBB-33F0-4C28-A978-D83CB4DE2A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13638" y="2112283"/>
            <a:ext cx="2069729" cy="24836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81C924C-96FA-4232-BEA0-8E2D4BE0A8B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1"/>
          <a:stretch/>
        </p:blipFill>
        <p:spPr>
          <a:xfrm>
            <a:off x="6858455" y="2233124"/>
            <a:ext cx="2688882" cy="2362834"/>
          </a:xfrm>
          <a:prstGeom prst="rect">
            <a:avLst/>
          </a:prstGeom>
          <a:solidFill>
            <a:srgbClr val="24A8B5"/>
          </a:solidFill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09DE8C26-D6FE-4AB3-A2E7-3AB0C0D602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87306" y="2162480"/>
            <a:ext cx="1760953" cy="24334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D6DE677-FA8D-4EBD-88B7-DEF2BB310B05}"/>
              </a:ext>
            </a:extLst>
          </p:cNvPr>
          <p:cNvSpPr txBox="1"/>
          <p:nvPr/>
        </p:nvSpPr>
        <p:spPr>
          <a:xfrm>
            <a:off x="3644775" y="4172401"/>
            <a:ext cx="1199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355DF2-BE27-4579-BBB1-57614DD2CE5E}"/>
              </a:ext>
            </a:extLst>
          </p:cNvPr>
          <p:cNvSpPr txBox="1"/>
          <p:nvPr/>
        </p:nvSpPr>
        <p:spPr>
          <a:xfrm>
            <a:off x="6875420" y="4172401"/>
            <a:ext cx="1199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93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AB5EFD8-5765-4599-9496-67610A39EB5A}"/>
              </a:ext>
            </a:extLst>
          </p:cNvPr>
          <p:cNvSpPr/>
          <p:nvPr/>
        </p:nvSpPr>
        <p:spPr>
          <a:xfrm>
            <a:off x="0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AB9CE09-9A86-45CC-8F83-D500F6A9A754}"/>
              </a:ext>
            </a:extLst>
          </p:cNvPr>
          <p:cNvSpPr/>
          <p:nvPr/>
        </p:nvSpPr>
        <p:spPr>
          <a:xfrm>
            <a:off x="0" y="4475512"/>
            <a:ext cx="12192000" cy="1340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D3BE35E-8D86-42CD-962E-B379145F4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9776" y="3317490"/>
            <a:ext cx="4018759" cy="7868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62C62-CF7E-4C62-B043-C69A823D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Discover </a:t>
            </a:r>
            <a:r>
              <a:rPr lang="en-GB" dirty="0">
                <a:solidFill>
                  <a:srgbClr val="27A6D0"/>
                </a:solidFill>
              </a:rPr>
              <a:t>more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7EF3C7E-F9AF-4D7B-90E5-706BD839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7E0FB7-1145-4641-B5A2-B9610FD53A7C}"/>
              </a:ext>
            </a:extLst>
          </p:cNvPr>
          <p:cNvSpPr txBox="1"/>
          <p:nvPr/>
        </p:nvSpPr>
        <p:spPr>
          <a:xfrm>
            <a:off x="930501" y="1878583"/>
            <a:ext cx="5697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343E4A"/>
                </a:solidFill>
              </a:rPr>
              <a:t>Certified Local Change Agent </a:t>
            </a:r>
          </a:p>
          <a:p>
            <a:pPr>
              <a:lnSpc>
                <a:spcPct val="120000"/>
              </a:lnSpc>
            </a:pPr>
            <a:r>
              <a:rPr lang="en-GB" sz="2400" b="1" dirty="0">
                <a:solidFill>
                  <a:srgbClr val="C00000"/>
                </a:solidFill>
              </a:rPr>
              <a:t>NEW</a:t>
            </a:r>
            <a:r>
              <a:rPr lang="en-GB" sz="2400" dirty="0">
                <a:solidFill>
                  <a:srgbClr val="343E4A"/>
                </a:solidFill>
              </a:rPr>
              <a:t> qualification  (2 days)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22351E-797A-4680-8A4A-EA62ACD3BF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66" y="2071384"/>
            <a:ext cx="3940345" cy="777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870439-0839-49A5-81D7-E83B8E30FD63}"/>
              </a:ext>
            </a:extLst>
          </p:cNvPr>
          <p:cNvSpPr txBox="1"/>
          <p:nvPr/>
        </p:nvSpPr>
        <p:spPr>
          <a:xfrm>
            <a:off x="975079" y="3124616"/>
            <a:ext cx="60851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343E4A"/>
                </a:solidFill>
              </a:rPr>
              <a:t>Change Management </a:t>
            </a: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343E4A"/>
                </a:solidFill>
              </a:rPr>
              <a:t>Foundation and Practitioner  (5 days)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AFD2395B-410C-423D-9965-27C784A72814}"/>
              </a:ext>
            </a:extLst>
          </p:cNvPr>
          <p:cNvGrpSpPr/>
          <p:nvPr/>
        </p:nvGrpSpPr>
        <p:grpSpPr>
          <a:xfrm>
            <a:off x="7104767" y="4521545"/>
            <a:ext cx="3922327" cy="1248263"/>
            <a:chOff x="7274991" y="4832010"/>
            <a:chExt cx="3940345" cy="125399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73C6D6C-3703-446E-AE06-4710DB8EEF0A}"/>
                </a:ext>
              </a:extLst>
            </p:cNvPr>
            <p:cNvSpPr/>
            <p:nvPr/>
          </p:nvSpPr>
          <p:spPr>
            <a:xfrm>
              <a:off x="7274991" y="4832010"/>
              <a:ext cx="3940345" cy="1253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Image result for change management institute logo">
              <a:extLst>
                <a:ext uri="{FF2B5EF4-FFF2-40B4-BE49-F238E27FC236}">
                  <a16:creationId xmlns:a16="http://schemas.microsoft.com/office/drawing/2014/main" xmlns="" id="{0559B98B-A64F-4966-A537-0315BD8636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0492" y="4924344"/>
              <a:ext cx="3769341" cy="1062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C9EC3C-9B57-48BB-B3CB-504CF3BFA35A}"/>
              </a:ext>
            </a:extLst>
          </p:cNvPr>
          <p:cNvSpPr txBox="1"/>
          <p:nvPr/>
        </p:nvSpPr>
        <p:spPr>
          <a:xfrm>
            <a:off x="975079" y="4646684"/>
            <a:ext cx="528492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343E4A"/>
                </a:solidFill>
              </a:rPr>
              <a:t>Aligned with Change Management Institute’s Competency Framework </a:t>
            </a:r>
          </a:p>
        </p:txBody>
      </p:sp>
    </p:spTree>
    <p:extLst>
      <p:ext uri="{BB962C8B-B14F-4D97-AF65-F5344CB8AC3E}">
        <p14:creationId xmlns:p14="http://schemas.microsoft.com/office/powerpoint/2010/main" val="157991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xmlns="" id="{B6F9C9D8-D496-492B-95FE-066072DE3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CA3005-DB82-4DCC-A465-2EB2DC665778}"/>
              </a:ext>
            </a:extLst>
          </p:cNvPr>
          <p:cNvSpPr/>
          <p:nvPr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10377C-D4B9-43E0-B5F2-86633576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FB397A-3C6C-4029-B58D-8D718327BB86}"/>
              </a:ext>
            </a:extLst>
          </p:cNvPr>
          <p:cNvSpPr/>
          <p:nvPr/>
        </p:nvSpPr>
        <p:spPr>
          <a:xfrm>
            <a:off x="0" y="4836016"/>
            <a:ext cx="6282813" cy="1629179"/>
          </a:xfrm>
          <a:prstGeom prst="rect">
            <a:avLst/>
          </a:prstGeom>
          <a:solidFill>
            <a:srgbClr val="34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450F8E-830B-493C-A512-2CE8FC944003}"/>
              </a:ext>
            </a:extLst>
          </p:cNvPr>
          <p:cNvSpPr/>
          <p:nvPr/>
        </p:nvSpPr>
        <p:spPr>
          <a:xfrm>
            <a:off x="246845" y="4907661"/>
            <a:ext cx="6096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“Trust is the most essential factor 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  in effective communication”</a:t>
            </a:r>
          </a:p>
          <a:p>
            <a:pPr>
              <a:spcBef>
                <a:spcPts val="600"/>
              </a:spcBef>
            </a:pPr>
            <a:r>
              <a:rPr lang="en-GB" i="1" dirty="0">
                <a:solidFill>
                  <a:schemeClr val="bg1"/>
                </a:solidFill>
              </a:rPr>
              <a:t>    Stephen Covey</a:t>
            </a:r>
          </a:p>
        </p:txBody>
      </p:sp>
    </p:spTree>
    <p:extLst>
      <p:ext uri="{BB962C8B-B14F-4D97-AF65-F5344CB8AC3E}">
        <p14:creationId xmlns:p14="http://schemas.microsoft.com/office/powerpoint/2010/main" val="411363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76EAE2-C261-47D6-8848-8447D3AFAF1A}"/>
              </a:ext>
            </a:extLst>
          </p:cNvPr>
          <p:cNvSpPr/>
          <p:nvPr/>
        </p:nvSpPr>
        <p:spPr>
          <a:xfrm>
            <a:off x="8309392" y="0"/>
            <a:ext cx="3882606" cy="6858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47364A0-A126-4A4A-BCFB-3CBE7629E319}"/>
              </a:ext>
            </a:extLst>
          </p:cNvPr>
          <p:cNvSpPr/>
          <p:nvPr/>
        </p:nvSpPr>
        <p:spPr>
          <a:xfrm>
            <a:off x="11366896" y="6356350"/>
            <a:ext cx="825103" cy="40005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F4B7969-3EEC-42C2-94CC-015D689B5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</a:t>
            </a:r>
            <a:r>
              <a:rPr lang="en-GB" dirty="0">
                <a:solidFill>
                  <a:srgbClr val="27A6D0"/>
                </a:solidFill>
              </a:rPr>
              <a:t>ChangeQuest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99C131-B24C-43F3-A2E6-545BFC87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96DD7913-689D-4B40-99CB-152E34FA64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4643" y="1764997"/>
            <a:ext cx="6770751" cy="45533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>
                <a:solidFill>
                  <a:srgbClr val="27A6D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Helping you and your organisation grow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27A6D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Your development needs are at the heart of everything we do.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 offer accredited and bespoke training and coaching in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GB" sz="2000" dirty="0">
                <a:solidFill>
                  <a:srgbClr val="27A6D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Change management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7A6D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Project management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27A6D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People skills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Enabling you and your organisation to manage people, projects and change more effectively and with less stress.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AB288E-83BA-4167-804A-D5052726DF06}"/>
              </a:ext>
            </a:extLst>
          </p:cNvPr>
          <p:cNvSpPr/>
          <p:nvPr/>
        </p:nvSpPr>
        <p:spPr>
          <a:xfrm>
            <a:off x="7665396" y="6307428"/>
            <a:ext cx="4526603" cy="45719"/>
          </a:xfrm>
          <a:prstGeom prst="rect">
            <a:avLst/>
          </a:prstGeom>
          <a:solidFill>
            <a:srgbClr val="103B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B6F8A6F4-93EB-473F-AF17-16D023A06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88126" y="1621123"/>
            <a:ext cx="4340708" cy="46863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E3EA02-D5D8-4874-BEA5-28632CE07C2E}"/>
              </a:ext>
            </a:extLst>
          </p:cNvPr>
          <p:cNvSpPr/>
          <p:nvPr/>
        </p:nvSpPr>
        <p:spPr>
          <a:xfrm>
            <a:off x="6712085" y="68094"/>
            <a:ext cx="1597306" cy="54474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10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6B7174-B1FA-4F33-B032-407F9FD4ED56}"/>
              </a:ext>
            </a:extLst>
          </p:cNvPr>
          <p:cNvSpPr txBox="1"/>
          <p:nvPr/>
        </p:nvSpPr>
        <p:spPr>
          <a:xfrm>
            <a:off x="2723356" y="1932859"/>
            <a:ext cx="5596185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You will find more articles on our blog at </a:t>
            </a:r>
            <a:r>
              <a:rPr lang="en-GB" sz="1600" dirty="0">
                <a:solidFill>
                  <a:srgbClr val="27A6D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www.changequest.co.uk </a:t>
            </a: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you can keep up to date with the latest tips and resources by following us on LinkedIn and Twitter.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105D686-98A6-459C-9231-D75B33B47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52" y="4425927"/>
            <a:ext cx="254000" cy="25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86496EA-E6D5-4276-8DD1-B8D051E8B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97" y="4861109"/>
            <a:ext cx="238000" cy="187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7A44607-111B-444A-8C79-05E19FFC34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55" y="5251429"/>
            <a:ext cx="329484" cy="219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AC2293A-F2A2-4B75-AF1D-DDD2675F10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0" y="1966844"/>
            <a:ext cx="1224805" cy="786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7F48BC-C6FC-4399-B9F7-0A16452829FC}"/>
              </a:ext>
            </a:extLst>
          </p:cNvPr>
          <p:cNvSpPr txBox="1"/>
          <p:nvPr/>
        </p:nvSpPr>
        <p:spPr>
          <a:xfrm>
            <a:off x="3210855" y="4383650"/>
            <a:ext cx="400342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+44 (0)1276 34480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7D9367-6DE9-4D20-A06E-7B8A3816A0C9}"/>
              </a:ext>
            </a:extLst>
          </p:cNvPr>
          <p:cNvSpPr txBox="1"/>
          <p:nvPr/>
        </p:nvSpPr>
        <p:spPr>
          <a:xfrm>
            <a:off x="3210855" y="4785412"/>
            <a:ext cx="268850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info@changequest.co.uk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839AD8-F852-4DA2-AC8D-8D2767EEEEBB}"/>
              </a:ext>
            </a:extLst>
          </p:cNvPr>
          <p:cNvSpPr txBox="1"/>
          <p:nvPr/>
        </p:nvSpPr>
        <p:spPr>
          <a:xfrm>
            <a:off x="3210855" y="5158104"/>
            <a:ext cx="400342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www.changequest.co.uk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294EF7F-0B15-48FD-87F1-E21A7D08AF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00" y="4383650"/>
            <a:ext cx="1224805" cy="9704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069805-3B75-4A0E-9402-215706A582C9}"/>
              </a:ext>
            </a:extLst>
          </p:cNvPr>
          <p:cNvSpPr txBox="1"/>
          <p:nvPr/>
        </p:nvSpPr>
        <p:spPr>
          <a:xfrm>
            <a:off x="3220881" y="2991925"/>
            <a:ext cx="4003424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 err="1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ChangeQuest</a:t>
            </a:r>
            <a:endParaRPr lang="en-GB" sz="16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255A86-D729-4E3D-AEA8-530ED4F98821}"/>
              </a:ext>
            </a:extLst>
          </p:cNvPr>
          <p:cNvSpPr txBox="1"/>
          <p:nvPr/>
        </p:nvSpPr>
        <p:spPr>
          <a:xfrm>
            <a:off x="3220881" y="3374506"/>
            <a:ext cx="2073790" cy="3385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sz="1600" dirty="0" err="1">
                <a:solidFill>
                  <a:srgbClr val="343E4A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ChangeQuestLtd</a:t>
            </a:r>
            <a:endParaRPr lang="en-GB" sz="1600" dirty="0">
              <a:solidFill>
                <a:srgbClr val="343E4A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8092D5B-AB97-478A-863E-36C66C842103}"/>
              </a:ext>
            </a:extLst>
          </p:cNvPr>
          <p:cNvSpPr/>
          <p:nvPr/>
        </p:nvSpPr>
        <p:spPr>
          <a:xfrm>
            <a:off x="2875597" y="3606332"/>
            <a:ext cx="238000" cy="2777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xmlns="" id="{DEF27240-57AF-4965-8D38-24ABFF19A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865152" y="3008715"/>
            <a:ext cx="278313" cy="278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C9DD5E0C-602C-4823-BBDE-589E4CDEF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865152" y="3403497"/>
            <a:ext cx="274338" cy="27433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F2D89427-AD01-4523-ABF0-F9D6FE22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</a:t>
            </a:r>
            <a:r>
              <a:rPr lang="en-GB" dirty="0">
                <a:solidFill>
                  <a:srgbClr val="27A6D0"/>
                </a:solidFill>
              </a:rPr>
              <a:t>you</a:t>
            </a:r>
          </a:p>
        </p:txBody>
      </p:sp>
      <p:sp>
        <p:nvSpPr>
          <p:cNvPr id="29" name="Slide Number Placeholder 2">
            <a:extLst>
              <a:ext uri="{FF2B5EF4-FFF2-40B4-BE49-F238E27FC236}">
                <a16:creationId xmlns:a16="http://schemas.microsoft.com/office/drawing/2014/main" xmlns="" id="{38C46716-4969-4852-B716-29540B52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16" y="6378928"/>
            <a:ext cx="2743200" cy="365125"/>
          </a:xfrm>
        </p:spPr>
        <p:txBody>
          <a:bodyPr/>
          <a:lstStyle/>
          <a:p>
            <a:fld id="{9E1DDC57-0417-4F41-84E5-E3280AA6CA9B}" type="slidenum">
              <a:rPr lang="en-GB" smtClean="0"/>
              <a:pPr/>
              <a:t>18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31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3DDFFD-1736-425D-92E4-56FAF1907084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2" descr="http://cdn.static-economist.com/sites/default/files/imagecache/full-width/images/print-edition/20151205_FBD001_3.jpg">
            <a:extLst>
              <a:ext uri="{FF2B5EF4-FFF2-40B4-BE49-F238E27FC236}">
                <a16:creationId xmlns:a16="http://schemas.microsoft.com/office/drawing/2014/main" xmlns="" id="{9565C6A3-A576-4BEF-8FC0-9D25D7BE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61" y="1515873"/>
            <a:ext cx="8638588" cy="46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DED0288F-18D3-48D2-9803-81D36760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Pace </a:t>
            </a:r>
            <a:r>
              <a:rPr lang="en-GB" dirty="0">
                <a:solidFill>
                  <a:srgbClr val="27A6D0"/>
                </a:solidFill>
              </a:rPr>
              <a:t>of change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5F006F1-5BF0-4BA8-96CD-1D7AA0F2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F482227-6856-47D6-A1EF-5CCB868EC4F5}"/>
              </a:ext>
            </a:extLst>
          </p:cNvPr>
          <p:cNvSpPr/>
          <p:nvPr/>
        </p:nvSpPr>
        <p:spPr>
          <a:xfrm>
            <a:off x="0" y="824706"/>
            <a:ext cx="838200" cy="406400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51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2D8C7B-D429-4E0E-9248-3D20FDD4A6A9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D62C627-949F-49D0-B84C-A7B1FE008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Balancing delivery focus </a:t>
            </a:r>
            <a:r>
              <a:rPr lang="en-GB" dirty="0">
                <a:solidFill>
                  <a:srgbClr val="27A6D0"/>
                </a:solidFill>
              </a:rPr>
              <a:t>with people focus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899AE8EB-8484-4954-AEC4-1F7B03B7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" name="Picture 2" descr="Image result for health and safety skills">
            <a:extLst>
              <a:ext uri="{FF2B5EF4-FFF2-40B4-BE49-F238E27FC236}">
                <a16:creationId xmlns:a16="http://schemas.microsoft.com/office/drawing/2014/main" xmlns="" id="{8FBA2441-48BA-41A6-8ABC-92A028DF7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87" y="1599456"/>
            <a:ext cx="7536680" cy="45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826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A3E0178-0336-443E-8DAA-2558CD6BFFE6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93F0C3B5-C3A6-435F-BE01-AFE09A86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People are not </a:t>
            </a:r>
            <a:r>
              <a:rPr lang="en-GB" dirty="0">
                <a:solidFill>
                  <a:srgbClr val="27A6D0"/>
                </a:solidFill>
              </a:rPr>
              <a:t>rational robots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A3ADD4B-36D4-4338-9C1C-B71D5C7B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2" name="Picture 2" descr="Image result for rational point ecard">
            <a:extLst>
              <a:ext uri="{FF2B5EF4-FFF2-40B4-BE49-F238E27FC236}">
                <a16:creationId xmlns:a16="http://schemas.microsoft.com/office/drawing/2014/main" xmlns="" id="{F1A7D4B7-EEE6-4FFC-A447-AFA4A6F84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t="991" r="983" b="1134"/>
          <a:stretch/>
        </p:blipFill>
        <p:spPr bwMode="auto">
          <a:xfrm>
            <a:off x="2655759" y="1598260"/>
            <a:ext cx="6982311" cy="459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4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D0FA778-D940-4142-B54C-587C97F6D4CF}"/>
              </a:ext>
            </a:extLst>
          </p:cNvPr>
          <p:cNvSpPr/>
          <p:nvPr/>
        </p:nvSpPr>
        <p:spPr>
          <a:xfrm>
            <a:off x="1" y="1690688"/>
            <a:ext cx="12192000" cy="412017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EE448F5-F6C6-46CD-AF48-AF3F9E02532C}"/>
              </a:ext>
            </a:extLst>
          </p:cNvPr>
          <p:cNvSpPr/>
          <p:nvPr/>
        </p:nvSpPr>
        <p:spPr>
          <a:xfrm>
            <a:off x="0" y="1883652"/>
            <a:ext cx="12192000" cy="37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A73199-BA39-4B36-A5FD-F38D70D3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Resistance to </a:t>
            </a:r>
            <a:r>
              <a:rPr lang="en-GB" dirty="0">
                <a:solidFill>
                  <a:srgbClr val="27A6D0"/>
                </a:solidFill>
              </a:rPr>
              <a:t>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F3F5414-4393-4A53-B8AC-C7FE4B7C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EC76F1-7070-46F1-938A-73A5022936CF}"/>
              </a:ext>
            </a:extLst>
          </p:cNvPr>
          <p:cNvSpPr/>
          <p:nvPr/>
        </p:nvSpPr>
        <p:spPr>
          <a:xfrm>
            <a:off x="1021976" y="1883651"/>
            <a:ext cx="10287000" cy="37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disinterested emoji face">
            <a:extLst>
              <a:ext uri="{FF2B5EF4-FFF2-40B4-BE49-F238E27FC236}">
                <a16:creationId xmlns:a16="http://schemas.microsoft.com/office/drawing/2014/main" xmlns="" id="{D8C38105-23F7-48B1-BFDE-BFC90FCA5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62" y="26621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isinterested emoji face">
            <a:extLst>
              <a:ext uri="{FF2B5EF4-FFF2-40B4-BE49-F238E27FC236}">
                <a16:creationId xmlns:a16="http://schemas.microsoft.com/office/drawing/2014/main" xmlns="" id="{4F9153DE-F4CD-4FD7-BA2B-816D73B4F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65" y="26621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isinterested emoji face">
            <a:extLst>
              <a:ext uri="{FF2B5EF4-FFF2-40B4-BE49-F238E27FC236}">
                <a16:creationId xmlns:a16="http://schemas.microsoft.com/office/drawing/2014/main" xmlns="" id="{B7292F83-87AC-43B8-89CC-99EC4E67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413" y="26621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sinterested emoji face">
            <a:extLst>
              <a:ext uri="{FF2B5EF4-FFF2-40B4-BE49-F238E27FC236}">
                <a16:creationId xmlns:a16="http://schemas.microsoft.com/office/drawing/2014/main" xmlns="" id="{1FFB6F29-6FE6-4A0D-AD5F-7FCE7E0C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51" y="26621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11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CB762A-D046-4433-B48B-A01C6DFEAF71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24D506-24CF-474D-9292-DE8E1EDFE0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7335"/>
            <a:ext cx="6897516" cy="4594287"/>
          </a:xfrm>
          <a:prstGeom prst="rect">
            <a:avLst/>
          </a:prstGeom>
          <a:solidFill>
            <a:srgbClr val="24A8B5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levels </a:t>
            </a:r>
            <a:r>
              <a:rPr lang="en-GB" dirty="0">
                <a:solidFill>
                  <a:srgbClr val="27A6D0"/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rgbClr val="27A6D0"/>
                </a:solidFill>
              </a:rPr>
              <a:t>resistance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1A2507-E952-4C35-8353-A767F3EB8F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7736" y="1840285"/>
            <a:ext cx="5330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dirty="0">
              <a:solidFill>
                <a:srgbClr val="ED6B06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C65DB53-687C-427B-AC4C-F2E4241DD6A3}"/>
              </a:ext>
            </a:extLst>
          </p:cNvPr>
          <p:cNvGrpSpPr/>
          <p:nvPr/>
        </p:nvGrpSpPr>
        <p:grpSpPr>
          <a:xfrm>
            <a:off x="7512050" y="1922023"/>
            <a:ext cx="4679950" cy="3811624"/>
            <a:chOff x="7512050" y="1922023"/>
            <a:chExt cx="4679950" cy="381162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55543D3B-03FC-4D6A-A2B9-2FB128F66E09}"/>
                </a:ext>
              </a:extLst>
            </p:cNvPr>
            <p:cNvGrpSpPr/>
            <p:nvPr/>
          </p:nvGrpSpPr>
          <p:grpSpPr>
            <a:xfrm>
              <a:off x="7512050" y="1922023"/>
              <a:ext cx="4679950" cy="1077218"/>
              <a:chOff x="7512050" y="1922023"/>
              <a:chExt cx="4679950" cy="107721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xmlns="" id="{CEEFD51A-A5E7-4FB8-96AB-5D736C119385}"/>
                  </a:ext>
                </a:extLst>
              </p:cNvPr>
              <p:cNvSpPr/>
              <p:nvPr/>
            </p:nvSpPr>
            <p:spPr>
              <a:xfrm rot="10800000">
                <a:off x="7512050" y="1941468"/>
                <a:ext cx="4679950" cy="1038341"/>
              </a:xfrm>
              <a:prstGeom prst="homePlate">
                <a:avLst/>
              </a:prstGeom>
              <a:solidFill>
                <a:srgbClr val="343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90921083-0E4D-487E-83AB-09EB0AB4DFB0}"/>
                  </a:ext>
                </a:extLst>
              </p:cNvPr>
              <p:cNvSpPr txBox="1"/>
              <p:nvPr/>
            </p:nvSpPr>
            <p:spPr>
              <a:xfrm>
                <a:off x="8053334" y="1922023"/>
                <a:ext cx="333755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What we see </a:t>
                </a:r>
              </a:p>
              <a:p>
                <a:r>
                  <a:rPr lang="en-GB" sz="32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Behaviours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376BF7AC-9CB4-44CD-8F71-C5C67CF46421}"/>
                </a:ext>
              </a:extLst>
            </p:cNvPr>
            <p:cNvGrpSpPr/>
            <p:nvPr/>
          </p:nvGrpSpPr>
          <p:grpSpPr>
            <a:xfrm>
              <a:off x="7512050" y="3313287"/>
              <a:ext cx="4679950" cy="604512"/>
              <a:chOff x="7512050" y="3313287"/>
              <a:chExt cx="4679950" cy="604512"/>
            </a:xfrm>
          </p:grpSpPr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xmlns="" id="{2D9D8A5F-FA44-4EA1-A339-91AF806E59C0}"/>
                  </a:ext>
                </a:extLst>
              </p:cNvPr>
              <p:cNvSpPr/>
              <p:nvPr/>
            </p:nvSpPr>
            <p:spPr>
              <a:xfrm rot="10800000">
                <a:off x="7512050" y="3313287"/>
                <a:ext cx="4679950" cy="604512"/>
              </a:xfrm>
              <a:prstGeom prst="homePlate">
                <a:avLst/>
              </a:prstGeom>
              <a:solidFill>
                <a:srgbClr val="343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348831F-D75B-4A11-A31B-AD58797084CB}"/>
                  </a:ext>
                </a:extLst>
              </p:cNvPr>
              <p:cNvSpPr txBox="1"/>
              <p:nvPr/>
            </p:nvSpPr>
            <p:spPr>
              <a:xfrm>
                <a:off x="8053334" y="3327996"/>
                <a:ext cx="32583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Thoughts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5AB9F49E-2937-418D-B3FA-E48346E39709}"/>
                </a:ext>
              </a:extLst>
            </p:cNvPr>
            <p:cNvGrpSpPr/>
            <p:nvPr/>
          </p:nvGrpSpPr>
          <p:grpSpPr>
            <a:xfrm>
              <a:off x="7512050" y="4156861"/>
              <a:ext cx="4679950" cy="604512"/>
              <a:chOff x="7512050" y="4156861"/>
              <a:chExt cx="4679950" cy="604512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xmlns="" id="{12B4B1AF-7C8B-45B0-91B9-F931F96D3898}"/>
                  </a:ext>
                </a:extLst>
              </p:cNvPr>
              <p:cNvSpPr/>
              <p:nvPr/>
            </p:nvSpPr>
            <p:spPr>
              <a:xfrm rot="10800000">
                <a:off x="7512050" y="4156861"/>
                <a:ext cx="4679950" cy="604512"/>
              </a:xfrm>
              <a:prstGeom prst="homePlate">
                <a:avLst/>
              </a:prstGeom>
              <a:solidFill>
                <a:srgbClr val="343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A2646FB-3211-428B-96A4-94741ACB050C}"/>
                  </a:ext>
                </a:extLst>
              </p:cNvPr>
              <p:cNvSpPr txBox="1"/>
              <p:nvPr/>
            </p:nvSpPr>
            <p:spPr>
              <a:xfrm>
                <a:off x="8053334" y="4168605"/>
                <a:ext cx="29154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Feelings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C0E5FF0-9649-4FA1-BF41-38D8EE8C039D}"/>
                </a:ext>
              </a:extLst>
            </p:cNvPr>
            <p:cNvGrpSpPr/>
            <p:nvPr/>
          </p:nvGrpSpPr>
          <p:grpSpPr>
            <a:xfrm>
              <a:off x="7512050" y="5129135"/>
              <a:ext cx="4679950" cy="604512"/>
              <a:chOff x="7512050" y="5129135"/>
              <a:chExt cx="4679950" cy="604512"/>
            </a:xfrm>
          </p:grpSpPr>
          <p:sp>
            <p:nvSpPr>
              <p:cNvPr id="18" name="Arrow: Pentagon 17">
                <a:extLst>
                  <a:ext uri="{FF2B5EF4-FFF2-40B4-BE49-F238E27FC236}">
                    <a16:creationId xmlns:a16="http://schemas.microsoft.com/office/drawing/2014/main" xmlns="" id="{C77BAA7B-E7D2-4641-B2D0-A76F9D85AB92}"/>
                  </a:ext>
                </a:extLst>
              </p:cNvPr>
              <p:cNvSpPr/>
              <p:nvPr/>
            </p:nvSpPr>
            <p:spPr>
              <a:xfrm rot="10800000">
                <a:off x="7512050" y="5129135"/>
                <a:ext cx="4679950" cy="604512"/>
              </a:xfrm>
              <a:prstGeom prst="homePlate">
                <a:avLst/>
              </a:prstGeom>
              <a:solidFill>
                <a:srgbClr val="343E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844DA109-A352-48AE-A638-22CF70EC7EA4}"/>
                  </a:ext>
                </a:extLst>
              </p:cNvPr>
              <p:cNvSpPr txBox="1"/>
              <p:nvPr/>
            </p:nvSpPr>
            <p:spPr>
              <a:xfrm>
                <a:off x="8053334" y="5137245"/>
                <a:ext cx="25724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chemeClr val="bg1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Needs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77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404750E-D0C8-4E6A-90C4-94D4F5D5580D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F7FAAB-4CFF-4C39-81BB-BB9FAE33B299}"/>
              </a:ext>
            </a:extLst>
          </p:cNvPr>
          <p:cNvSpPr/>
          <p:nvPr/>
        </p:nvSpPr>
        <p:spPr>
          <a:xfrm>
            <a:off x="0" y="1597334"/>
            <a:ext cx="4143235" cy="4594288"/>
          </a:xfrm>
          <a:prstGeom prst="rect">
            <a:avLst/>
          </a:prstGeom>
          <a:solidFill>
            <a:srgbClr val="34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43F30-633C-4AB4-B5BF-693D7213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  <a:r>
              <a:rPr lang="en-GB" dirty="0">
                <a:solidFill>
                  <a:srgbClr val="27A6D0"/>
                </a:solidFill>
              </a:rPr>
              <a:t> </a:t>
            </a:r>
            <a:r>
              <a:rPr lang="en-GB" dirty="0"/>
              <a:t>change</a:t>
            </a:r>
            <a:r>
              <a:rPr lang="en-GB" dirty="0">
                <a:solidFill>
                  <a:srgbClr val="27A6D0"/>
                </a:solidFill>
              </a:rPr>
              <a:t> – ACME Business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A49989B-9D2D-4B4F-84E2-C9BFF619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5FFD8-3053-4013-A047-10F80E21E16C}"/>
              </a:ext>
            </a:extLst>
          </p:cNvPr>
          <p:cNvSpPr txBox="1"/>
          <p:nvPr/>
        </p:nvSpPr>
        <p:spPr>
          <a:xfrm>
            <a:off x="5249808" y="1666524"/>
            <a:ext cx="11992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43E4A"/>
                </a:solidFill>
              </a:rPr>
              <a:t>Player A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B360F016-2844-433B-B0A2-EEB8A4011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50498" y="2280586"/>
            <a:ext cx="2138099" cy="295466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C1134D38-8A3C-423D-AF7C-4FD952AD2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87162" y="2205835"/>
            <a:ext cx="2524509" cy="3029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034108-08EA-4202-8511-6FAD7A540A56}"/>
              </a:ext>
            </a:extLst>
          </p:cNvPr>
          <p:cNvSpPr txBox="1"/>
          <p:nvPr/>
        </p:nvSpPr>
        <p:spPr>
          <a:xfrm>
            <a:off x="894644" y="2243864"/>
            <a:ext cx="271757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Changing from having own office to hot-desking in open plan office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414DA3-63B2-4182-89EB-FDEB88E6641D}"/>
              </a:ext>
            </a:extLst>
          </p:cNvPr>
          <p:cNvSpPr/>
          <p:nvPr/>
        </p:nvSpPr>
        <p:spPr>
          <a:xfrm>
            <a:off x="4522205" y="5234707"/>
            <a:ext cx="2701188" cy="956916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2489AE-0B1A-491B-BC1D-52C38293BF94}"/>
              </a:ext>
            </a:extLst>
          </p:cNvPr>
          <p:cNvSpPr/>
          <p:nvPr/>
        </p:nvSpPr>
        <p:spPr>
          <a:xfrm>
            <a:off x="7858322" y="5222458"/>
            <a:ext cx="2701188" cy="969164"/>
          </a:xfrm>
          <a:prstGeom prst="rect">
            <a:avLst/>
          </a:prstGeom>
          <a:solidFill>
            <a:srgbClr val="27A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F070F7A-D097-4229-9500-063D5BAEC2BC}"/>
              </a:ext>
            </a:extLst>
          </p:cNvPr>
          <p:cNvSpPr/>
          <p:nvPr/>
        </p:nvSpPr>
        <p:spPr>
          <a:xfrm>
            <a:off x="4551782" y="5389999"/>
            <a:ext cx="26292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Mid level manager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at Acme Business Services</a:t>
            </a:r>
            <a:endParaRPr lang="en-GB" sz="14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90DB84-2335-4E4F-BA38-9C77A19D8FE7}"/>
              </a:ext>
            </a:extLst>
          </p:cNvPr>
          <p:cNvSpPr/>
          <p:nvPr/>
        </p:nvSpPr>
        <p:spPr>
          <a:xfrm>
            <a:off x="7894293" y="5229214"/>
            <a:ext cx="2629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Senior Executive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at Acme Business Services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and player A’s manager</a:t>
            </a:r>
            <a:endParaRPr lang="en-GB" sz="1400" dirty="0">
              <a:solidFill>
                <a:schemeClr val="bg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5F46DC8-80A4-45DC-9C9B-99F8F88C70BB}"/>
              </a:ext>
            </a:extLst>
          </p:cNvPr>
          <p:cNvSpPr txBox="1"/>
          <p:nvPr/>
        </p:nvSpPr>
        <p:spPr>
          <a:xfrm>
            <a:off x="8619939" y="1666524"/>
            <a:ext cx="11992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43E4A"/>
                </a:solidFill>
              </a:rPr>
              <a:t>Player B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8237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C5504F8-9ECF-4E35-AA78-BCAB4B68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levels </a:t>
            </a:r>
            <a:r>
              <a:rPr lang="en-GB" dirty="0">
                <a:solidFill>
                  <a:srgbClr val="27A6D0"/>
                </a:solidFill>
              </a:rPr>
              <a:t>of</a:t>
            </a:r>
            <a:r>
              <a:rPr lang="en-GB" dirty="0"/>
              <a:t> </a:t>
            </a:r>
            <a:r>
              <a:rPr lang="en-GB" dirty="0">
                <a:solidFill>
                  <a:srgbClr val="27A6D0"/>
                </a:solidFill>
              </a:rPr>
              <a:t>resistance 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0081D1D-B5EC-423C-B66A-93AE59C5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5597E88-7296-41D4-9182-2818B6AA3F07}"/>
              </a:ext>
            </a:extLst>
          </p:cNvPr>
          <p:cNvSpPr/>
          <p:nvPr/>
        </p:nvSpPr>
        <p:spPr>
          <a:xfrm>
            <a:off x="1" y="1597335"/>
            <a:ext cx="12192000" cy="459428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AE1CFE2-32B2-4FD6-B703-706E24BAC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1597335"/>
            <a:ext cx="6897516" cy="4594287"/>
          </a:xfrm>
          <a:prstGeom prst="rect">
            <a:avLst/>
          </a:prstGeom>
          <a:solidFill>
            <a:srgbClr val="24A8B5"/>
          </a:solidFill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A2E0AAD-61B6-4E01-A63A-7BCCA35A6EC0}"/>
              </a:ext>
            </a:extLst>
          </p:cNvPr>
          <p:cNvGrpSpPr/>
          <p:nvPr/>
        </p:nvGrpSpPr>
        <p:grpSpPr>
          <a:xfrm>
            <a:off x="7512050" y="1922023"/>
            <a:ext cx="4679950" cy="1077218"/>
            <a:chOff x="7512050" y="1922023"/>
            <a:chExt cx="4679950" cy="1077218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64DB277C-1ABB-4C07-9A9E-289A3F5B8778}"/>
                </a:ext>
              </a:extLst>
            </p:cNvPr>
            <p:cNvSpPr/>
            <p:nvPr/>
          </p:nvSpPr>
          <p:spPr>
            <a:xfrm rot="10800000">
              <a:off x="7512050" y="1941468"/>
              <a:ext cx="4679950" cy="1038341"/>
            </a:xfrm>
            <a:prstGeom prst="homePlate">
              <a:avLst/>
            </a:prstGeom>
            <a:solidFill>
              <a:srgbClr val="27A6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C6F9FF6-8D2B-45BA-9135-2D2D39880FF6}"/>
                </a:ext>
              </a:extLst>
            </p:cNvPr>
            <p:cNvSpPr txBox="1"/>
            <p:nvPr/>
          </p:nvSpPr>
          <p:spPr>
            <a:xfrm>
              <a:off x="8053334" y="1922023"/>
              <a:ext cx="333755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What we see </a:t>
              </a:r>
            </a:p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Behaviours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1C6F86C-E998-4FB9-B258-3B49822A17E2}"/>
              </a:ext>
            </a:extLst>
          </p:cNvPr>
          <p:cNvGrpSpPr/>
          <p:nvPr/>
        </p:nvGrpSpPr>
        <p:grpSpPr>
          <a:xfrm>
            <a:off x="7512050" y="3313287"/>
            <a:ext cx="4679950" cy="604512"/>
            <a:chOff x="7512050" y="3313287"/>
            <a:chExt cx="4679950" cy="604512"/>
          </a:xfrm>
        </p:grpSpPr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xmlns="" id="{E65DD69F-1009-4888-BBC4-4DAB8278919D}"/>
                </a:ext>
              </a:extLst>
            </p:cNvPr>
            <p:cNvSpPr/>
            <p:nvPr/>
          </p:nvSpPr>
          <p:spPr>
            <a:xfrm rot="10800000">
              <a:off x="7512050" y="3313287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F655EF6-9088-4392-A401-18B799E33FE1}"/>
                </a:ext>
              </a:extLst>
            </p:cNvPr>
            <p:cNvSpPr txBox="1"/>
            <p:nvPr/>
          </p:nvSpPr>
          <p:spPr>
            <a:xfrm>
              <a:off x="8053334" y="3327996"/>
              <a:ext cx="32583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Thoughts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4F2E9882-A41B-44A6-9A80-648676651D05}"/>
              </a:ext>
            </a:extLst>
          </p:cNvPr>
          <p:cNvGrpSpPr/>
          <p:nvPr/>
        </p:nvGrpSpPr>
        <p:grpSpPr>
          <a:xfrm>
            <a:off x="7512050" y="4156861"/>
            <a:ext cx="4679950" cy="604512"/>
            <a:chOff x="7512050" y="4156861"/>
            <a:chExt cx="4679950" cy="604512"/>
          </a:xfrm>
        </p:grpSpPr>
        <p:sp>
          <p:nvSpPr>
            <p:cNvPr id="24" name="Arrow: Pentagon 23">
              <a:extLst>
                <a:ext uri="{FF2B5EF4-FFF2-40B4-BE49-F238E27FC236}">
                  <a16:creationId xmlns:a16="http://schemas.microsoft.com/office/drawing/2014/main" xmlns="" id="{DA6DCD13-B156-4E1C-9E67-323CBF4589F7}"/>
                </a:ext>
              </a:extLst>
            </p:cNvPr>
            <p:cNvSpPr/>
            <p:nvPr/>
          </p:nvSpPr>
          <p:spPr>
            <a:xfrm rot="10800000">
              <a:off x="7512050" y="4156861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7F3C2FC-27A8-4B52-A1B6-8C2C9A76E916}"/>
                </a:ext>
              </a:extLst>
            </p:cNvPr>
            <p:cNvSpPr txBox="1"/>
            <p:nvPr/>
          </p:nvSpPr>
          <p:spPr>
            <a:xfrm>
              <a:off x="8053334" y="4168605"/>
              <a:ext cx="291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Feelings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457A8CBA-E0ED-4874-AE6E-E2EC078AEE81}"/>
              </a:ext>
            </a:extLst>
          </p:cNvPr>
          <p:cNvGrpSpPr/>
          <p:nvPr/>
        </p:nvGrpSpPr>
        <p:grpSpPr>
          <a:xfrm>
            <a:off x="7512050" y="5129135"/>
            <a:ext cx="4679950" cy="604512"/>
            <a:chOff x="7512050" y="5129135"/>
            <a:chExt cx="4679950" cy="604512"/>
          </a:xfrm>
        </p:grpSpPr>
        <p:sp>
          <p:nvSpPr>
            <p:cNvPr id="27" name="Arrow: Pentagon 26">
              <a:extLst>
                <a:ext uri="{FF2B5EF4-FFF2-40B4-BE49-F238E27FC236}">
                  <a16:creationId xmlns:a16="http://schemas.microsoft.com/office/drawing/2014/main" xmlns="" id="{3B21744C-A1B1-45BF-A5C6-525B6BA15ADF}"/>
                </a:ext>
              </a:extLst>
            </p:cNvPr>
            <p:cNvSpPr/>
            <p:nvPr/>
          </p:nvSpPr>
          <p:spPr>
            <a:xfrm rot="10800000">
              <a:off x="7512050" y="5129135"/>
              <a:ext cx="4679950" cy="604512"/>
            </a:xfrm>
            <a:prstGeom prst="homePlate">
              <a:avLst/>
            </a:prstGeom>
            <a:solidFill>
              <a:srgbClr val="343E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9BCAE9A-E416-40E2-8943-D0F8487FD77B}"/>
                </a:ext>
              </a:extLst>
            </p:cNvPr>
            <p:cNvSpPr txBox="1"/>
            <p:nvPr/>
          </p:nvSpPr>
          <p:spPr>
            <a:xfrm>
              <a:off x="8053334" y="5137245"/>
              <a:ext cx="25724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Needs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847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9E6B0-A92E-4EF7-9367-2F8CEF5D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think much faster </a:t>
            </a:r>
            <a:r>
              <a:rPr lang="en-GB" dirty="0">
                <a:solidFill>
                  <a:srgbClr val="27A6D0"/>
                </a:solidFill>
              </a:rPr>
              <a:t>than we speak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0AC34AC-EE2C-4C28-9040-6A720B4A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DDC57-0417-4F41-84E5-E3280AA6CA9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F52D9E-F3C2-419F-A0A1-E781AA80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320" y="2321053"/>
            <a:ext cx="2619690" cy="3779564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D0900410-A581-4A09-BC14-0B893987738B}"/>
              </a:ext>
            </a:extLst>
          </p:cNvPr>
          <p:cNvSpPr/>
          <p:nvPr/>
        </p:nvSpPr>
        <p:spPr bwMode="auto">
          <a:xfrm>
            <a:off x="794868" y="3539581"/>
            <a:ext cx="4105058" cy="1808451"/>
          </a:xfrm>
          <a:prstGeom prst="wedgeEllipseCallout">
            <a:avLst>
              <a:gd name="adj1" fmla="val 54843"/>
              <a:gd name="adj2" fmla="val -19545"/>
            </a:avLst>
          </a:prstGeom>
          <a:solidFill>
            <a:srgbClr val="27A6D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25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dirty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FB8DD43-3319-4F6E-8595-B273F1E5FD7D}"/>
              </a:ext>
            </a:extLst>
          </p:cNvPr>
          <p:cNvSpPr txBox="1">
            <a:spLocks/>
          </p:cNvSpPr>
          <p:nvPr/>
        </p:nvSpPr>
        <p:spPr>
          <a:xfrm>
            <a:off x="1270500" y="3908821"/>
            <a:ext cx="3464765" cy="13688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Speak  120 – 150   words per minute</a:t>
            </a: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xmlns="" id="{7A507B81-2B23-44E3-A3AB-76427E54BC1A}"/>
              </a:ext>
            </a:extLst>
          </p:cNvPr>
          <p:cNvSpPr/>
          <p:nvPr/>
        </p:nvSpPr>
        <p:spPr>
          <a:xfrm>
            <a:off x="6721241" y="1495331"/>
            <a:ext cx="4488873" cy="2349542"/>
          </a:xfrm>
          <a:prstGeom prst="cloudCallout">
            <a:avLst>
              <a:gd name="adj1" fmla="val -68839"/>
              <a:gd name="adj2" fmla="val -11453"/>
            </a:avLst>
          </a:prstGeom>
          <a:solidFill>
            <a:srgbClr val="343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1470C1F-5F2A-4C2E-90A2-BF66A3B10A4F}"/>
              </a:ext>
            </a:extLst>
          </p:cNvPr>
          <p:cNvSpPr txBox="1">
            <a:spLocks/>
          </p:cNvSpPr>
          <p:nvPr/>
        </p:nvSpPr>
        <p:spPr bwMode="auto">
          <a:xfrm>
            <a:off x="7395663" y="1884440"/>
            <a:ext cx="4495800" cy="18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189" indent="-457189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800" b="0">
                <a:solidFill>
                  <a:srgbClr val="002060"/>
                </a:solidFill>
                <a:latin typeface="Century Gothic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marL="990575" indent="-380990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entury Gothic" pitchFamily="34" charset="0"/>
                <a:ea typeface="MS PGothic" panose="020B0600070205080204" pitchFamily="34" charset="-128"/>
              </a:defRPr>
            </a:lvl2pPr>
            <a:lvl3pPr marL="1523962" indent="-304792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entury Gothic" pitchFamily="34" charset="0"/>
                <a:ea typeface="MS PGothic" panose="020B0600070205080204" pitchFamily="34" charset="-128"/>
              </a:defRPr>
            </a:lvl3pPr>
            <a:lvl4pPr marL="2133547" indent="-304792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2400">
                <a:solidFill>
                  <a:srgbClr val="002060"/>
                </a:solidFill>
                <a:latin typeface="Century Gothic" pitchFamily="34" charset="0"/>
                <a:ea typeface="MS PGothic" panose="020B0600070205080204" pitchFamily="34" charset="-128"/>
              </a:defRPr>
            </a:lvl4pPr>
            <a:lvl5pPr marL="2743131" indent="-304792" algn="l" rtl="0" eaLnBrk="0" fontAlgn="base" hangingPunc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Century Gothic" pitchFamily="34" charset="0"/>
                <a:ea typeface="MS PGothic" panose="020B0600070205080204" pitchFamily="34" charset="-128"/>
              </a:defRPr>
            </a:lvl5pPr>
            <a:lvl6pPr marL="3352716" indent="-3047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000099"/>
                </a:solidFill>
                <a:latin typeface="+mn-lt"/>
              </a:defRPr>
            </a:lvl6pPr>
            <a:lvl7pPr marL="3962301" indent="-3047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000099"/>
                </a:solidFill>
                <a:latin typeface="+mn-lt"/>
              </a:defRPr>
            </a:lvl7pPr>
            <a:lvl8pPr marL="4571886" indent="-3047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000099"/>
                </a:solidFill>
                <a:latin typeface="+mn-lt"/>
              </a:defRPr>
            </a:lvl8pPr>
            <a:lvl9pPr marL="5181470" indent="-304792" algn="l" rtl="0" fontAlgn="base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rgbClr val="000099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3200" kern="0" dirty="0">
                <a:solidFill>
                  <a:schemeClr val="bg1"/>
                </a:solidFill>
                <a:latin typeface="+mn-lt"/>
              </a:rPr>
              <a:t>Think much faster!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3200" kern="0" dirty="0">
                <a:solidFill>
                  <a:schemeClr val="bg1"/>
                </a:solidFill>
                <a:latin typeface="+mn-lt"/>
              </a:rPr>
              <a:t>600 – 800 words per minute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25252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C3WTHqIu"/>
  <p:tag name="ARTICULATE_SLIDE_COUNT" val="19"/>
  <p:tag name="TAG_BACKING_FORM_KEY" val="789154-https://changequestltd.sharepoint.com/changequesthq/marketing and sales/cq presentations/2017/projchallenge/projchallenge_oct_2017_v0.21_nm.pptx"/>
  <p:tag name="ARTICULATE_PRESENTER_VERSION" val="8"/>
  <p:tag name="ARTICULATE_PROJECT_OPE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Q Colours">
      <a:dk1>
        <a:srgbClr val="103578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E8AC96BF7B84DA9792BD5B594571E" ma:contentTypeVersion="8" ma:contentTypeDescription="Create a new document." ma:contentTypeScope="" ma:versionID="f1260c0534e33548728ef38adad33223">
  <xsd:schema xmlns:xsd="http://www.w3.org/2001/XMLSchema" xmlns:xs="http://www.w3.org/2001/XMLSchema" xmlns:p="http://schemas.microsoft.com/office/2006/metadata/properties" xmlns:ns2="efb203fd-e47d-4c2e-aa75-e0faf3594497" xmlns:ns3="0bd9df45-7d4a-46c4-be8d-10ba3c6505ba" xmlns:ns4="b9203c81-7e17-4893-b30b-24b60360ec5b" targetNamespace="http://schemas.microsoft.com/office/2006/metadata/properties" ma:root="true" ma:fieldsID="2298ddfb7eba71e6af01dc097b6250d8" ns2:_="" ns3:_="" ns4:_="">
    <xsd:import namespace="efb203fd-e47d-4c2e-aa75-e0faf3594497"/>
    <xsd:import namespace="0bd9df45-7d4a-46c4-be8d-10ba3c6505ba"/>
    <xsd:import namespace="b9203c81-7e17-4893-b30b-24b60360ec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203fd-e47d-4c2e-aa75-e0faf35944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9df45-7d4a-46c4-be8d-10ba3c6505ba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203c81-7e17-4893-b30b-24b60360ec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90D77-65E1-4949-8653-A2BEC0511C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FE802D-348E-4151-A589-26546A4702C2}">
  <ds:schemaRefs>
    <ds:schemaRef ds:uri="http://purl.org/dc/elements/1.1/"/>
    <ds:schemaRef ds:uri="http://schemas.microsoft.com/office/2006/metadata/properties"/>
    <ds:schemaRef ds:uri="efb203fd-e47d-4c2e-aa75-e0faf3594497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bd9df45-7d4a-46c4-be8d-10ba3c6505ba"/>
    <ds:schemaRef ds:uri="b9203c81-7e17-4893-b30b-24b60360ec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A94D0AE-147A-4054-8A98-00D4C560C3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203fd-e47d-4c2e-aa75-e0faf3594497"/>
    <ds:schemaRef ds:uri="0bd9df45-7d4a-46c4-be8d-10ba3c6505ba"/>
    <ds:schemaRef ds:uri="b9203c81-7e17-4893-b30b-24b60360e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4881</TotalTime>
  <Words>475</Words>
  <Application>Microsoft Office PowerPoint</Application>
  <PresentationFormat>Custom</PresentationFormat>
  <Paragraphs>142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Recognising resistance to Change  </vt:lpstr>
      <vt:lpstr>Pace of change </vt:lpstr>
      <vt:lpstr>Balancing delivery focus with people focus</vt:lpstr>
      <vt:lpstr>People are not rational robots</vt:lpstr>
      <vt:lpstr>Resistance to change</vt:lpstr>
      <vt:lpstr>Different levels of resistance </vt:lpstr>
      <vt:lpstr>Example change – ACME Business Services</vt:lpstr>
      <vt:lpstr>Different levels of resistance </vt:lpstr>
      <vt:lpstr>We think much faster than we speak</vt:lpstr>
      <vt:lpstr>Different levels of resistance </vt:lpstr>
      <vt:lpstr>Different levels of resistance </vt:lpstr>
      <vt:lpstr>Different levels of resistance </vt:lpstr>
      <vt:lpstr>Appealing to hearts and minds  </vt:lpstr>
      <vt:lpstr>Balancing yours and other’s views</vt:lpstr>
      <vt:lpstr>Discover more</vt:lpstr>
      <vt:lpstr>PowerPoint Presentation</vt:lpstr>
      <vt:lpstr>About ChangeQuest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Mabilat</dc:creator>
  <cp:lastModifiedBy>Andrew</cp:lastModifiedBy>
  <cp:revision>244</cp:revision>
  <dcterms:created xsi:type="dcterms:W3CDTF">2017-06-09T09:20:04Z</dcterms:created>
  <dcterms:modified xsi:type="dcterms:W3CDTF">2017-10-11T07:29:40Z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CQ_PP_Template</vt:lpwstr>
  </property>
  <property fmtid="{D5CDD505-2E9C-101B-9397-08002B2CF9AE}" pid="3" name="ContentTypeId">
    <vt:lpwstr>0x010100C54E8AC96BF7B84DA9792BD5B594571E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GUID">
    <vt:lpwstr>3B4E1F22-E679-4652-A0F4-7F0A0B05993C</vt:lpwstr>
  </property>
  <property fmtid="{D5CDD505-2E9C-101B-9397-08002B2CF9AE}" pid="7" name="ArticulateProjectFull">
    <vt:lpwstr>https://changequestltd.sharepoint.com/ChangeQuestHQ/Marketing And Sales/CQ Presentations/2017/ProjChallenge\ProjChallenge_Oct_2017_v0.21_NM.ppta</vt:lpwstr>
  </property>
</Properties>
</file>