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 id="2147483697" r:id="rId4"/>
    <p:sldMasterId id="2147483709" r:id="rId5"/>
    <p:sldMasterId id="2147483721" r:id="rId6"/>
    <p:sldMasterId id="2147483733" r:id="rId7"/>
    <p:sldMasterId id="2147483745" r:id="rId8"/>
    <p:sldMasterId id="2147483757" r:id="rId9"/>
    <p:sldMasterId id="2147483769" r:id="rId10"/>
  </p:sldMasterIdLst>
  <p:notesMasterIdLst>
    <p:notesMasterId r:id="rId24"/>
  </p:notesMasterIdLst>
  <p:handoutMasterIdLst>
    <p:handoutMasterId r:id="rId25"/>
  </p:handoutMasterIdLst>
  <p:sldIdLst>
    <p:sldId id="311" r:id="rId11"/>
    <p:sldId id="301" r:id="rId12"/>
    <p:sldId id="299" r:id="rId13"/>
    <p:sldId id="278" r:id="rId14"/>
    <p:sldId id="300" r:id="rId15"/>
    <p:sldId id="298" r:id="rId16"/>
    <p:sldId id="312" r:id="rId17"/>
    <p:sldId id="313" r:id="rId18"/>
    <p:sldId id="314" r:id="rId19"/>
    <p:sldId id="315" r:id="rId20"/>
    <p:sldId id="306" r:id="rId21"/>
    <p:sldId id="310" r:id="rId22"/>
    <p:sldId id="316" r:id="rId23"/>
  </p:sldIdLst>
  <p:sldSz cx="12192000" cy="6858000"/>
  <p:notesSz cx="6791325" cy="9869488"/>
  <p:custDataLst>
    <p:tags r:id="rId26"/>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1071" userDrawn="1">
          <p15:clr>
            <a:srgbClr val="A4A3A4"/>
          </p15:clr>
        </p15:guide>
        <p15:guide id="4" pos="937" userDrawn="1">
          <p15:clr>
            <a:srgbClr val="A4A3A4"/>
          </p15:clr>
        </p15:guide>
        <p15:guide id="5" pos="3840" userDrawn="1">
          <p15:clr>
            <a:srgbClr val="A4A3A4"/>
          </p15:clr>
        </p15:guide>
        <p15:guide id="6" orient="horz" pos="3884">
          <p15:clr>
            <a:srgbClr val="A4A3A4"/>
          </p15:clr>
        </p15:guide>
      </p15:sldGuideLst>
    </p:ext>
    <p:ext uri="{2D200454-40CA-4A62-9FC3-DE9A4176ACB9}">
      <p15:notesGuideLst xmlns:p15="http://schemas.microsoft.com/office/powerpoint/2012/main" xmlns="">
        <p15:guide id="1" orient="horz" pos="3109">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9F16"/>
    <a:srgbClr val="E6ECF0"/>
    <a:srgbClr val="DAE3E8"/>
    <a:srgbClr val="FDB016"/>
    <a:srgbClr val="FCB134"/>
    <a:srgbClr val="09375D"/>
    <a:srgbClr val="013052"/>
    <a:srgbClr val="11517D"/>
    <a:srgbClr val="013E5B"/>
    <a:srgbClr val="00547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16" autoAdjust="0"/>
    <p:restoredTop sz="95405" autoAdjust="0"/>
  </p:normalViewPr>
  <p:slideViewPr>
    <p:cSldViewPr snapToGrid="0" snapToObjects="1">
      <p:cViewPr varScale="1">
        <p:scale>
          <a:sx n="87" d="100"/>
          <a:sy n="87" d="100"/>
        </p:scale>
        <p:origin x="-78" y="-192"/>
      </p:cViewPr>
      <p:guideLst>
        <p:guide orient="horz" pos="1071"/>
        <p:guide orient="horz" pos="3884"/>
        <p:guide pos="937"/>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63" d="100"/>
          <a:sy n="63" d="100"/>
        </p:scale>
        <p:origin x="3330" y="48"/>
      </p:cViewPr>
      <p:guideLst>
        <p:guide orient="horz" pos="3109"/>
        <p:guide pos="213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908"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6847" y="0"/>
            <a:ext cx="2942908" cy="493474"/>
          </a:xfrm>
          <a:prstGeom prst="rect">
            <a:avLst/>
          </a:prstGeom>
        </p:spPr>
        <p:txBody>
          <a:bodyPr vert="horz" lIns="91440" tIns="45720" rIns="91440" bIns="45720" rtlCol="0"/>
          <a:lstStyle>
            <a:lvl1pPr algn="r">
              <a:defRPr sz="1200"/>
            </a:lvl1pPr>
          </a:lstStyle>
          <a:p>
            <a:fld id="{80A87FA3-159B-46C0-BBA6-ED958F8696F3}" type="datetimeFigureOut">
              <a:rPr lang="en-GB" smtClean="0"/>
              <a:t>11/03/2018</a:t>
            </a:fld>
            <a:endParaRPr lang="en-GB"/>
          </a:p>
        </p:txBody>
      </p:sp>
      <p:sp>
        <p:nvSpPr>
          <p:cNvPr id="4" name="Footer Placeholder 3"/>
          <p:cNvSpPr>
            <a:spLocks noGrp="1"/>
          </p:cNvSpPr>
          <p:nvPr>
            <p:ph type="ftr" sz="quarter" idx="2"/>
          </p:nvPr>
        </p:nvSpPr>
        <p:spPr>
          <a:xfrm>
            <a:off x="1" y="9374301"/>
            <a:ext cx="2942908" cy="49347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6847" y="9374301"/>
            <a:ext cx="2942908" cy="493474"/>
          </a:xfrm>
          <a:prstGeom prst="rect">
            <a:avLst/>
          </a:prstGeom>
        </p:spPr>
        <p:txBody>
          <a:bodyPr vert="horz" lIns="91440" tIns="45720" rIns="91440" bIns="45720" rtlCol="0" anchor="b"/>
          <a:lstStyle>
            <a:lvl1pPr algn="r">
              <a:defRPr sz="1200"/>
            </a:lvl1pPr>
          </a:lstStyle>
          <a:p>
            <a:fld id="{CCAA220F-AFF2-4A55-89F6-63FB8B270E4A}" type="slidenum">
              <a:rPr lang="en-GB" smtClean="0"/>
              <a:t>‹#›</a:t>
            </a:fld>
            <a:endParaRPr lang="en-GB"/>
          </a:p>
        </p:txBody>
      </p:sp>
    </p:spTree>
    <p:extLst>
      <p:ext uri="{BB962C8B-B14F-4D97-AF65-F5344CB8AC3E}">
        <p14:creationId xmlns:p14="http://schemas.microsoft.com/office/powerpoint/2010/main" val="4189172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908" cy="4934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6847" y="0"/>
            <a:ext cx="2942908" cy="493474"/>
          </a:xfrm>
          <a:prstGeom prst="rect">
            <a:avLst/>
          </a:prstGeom>
        </p:spPr>
        <p:txBody>
          <a:bodyPr vert="horz" lIns="91440" tIns="45720" rIns="91440" bIns="45720" rtlCol="0"/>
          <a:lstStyle>
            <a:lvl1pPr algn="r">
              <a:defRPr sz="1200"/>
            </a:lvl1pPr>
          </a:lstStyle>
          <a:p>
            <a:fld id="{5778EFFA-EEC5-4C24-9B22-FF121A58C5AC}" type="datetimeFigureOut">
              <a:rPr lang="en-GB" smtClean="0"/>
              <a:t>11/03/2018</a:t>
            </a:fld>
            <a:endParaRPr lang="en-GB"/>
          </a:p>
        </p:txBody>
      </p:sp>
      <p:sp>
        <p:nvSpPr>
          <p:cNvPr id="4" name="Slide Image Placeholder 3"/>
          <p:cNvSpPr>
            <a:spLocks noGrp="1" noRot="1" noChangeAspect="1"/>
          </p:cNvSpPr>
          <p:nvPr>
            <p:ph type="sldImg" idx="2"/>
          </p:nvPr>
        </p:nvSpPr>
        <p:spPr>
          <a:xfrm>
            <a:off x="106363" y="739775"/>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133" y="4688007"/>
            <a:ext cx="5433060" cy="44412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374301"/>
            <a:ext cx="2942908" cy="49347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6847" y="9374301"/>
            <a:ext cx="2942908" cy="493474"/>
          </a:xfrm>
          <a:prstGeom prst="rect">
            <a:avLst/>
          </a:prstGeom>
        </p:spPr>
        <p:txBody>
          <a:bodyPr vert="horz" lIns="91440" tIns="45720" rIns="91440" bIns="45720" rtlCol="0" anchor="b"/>
          <a:lstStyle>
            <a:lvl1pPr algn="r">
              <a:defRPr sz="1200"/>
            </a:lvl1pPr>
          </a:lstStyle>
          <a:p>
            <a:fld id="{2BE14F53-2F23-4441-9A96-FD14D0840CC2}" type="slidenum">
              <a:rPr lang="en-GB" smtClean="0"/>
              <a:t>‹#›</a:t>
            </a:fld>
            <a:endParaRPr lang="en-GB"/>
          </a:p>
        </p:txBody>
      </p:sp>
    </p:spTree>
    <p:extLst>
      <p:ext uri="{BB962C8B-B14F-4D97-AF65-F5344CB8AC3E}">
        <p14:creationId xmlns:p14="http://schemas.microsoft.com/office/powerpoint/2010/main" val="30863784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E0170C-4342-4556-92D5-B4CE0DFA43A9}"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6" name="Slide Image Placeholder 5"/>
          <p:cNvSpPr>
            <a:spLocks noGrp="1" noRot="1" noChangeAspect="1"/>
          </p:cNvSpPr>
          <p:nvPr>
            <p:ph type="sldImg"/>
          </p:nvPr>
        </p:nvSpPr>
        <p:spPr>
          <a:xfrm>
            <a:off x="681038" y="790575"/>
            <a:ext cx="5435600" cy="3059113"/>
          </a:xfrm>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2724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E0170C-4342-4556-92D5-B4CE0DFA43A9}"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6" name="Slide Image Placeholder 5"/>
          <p:cNvSpPr>
            <a:spLocks noGrp="1" noRot="1" noChangeAspect="1"/>
          </p:cNvSpPr>
          <p:nvPr>
            <p:ph type="sldImg"/>
          </p:nvPr>
        </p:nvSpPr>
        <p:spPr>
          <a:xfrm>
            <a:off x="681038" y="790575"/>
            <a:ext cx="5435600" cy="3059113"/>
          </a:xfrm>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36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E0170C-4342-4556-92D5-B4CE0DFA43A9}"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6" name="Slide Image Placeholder 5"/>
          <p:cNvSpPr>
            <a:spLocks noGrp="1" noRot="1" noChangeAspect="1"/>
          </p:cNvSpPr>
          <p:nvPr>
            <p:ph type="sldImg"/>
          </p:nvPr>
        </p:nvSpPr>
        <p:spPr>
          <a:xfrm>
            <a:off x="681038" y="790575"/>
            <a:ext cx="5435600" cy="3059113"/>
          </a:xfrm>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76186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E0170C-4342-4556-92D5-B4CE0DFA43A9}"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6" name="Slide Image Placeholder 5"/>
          <p:cNvSpPr>
            <a:spLocks noGrp="1" noRot="1" noChangeAspect="1"/>
          </p:cNvSpPr>
          <p:nvPr>
            <p:ph type="sldImg"/>
          </p:nvPr>
        </p:nvSpPr>
        <p:spPr>
          <a:xfrm>
            <a:off x="681038" y="790575"/>
            <a:ext cx="5435600" cy="3059113"/>
          </a:xfrm>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14010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E0170C-4342-4556-92D5-B4CE0DFA43A9}"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6" name="Slide Image Placeholder 5"/>
          <p:cNvSpPr>
            <a:spLocks noGrp="1" noRot="1" noChangeAspect="1"/>
          </p:cNvSpPr>
          <p:nvPr>
            <p:ph type="sldImg"/>
          </p:nvPr>
        </p:nvSpPr>
        <p:spPr>
          <a:xfrm>
            <a:off x="681038" y="790575"/>
            <a:ext cx="5435600" cy="3059113"/>
          </a:xfrm>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0801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668338" y="747713"/>
            <a:ext cx="5467350" cy="3076575"/>
          </a:xfrm>
        </p:spPr>
      </p:sp>
      <p:sp>
        <p:nvSpPr>
          <p:cNvPr id="7" name="Notes Placeholder 6"/>
          <p:cNvSpPr>
            <a:spLocks noGrp="1"/>
          </p:cNvSpPr>
          <p:nvPr>
            <p:ph type="body" idx="1"/>
          </p:nvPr>
        </p:nvSpPr>
        <p:spPr/>
        <p:txBody>
          <a:bodyPr/>
          <a:lstStyle/>
          <a:p>
            <a:endParaRPr lang="en-GB"/>
          </a:p>
        </p:txBody>
      </p:sp>
      <p:sp>
        <p:nvSpPr>
          <p:cNvPr id="8" name="Slide Number Placeholder 7"/>
          <p:cNvSpPr>
            <a:spLocks noGrp="1"/>
          </p:cNvSpPr>
          <p:nvPr>
            <p:ph type="sldNum" sz="quarter" idx="10"/>
          </p:nvPr>
        </p:nvSpPr>
        <p:spPr/>
        <p:txBody>
          <a:bodyPr/>
          <a:lstStyle/>
          <a:p>
            <a:fld id="{1C3B16E8-C506-406D-B270-16480C7C59C1}" type="slidenum">
              <a:rPr lang="sv-SE" smtClean="0"/>
              <a:pPr/>
              <a:t>3</a:t>
            </a:fld>
            <a:endParaRPr lang="sv-SE"/>
          </a:p>
        </p:txBody>
      </p:sp>
    </p:spTree>
    <p:extLst>
      <p:ext uri="{BB962C8B-B14F-4D97-AF65-F5344CB8AC3E}">
        <p14:creationId xmlns:p14="http://schemas.microsoft.com/office/powerpoint/2010/main" val="121359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254" y="4097867"/>
            <a:ext cx="5437168" cy="5494866"/>
          </a:xfrm>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8EEF2BAB-A343-46CD-A492-5CFFDAD75F60}" type="slidenum">
              <a:rPr lang="en-GB" smtClean="0"/>
              <a:pPr/>
              <a:t>4</a:t>
            </a:fld>
            <a:endParaRPr lang="en-GB"/>
          </a:p>
        </p:txBody>
      </p:sp>
      <p:sp>
        <p:nvSpPr>
          <p:cNvPr id="11" name="Slide Image Placeholder 10"/>
          <p:cNvSpPr>
            <a:spLocks noGrp="1" noRot="1" noChangeAspect="1"/>
          </p:cNvSpPr>
          <p:nvPr>
            <p:ph type="sldImg"/>
          </p:nvPr>
        </p:nvSpPr>
        <p:spPr>
          <a:xfrm>
            <a:off x="681038" y="790575"/>
            <a:ext cx="5435600" cy="3059113"/>
          </a:xfrm>
        </p:spPr>
      </p:sp>
    </p:spTree>
    <p:extLst>
      <p:ext uri="{BB962C8B-B14F-4D97-AF65-F5344CB8AC3E}">
        <p14:creationId xmlns:p14="http://schemas.microsoft.com/office/powerpoint/2010/main" val="283756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E0170C-4342-4556-92D5-B4CE0DFA43A9}"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6" name="Slide Image Placeholder 5"/>
          <p:cNvSpPr>
            <a:spLocks noGrp="1" noRot="1" noChangeAspect="1"/>
          </p:cNvSpPr>
          <p:nvPr>
            <p:ph type="sldImg"/>
          </p:nvPr>
        </p:nvSpPr>
        <p:spPr>
          <a:xfrm>
            <a:off x="681038" y="790575"/>
            <a:ext cx="5435600" cy="3059113"/>
          </a:xfrm>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8958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890" y="4072353"/>
            <a:ext cx="5827590" cy="5911766"/>
          </a:xfrm>
        </p:spPr>
        <p:txBody>
          <a:bodyPr/>
          <a:lstStyle/>
          <a:p>
            <a:pPr marL="0" indent="0">
              <a:buNone/>
            </a:pPr>
            <a:r>
              <a:rPr lang="en-GB" b="1" dirty="0" smtClean="0"/>
              <a:t>Recent project highlights</a:t>
            </a:r>
          </a:p>
          <a:p>
            <a:pPr marL="172102" indent="-172102">
              <a:buFont typeface="Arial" panose="020B0604020202020204" pitchFamily="34" charset="0"/>
              <a:buChar char="•"/>
            </a:pPr>
            <a:r>
              <a:rPr lang="en-GB" dirty="0" smtClean="0"/>
              <a:t>The design, construction, operation and maintenance of the UK’s biggest hospital project, the £1 billion redevelopment of St Bartholomew’s and The Royal London.</a:t>
            </a:r>
          </a:p>
          <a:p>
            <a:pPr marL="172102" indent="-172102">
              <a:buFont typeface="Arial" panose="020B0604020202020204" pitchFamily="34" charset="0"/>
              <a:buChar char="•"/>
            </a:pPr>
            <a:r>
              <a:rPr lang="en-GB" dirty="0" smtClean="0"/>
              <a:t>With a value of more than £400 million, seven Crossrail contracts have been secured by a </a:t>
            </a:r>
            <a:r>
              <a:rPr lang="en-GB" dirty="0" err="1" smtClean="0"/>
              <a:t>Costain</a:t>
            </a:r>
            <a:r>
              <a:rPr lang="en-GB" dirty="0" smtClean="0"/>
              <a:t> Skanska joint venture since 2010, including Bond Street and Paddington stations.</a:t>
            </a:r>
          </a:p>
          <a:p>
            <a:pPr marL="172102" indent="-172102">
              <a:buFont typeface="Arial" panose="020B0604020202020204" pitchFamily="34" charset="0"/>
              <a:buChar char="•"/>
            </a:pPr>
            <a:r>
              <a:rPr lang="en-GB" dirty="0" smtClean="0"/>
              <a:t>Water – Skanska is delivering long-term value for Thames Water, Welsh Water and Anglian Water, using collaborative working to create broad-based, innovative solutions that benefit consumers.</a:t>
            </a:r>
          </a:p>
          <a:p>
            <a:pPr marL="172102" indent="-172102">
              <a:buFont typeface="Arial" panose="020B0604020202020204" pitchFamily="34" charset="0"/>
              <a:buChar char="•"/>
            </a:pPr>
            <a:r>
              <a:rPr lang="en-GB" dirty="0" smtClean="0"/>
              <a:t>In the last 10 years, we’ve built, refurbished and extended over 40 schools in Bristol to deliver over 7,500 new primary places, and improved the learning environment for more than 13,600 secondary pupils.</a:t>
            </a:r>
          </a:p>
          <a:p>
            <a:pPr marL="172102" indent="-172102">
              <a:buFont typeface="Arial" panose="020B0604020202020204" pitchFamily="34" charset="0"/>
              <a:buChar char="•"/>
            </a:pPr>
            <a:r>
              <a:rPr lang="en-GB" dirty="0" smtClean="0"/>
              <a:t>New Papworth Hospital – part of a new biomedical campus in Cambridge, this cardiothoracic centre of excellence will provide 310 beds, seven operating theatres and five catheterisation labs, funded through a private-finance initiative.</a:t>
            </a:r>
          </a:p>
        </p:txBody>
      </p:sp>
      <p:sp>
        <p:nvSpPr>
          <p:cNvPr id="7" name="Slide Image Placeholder 6"/>
          <p:cNvSpPr>
            <a:spLocks noGrp="1" noRot="1" noChangeAspect="1"/>
          </p:cNvSpPr>
          <p:nvPr>
            <p:ph type="sldImg"/>
          </p:nvPr>
        </p:nvSpPr>
        <p:spPr>
          <a:xfrm>
            <a:off x="668338" y="747713"/>
            <a:ext cx="5467350" cy="3076575"/>
          </a:xfrm>
        </p:spPr>
      </p:sp>
      <p:sp>
        <p:nvSpPr>
          <p:cNvPr id="8" name="Slide Number Placeholder 7"/>
          <p:cNvSpPr>
            <a:spLocks noGrp="1"/>
          </p:cNvSpPr>
          <p:nvPr>
            <p:ph type="sldNum" sz="quarter" idx="10"/>
          </p:nvPr>
        </p:nvSpPr>
        <p:spPr/>
        <p:txBody>
          <a:bodyPr/>
          <a:lstStyle/>
          <a:p>
            <a:fld id="{1C3B16E8-C506-406D-B270-16480C7C59C1}" type="slidenum">
              <a:rPr lang="sv-SE" smtClean="0"/>
              <a:pPr/>
              <a:t>6</a:t>
            </a:fld>
            <a:endParaRPr lang="sv-SE"/>
          </a:p>
        </p:txBody>
      </p:sp>
    </p:spTree>
    <p:extLst>
      <p:ext uri="{BB962C8B-B14F-4D97-AF65-F5344CB8AC3E}">
        <p14:creationId xmlns:p14="http://schemas.microsoft.com/office/powerpoint/2010/main" val="3063237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E0170C-4342-4556-92D5-B4CE0DFA43A9}"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6" name="Slide Image Placeholder 5"/>
          <p:cNvSpPr>
            <a:spLocks noGrp="1" noRot="1" noChangeAspect="1"/>
          </p:cNvSpPr>
          <p:nvPr>
            <p:ph type="sldImg"/>
          </p:nvPr>
        </p:nvSpPr>
        <p:spPr>
          <a:xfrm>
            <a:off x="681038" y="790575"/>
            <a:ext cx="5435600" cy="3059113"/>
          </a:xfrm>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8971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E0170C-4342-4556-92D5-B4CE0DFA43A9}"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6" name="Slide Image Placeholder 5"/>
          <p:cNvSpPr>
            <a:spLocks noGrp="1" noRot="1" noChangeAspect="1"/>
          </p:cNvSpPr>
          <p:nvPr>
            <p:ph type="sldImg"/>
          </p:nvPr>
        </p:nvSpPr>
        <p:spPr>
          <a:xfrm>
            <a:off x="681038" y="790575"/>
            <a:ext cx="5435600" cy="3059113"/>
          </a:xfrm>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5161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E0170C-4342-4556-92D5-B4CE0DFA43A9}" type="slidenum">
              <a:rPr kumimoji="0" lang="en-GB" sz="13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3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6" name="Slide Image Placeholder 5"/>
          <p:cNvSpPr>
            <a:spLocks noGrp="1" noRot="1" noChangeAspect="1"/>
          </p:cNvSpPr>
          <p:nvPr>
            <p:ph type="sldImg"/>
          </p:nvPr>
        </p:nvSpPr>
        <p:spPr>
          <a:xfrm>
            <a:off x="681038" y="790575"/>
            <a:ext cx="5435600" cy="3059113"/>
          </a:xfrm>
        </p:spPr>
      </p:sp>
      <p:sp>
        <p:nvSpPr>
          <p:cNvPr id="7" name="Notes Placeholder 6"/>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87884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fill">
    <p:bg>
      <p:bgPr>
        <a:solidFill>
          <a:schemeClr val="bg2"/>
        </a:solidFill>
        <a:effectLst/>
      </p:bgPr>
    </p:bg>
    <p:spTree>
      <p:nvGrpSpPr>
        <p:cNvPr id="1" name=""/>
        <p:cNvGrpSpPr/>
        <p:nvPr/>
      </p:nvGrpSpPr>
      <p:grpSpPr>
        <a:xfrm>
          <a:off x="0" y="0"/>
          <a:ext cx="0" cy="0"/>
          <a:chOff x="0" y="0"/>
          <a:chExt cx="0" cy="0"/>
        </a:xfrm>
      </p:grpSpPr>
      <p:sp>
        <p:nvSpPr>
          <p:cNvPr id="7" name="Rectangle 44"/>
          <p:cNvSpPr>
            <a:spLocks noChangeArrowheads="1"/>
          </p:cNvSpPr>
          <p:nvPr userDrawn="1"/>
        </p:nvSpPr>
        <p:spPr bwMode="auto">
          <a:xfrm>
            <a:off x="0" y="6419850"/>
            <a:ext cx="12192000" cy="438150"/>
          </a:xfrm>
          <a:prstGeom prst="rect">
            <a:avLst/>
          </a:prstGeom>
          <a:solidFill>
            <a:schemeClr val="bg1"/>
          </a:solidFill>
          <a:ln>
            <a:noFill/>
          </a:ln>
          <a:effectLst/>
          <a:extLst/>
        </p:spPr>
        <p:txBody>
          <a:bodyPr wrap="none" anchor="ctr"/>
          <a:lstStyle/>
          <a:p>
            <a:endParaRPr lang="en-US" sz="1800" dirty="0"/>
          </a:p>
        </p:txBody>
      </p:sp>
      <p:sp>
        <p:nvSpPr>
          <p:cNvPr id="2" name="Title 1"/>
          <p:cNvSpPr>
            <a:spLocks noGrp="1"/>
          </p:cNvSpPr>
          <p:nvPr>
            <p:ph type="ctrTitle"/>
          </p:nvPr>
        </p:nvSpPr>
        <p:spPr>
          <a:xfrm>
            <a:off x="1435200" y="2693988"/>
            <a:ext cx="9354312" cy="539496"/>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lvl1pPr>
              <a:defRPr>
                <a:solidFill>
                  <a:srgbClr val="293E6B"/>
                </a:solidFill>
              </a:defRPr>
            </a:lvl1pPr>
          </a:lstStyle>
          <a:p>
            <a:r>
              <a:rPr lang="sv-SE" smtClean="0"/>
              <a:t>20XX-XX-XX</a:t>
            </a:r>
            <a:endParaRPr lang="en-US" dirty="0"/>
          </a:p>
        </p:txBody>
      </p:sp>
      <p:sp>
        <p:nvSpPr>
          <p:cNvPr id="10" name="Footer Placeholder 9"/>
          <p:cNvSpPr>
            <a:spLocks noGrp="1"/>
          </p:cNvSpPr>
          <p:nvPr>
            <p:ph type="ftr" sz="quarter" idx="11"/>
          </p:nvPr>
        </p:nvSpPr>
        <p:spPr/>
        <p:txBody>
          <a:bodyPr/>
          <a:lstStyle>
            <a:lvl1pPr>
              <a:defRPr>
                <a:solidFill>
                  <a:srgbClr val="293E6B"/>
                </a:solidFill>
              </a:defRPr>
            </a:lvl1p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lvl1pPr>
              <a:defRPr>
                <a:solidFill>
                  <a:srgbClr val="293E6B"/>
                </a:solidFill>
              </a:defRPr>
            </a:lvl1pPr>
          </a:lstStyle>
          <a:p>
            <a:fld id="{552F452E-B795-4D05-B605-588F6513802C}" type="slidenum">
              <a:rPr lang="en-US" smtClean="0"/>
              <a:pPr/>
              <a:t>‹#›</a:t>
            </a:fld>
            <a:endParaRPr lang="en-US" dirty="0"/>
          </a:p>
        </p:txBody>
      </p:sp>
    </p:spTree>
    <p:extLst>
      <p:ext uri="{BB962C8B-B14F-4D97-AF65-F5344CB8AC3E}">
        <p14:creationId xmlns:p14="http://schemas.microsoft.com/office/powerpoint/2010/main" val="875724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20XX-XX-XX</a:t>
            </a:r>
            <a:endParaRPr lang="en-US" dirty="0"/>
          </a:p>
        </p:txBody>
      </p:sp>
      <p:sp>
        <p:nvSpPr>
          <p:cNvPr id="3" name="Footer Placeholder 2"/>
          <p:cNvSpPr>
            <a:spLocks noGrp="1"/>
          </p:cNvSpPr>
          <p:nvPr>
            <p:ph type="ftr" sz="quarter" idx="11"/>
          </p:nvPr>
        </p:nvSpPr>
        <p:spPr/>
        <p:txBody>
          <a:bodyPr/>
          <a:lstStyle/>
          <a:p>
            <a:r>
              <a:rPr lang="en-GB" smtClean="0"/>
              <a:t>Internal information − Name of presentation</a:t>
            </a:r>
            <a:endParaRPr lang="en-US" dirty="0"/>
          </a:p>
        </p:txBody>
      </p:sp>
      <p:sp>
        <p:nvSpPr>
          <p:cNvPr id="4" name="Slide Number Placeholder 3"/>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302825302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Star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586001"/>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Rubrik - mitte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11" y="3082927"/>
            <a:ext cx="11366500" cy="600075"/>
          </a:xfrm>
        </p:spPr>
        <p:txBody>
          <a:bodyPr/>
          <a:lstStyle>
            <a:lvl1pPr algn="ctr">
              <a:defRPr/>
            </a:lvl1pPr>
          </a:lstStyle>
          <a:p>
            <a:r>
              <a:rPr lang="sv-SE"/>
              <a:t>Klicka här för att ändra format</a:t>
            </a:r>
            <a:endParaRPr lang="sv-SE" dirty="0"/>
          </a:p>
        </p:txBody>
      </p:sp>
    </p:spTree>
    <p:extLst>
      <p:ext uri="{BB962C8B-B14F-4D97-AF65-F5344CB8AC3E}">
        <p14:creationId xmlns:p14="http://schemas.microsoft.com/office/powerpoint/2010/main" val="2187171317"/>
      </p:ext>
    </p:extLst>
  </p:cSld>
  <p:clrMapOvr>
    <a:masterClrMapping/>
  </p:clrMapOvr>
  <p:transition spd="med">
    <p:fade/>
  </p:transition>
  <p:hf sldNum="0"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Skärmdump">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12192000" cy="5029200"/>
          </a:xfrm>
          <a:prstGeom prst="rect">
            <a:avLst/>
          </a:prstGeom>
          <a:solidFill>
            <a:srgbClr val="F9FAFC"/>
          </a:solidFill>
          <a:ln w="9525" cap="flat" cmpd="sng" algn="ctr">
            <a:noFill/>
            <a:prstDash val="solid"/>
            <a:round/>
            <a:headEnd type="none" w="med" len="med"/>
            <a:tailEnd type="none" w="med" len="med"/>
          </a:ln>
          <a:effectLst/>
        </p:spPr>
        <p:txBody>
          <a:bodyPr rot="0" spcFirstLastPara="0" vertOverflow="overflow" horzOverflow="overflow" vert="horz" wrap="none" lIns="67500" tIns="35100" rIns="67500" bIns="35100" numCol="1" spcCol="0" rtlCol="0" fromWordArt="0" anchor="ctr" anchorCtr="0" forceAA="0" compatLnSpc="1">
            <a:prstTxWarp prst="textNoShape">
              <a:avLst/>
            </a:prstTxWarp>
            <a:noAutofit/>
          </a:bodyPr>
          <a:lstStyle/>
          <a:p>
            <a:pPr defTabSz="685800" fontAlgn="base">
              <a:spcBef>
                <a:spcPct val="0"/>
              </a:spcBef>
              <a:spcAft>
                <a:spcPct val="0"/>
              </a:spcAft>
              <a:defRPr/>
            </a:pPr>
            <a:endParaRPr lang="sv-SE" sz="1500" dirty="0">
              <a:solidFill>
                <a:srgbClr val="000000"/>
              </a:solidFill>
              <a:latin typeface="Arial" charset="0"/>
              <a:cs typeface="Arial" panose="020B0604020202020204" pitchFamily="34" charset="0"/>
            </a:endParaRPr>
          </a:p>
        </p:txBody>
      </p:sp>
      <p:sp>
        <p:nvSpPr>
          <p:cNvPr id="16" name="Text Placeholder 15"/>
          <p:cNvSpPr>
            <a:spLocks noGrp="1"/>
          </p:cNvSpPr>
          <p:nvPr>
            <p:ph type="body" sz="quarter" idx="10" hasCustomPrompt="1"/>
          </p:nvPr>
        </p:nvSpPr>
        <p:spPr>
          <a:xfrm>
            <a:off x="412751" y="5357548"/>
            <a:ext cx="11366500" cy="466725"/>
          </a:xfrm>
        </p:spPr>
        <p:txBody>
          <a:bodyPr/>
          <a:lstStyle>
            <a:lvl1pPr marL="0" marR="0" indent="0" algn="l" defTabSz="685800" rtl="0" eaLnBrk="0" fontAlgn="base" latinLnBrk="0" hangingPunct="0">
              <a:lnSpc>
                <a:spcPct val="100000"/>
              </a:lnSpc>
              <a:spcBef>
                <a:spcPct val="60000"/>
              </a:spcBef>
              <a:spcAft>
                <a:spcPct val="0"/>
              </a:spcAft>
              <a:buClr>
                <a:srgbClr val="5E82A6"/>
              </a:buClr>
              <a:buSzTx/>
              <a:buFont typeface="Arial" panose="020B0604020202020204" pitchFamily="34" charset="0"/>
              <a:buNone/>
              <a:tabLst/>
              <a:defRPr sz="1800">
                <a:solidFill>
                  <a:srgbClr val="5E82A6"/>
                </a:solidFill>
              </a:defRPr>
            </a:lvl1pPr>
          </a:lstStyle>
          <a:p>
            <a:pPr marL="0" marR="0" lvl="0" indent="0" algn="l" defTabSz="685800" rtl="0" eaLnBrk="0" fontAlgn="base" latinLnBrk="0" hangingPunct="0">
              <a:lnSpc>
                <a:spcPct val="100000"/>
              </a:lnSpc>
              <a:spcBef>
                <a:spcPct val="60000"/>
              </a:spcBef>
              <a:spcAft>
                <a:spcPct val="0"/>
              </a:spcAft>
              <a:buClr>
                <a:srgbClr val="5E82A6"/>
              </a:buClr>
              <a:buSzTx/>
              <a:buFont typeface="Arial" panose="020B0604020202020204" pitchFamily="34" charset="0"/>
              <a:buNone/>
              <a:tabLst/>
              <a:defRPr/>
            </a:pPr>
            <a:r>
              <a:rPr lang="en-US" kern="0" dirty="0" err="1"/>
              <a:t>Rubrik</a:t>
            </a:r>
            <a:endParaRPr lang="sv-SE" kern="0" dirty="0"/>
          </a:p>
        </p:txBody>
      </p:sp>
      <p:sp>
        <p:nvSpPr>
          <p:cNvPr id="17" name="Text Placeholder 15"/>
          <p:cNvSpPr>
            <a:spLocks noGrp="1"/>
          </p:cNvSpPr>
          <p:nvPr>
            <p:ph type="body" sz="quarter" idx="11" hasCustomPrompt="1"/>
          </p:nvPr>
        </p:nvSpPr>
        <p:spPr>
          <a:xfrm>
            <a:off x="412751" y="5743310"/>
            <a:ext cx="11366500" cy="466725"/>
          </a:xfrm>
        </p:spPr>
        <p:txBody>
          <a:bodyPr/>
          <a:lstStyle>
            <a:lvl1pPr marL="0" marR="0" indent="0" algn="l" defTabSz="685800" rtl="0" eaLnBrk="0" fontAlgn="base" latinLnBrk="0" hangingPunct="0">
              <a:lnSpc>
                <a:spcPct val="100000"/>
              </a:lnSpc>
              <a:spcBef>
                <a:spcPct val="60000"/>
              </a:spcBef>
              <a:spcAft>
                <a:spcPct val="0"/>
              </a:spcAft>
              <a:buClr>
                <a:srgbClr val="5E82A6"/>
              </a:buClr>
              <a:buSzTx/>
              <a:buFont typeface="Arial" panose="020B0604020202020204" pitchFamily="34" charset="0"/>
              <a:buNone/>
              <a:tabLst/>
              <a:defRPr sz="1050">
                <a:solidFill>
                  <a:schemeClr val="tx1"/>
                </a:solidFill>
              </a:defRPr>
            </a:lvl1pPr>
          </a:lstStyle>
          <a:p>
            <a:r>
              <a:rPr lang="en-US" sz="1050" kern="0" dirty="0">
                <a:solidFill>
                  <a:schemeClr val="tx1"/>
                </a:solidFill>
                <a:latin typeface="+mn-lt"/>
              </a:rPr>
              <a:t>Text</a:t>
            </a:r>
          </a:p>
        </p:txBody>
      </p:sp>
      <p:sp>
        <p:nvSpPr>
          <p:cNvPr id="22" name="Picture Placeholder 21"/>
          <p:cNvSpPr>
            <a:spLocks noGrp="1"/>
          </p:cNvSpPr>
          <p:nvPr>
            <p:ph type="pic" sz="quarter" idx="12" hasCustomPrompt="1"/>
          </p:nvPr>
        </p:nvSpPr>
        <p:spPr>
          <a:xfrm>
            <a:off x="425449" y="242119"/>
            <a:ext cx="11366400" cy="4575600"/>
          </a:xfrm>
          <a:ln>
            <a:solidFill>
              <a:schemeClr val="bg1">
                <a:lumMod val="85000"/>
              </a:schemeClr>
            </a:solidFill>
          </a:ln>
        </p:spPr>
        <p:txBody>
          <a:bodyPr/>
          <a:lstStyle>
            <a:lvl1pPr marL="0" indent="0">
              <a:buNone/>
              <a:defRPr/>
            </a:lvl1pPr>
          </a:lstStyle>
          <a:p>
            <a:r>
              <a:rPr lang="sv-SE" dirty="0"/>
              <a:t>  </a:t>
            </a:r>
          </a:p>
        </p:txBody>
      </p:sp>
    </p:spTree>
    <p:extLst>
      <p:ext uri="{BB962C8B-B14F-4D97-AF65-F5344CB8AC3E}">
        <p14:creationId xmlns:p14="http://schemas.microsoft.com/office/powerpoint/2010/main" val="1607680873"/>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Kundcitat">
    <p:spTree>
      <p:nvGrpSpPr>
        <p:cNvPr id="1" name=""/>
        <p:cNvGrpSpPr/>
        <p:nvPr/>
      </p:nvGrpSpPr>
      <p:grpSpPr>
        <a:xfrm>
          <a:off x="0" y="0"/>
          <a:ext cx="0" cy="0"/>
          <a:chOff x="0" y="0"/>
          <a:chExt cx="0" cy="0"/>
        </a:xfrm>
      </p:grpSpPr>
      <p:sp>
        <p:nvSpPr>
          <p:cNvPr id="2" name="Rectangle 1"/>
          <p:cNvSpPr/>
          <p:nvPr/>
        </p:nvSpPr>
        <p:spPr bwMode="auto">
          <a:xfrm>
            <a:off x="0" y="3392488"/>
            <a:ext cx="12192000" cy="2273300"/>
          </a:xfrm>
          <a:prstGeom prst="rect">
            <a:avLst/>
          </a:prstGeom>
          <a:solidFill>
            <a:srgbClr val="F9FAFC"/>
          </a:solidFill>
          <a:ln w="9525" cap="flat" cmpd="sng" algn="ctr">
            <a:noFill/>
            <a:prstDash val="solid"/>
            <a:round/>
            <a:headEnd type="none" w="med" len="med"/>
            <a:tailEnd type="none" w="med" len="med"/>
          </a:ln>
          <a:effectLst/>
        </p:spPr>
        <p:txBody>
          <a:bodyPr rot="0" spcFirstLastPara="0" vertOverflow="overflow" horzOverflow="overflow" vert="horz" wrap="none" lIns="67500" tIns="35100" rIns="67500" bIns="35100" numCol="1" spcCol="0" rtlCol="0" fromWordArt="0" anchor="ctr" anchorCtr="0" forceAA="0" compatLnSpc="1">
            <a:prstTxWarp prst="textNoShape">
              <a:avLst/>
            </a:prstTxWarp>
            <a:noAutofit/>
          </a:bodyPr>
          <a:lstStyle/>
          <a:p>
            <a:pPr defTabSz="685800" fontAlgn="base">
              <a:spcBef>
                <a:spcPct val="0"/>
              </a:spcBef>
              <a:spcAft>
                <a:spcPct val="0"/>
              </a:spcAft>
              <a:defRPr/>
            </a:pPr>
            <a:endParaRPr lang="sv-SE" sz="1500" dirty="0">
              <a:solidFill>
                <a:srgbClr val="000000"/>
              </a:solidFill>
              <a:latin typeface="Arial" charset="0"/>
              <a:cs typeface="Arial" panose="020B0604020202020204" pitchFamily="34" charset="0"/>
            </a:endParaRPr>
          </a:p>
        </p:txBody>
      </p:sp>
      <p:sp>
        <p:nvSpPr>
          <p:cNvPr id="6" name="Text Placeholder 5"/>
          <p:cNvSpPr>
            <a:spLocks noGrp="1"/>
          </p:cNvSpPr>
          <p:nvPr>
            <p:ph type="body" sz="quarter" idx="10" hasCustomPrompt="1"/>
          </p:nvPr>
        </p:nvSpPr>
        <p:spPr>
          <a:xfrm>
            <a:off x="2302670" y="3763965"/>
            <a:ext cx="7586663" cy="1530351"/>
          </a:xfrm>
        </p:spPr>
        <p:txBody>
          <a:bodyPr/>
          <a:lstStyle>
            <a:lvl1pPr marL="0" indent="0" algn="ctr">
              <a:buNone/>
              <a:defRPr i="1"/>
            </a:lvl1pPr>
          </a:lstStyle>
          <a:p>
            <a:pPr lvl="0"/>
            <a:r>
              <a:rPr lang="en-US" dirty="0" err="1"/>
              <a:t>Citat</a:t>
            </a:r>
            <a:r>
              <a:rPr lang="en-US" dirty="0"/>
              <a:t> </a:t>
            </a:r>
            <a:endParaRPr lang="sv-SE" dirty="0"/>
          </a:p>
        </p:txBody>
      </p:sp>
    </p:spTree>
    <p:extLst>
      <p:ext uri="{BB962C8B-B14F-4D97-AF65-F5344CB8AC3E}">
        <p14:creationId xmlns:p14="http://schemas.microsoft.com/office/powerpoint/2010/main" val="333883402"/>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19111" y="241815"/>
            <a:ext cx="11366500" cy="342000"/>
          </a:xfrm>
        </p:spPr>
        <p:txBody>
          <a:bodyPr/>
          <a:lstStyle/>
          <a:p>
            <a:r>
              <a:rPr lang="sv-SE"/>
              <a:t>Klicka här för att ändra format</a:t>
            </a:r>
            <a:endParaRPr lang="sv-SE" dirty="0"/>
          </a:p>
        </p:txBody>
      </p:sp>
    </p:spTree>
    <p:extLst>
      <p:ext uri="{BB962C8B-B14F-4D97-AF65-F5344CB8AC3E}">
        <p14:creationId xmlns:p14="http://schemas.microsoft.com/office/powerpoint/2010/main" val="4230192164"/>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a:xfrm>
            <a:off x="419101" y="757239"/>
            <a:ext cx="11366500" cy="5786437"/>
          </a:xfrm>
        </p:spPr>
        <p:txBody>
          <a:bodyPr/>
          <a:lstStyle>
            <a:lvl1pPr>
              <a:defRPr sz="1600"/>
            </a:lvl1pPr>
            <a:lvl2pPr>
              <a:defRPr sz="1400"/>
            </a:lvl2pPr>
            <a:lvl3pPr>
              <a:defRPr sz="1200"/>
            </a:lvl3pPr>
            <a:lvl4pPr>
              <a:defRPr sz="1050"/>
            </a:lvl4pPr>
          </a:lstStyle>
          <a:p>
            <a:pPr lvl="0"/>
            <a:r>
              <a:rPr lang="sv-SE"/>
              <a:t>Klicka här för att ändra format på bakgrundstexten</a:t>
            </a:r>
          </a:p>
          <a:p>
            <a:pPr lvl="1"/>
            <a:r>
              <a:rPr lang="sv-SE"/>
              <a:t>Nivå två</a:t>
            </a:r>
          </a:p>
          <a:p>
            <a:pPr lvl="2"/>
            <a:r>
              <a:rPr lang="sv-SE"/>
              <a:t>Nivå tre</a:t>
            </a:r>
          </a:p>
          <a:p>
            <a:pPr lvl="3"/>
            <a:r>
              <a:rPr lang="sv-SE"/>
              <a:t>Nivå fyra</a:t>
            </a:r>
          </a:p>
        </p:txBody>
      </p:sp>
    </p:spTree>
    <p:extLst>
      <p:ext uri="{BB962C8B-B14F-4D97-AF65-F5344CB8AC3E}">
        <p14:creationId xmlns:p14="http://schemas.microsoft.com/office/powerpoint/2010/main" val="3798408623"/>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Rubrik och punktlis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6" name="Text Placeholder 5"/>
          <p:cNvSpPr>
            <a:spLocks noGrp="1"/>
          </p:cNvSpPr>
          <p:nvPr>
            <p:ph type="body" sz="quarter" idx="10"/>
          </p:nvPr>
        </p:nvSpPr>
        <p:spPr>
          <a:xfrm>
            <a:off x="419101" y="1625601"/>
            <a:ext cx="11366500" cy="43910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4188925698"/>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77418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3212976"/>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 e-mail address</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32556399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fill">
    <p:bg>
      <p:bgPr>
        <a:solidFill>
          <a:schemeClr val="bg2"/>
        </a:solidFill>
        <a:effectLst/>
      </p:bgPr>
    </p:bg>
    <p:spTree>
      <p:nvGrpSpPr>
        <p:cNvPr id="1" name=""/>
        <p:cNvGrpSpPr/>
        <p:nvPr/>
      </p:nvGrpSpPr>
      <p:grpSpPr>
        <a:xfrm>
          <a:off x="0" y="0"/>
          <a:ext cx="0" cy="0"/>
          <a:chOff x="0" y="0"/>
          <a:chExt cx="0" cy="0"/>
        </a:xfrm>
      </p:grpSpPr>
      <p:sp>
        <p:nvSpPr>
          <p:cNvPr id="7" name="Rectangle 44"/>
          <p:cNvSpPr>
            <a:spLocks noChangeArrowheads="1"/>
          </p:cNvSpPr>
          <p:nvPr userDrawn="1"/>
        </p:nvSpPr>
        <p:spPr bwMode="auto">
          <a:xfrm>
            <a:off x="0" y="6419850"/>
            <a:ext cx="12192000" cy="438150"/>
          </a:xfrm>
          <a:prstGeom prst="rect">
            <a:avLst/>
          </a:prstGeom>
          <a:solidFill>
            <a:schemeClr val="bg1"/>
          </a:solidFill>
          <a:ln>
            <a:noFill/>
          </a:ln>
          <a:effectLst/>
          <a:extLst/>
        </p:spPr>
        <p:txBody>
          <a:bodyPr wrap="none" anchor="ctr"/>
          <a:lstStyle/>
          <a:p>
            <a:endParaRPr lang="en-US" sz="1800" dirty="0"/>
          </a:p>
        </p:txBody>
      </p:sp>
      <p:sp>
        <p:nvSpPr>
          <p:cNvPr id="2" name="Title 1"/>
          <p:cNvSpPr>
            <a:spLocks noGrp="1"/>
          </p:cNvSpPr>
          <p:nvPr>
            <p:ph type="ctrTitle"/>
          </p:nvPr>
        </p:nvSpPr>
        <p:spPr>
          <a:xfrm>
            <a:off x="1435200" y="2693988"/>
            <a:ext cx="9354312" cy="539496"/>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lvl1pPr>
              <a:defRPr>
                <a:solidFill>
                  <a:srgbClr val="293E6B"/>
                </a:solidFill>
              </a:defRPr>
            </a:lvl1pPr>
          </a:lstStyle>
          <a:p>
            <a:r>
              <a:rPr lang="sv-SE" smtClean="0"/>
              <a:t>20XX-XX-XX</a:t>
            </a:r>
            <a:endParaRPr lang="en-US" dirty="0"/>
          </a:p>
        </p:txBody>
      </p:sp>
      <p:sp>
        <p:nvSpPr>
          <p:cNvPr id="10" name="Footer Placeholder 9"/>
          <p:cNvSpPr>
            <a:spLocks noGrp="1"/>
          </p:cNvSpPr>
          <p:nvPr>
            <p:ph type="ftr" sz="quarter" idx="11"/>
          </p:nvPr>
        </p:nvSpPr>
        <p:spPr/>
        <p:txBody>
          <a:bodyPr/>
          <a:lstStyle>
            <a:lvl1pPr>
              <a:defRPr>
                <a:solidFill>
                  <a:srgbClr val="293E6B"/>
                </a:solidFill>
              </a:defRPr>
            </a:lvl1p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lvl1pPr>
              <a:defRPr>
                <a:solidFill>
                  <a:srgbClr val="293E6B"/>
                </a:solidFill>
              </a:defRPr>
            </a:lvl1pPr>
          </a:lstStyle>
          <a:p>
            <a:fld id="{552F452E-B795-4D05-B605-588F6513802C}" type="slidenum">
              <a:rPr lang="en-US" smtClean="0"/>
              <a:pPr/>
              <a:t>‹#›</a:t>
            </a:fld>
            <a:endParaRPr lang="en-US" dirty="0"/>
          </a:p>
        </p:txBody>
      </p:sp>
    </p:spTree>
    <p:extLst>
      <p:ext uri="{BB962C8B-B14F-4D97-AF65-F5344CB8AC3E}">
        <p14:creationId xmlns:p14="http://schemas.microsoft.com/office/powerpoint/2010/main" val="2323035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455469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4312"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a:xfrm>
            <a:off x="1432984" y="696913"/>
            <a:ext cx="9354312"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800634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with pictur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39672605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en-US" dirty="0" smtClean="0"/>
              <a:t>Type chapter title here</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7815663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7843415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Text and picture Righ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en-US" smtClean="0"/>
              <a:t>Click icon to add picture</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3" name="Title 2"/>
          <p:cNvSpPr>
            <a:spLocks noGrp="1"/>
          </p:cNvSpPr>
          <p:nvPr>
            <p:ph type="title"/>
          </p:nvPr>
        </p:nvSpPr>
        <p:spPr>
          <a:xfrm>
            <a:off x="1435199" y="696913"/>
            <a:ext cx="6588000"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4845218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4 pictur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pPr/>
              <a:t>‹#›</a:t>
            </a:fld>
            <a:endParaRPr lang="en-US" dirty="0"/>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en-US" smtClean="0"/>
              <a:t>Click icon to add picture</a:t>
            </a:r>
            <a:endParaRPr lang="en-GB" dirty="0"/>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en-US" smtClean="0"/>
              <a:t>Click icon to add picture</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en-US" smtClean="0"/>
              <a:t>Click icon to add picture</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en-US" smtClean="0"/>
              <a:t>Click icon to add picture</a:t>
            </a:r>
            <a:endParaRPr lang="en-GB"/>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904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0928377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550940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20XX-XX-XX</a:t>
            </a:r>
            <a:endParaRPr lang="en-US" dirty="0"/>
          </a:p>
        </p:txBody>
      </p:sp>
      <p:sp>
        <p:nvSpPr>
          <p:cNvPr id="3" name="Footer Placeholder 2"/>
          <p:cNvSpPr>
            <a:spLocks noGrp="1"/>
          </p:cNvSpPr>
          <p:nvPr>
            <p:ph type="ftr" sz="quarter" idx="11"/>
          </p:nvPr>
        </p:nvSpPr>
        <p:spPr/>
        <p:txBody>
          <a:bodyPr/>
          <a:lstStyle/>
          <a:p>
            <a:r>
              <a:rPr lang="en-GB" smtClean="0"/>
              <a:t>Internal information − Name of presentation</a:t>
            </a:r>
            <a:endParaRPr lang="en-US" dirty="0"/>
          </a:p>
        </p:txBody>
      </p:sp>
      <p:sp>
        <p:nvSpPr>
          <p:cNvPr id="4" name="Slide Number Placeholder 3"/>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32477773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3212976"/>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 e-mail address</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6873166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fill">
    <p:bg>
      <p:bgPr>
        <a:solidFill>
          <a:schemeClr val="bg2"/>
        </a:solidFill>
        <a:effectLst/>
      </p:bgPr>
    </p:bg>
    <p:spTree>
      <p:nvGrpSpPr>
        <p:cNvPr id="1" name=""/>
        <p:cNvGrpSpPr/>
        <p:nvPr/>
      </p:nvGrpSpPr>
      <p:grpSpPr>
        <a:xfrm>
          <a:off x="0" y="0"/>
          <a:ext cx="0" cy="0"/>
          <a:chOff x="0" y="0"/>
          <a:chExt cx="0" cy="0"/>
        </a:xfrm>
      </p:grpSpPr>
      <p:sp>
        <p:nvSpPr>
          <p:cNvPr id="7" name="Rectangle 44"/>
          <p:cNvSpPr>
            <a:spLocks noChangeArrowheads="1"/>
          </p:cNvSpPr>
          <p:nvPr userDrawn="1"/>
        </p:nvSpPr>
        <p:spPr bwMode="auto">
          <a:xfrm>
            <a:off x="0" y="6419850"/>
            <a:ext cx="12192000" cy="438150"/>
          </a:xfrm>
          <a:prstGeom prst="rect">
            <a:avLst/>
          </a:prstGeom>
          <a:solidFill>
            <a:schemeClr val="bg1"/>
          </a:solidFill>
          <a:ln>
            <a:noFill/>
          </a:ln>
          <a:effectLst/>
          <a:extLst/>
        </p:spPr>
        <p:txBody>
          <a:bodyPr wrap="none" anchor="ctr"/>
          <a:lstStyle/>
          <a:p>
            <a:endParaRPr lang="en-US" sz="1800" dirty="0"/>
          </a:p>
        </p:txBody>
      </p:sp>
      <p:sp>
        <p:nvSpPr>
          <p:cNvPr id="2" name="Title 1"/>
          <p:cNvSpPr>
            <a:spLocks noGrp="1"/>
          </p:cNvSpPr>
          <p:nvPr>
            <p:ph type="ctrTitle"/>
          </p:nvPr>
        </p:nvSpPr>
        <p:spPr>
          <a:xfrm>
            <a:off x="1435200" y="2693988"/>
            <a:ext cx="9354312" cy="539496"/>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lvl1pPr>
              <a:defRPr>
                <a:solidFill>
                  <a:srgbClr val="293E6B"/>
                </a:solidFill>
              </a:defRPr>
            </a:lvl1pPr>
          </a:lstStyle>
          <a:p>
            <a:r>
              <a:rPr lang="sv-SE" smtClean="0"/>
              <a:t>20XX-XX-XX</a:t>
            </a:r>
            <a:endParaRPr lang="en-US" dirty="0"/>
          </a:p>
        </p:txBody>
      </p:sp>
      <p:sp>
        <p:nvSpPr>
          <p:cNvPr id="10" name="Footer Placeholder 9"/>
          <p:cNvSpPr>
            <a:spLocks noGrp="1"/>
          </p:cNvSpPr>
          <p:nvPr>
            <p:ph type="ftr" sz="quarter" idx="11"/>
          </p:nvPr>
        </p:nvSpPr>
        <p:spPr/>
        <p:txBody>
          <a:bodyPr/>
          <a:lstStyle>
            <a:lvl1pPr>
              <a:defRPr>
                <a:solidFill>
                  <a:srgbClr val="293E6B"/>
                </a:solidFill>
              </a:defRPr>
            </a:lvl1p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lvl1pPr>
              <a:defRPr>
                <a:solidFill>
                  <a:srgbClr val="293E6B"/>
                </a:solidFill>
              </a:defRPr>
            </a:lvl1pPr>
          </a:lstStyle>
          <a:p>
            <a:fld id="{552F452E-B795-4D05-B605-588F6513802C}" type="slidenum">
              <a:rPr lang="en-US" smtClean="0"/>
              <a:pPr/>
              <a:t>‹#›</a:t>
            </a:fld>
            <a:endParaRPr lang="en-US" dirty="0"/>
          </a:p>
        </p:txBody>
      </p:sp>
    </p:spTree>
    <p:extLst>
      <p:ext uri="{BB962C8B-B14F-4D97-AF65-F5344CB8AC3E}">
        <p14:creationId xmlns:p14="http://schemas.microsoft.com/office/powerpoint/2010/main" val="13550095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19986165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4312"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a:xfrm>
            <a:off x="1432984" y="696913"/>
            <a:ext cx="9354312"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6905969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with pictur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362237619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en-US" dirty="0" smtClean="0"/>
              <a:t>Type chapter title here</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96409622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196850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Text and picture Righ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en-US" smtClean="0"/>
              <a:t>Click icon to add picture</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3" name="Title 2"/>
          <p:cNvSpPr>
            <a:spLocks noGrp="1"/>
          </p:cNvSpPr>
          <p:nvPr>
            <p:ph type="title"/>
          </p:nvPr>
        </p:nvSpPr>
        <p:spPr>
          <a:xfrm>
            <a:off x="1435199" y="696913"/>
            <a:ext cx="6588000"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1458136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4312"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a:xfrm>
            <a:off x="1432984" y="696913"/>
            <a:ext cx="9354312"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9472050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pictur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pPr/>
              <a:t>‹#›</a:t>
            </a:fld>
            <a:endParaRPr lang="en-US" dirty="0"/>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en-US" smtClean="0"/>
              <a:t>Click icon to add picture</a:t>
            </a:r>
            <a:endParaRPr lang="en-GB" dirty="0"/>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en-US" smtClean="0"/>
              <a:t>Click icon to add picture</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en-US" smtClean="0"/>
              <a:t>Click icon to add picture</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en-US" smtClean="0"/>
              <a:t>Click icon to add picture</a:t>
            </a:r>
            <a:endParaRPr lang="en-GB"/>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5622211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0874916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20XX-XX-XX</a:t>
            </a:r>
            <a:endParaRPr lang="en-US" dirty="0"/>
          </a:p>
        </p:txBody>
      </p:sp>
      <p:sp>
        <p:nvSpPr>
          <p:cNvPr id="3" name="Footer Placeholder 2"/>
          <p:cNvSpPr>
            <a:spLocks noGrp="1"/>
          </p:cNvSpPr>
          <p:nvPr>
            <p:ph type="ftr" sz="quarter" idx="11"/>
          </p:nvPr>
        </p:nvSpPr>
        <p:spPr/>
        <p:txBody>
          <a:bodyPr/>
          <a:lstStyle/>
          <a:p>
            <a:r>
              <a:rPr lang="en-GB" smtClean="0"/>
              <a:t>Internal information − Name of presentation</a:t>
            </a:r>
            <a:endParaRPr lang="en-US" dirty="0"/>
          </a:p>
        </p:txBody>
      </p:sp>
      <p:sp>
        <p:nvSpPr>
          <p:cNvPr id="4" name="Slide Number Placeholder 3"/>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0394139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3212976"/>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 e-mail address</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6105991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fill">
    <p:bg>
      <p:bgPr>
        <a:solidFill>
          <a:schemeClr val="bg2"/>
        </a:solidFill>
        <a:effectLst/>
      </p:bgPr>
    </p:bg>
    <p:spTree>
      <p:nvGrpSpPr>
        <p:cNvPr id="1" name=""/>
        <p:cNvGrpSpPr/>
        <p:nvPr/>
      </p:nvGrpSpPr>
      <p:grpSpPr>
        <a:xfrm>
          <a:off x="0" y="0"/>
          <a:ext cx="0" cy="0"/>
          <a:chOff x="0" y="0"/>
          <a:chExt cx="0" cy="0"/>
        </a:xfrm>
      </p:grpSpPr>
      <p:sp>
        <p:nvSpPr>
          <p:cNvPr id="7" name="Rectangle 44"/>
          <p:cNvSpPr>
            <a:spLocks noChangeArrowheads="1"/>
          </p:cNvSpPr>
          <p:nvPr userDrawn="1"/>
        </p:nvSpPr>
        <p:spPr bwMode="auto">
          <a:xfrm>
            <a:off x="0" y="6419850"/>
            <a:ext cx="12192000" cy="438150"/>
          </a:xfrm>
          <a:prstGeom prst="rect">
            <a:avLst/>
          </a:prstGeom>
          <a:solidFill>
            <a:schemeClr val="bg1"/>
          </a:solidFill>
          <a:ln>
            <a:noFill/>
          </a:ln>
          <a:effectLst/>
          <a:extLst/>
        </p:spPr>
        <p:txBody>
          <a:bodyPr wrap="none" anchor="ctr"/>
          <a:lstStyle/>
          <a:p>
            <a:endParaRPr lang="en-US" sz="1800" dirty="0"/>
          </a:p>
        </p:txBody>
      </p:sp>
      <p:sp>
        <p:nvSpPr>
          <p:cNvPr id="2" name="Title 1"/>
          <p:cNvSpPr>
            <a:spLocks noGrp="1"/>
          </p:cNvSpPr>
          <p:nvPr>
            <p:ph type="ctrTitle"/>
          </p:nvPr>
        </p:nvSpPr>
        <p:spPr>
          <a:xfrm>
            <a:off x="1435200" y="2693988"/>
            <a:ext cx="9354312" cy="539496"/>
          </a:xfrm>
        </p:spPr>
        <p:txBody>
          <a:bodyPr/>
          <a:lstStyle>
            <a:lvl1pPr>
              <a:defRPr>
                <a:solidFill>
                  <a:srgbClr val="293E6B"/>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rgbClr val="293E6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lvl1pPr>
              <a:defRPr>
                <a:solidFill>
                  <a:srgbClr val="293E6B"/>
                </a:solidFill>
              </a:defRPr>
            </a:lvl1pPr>
          </a:lstStyle>
          <a:p>
            <a:r>
              <a:rPr lang="sv-SE" smtClean="0"/>
              <a:t>20XX-XX-XX</a:t>
            </a:r>
            <a:endParaRPr lang="en-US" dirty="0"/>
          </a:p>
        </p:txBody>
      </p:sp>
      <p:sp>
        <p:nvSpPr>
          <p:cNvPr id="10" name="Footer Placeholder 9"/>
          <p:cNvSpPr>
            <a:spLocks noGrp="1"/>
          </p:cNvSpPr>
          <p:nvPr>
            <p:ph type="ftr" sz="quarter" idx="11"/>
          </p:nvPr>
        </p:nvSpPr>
        <p:spPr/>
        <p:txBody>
          <a:bodyPr/>
          <a:lstStyle>
            <a:lvl1pPr>
              <a:defRPr>
                <a:solidFill>
                  <a:srgbClr val="293E6B"/>
                </a:solidFill>
              </a:defRPr>
            </a:lvl1p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lvl1pPr>
              <a:defRPr>
                <a:solidFill>
                  <a:srgbClr val="293E6B"/>
                </a:solidFill>
              </a:defRPr>
            </a:lvl1pPr>
          </a:lstStyle>
          <a:p>
            <a:fld id="{552F452E-B795-4D05-B605-588F6513802C}" type="slidenum">
              <a:rPr lang="en-US" smtClean="0"/>
              <a:pPr/>
              <a:t>‹#›</a:t>
            </a:fld>
            <a:endParaRPr lang="en-US" dirty="0"/>
          </a:p>
        </p:txBody>
      </p:sp>
    </p:spTree>
    <p:extLst>
      <p:ext uri="{BB962C8B-B14F-4D97-AF65-F5344CB8AC3E}">
        <p14:creationId xmlns:p14="http://schemas.microsoft.com/office/powerpoint/2010/main" val="415655263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75931423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4312"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a:xfrm>
            <a:off x="1432984" y="696913"/>
            <a:ext cx="9354312"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376852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with pictur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23383079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en-US" dirty="0" smtClean="0"/>
              <a:t>Type chapter title here</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08877938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30666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with pictur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86461705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Text and picture Righ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en-US" smtClean="0"/>
              <a:t>Click icon to add picture</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3" name="Title 2"/>
          <p:cNvSpPr>
            <a:spLocks noGrp="1"/>
          </p:cNvSpPr>
          <p:nvPr>
            <p:ph type="title"/>
          </p:nvPr>
        </p:nvSpPr>
        <p:spPr>
          <a:xfrm>
            <a:off x="1435199" y="696913"/>
            <a:ext cx="6588000"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60681836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4 pictur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pPr/>
              <a:t>‹#›</a:t>
            </a:fld>
            <a:endParaRPr lang="en-US" dirty="0"/>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en-US" smtClean="0"/>
              <a:t>Click icon to add picture</a:t>
            </a:r>
            <a:endParaRPr lang="en-GB" dirty="0"/>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en-US" smtClean="0"/>
              <a:t>Click icon to add picture</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en-US" smtClean="0"/>
              <a:t>Click icon to add picture</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en-US" smtClean="0"/>
              <a:t>Click icon to add picture</a:t>
            </a:r>
            <a:endParaRPr lang="en-GB"/>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5478326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8294720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20XX-XX-XX</a:t>
            </a:r>
            <a:endParaRPr lang="en-US" dirty="0"/>
          </a:p>
        </p:txBody>
      </p:sp>
      <p:sp>
        <p:nvSpPr>
          <p:cNvPr id="3" name="Footer Placeholder 2"/>
          <p:cNvSpPr>
            <a:spLocks noGrp="1"/>
          </p:cNvSpPr>
          <p:nvPr>
            <p:ph type="ftr" sz="quarter" idx="11"/>
          </p:nvPr>
        </p:nvSpPr>
        <p:spPr/>
        <p:txBody>
          <a:bodyPr/>
          <a:lstStyle/>
          <a:p>
            <a:r>
              <a:rPr lang="en-GB" smtClean="0"/>
              <a:t>Internal information − Name of presentation</a:t>
            </a:r>
            <a:endParaRPr lang="en-US" dirty="0"/>
          </a:p>
        </p:txBody>
      </p:sp>
      <p:sp>
        <p:nvSpPr>
          <p:cNvPr id="4" name="Slide Number Placeholder 3"/>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12534568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3212976"/>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 e-mail address</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80863048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fill">
    <p:bg>
      <p:bgPr>
        <a:solidFill>
          <a:schemeClr val="bg2"/>
        </a:solidFill>
        <a:effectLst/>
      </p:bgPr>
    </p:bg>
    <p:spTree>
      <p:nvGrpSpPr>
        <p:cNvPr id="1" name=""/>
        <p:cNvGrpSpPr/>
        <p:nvPr/>
      </p:nvGrpSpPr>
      <p:grpSpPr>
        <a:xfrm>
          <a:off x="0" y="0"/>
          <a:ext cx="0" cy="0"/>
          <a:chOff x="0" y="0"/>
          <a:chExt cx="0" cy="0"/>
        </a:xfrm>
      </p:grpSpPr>
      <p:sp>
        <p:nvSpPr>
          <p:cNvPr id="7" name="Rectangle 44"/>
          <p:cNvSpPr>
            <a:spLocks noChangeArrowheads="1"/>
          </p:cNvSpPr>
          <p:nvPr userDrawn="1"/>
        </p:nvSpPr>
        <p:spPr bwMode="auto">
          <a:xfrm>
            <a:off x="0" y="6419850"/>
            <a:ext cx="12192000" cy="438150"/>
          </a:xfrm>
          <a:prstGeom prst="rect">
            <a:avLst/>
          </a:prstGeom>
          <a:solidFill>
            <a:schemeClr val="bg1"/>
          </a:solidFill>
          <a:ln>
            <a:noFill/>
          </a:ln>
          <a:effectLst/>
          <a:extLst/>
        </p:spPr>
        <p:txBody>
          <a:bodyPr wrap="none" anchor="ctr"/>
          <a:lstStyle/>
          <a:p>
            <a:endParaRPr lang="en-US" sz="1800" dirty="0"/>
          </a:p>
        </p:txBody>
      </p:sp>
      <p:sp>
        <p:nvSpPr>
          <p:cNvPr id="2" name="Title 1"/>
          <p:cNvSpPr>
            <a:spLocks noGrp="1"/>
          </p:cNvSpPr>
          <p:nvPr>
            <p:ph type="ctrTitle"/>
          </p:nvPr>
        </p:nvSpPr>
        <p:spPr>
          <a:xfrm>
            <a:off x="1435200" y="2693988"/>
            <a:ext cx="9354312" cy="539496"/>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lvl1pPr>
              <a:defRPr>
                <a:solidFill>
                  <a:srgbClr val="293E6B"/>
                </a:solidFill>
              </a:defRPr>
            </a:lvl1pPr>
          </a:lstStyle>
          <a:p>
            <a:r>
              <a:rPr lang="sv-SE" smtClean="0"/>
              <a:t>20XX-XX-XX</a:t>
            </a:r>
            <a:endParaRPr lang="en-US" dirty="0"/>
          </a:p>
        </p:txBody>
      </p:sp>
      <p:sp>
        <p:nvSpPr>
          <p:cNvPr id="10" name="Footer Placeholder 9"/>
          <p:cNvSpPr>
            <a:spLocks noGrp="1"/>
          </p:cNvSpPr>
          <p:nvPr>
            <p:ph type="ftr" sz="quarter" idx="11"/>
          </p:nvPr>
        </p:nvSpPr>
        <p:spPr/>
        <p:txBody>
          <a:bodyPr/>
          <a:lstStyle>
            <a:lvl1pPr>
              <a:defRPr>
                <a:solidFill>
                  <a:srgbClr val="293E6B"/>
                </a:solidFill>
              </a:defRPr>
            </a:lvl1p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lvl1pPr>
              <a:defRPr>
                <a:solidFill>
                  <a:srgbClr val="293E6B"/>
                </a:solidFill>
              </a:defRPr>
            </a:lvl1pPr>
          </a:lstStyle>
          <a:p>
            <a:fld id="{552F452E-B795-4D05-B605-588F6513802C}" type="slidenum">
              <a:rPr lang="en-US" smtClean="0"/>
              <a:pPr/>
              <a:t>‹#›</a:t>
            </a:fld>
            <a:endParaRPr lang="en-US" dirty="0"/>
          </a:p>
        </p:txBody>
      </p:sp>
    </p:spTree>
    <p:extLst>
      <p:ext uri="{BB962C8B-B14F-4D97-AF65-F5344CB8AC3E}">
        <p14:creationId xmlns:p14="http://schemas.microsoft.com/office/powerpoint/2010/main" val="40516255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102536756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4312"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a:xfrm>
            <a:off x="1432984" y="696913"/>
            <a:ext cx="9354312"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21173369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with pictur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166625115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en-US" dirty="0" smtClean="0"/>
              <a:t>Type chapter title here</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42787654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en-US" dirty="0" smtClean="0"/>
              <a:t>Type chapter title here</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378179318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5978185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Text and picture Righ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en-US" smtClean="0"/>
              <a:t>Click icon to add picture</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3" name="Title 2"/>
          <p:cNvSpPr>
            <a:spLocks noGrp="1"/>
          </p:cNvSpPr>
          <p:nvPr>
            <p:ph type="title"/>
          </p:nvPr>
        </p:nvSpPr>
        <p:spPr>
          <a:xfrm>
            <a:off x="1435199" y="696913"/>
            <a:ext cx="6588000"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9007133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4 pictur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pPr/>
              <a:t>‹#›</a:t>
            </a:fld>
            <a:endParaRPr lang="en-US" dirty="0"/>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en-US" smtClean="0"/>
              <a:t>Click icon to add picture</a:t>
            </a:r>
            <a:endParaRPr lang="en-GB" dirty="0"/>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en-US" smtClean="0"/>
              <a:t>Click icon to add picture</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en-US" smtClean="0"/>
              <a:t>Click icon to add picture</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en-US" smtClean="0"/>
              <a:t>Click icon to add picture</a:t>
            </a:r>
            <a:endParaRPr lang="en-GB"/>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4159921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423127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20XX-XX-XX</a:t>
            </a:r>
            <a:endParaRPr lang="en-US" dirty="0"/>
          </a:p>
        </p:txBody>
      </p:sp>
      <p:sp>
        <p:nvSpPr>
          <p:cNvPr id="3" name="Footer Placeholder 2"/>
          <p:cNvSpPr>
            <a:spLocks noGrp="1"/>
          </p:cNvSpPr>
          <p:nvPr>
            <p:ph type="ftr" sz="quarter" idx="11"/>
          </p:nvPr>
        </p:nvSpPr>
        <p:spPr/>
        <p:txBody>
          <a:bodyPr/>
          <a:lstStyle/>
          <a:p>
            <a:r>
              <a:rPr lang="en-GB" smtClean="0"/>
              <a:t>Internal information − Name of presentation</a:t>
            </a:r>
            <a:endParaRPr lang="en-US" dirty="0"/>
          </a:p>
        </p:txBody>
      </p:sp>
      <p:sp>
        <p:nvSpPr>
          <p:cNvPr id="4" name="Slide Number Placeholder 3"/>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397425360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3212976"/>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 e-mail address</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326917146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fill">
    <p:bg>
      <p:bgPr>
        <a:solidFill>
          <a:schemeClr val="bg2"/>
        </a:solidFill>
        <a:effectLst/>
      </p:bgPr>
    </p:bg>
    <p:spTree>
      <p:nvGrpSpPr>
        <p:cNvPr id="1" name=""/>
        <p:cNvGrpSpPr/>
        <p:nvPr/>
      </p:nvGrpSpPr>
      <p:grpSpPr>
        <a:xfrm>
          <a:off x="0" y="0"/>
          <a:ext cx="0" cy="0"/>
          <a:chOff x="0" y="0"/>
          <a:chExt cx="0" cy="0"/>
        </a:xfrm>
      </p:grpSpPr>
      <p:sp>
        <p:nvSpPr>
          <p:cNvPr id="7" name="Rectangle 44"/>
          <p:cNvSpPr>
            <a:spLocks noChangeArrowheads="1"/>
          </p:cNvSpPr>
          <p:nvPr userDrawn="1"/>
        </p:nvSpPr>
        <p:spPr bwMode="auto">
          <a:xfrm>
            <a:off x="0" y="6419850"/>
            <a:ext cx="12192000" cy="438150"/>
          </a:xfrm>
          <a:prstGeom prst="rect">
            <a:avLst/>
          </a:prstGeom>
          <a:solidFill>
            <a:schemeClr val="bg1"/>
          </a:solidFill>
          <a:ln>
            <a:noFill/>
          </a:ln>
          <a:effectLst/>
          <a:extLst/>
        </p:spPr>
        <p:txBody>
          <a:bodyPr wrap="none" anchor="ctr"/>
          <a:lstStyle/>
          <a:p>
            <a:endParaRPr lang="en-US" sz="1800" dirty="0"/>
          </a:p>
        </p:txBody>
      </p:sp>
      <p:sp>
        <p:nvSpPr>
          <p:cNvPr id="2" name="Title 1"/>
          <p:cNvSpPr>
            <a:spLocks noGrp="1"/>
          </p:cNvSpPr>
          <p:nvPr>
            <p:ph type="ctrTitle"/>
          </p:nvPr>
        </p:nvSpPr>
        <p:spPr>
          <a:xfrm>
            <a:off x="1435200" y="2693988"/>
            <a:ext cx="9354312" cy="539496"/>
          </a:xfrm>
        </p:spPr>
        <p:txBody>
          <a:bodyPr/>
          <a:lstStyle>
            <a:lvl1pPr>
              <a:defRPr>
                <a:solidFill>
                  <a:srgbClr val="293E6B"/>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rgbClr val="293E6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lvl1pPr>
              <a:defRPr>
                <a:solidFill>
                  <a:srgbClr val="293E6B"/>
                </a:solidFill>
              </a:defRPr>
            </a:lvl1pPr>
          </a:lstStyle>
          <a:p>
            <a:r>
              <a:rPr lang="sv-SE" smtClean="0"/>
              <a:t>20XX-XX-XX</a:t>
            </a:r>
            <a:endParaRPr lang="en-US" dirty="0"/>
          </a:p>
        </p:txBody>
      </p:sp>
      <p:sp>
        <p:nvSpPr>
          <p:cNvPr id="10" name="Footer Placeholder 9"/>
          <p:cNvSpPr>
            <a:spLocks noGrp="1"/>
          </p:cNvSpPr>
          <p:nvPr>
            <p:ph type="ftr" sz="quarter" idx="11"/>
          </p:nvPr>
        </p:nvSpPr>
        <p:spPr/>
        <p:txBody>
          <a:bodyPr/>
          <a:lstStyle>
            <a:lvl1pPr>
              <a:defRPr>
                <a:solidFill>
                  <a:srgbClr val="293E6B"/>
                </a:solidFill>
              </a:defRPr>
            </a:lvl1p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lvl1pPr>
              <a:defRPr>
                <a:solidFill>
                  <a:srgbClr val="293E6B"/>
                </a:solidFill>
              </a:defRPr>
            </a:lvl1pPr>
          </a:lstStyle>
          <a:p>
            <a:fld id="{552F452E-B795-4D05-B605-588F6513802C}" type="slidenum">
              <a:rPr lang="en-US" smtClean="0"/>
              <a:pPr/>
              <a:t>‹#›</a:t>
            </a:fld>
            <a:endParaRPr lang="en-US" dirty="0"/>
          </a:p>
        </p:txBody>
      </p:sp>
    </p:spTree>
    <p:extLst>
      <p:ext uri="{BB962C8B-B14F-4D97-AF65-F5344CB8AC3E}">
        <p14:creationId xmlns:p14="http://schemas.microsoft.com/office/powerpoint/2010/main" val="391950439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10460148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4312"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a:xfrm>
            <a:off x="1432984" y="696913"/>
            <a:ext cx="9354312"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92362903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with pictur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37438057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9726872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en-US" dirty="0" smtClean="0"/>
              <a:t>Type chapter title here</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187549399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1858379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Text and picture Righ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en-US" smtClean="0"/>
              <a:t>Click icon to add picture</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3" name="Title 2"/>
          <p:cNvSpPr>
            <a:spLocks noGrp="1"/>
          </p:cNvSpPr>
          <p:nvPr>
            <p:ph type="title"/>
          </p:nvPr>
        </p:nvSpPr>
        <p:spPr>
          <a:xfrm>
            <a:off x="1435199" y="696913"/>
            <a:ext cx="6588000"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2659366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4 pictur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pPr/>
              <a:t>‹#›</a:t>
            </a:fld>
            <a:endParaRPr lang="en-US" dirty="0"/>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en-US" smtClean="0"/>
              <a:t>Click icon to add picture</a:t>
            </a:r>
            <a:endParaRPr lang="en-GB" dirty="0"/>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en-US" smtClean="0"/>
              <a:t>Click icon to add picture</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en-US" smtClean="0"/>
              <a:t>Click icon to add picture</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en-US" smtClean="0"/>
              <a:t>Click icon to add picture</a:t>
            </a:r>
            <a:endParaRPr lang="en-GB"/>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2271653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8511400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20XX-XX-XX</a:t>
            </a:r>
            <a:endParaRPr lang="en-US" dirty="0"/>
          </a:p>
        </p:txBody>
      </p:sp>
      <p:sp>
        <p:nvSpPr>
          <p:cNvPr id="3" name="Footer Placeholder 2"/>
          <p:cNvSpPr>
            <a:spLocks noGrp="1"/>
          </p:cNvSpPr>
          <p:nvPr>
            <p:ph type="ftr" sz="quarter" idx="11"/>
          </p:nvPr>
        </p:nvSpPr>
        <p:spPr/>
        <p:txBody>
          <a:bodyPr/>
          <a:lstStyle/>
          <a:p>
            <a:r>
              <a:rPr lang="en-GB" smtClean="0"/>
              <a:t>Internal information − Name of presentation</a:t>
            </a:r>
            <a:endParaRPr lang="en-US" dirty="0"/>
          </a:p>
        </p:txBody>
      </p:sp>
      <p:sp>
        <p:nvSpPr>
          <p:cNvPr id="4" name="Slide Number Placeholder 3"/>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12309502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3212976"/>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 e-mail address</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124064353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fill">
    <p:bg>
      <p:bgPr>
        <a:solidFill>
          <a:schemeClr val="bg2"/>
        </a:solidFill>
        <a:effectLst/>
      </p:bgPr>
    </p:bg>
    <p:spTree>
      <p:nvGrpSpPr>
        <p:cNvPr id="1" name=""/>
        <p:cNvGrpSpPr/>
        <p:nvPr/>
      </p:nvGrpSpPr>
      <p:grpSpPr>
        <a:xfrm>
          <a:off x="0" y="0"/>
          <a:ext cx="0" cy="0"/>
          <a:chOff x="0" y="0"/>
          <a:chExt cx="0" cy="0"/>
        </a:xfrm>
      </p:grpSpPr>
      <p:sp>
        <p:nvSpPr>
          <p:cNvPr id="7" name="Rectangle 44"/>
          <p:cNvSpPr>
            <a:spLocks noChangeArrowheads="1"/>
          </p:cNvSpPr>
          <p:nvPr userDrawn="1"/>
        </p:nvSpPr>
        <p:spPr bwMode="auto">
          <a:xfrm>
            <a:off x="0" y="6419850"/>
            <a:ext cx="12192000" cy="438150"/>
          </a:xfrm>
          <a:prstGeom prst="rect">
            <a:avLst/>
          </a:prstGeom>
          <a:solidFill>
            <a:schemeClr val="bg1"/>
          </a:solidFill>
          <a:ln>
            <a:noFill/>
          </a:ln>
          <a:effectLst/>
          <a:extLst/>
        </p:spPr>
        <p:txBody>
          <a:bodyPr wrap="none" anchor="ctr"/>
          <a:lstStyle/>
          <a:p>
            <a:endParaRPr lang="en-US" sz="1800" dirty="0"/>
          </a:p>
        </p:txBody>
      </p:sp>
      <p:sp>
        <p:nvSpPr>
          <p:cNvPr id="2" name="Title 1"/>
          <p:cNvSpPr>
            <a:spLocks noGrp="1"/>
          </p:cNvSpPr>
          <p:nvPr>
            <p:ph type="ctrTitle"/>
          </p:nvPr>
        </p:nvSpPr>
        <p:spPr>
          <a:xfrm>
            <a:off x="1435200" y="2693988"/>
            <a:ext cx="9354312" cy="539496"/>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lvl1pPr>
              <a:defRPr>
                <a:solidFill>
                  <a:srgbClr val="293E6B"/>
                </a:solidFill>
              </a:defRPr>
            </a:lvl1pPr>
          </a:lstStyle>
          <a:p>
            <a:r>
              <a:rPr lang="sv-SE" smtClean="0"/>
              <a:t>20XX-XX-XX</a:t>
            </a:r>
            <a:endParaRPr lang="en-US" dirty="0"/>
          </a:p>
        </p:txBody>
      </p:sp>
      <p:sp>
        <p:nvSpPr>
          <p:cNvPr id="10" name="Footer Placeholder 9"/>
          <p:cNvSpPr>
            <a:spLocks noGrp="1"/>
          </p:cNvSpPr>
          <p:nvPr>
            <p:ph type="ftr" sz="quarter" idx="11"/>
          </p:nvPr>
        </p:nvSpPr>
        <p:spPr/>
        <p:txBody>
          <a:bodyPr/>
          <a:lstStyle>
            <a:lvl1pPr>
              <a:defRPr>
                <a:solidFill>
                  <a:srgbClr val="293E6B"/>
                </a:solidFill>
              </a:defRPr>
            </a:lvl1p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lvl1pPr>
              <a:defRPr>
                <a:solidFill>
                  <a:srgbClr val="293E6B"/>
                </a:solidFill>
              </a:defRPr>
            </a:lvl1pPr>
          </a:lstStyle>
          <a:p>
            <a:fld id="{552F452E-B795-4D05-B605-588F6513802C}" type="slidenum">
              <a:rPr lang="en-US" smtClean="0"/>
              <a:pPr/>
              <a:t>‹#›</a:t>
            </a:fld>
            <a:endParaRPr lang="en-US" dirty="0"/>
          </a:p>
        </p:txBody>
      </p:sp>
    </p:spTree>
    <p:extLst>
      <p:ext uri="{BB962C8B-B14F-4D97-AF65-F5344CB8AC3E}">
        <p14:creationId xmlns:p14="http://schemas.microsoft.com/office/powerpoint/2010/main" val="276745765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90690768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4312"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a:xfrm>
            <a:off x="1432984" y="696913"/>
            <a:ext cx="9354312"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9744231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Text and picture Righ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en-US" smtClean="0"/>
              <a:t>Click icon to add picture</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3" name="Title 2"/>
          <p:cNvSpPr>
            <a:spLocks noGrp="1"/>
          </p:cNvSpPr>
          <p:nvPr>
            <p:ph type="title"/>
          </p:nvPr>
        </p:nvSpPr>
        <p:spPr>
          <a:xfrm>
            <a:off x="1435199" y="696913"/>
            <a:ext cx="6588000"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4462761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with pictur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405385365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en-US" dirty="0" smtClean="0"/>
              <a:t>Type chapter title here</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66029539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97313051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Text and picture Righ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en-US" smtClean="0"/>
              <a:t>Click icon to add picture</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3" name="Title 2"/>
          <p:cNvSpPr>
            <a:spLocks noGrp="1"/>
          </p:cNvSpPr>
          <p:nvPr>
            <p:ph type="title"/>
          </p:nvPr>
        </p:nvSpPr>
        <p:spPr>
          <a:xfrm>
            <a:off x="1435199" y="696913"/>
            <a:ext cx="6588000"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914767188"/>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4 pictur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pPr/>
              <a:t>‹#›</a:t>
            </a:fld>
            <a:endParaRPr lang="en-US" dirty="0"/>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en-US" smtClean="0"/>
              <a:t>Click icon to add picture</a:t>
            </a:r>
            <a:endParaRPr lang="en-GB" dirty="0"/>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en-US" smtClean="0"/>
              <a:t>Click icon to add picture</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en-US" smtClean="0"/>
              <a:t>Click icon to add picture</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en-US" smtClean="0"/>
              <a:t>Click icon to add picture</a:t>
            </a:r>
            <a:endParaRPr lang="en-GB"/>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4385738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17354310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20XX-XX-XX</a:t>
            </a:r>
            <a:endParaRPr lang="en-US" dirty="0"/>
          </a:p>
        </p:txBody>
      </p:sp>
      <p:sp>
        <p:nvSpPr>
          <p:cNvPr id="3" name="Footer Placeholder 2"/>
          <p:cNvSpPr>
            <a:spLocks noGrp="1"/>
          </p:cNvSpPr>
          <p:nvPr>
            <p:ph type="ftr" sz="quarter" idx="11"/>
          </p:nvPr>
        </p:nvSpPr>
        <p:spPr/>
        <p:txBody>
          <a:bodyPr/>
          <a:lstStyle/>
          <a:p>
            <a:r>
              <a:rPr lang="en-GB" smtClean="0"/>
              <a:t>Internal information − Name of presentation</a:t>
            </a:r>
            <a:endParaRPr lang="en-US" dirty="0"/>
          </a:p>
        </p:txBody>
      </p:sp>
      <p:sp>
        <p:nvSpPr>
          <p:cNvPr id="4" name="Slide Number Placeholder 3"/>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424676715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3212976"/>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 e-mail address</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99816345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fill">
    <p:bg>
      <p:bgPr>
        <a:solidFill>
          <a:schemeClr val="bg2"/>
        </a:solidFill>
        <a:effectLst/>
      </p:bgPr>
    </p:bg>
    <p:spTree>
      <p:nvGrpSpPr>
        <p:cNvPr id="1" name=""/>
        <p:cNvGrpSpPr/>
        <p:nvPr/>
      </p:nvGrpSpPr>
      <p:grpSpPr>
        <a:xfrm>
          <a:off x="0" y="0"/>
          <a:ext cx="0" cy="0"/>
          <a:chOff x="0" y="0"/>
          <a:chExt cx="0" cy="0"/>
        </a:xfrm>
      </p:grpSpPr>
      <p:sp>
        <p:nvSpPr>
          <p:cNvPr id="7" name="Rectangle 44"/>
          <p:cNvSpPr>
            <a:spLocks noChangeArrowheads="1"/>
          </p:cNvSpPr>
          <p:nvPr userDrawn="1"/>
        </p:nvSpPr>
        <p:spPr bwMode="auto">
          <a:xfrm>
            <a:off x="0" y="6419850"/>
            <a:ext cx="12192000" cy="438150"/>
          </a:xfrm>
          <a:prstGeom prst="rect">
            <a:avLst/>
          </a:prstGeom>
          <a:solidFill>
            <a:schemeClr val="bg1"/>
          </a:solidFill>
          <a:ln>
            <a:noFill/>
          </a:ln>
          <a:effectLst/>
          <a:extLst/>
        </p:spPr>
        <p:txBody>
          <a:bodyPr wrap="none" anchor="ctr"/>
          <a:lstStyle/>
          <a:p>
            <a:endParaRPr lang="en-US" sz="1800" dirty="0"/>
          </a:p>
        </p:txBody>
      </p:sp>
      <p:sp>
        <p:nvSpPr>
          <p:cNvPr id="2" name="Title 1"/>
          <p:cNvSpPr>
            <a:spLocks noGrp="1"/>
          </p:cNvSpPr>
          <p:nvPr>
            <p:ph type="ctrTitle"/>
          </p:nvPr>
        </p:nvSpPr>
        <p:spPr>
          <a:xfrm>
            <a:off x="1435200" y="2693988"/>
            <a:ext cx="9354312" cy="539496"/>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lvl1pPr>
              <a:defRPr>
                <a:solidFill>
                  <a:srgbClr val="293E6B"/>
                </a:solidFill>
              </a:defRPr>
            </a:lvl1pPr>
          </a:lstStyle>
          <a:p>
            <a:r>
              <a:rPr lang="sv-SE" smtClean="0"/>
              <a:t>20XX-XX-XX</a:t>
            </a:r>
            <a:endParaRPr lang="en-US" dirty="0"/>
          </a:p>
        </p:txBody>
      </p:sp>
      <p:sp>
        <p:nvSpPr>
          <p:cNvPr id="10" name="Footer Placeholder 9"/>
          <p:cNvSpPr>
            <a:spLocks noGrp="1"/>
          </p:cNvSpPr>
          <p:nvPr>
            <p:ph type="ftr" sz="quarter" idx="11"/>
          </p:nvPr>
        </p:nvSpPr>
        <p:spPr/>
        <p:txBody>
          <a:bodyPr/>
          <a:lstStyle>
            <a:lvl1pPr>
              <a:defRPr>
                <a:solidFill>
                  <a:srgbClr val="293E6B"/>
                </a:solidFill>
              </a:defRPr>
            </a:lvl1p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lvl1pPr>
              <a:defRPr>
                <a:solidFill>
                  <a:srgbClr val="293E6B"/>
                </a:solidFill>
              </a:defRPr>
            </a:lvl1pPr>
          </a:lstStyle>
          <a:p>
            <a:fld id="{552F452E-B795-4D05-B605-588F6513802C}" type="slidenum">
              <a:rPr lang="en-US" smtClean="0"/>
              <a:pPr/>
              <a:t>‹#›</a:t>
            </a:fld>
            <a:endParaRPr lang="en-US" dirty="0"/>
          </a:p>
        </p:txBody>
      </p:sp>
    </p:spTree>
    <p:extLst>
      <p:ext uri="{BB962C8B-B14F-4D97-AF65-F5344CB8AC3E}">
        <p14:creationId xmlns:p14="http://schemas.microsoft.com/office/powerpoint/2010/main" val="197012593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37115714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4 pictur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pPr/>
              <a:t>‹#›</a:t>
            </a:fld>
            <a:endParaRPr lang="en-US" dirty="0"/>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en-US" smtClean="0"/>
              <a:t>Click icon to add picture</a:t>
            </a:r>
            <a:endParaRPr lang="en-GB" dirty="0"/>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en-US" smtClean="0"/>
              <a:t>Click icon to add picture</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en-US" smtClean="0"/>
              <a:t>Click icon to add picture</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en-US" smtClean="0"/>
              <a:t>Click icon to add picture</a:t>
            </a:r>
            <a:endParaRPr lang="en-GB"/>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5075329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4312"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a:xfrm>
            <a:off x="1432984" y="696913"/>
            <a:ext cx="9354312"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6699567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with pictur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93617329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en-US" dirty="0" smtClean="0"/>
              <a:t>Type chapter title here</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2983897396"/>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1172331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Text and picture Righ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en-US" smtClean="0"/>
              <a:t>Click icon to add picture</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3" name="Title 2"/>
          <p:cNvSpPr>
            <a:spLocks noGrp="1"/>
          </p:cNvSpPr>
          <p:nvPr>
            <p:ph type="title"/>
          </p:nvPr>
        </p:nvSpPr>
        <p:spPr>
          <a:xfrm>
            <a:off x="1435199" y="696913"/>
            <a:ext cx="6588000"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735531194"/>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4 pictur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pPr/>
              <a:t>‹#›</a:t>
            </a:fld>
            <a:endParaRPr lang="en-US" dirty="0"/>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en-US" smtClean="0"/>
              <a:t>Click icon to add picture</a:t>
            </a:r>
            <a:endParaRPr lang="en-GB" dirty="0"/>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en-US" smtClean="0"/>
              <a:t>Click icon to add picture</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en-US" smtClean="0"/>
              <a:t>Click icon to add picture</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en-US" smtClean="0"/>
              <a:t>Click icon to add picture</a:t>
            </a:r>
            <a:endParaRPr lang="en-GB"/>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21686360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03194661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20XX-XX-XX</a:t>
            </a:r>
            <a:endParaRPr lang="en-US" dirty="0"/>
          </a:p>
        </p:txBody>
      </p:sp>
      <p:sp>
        <p:nvSpPr>
          <p:cNvPr id="3" name="Footer Placeholder 2"/>
          <p:cNvSpPr>
            <a:spLocks noGrp="1"/>
          </p:cNvSpPr>
          <p:nvPr>
            <p:ph type="ftr" sz="quarter" idx="11"/>
          </p:nvPr>
        </p:nvSpPr>
        <p:spPr/>
        <p:txBody>
          <a:bodyPr/>
          <a:lstStyle/>
          <a:p>
            <a:r>
              <a:rPr lang="en-GB" smtClean="0"/>
              <a:t>Internal information − Name of presentation</a:t>
            </a:r>
            <a:endParaRPr lang="en-US" dirty="0"/>
          </a:p>
        </p:txBody>
      </p:sp>
      <p:sp>
        <p:nvSpPr>
          <p:cNvPr id="4" name="Slide Number Placeholder 3"/>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92581959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3212976"/>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 e-mail address</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51624858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fill">
    <p:bg>
      <p:bgPr>
        <a:solidFill>
          <a:schemeClr val="bg2"/>
        </a:solidFill>
        <a:effectLst/>
      </p:bgPr>
    </p:bg>
    <p:spTree>
      <p:nvGrpSpPr>
        <p:cNvPr id="1" name=""/>
        <p:cNvGrpSpPr/>
        <p:nvPr/>
      </p:nvGrpSpPr>
      <p:grpSpPr>
        <a:xfrm>
          <a:off x="0" y="0"/>
          <a:ext cx="0" cy="0"/>
          <a:chOff x="0" y="0"/>
          <a:chExt cx="0" cy="0"/>
        </a:xfrm>
      </p:grpSpPr>
      <p:sp>
        <p:nvSpPr>
          <p:cNvPr id="7" name="Rectangle 44"/>
          <p:cNvSpPr>
            <a:spLocks noChangeArrowheads="1"/>
          </p:cNvSpPr>
          <p:nvPr userDrawn="1"/>
        </p:nvSpPr>
        <p:spPr bwMode="auto">
          <a:xfrm>
            <a:off x="0" y="6419850"/>
            <a:ext cx="12192000" cy="438150"/>
          </a:xfrm>
          <a:prstGeom prst="rect">
            <a:avLst/>
          </a:prstGeom>
          <a:solidFill>
            <a:schemeClr val="bg1"/>
          </a:solidFill>
          <a:ln>
            <a:noFill/>
          </a:ln>
          <a:effectLst/>
          <a:extLst/>
        </p:spPr>
        <p:txBody>
          <a:bodyPr wrap="none" anchor="ctr"/>
          <a:lstStyle/>
          <a:p>
            <a:endParaRPr lang="en-US" sz="1800" dirty="0"/>
          </a:p>
        </p:txBody>
      </p:sp>
      <p:sp>
        <p:nvSpPr>
          <p:cNvPr id="2" name="Title 1"/>
          <p:cNvSpPr>
            <a:spLocks noGrp="1"/>
          </p:cNvSpPr>
          <p:nvPr>
            <p:ph type="ctrTitle"/>
          </p:nvPr>
        </p:nvSpPr>
        <p:spPr>
          <a:xfrm>
            <a:off x="1435200" y="2693988"/>
            <a:ext cx="9354312" cy="539496"/>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lvl1pPr>
              <a:defRPr>
                <a:solidFill>
                  <a:srgbClr val="293E6B"/>
                </a:solidFill>
              </a:defRPr>
            </a:lvl1pPr>
          </a:lstStyle>
          <a:p>
            <a:r>
              <a:rPr lang="sv-SE" smtClean="0"/>
              <a:t>20XX-XX-XX</a:t>
            </a:r>
            <a:endParaRPr lang="en-US" dirty="0"/>
          </a:p>
        </p:txBody>
      </p:sp>
      <p:sp>
        <p:nvSpPr>
          <p:cNvPr id="10" name="Footer Placeholder 9"/>
          <p:cNvSpPr>
            <a:spLocks noGrp="1"/>
          </p:cNvSpPr>
          <p:nvPr>
            <p:ph type="ftr" sz="quarter" idx="11"/>
          </p:nvPr>
        </p:nvSpPr>
        <p:spPr/>
        <p:txBody>
          <a:bodyPr/>
          <a:lstStyle>
            <a:lvl1pPr>
              <a:defRPr>
                <a:solidFill>
                  <a:srgbClr val="293E6B"/>
                </a:solidFill>
              </a:defRPr>
            </a:lvl1p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lvl1pPr>
              <a:defRPr>
                <a:solidFill>
                  <a:srgbClr val="293E6B"/>
                </a:solidFill>
              </a:defRPr>
            </a:lvl1pPr>
          </a:lstStyle>
          <a:p>
            <a:fld id="{552F452E-B795-4D05-B605-588F6513802C}" type="slidenum">
              <a:rPr lang="en-US" smtClean="0"/>
              <a:pPr/>
              <a:t>‹#›</a:t>
            </a:fld>
            <a:endParaRPr lang="en-US" dirty="0"/>
          </a:p>
        </p:txBody>
      </p:sp>
    </p:spTree>
    <p:extLst>
      <p:ext uri="{BB962C8B-B14F-4D97-AF65-F5344CB8AC3E}">
        <p14:creationId xmlns:p14="http://schemas.microsoft.com/office/powerpoint/2010/main" val="29978309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0163449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3285956562"/>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984" y="1699201"/>
            <a:ext cx="9354312" cy="4454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a:xfrm>
            <a:off x="1432984" y="696913"/>
            <a:ext cx="9354312"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6371714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with pictur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ctrTitle"/>
          </p:nvPr>
        </p:nvSpPr>
        <p:spPr>
          <a:xfrm>
            <a:off x="1435200" y="26939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4987925"/>
            <a:ext cx="9354312" cy="11160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324102952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Picture Placeholder 4"/>
          <p:cNvSpPr>
            <a:spLocks noGrp="1"/>
          </p:cNvSpPr>
          <p:nvPr>
            <p:ph type="pic" sz="quarter" idx="13"/>
          </p:nvPr>
        </p:nvSpPr>
        <p:spPr>
          <a:xfrm>
            <a:off x="0" y="648000"/>
            <a:ext cx="12192000" cy="5770800"/>
          </a:xfrm>
        </p:spPr>
        <p:txBody>
          <a:bodyPr/>
          <a:lstStyle>
            <a:lvl1pPr marL="0" indent="0" algn="ctr">
              <a:buFontTx/>
              <a:buNone/>
              <a:defRPr/>
            </a:lvl1pPr>
          </a:lstStyle>
          <a:p>
            <a:r>
              <a:rPr lang="en-US" smtClean="0"/>
              <a:t>Click icon to add picture</a:t>
            </a:r>
            <a:endParaRPr lang="en-GB" dirty="0"/>
          </a:p>
        </p:txBody>
      </p:sp>
      <p:sp>
        <p:nvSpPr>
          <p:cNvPr id="2" name="Title 1"/>
          <p:cNvSpPr>
            <a:spLocks noGrp="1"/>
          </p:cNvSpPr>
          <p:nvPr>
            <p:ph type="title" hasCustomPrompt="1"/>
          </p:nvPr>
        </p:nvSpPr>
        <p:spPr>
          <a:xfrm>
            <a:off x="1435200" y="2693988"/>
            <a:ext cx="9354312" cy="539496"/>
          </a:xfrm>
        </p:spPr>
        <p:txBody>
          <a:bodyPr anchor="t"/>
          <a:lstStyle>
            <a:lvl1pPr algn="l">
              <a:defRPr sz="3200" b="0" cap="none" baseline="0"/>
            </a:lvl1pPr>
          </a:lstStyle>
          <a:p>
            <a:r>
              <a:rPr lang="en-US" dirty="0" smtClean="0"/>
              <a:t>Type chapter title here</a:t>
            </a:r>
            <a:endParaRPr lang="en-US" dirty="0"/>
          </a:p>
        </p:txBody>
      </p:sp>
      <p:sp>
        <p:nvSpPr>
          <p:cNvPr id="4" name="Date Placeholder 3"/>
          <p:cNvSpPr>
            <a:spLocks noGrp="1"/>
          </p:cNvSpPr>
          <p:nvPr>
            <p:ph type="dt" sz="half" idx="10"/>
          </p:nvPr>
        </p:nvSpPr>
        <p:spPr/>
        <p:txBody>
          <a:bodyPr/>
          <a:lstStyle/>
          <a:p>
            <a:r>
              <a:rPr lang="sv-SE" smtClean="0"/>
              <a:t>20XX-XX-XX</a:t>
            </a:r>
            <a:endParaRPr lang="en-US" dirty="0"/>
          </a:p>
        </p:txBody>
      </p:sp>
      <p:sp>
        <p:nvSpPr>
          <p:cNvPr id="5" name="Footer Placeholder 4"/>
          <p:cNvSpPr>
            <a:spLocks noGrp="1"/>
          </p:cNvSpPr>
          <p:nvPr>
            <p:ph type="ftr" sz="quarter" idx="11"/>
          </p:nvPr>
        </p:nvSpPr>
        <p:spPr/>
        <p:txBody>
          <a:bodyPr/>
          <a:lstStyle/>
          <a:p>
            <a:r>
              <a:rPr lang="en-GB" smtClean="0"/>
              <a:t>Internal information − Name of presentation</a:t>
            </a:r>
            <a:endParaRPr lang="en-US" dirty="0"/>
          </a:p>
        </p:txBody>
      </p:sp>
      <p:sp>
        <p:nvSpPr>
          <p:cNvPr id="6" name="Slide Number Placeholder 5"/>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118452918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32985" y="1699201"/>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49600" y="1699914"/>
            <a:ext cx="4528800" cy="445452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3542418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Text and picture Righ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432985" y="1699200"/>
            <a:ext cx="6588000" cy="445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4"/>
          <p:cNvSpPr>
            <a:spLocks noGrp="1"/>
          </p:cNvSpPr>
          <p:nvPr>
            <p:ph type="pic" sz="quarter" idx="14"/>
          </p:nvPr>
        </p:nvSpPr>
        <p:spPr>
          <a:xfrm>
            <a:off x="8700000" y="651180"/>
            <a:ext cx="3492000" cy="5767200"/>
          </a:xfrm>
        </p:spPr>
        <p:txBody>
          <a:bodyPr/>
          <a:lstStyle>
            <a:lvl1pPr marL="0" indent="0" algn="ctr">
              <a:buFontTx/>
              <a:buNone/>
              <a:defRPr/>
            </a:lvl1pPr>
          </a:lstStyle>
          <a:p>
            <a:r>
              <a:rPr lang="en-US" smtClean="0"/>
              <a:t>Click icon to add picture</a:t>
            </a:r>
            <a:endParaRPr lang="en-GB"/>
          </a:p>
        </p:txBody>
      </p:sp>
      <p:sp>
        <p:nvSpPr>
          <p:cNvPr id="4" name="Text Placeholder 3"/>
          <p:cNvSpPr>
            <a:spLocks noGrp="1"/>
          </p:cNvSpPr>
          <p:nvPr>
            <p:ph type="body" sz="quarter" idx="15"/>
          </p:nvPr>
        </p:nvSpPr>
        <p:spPr>
          <a:xfrm>
            <a:off x="8700000" y="6184800"/>
            <a:ext cx="3492000" cy="234000"/>
          </a:xfrm>
        </p:spPr>
        <p:txBody>
          <a:bodyPr lIns="46800" tIns="46800" rIns="46800" bIns="46800" anchor="b" anchorCtr="0"/>
          <a:lstStyle>
            <a:lvl1pPr marL="0" indent="0">
              <a:buNone/>
              <a:defRPr sz="1000"/>
            </a:lvl1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sv-SE" smtClean="0"/>
              <a:t>20XX-XX-XX</a:t>
            </a:r>
            <a:endParaRPr lang="en-US" dirty="0"/>
          </a:p>
        </p:txBody>
      </p:sp>
      <p:sp>
        <p:nvSpPr>
          <p:cNvPr id="6" name="Footer Placeholder 5"/>
          <p:cNvSpPr>
            <a:spLocks noGrp="1"/>
          </p:cNvSpPr>
          <p:nvPr>
            <p:ph type="ftr" sz="quarter" idx="11"/>
          </p:nvPr>
        </p:nvSpPr>
        <p:spPr/>
        <p:txBody>
          <a:bodyPr/>
          <a:lstStyle/>
          <a:p>
            <a:r>
              <a:rPr lang="en-GB" smtClean="0"/>
              <a:t>Internal information − Name of presentation</a:t>
            </a:r>
            <a:endParaRPr lang="en-US" dirty="0"/>
          </a:p>
        </p:txBody>
      </p:sp>
      <p:sp>
        <p:nvSpPr>
          <p:cNvPr id="7" name="Slide Number Placeholder 6"/>
          <p:cNvSpPr>
            <a:spLocks noGrp="1"/>
          </p:cNvSpPr>
          <p:nvPr>
            <p:ph type="sldNum" sz="quarter" idx="12"/>
          </p:nvPr>
        </p:nvSpPr>
        <p:spPr/>
        <p:txBody>
          <a:bodyPr/>
          <a:lstStyle/>
          <a:p>
            <a:fld id="{552F452E-B795-4D05-B605-588F6513802C}" type="slidenum">
              <a:rPr lang="en-US" smtClean="0"/>
              <a:t>‹#›</a:t>
            </a:fld>
            <a:endParaRPr lang="en-US" dirty="0"/>
          </a:p>
        </p:txBody>
      </p:sp>
      <p:sp>
        <p:nvSpPr>
          <p:cNvPr id="3" name="Title 2"/>
          <p:cNvSpPr>
            <a:spLocks noGrp="1"/>
          </p:cNvSpPr>
          <p:nvPr>
            <p:ph type="title"/>
          </p:nvPr>
        </p:nvSpPr>
        <p:spPr>
          <a:xfrm>
            <a:off x="1435199" y="696913"/>
            <a:ext cx="6588000" cy="539496"/>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22506271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4 pictur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pPr/>
              <a:t>‹#›</a:t>
            </a:fld>
            <a:endParaRPr lang="en-US" dirty="0"/>
          </a:p>
        </p:txBody>
      </p:sp>
      <p:sp>
        <p:nvSpPr>
          <p:cNvPr id="11" name="Picture Placeholder 10"/>
          <p:cNvSpPr>
            <a:spLocks noGrp="1"/>
          </p:cNvSpPr>
          <p:nvPr>
            <p:ph type="pic" sz="quarter" idx="21"/>
          </p:nvPr>
        </p:nvSpPr>
        <p:spPr>
          <a:xfrm>
            <a:off x="1487488" y="2002421"/>
            <a:ext cx="4503600" cy="1800000"/>
          </a:xfrm>
        </p:spPr>
        <p:txBody>
          <a:bodyPr/>
          <a:lstStyle>
            <a:lvl1pPr marL="0" indent="0">
              <a:buFontTx/>
              <a:buNone/>
              <a:defRPr sz="1600"/>
            </a:lvl1pPr>
          </a:lstStyle>
          <a:p>
            <a:r>
              <a:rPr lang="en-US" smtClean="0"/>
              <a:t>Click icon to add picture</a:t>
            </a:r>
            <a:endParaRPr lang="en-GB" dirty="0"/>
          </a:p>
        </p:txBody>
      </p:sp>
      <p:sp>
        <p:nvSpPr>
          <p:cNvPr id="16" name="Picture Placeholder 10"/>
          <p:cNvSpPr>
            <a:spLocks noGrp="1"/>
          </p:cNvSpPr>
          <p:nvPr>
            <p:ph type="pic" sz="quarter" idx="22"/>
          </p:nvPr>
        </p:nvSpPr>
        <p:spPr>
          <a:xfrm>
            <a:off x="6271200" y="2002421"/>
            <a:ext cx="4503600" cy="1800000"/>
          </a:xfrm>
        </p:spPr>
        <p:txBody>
          <a:bodyPr/>
          <a:lstStyle>
            <a:lvl1pPr marL="0" indent="0">
              <a:buFontTx/>
              <a:buNone/>
              <a:defRPr sz="1600"/>
            </a:lvl1pPr>
          </a:lstStyle>
          <a:p>
            <a:r>
              <a:rPr lang="en-US" smtClean="0"/>
              <a:t>Click icon to add picture</a:t>
            </a:r>
            <a:endParaRPr lang="en-GB"/>
          </a:p>
        </p:txBody>
      </p:sp>
      <p:sp>
        <p:nvSpPr>
          <p:cNvPr id="17" name="Picture Placeholder 10"/>
          <p:cNvSpPr>
            <a:spLocks noGrp="1"/>
          </p:cNvSpPr>
          <p:nvPr>
            <p:ph type="pic" sz="quarter" idx="23"/>
          </p:nvPr>
        </p:nvSpPr>
        <p:spPr>
          <a:xfrm>
            <a:off x="1487488" y="4149080"/>
            <a:ext cx="4503600" cy="1800000"/>
          </a:xfrm>
        </p:spPr>
        <p:txBody>
          <a:bodyPr/>
          <a:lstStyle>
            <a:lvl1pPr marL="0" indent="0">
              <a:buFontTx/>
              <a:buNone/>
              <a:defRPr sz="1600"/>
            </a:lvl1pPr>
          </a:lstStyle>
          <a:p>
            <a:r>
              <a:rPr lang="en-US" smtClean="0"/>
              <a:t>Click icon to add picture</a:t>
            </a:r>
            <a:endParaRPr lang="en-GB"/>
          </a:p>
        </p:txBody>
      </p:sp>
      <p:sp>
        <p:nvSpPr>
          <p:cNvPr id="18" name="Picture Placeholder 10"/>
          <p:cNvSpPr>
            <a:spLocks noGrp="1"/>
          </p:cNvSpPr>
          <p:nvPr>
            <p:ph type="pic" sz="quarter" idx="24"/>
          </p:nvPr>
        </p:nvSpPr>
        <p:spPr>
          <a:xfrm>
            <a:off x="6271200" y="4149080"/>
            <a:ext cx="4503600" cy="1800000"/>
          </a:xfrm>
        </p:spPr>
        <p:txBody>
          <a:bodyPr/>
          <a:lstStyle>
            <a:lvl1pPr marL="0" indent="0">
              <a:buFontTx/>
              <a:buNone/>
              <a:defRPr sz="1600"/>
            </a:lvl1pPr>
          </a:lstStyle>
          <a:p>
            <a:r>
              <a:rPr lang="en-US" smtClean="0"/>
              <a:t>Click icon to add picture</a:t>
            </a:r>
            <a:endParaRPr lang="en-GB"/>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83179473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sv-SE" smtClean="0"/>
              <a:t>20XX-XX-XX</a:t>
            </a:r>
            <a:endParaRPr lang="en-US" dirty="0"/>
          </a:p>
        </p:txBody>
      </p:sp>
      <p:sp>
        <p:nvSpPr>
          <p:cNvPr id="4" name="Footer Placeholder 3"/>
          <p:cNvSpPr>
            <a:spLocks noGrp="1"/>
          </p:cNvSpPr>
          <p:nvPr>
            <p:ph type="ftr" sz="quarter" idx="11"/>
          </p:nvPr>
        </p:nvSpPr>
        <p:spPr/>
        <p:txBody>
          <a:bodyPr/>
          <a:lstStyle/>
          <a:p>
            <a:r>
              <a:rPr lang="en-GB" smtClean="0"/>
              <a:t>Internal information − Name of presentation</a:t>
            </a:r>
            <a:endParaRPr lang="en-US" dirty="0"/>
          </a:p>
        </p:txBody>
      </p:sp>
      <p:sp>
        <p:nvSpPr>
          <p:cNvPr id="5" name="Slide Number Placeholder 4"/>
          <p:cNvSpPr>
            <a:spLocks noGrp="1"/>
          </p:cNvSpPr>
          <p:nvPr>
            <p:ph type="sldNum" sz="quarter" idx="12"/>
          </p:nvPr>
        </p:nvSpPr>
        <p:spPr/>
        <p:txBody>
          <a:bodyPr/>
          <a:lstStyle/>
          <a:p>
            <a:fld id="{552F452E-B795-4D05-B605-588F6513802C}"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264059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20XX-XX-XX</a:t>
            </a:r>
            <a:endParaRPr lang="en-US" dirty="0"/>
          </a:p>
        </p:txBody>
      </p:sp>
      <p:sp>
        <p:nvSpPr>
          <p:cNvPr id="3" name="Footer Placeholder 2"/>
          <p:cNvSpPr>
            <a:spLocks noGrp="1"/>
          </p:cNvSpPr>
          <p:nvPr>
            <p:ph type="ftr" sz="quarter" idx="11"/>
          </p:nvPr>
        </p:nvSpPr>
        <p:spPr/>
        <p:txBody>
          <a:bodyPr/>
          <a:lstStyle/>
          <a:p>
            <a:r>
              <a:rPr lang="en-GB" smtClean="0"/>
              <a:t>Internal information − Name of presentation</a:t>
            </a:r>
            <a:endParaRPr lang="en-US" dirty="0"/>
          </a:p>
        </p:txBody>
      </p:sp>
      <p:sp>
        <p:nvSpPr>
          <p:cNvPr id="4" name="Slide Number Placeholder 3"/>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1223411334"/>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End page">
    <p:spTree>
      <p:nvGrpSpPr>
        <p:cNvPr id="1" name=""/>
        <p:cNvGrpSpPr/>
        <p:nvPr/>
      </p:nvGrpSpPr>
      <p:grpSpPr>
        <a:xfrm>
          <a:off x="0" y="0"/>
          <a:ext cx="0" cy="0"/>
          <a:chOff x="0" y="0"/>
          <a:chExt cx="0" cy="0"/>
        </a:xfrm>
      </p:grpSpPr>
      <p:sp>
        <p:nvSpPr>
          <p:cNvPr id="2" name="Title 1"/>
          <p:cNvSpPr>
            <a:spLocks noGrp="1"/>
          </p:cNvSpPr>
          <p:nvPr>
            <p:ph type="ctrTitle"/>
          </p:nvPr>
        </p:nvSpPr>
        <p:spPr>
          <a:xfrm>
            <a:off x="1435200" y="2420888"/>
            <a:ext cx="9354312" cy="539496"/>
          </a:xfrm>
        </p:spPr>
        <p:txBody>
          <a:bodyPr/>
          <a:lstStyle>
            <a:lvl1pPr>
              <a:defRPr>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435200" y="3212976"/>
            <a:ext cx="9354312" cy="11160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of presenter, Title, Business Unit, e-mail address</a:t>
            </a:r>
            <a:endParaRPr lang="en-US" dirty="0"/>
          </a:p>
        </p:txBody>
      </p:sp>
      <p:sp>
        <p:nvSpPr>
          <p:cNvPr id="9" name="Date Placeholder 8"/>
          <p:cNvSpPr>
            <a:spLocks noGrp="1"/>
          </p:cNvSpPr>
          <p:nvPr>
            <p:ph type="dt" sz="half" idx="10"/>
          </p:nvPr>
        </p:nvSpPr>
        <p:spPr/>
        <p:txBody>
          <a:bodyPr/>
          <a:lstStyle/>
          <a:p>
            <a:r>
              <a:rPr lang="sv-SE" smtClean="0"/>
              <a:t>20XX-XX-XX</a:t>
            </a:r>
            <a:endParaRPr lang="en-US" dirty="0"/>
          </a:p>
        </p:txBody>
      </p:sp>
      <p:sp>
        <p:nvSpPr>
          <p:cNvPr id="10" name="Footer Placeholder 9"/>
          <p:cNvSpPr>
            <a:spLocks noGrp="1"/>
          </p:cNvSpPr>
          <p:nvPr>
            <p:ph type="ftr" sz="quarter" idx="11"/>
          </p:nvPr>
        </p:nvSpPr>
        <p:spPr/>
        <p:txBody>
          <a:bodyPr/>
          <a:lstStyle/>
          <a:p>
            <a:r>
              <a:rPr lang="en-GB" smtClean="0"/>
              <a:t>Internal information − Name of presentation</a:t>
            </a:r>
            <a:endParaRPr lang="en-US" dirty="0"/>
          </a:p>
        </p:txBody>
      </p:sp>
      <p:sp>
        <p:nvSpPr>
          <p:cNvPr id="11" name="Slide Number Placeholder 10"/>
          <p:cNvSpPr>
            <a:spLocks noGrp="1"/>
          </p:cNvSpPr>
          <p:nvPr>
            <p:ph type="sldNum" sz="quarter" idx="12"/>
          </p:nvPr>
        </p:nvSpPr>
        <p:spPr/>
        <p:txBody>
          <a:bodyPr/>
          <a:lstStyle/>
          <a:p>
            <a:fld id="{552F452E-B795-4D05-B605-588F6513802C}" type="slidenum">
              <a:rPr lang="en-US" smtClean="0"/>
              <a:t>‹#›</a:t>
            </a:fld>
            <a:endParaRPr lang="en-US" dirty="0"/>
          </a:p>
        </p:txBody>
      </p:sp>
    </p:spTree>
    <p:extLst>
      <p:ext uri="{BB962C8B-B14F-4D97-AF65-F5344CB8AC3E}">
        <p14:creationId xmlns:p14="http://schemas.microsoft.com/office/powerpoint/2010/main" val="31941188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10" Type="http://schemas.openxmlformats.org/officeDocument/2006/relationships/image" Target="../media/image2.jpg"/><Relationship Id="rId4" Type="http://schemas.openxmlformats.org/officeDocument/2006/relationships/slideLayout" Target="../slideLayouts/slideLayout103.xml"/><Relationship Id="rId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em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em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a:extLst/>
        </p:spPr>
        <p:txBody>
          <a:bodyPr wrap="none" anchor="ctr"/>
          <a:lstStyle/>
          <a:p>
            <a:endParaRPr lang="en-US" sz="1800" dirty="0"/>
          </a:p>
        </p:txBody>
      </p:sp>
      <p:sp>
        <p:nvSpPr>
          <p:cNvPr id="2" name="Title Placeholder 1"/>
          <p:cNvSpPr>
            <a:spLocks noGrp="1"/>
          </p:cNvSpPr>
          <p:nvPr>
            <p:ph type="title"/>
          </p:nvPr>
        </p:nvSpPr>
        <p:spPr>
          <a:xfrm>
            <a:off x="1432984" y="696913"/>
            <a:ext cx="9356470" cy="537712"/>
          </a:xfrm>
          <a:prstGeom prst="rect">
            <a:avLst/>
          </a:prstGeom>
        </p:spPr>
        <p:txBody>
          <a:bodyPr vert="horz" lIns="46800" tIns="46800" rIns="46800" bIns="4680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dirty="0" smtClean="0"/>
              <a:t>20XX-XX-XX</a:t>
            </a:r>
            <a:endParaRPr lang="en-US" dirty="0"/>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r>
              <a:rPr lang="en-GB" smtClean="0"/>
              <a:t>Internal information − Name of presentation</a:t>
            </a:r>
            <a:endParaRPr lang="en-US" dirty="0"/>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en-US" smtClean="0"/>
              <a:pPr/>
              <a:t>‹#›</a:t>
            </a:fld>
            <a:endParaRPr lang="en-US" dirty="0"/>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
        <p:nvSpPr>
          <p:cNvPr id="13" name="Rectangle 44"/>
          <p:cNvSpPr>
            <a:spLocks noChangeArrowheads="1"/>
          </p:cNvSpPr>
          <p:nvPr/>
        </p:nvSpPr>
        <p:spPr bwMode="auto">
          <a:xfrm>
            <a:off x="0" y="0"/>
            <a:ext cx="12192000" cy="637200"/>
          </a:xfrm>
          <a:prstGeom prst="rect">
            <a:avLst/>
          </a:prstGeom>
          <a:solidFill>
            <a:srgbClr val="FFFFFF"/>
          </a:solidFill>
          <a:ln>
            <a:noFill/>
          </a:ln>
          <a:effectLst/>
          <a:extLst/>
        </p:spPr>
        <p:txBody>
          <a:bodyPr wrap="none" anchor="ctr"/>
          <a:lstStyle/>
          <a:p>
            <a:endParaRPr lang="en-US" sz="1800" dirty="0"/>
          </a:p>
        </p:txBody>
      </p:sp>
      <p:pic>
        <p:nvPicPr>
          <p:cNvPr id="10" name="Logo Ny"/>
          <p:cNvPicPr>
            <a:picLocks/>
          </p:cNvPicPr>
          <p:nvPr/>
        </p:nvPicPr>
        <p:blipFill rotWithShape="1">
          <a:blip r:embed="rId13" cstate="email">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2836512106"/>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50" r:id="rId3"/>
    <p:sldLayoutId id="2147483658" r:id="rId4"/>
    <p:sldLayoutId id="2147483651" r:id="rId5"/>
    <p:sldLayoutId id="2147483652" r:id="rId6"/>
    <p:sldLayoutId id="2147483664" r:id="rId7"/>
    <p:sldLayoutId id="2147483671" r:id="rId8"/>
    <p:sldLayoutId id="2147483654" r:id="rId9"/>
    <p:sldLayoutId id="2147483655" r:id="rId10"/>
    <p:sldLayoutId id="2147483670"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0">
            <a:lum/>
          </a:blip>
          <a:srcRect/>
          <a:stretch>
            <a:fillRect/>
          </a:stretch>
        </a:blip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body" idx="1"/>
          </p:nvPr>
        </p:nvSpPr>
        <p:spPr bwMode="gray">
          <a:xfrm>
            <a:off x="419101" y="1614489"/>
            <a:ext cx="113665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sv-SE" dirty="0"/>
              <a:t>Nivå 1</a:t>
            </a:r>
          </a:p>
          <a:p>
            <a:pPr lvl="1"/>
            <a:r>
              <a:rPr lang="de-DE" altLang="sv-SE" dirty="0"/>
              <a:t>Nivå 2</a:t>
            </a:r>
          </a:p>
          <a:p>
            <a:pPr lvl="2"/>
            <a:r>
              <a:rPr lang="de-DE" altLang="sv-SE" dirty="0"/>
              <a:t>Nivå 3</a:t>
            </a:r>
          </a:p>
          <a:p>
            <a:pPr lvl="3"/>
            <a:r>
              <a:rPr lang="de-DE" altLang="sv-SE" dirty="0"/>
              <a:t>Nivå 4</a:t>
            </a:r>
          </a:p>
          <a:p>
            <a:pPr marL="1050925" marR="0" lvl="4" indent="-204788" algn="l" defTabSz="914400" rtl="0" eaLnBrk="0" fontAlgn="base" latinLnBrk="0" hangingPunct="0">
              <a:lnSpc>
                <a:spcPct val="100000"/>
              </a:lnSpc>
              <a:spcBef>
                <a:spcPct val="30000"/>
              </a:spcBef>
              <a:spcAft>
                <a:spcPct val="0"/>
              </a:spcAft>
              <a:buClr>
                <a:srgbClr val="5E82A6"/>
              </a:buClr>
              <a:buSzTx/>
              <a:buFont typeface="Arial" panose="020B0604020202020204" pitchFamily="34" charset="0"/>
              <a:buChar char="•"/>
              <a:tabLst/>
              <a:defRPr/>
            </a:pPr>
            <a:r>
              <a:rPr lang="de-DE" altLang="sv-SE" dirty="0"/>
              <a:t>Nivå 5</a:t>
            </a:r>
          </a:p>
          <a:p>
            <a:pPr lvl="4"/>
            <a:endParaRPr lang="de-DE" altLang="sv-SE" dirty="0"/>
          </a:p>
        </p:txBody>
      </p:sp>
      <p:sp>
        <p:nvSpPr>
          <p:cNvPr id="1027" name="Rectangle 7"/>
          <p:cNvSpPr>
            <a:spLocks noGrp="1" noChangeArrowheads="1"/>
          </p:cNvSpPr>
          <p:nvPr>
            <p:ph type="title"/>
          </p:nvPr>
        </p:nvSpPr>
        <p:spPr bwMode="gray">
          <a:xfrm>
            <a:off x="419101" y="245697"/>
            <a:ext cx="11366500" cy="340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dirty="0" err="1"/>
              <a:t>Rubrik</a:t>
            </a:r>
            <a:endParaRPr lang="de-DE" altLang="sv-SE" dirty="0"/>
          </a:p>
        </p:txBody>
      </p:sp>
    </p:spTree>
    <p:extLst>
      <p:ext uri="{BB962C8B-B14F-4D97-AF65-F5344CB8AC3E}">
        <p14:creationId xmlns:p14="http://schemas.microsoft.com/office/powerpoint/2010/main" val="157392835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Lst>
  <p:transition spd="med">
    <p:fade/>
  </p:transition>
  <p:hf sldNum="0" hdr="0" dt="0"/>
  <p:txStyles>
    <p:titleStyle>
      <a:lvl1pPr algn="l" rtl="0" eaLnBrk="1" fontAlgn="base" hangingPunct="1">
        <a:lnSpc>
          <a:spcPct val="95000"/>
        </a:lnSpc>
        <a:spcBef>
          <a:spcPct val="0"/>
        </a:spcBef>
        <a:spcAft>
          <a:spcPct val="0"/>
        </a:spcAft>
        <a:defRPr sz="2400" b="0">
          <a:solidFill>
            <a:srgbClr val="5E82A6"/>
          </a:solidFill>
          <a:latin typeface="+mj-lt"/>
          <a:ea typeface="+mj-ea"/>
          <a:cs typeface="+mj-cs"/>
        </a:defRPr>
      </a:lvl1pPr>
      <a:lvl2pPr algn="l" rtl="0" eaLnBrk="1" fontAlgn="base" hangingPunct="1">
        <a:lnSpc>
          <a:spcPct val="95000"/>
        </a:lnSpc>
        <a:spcBef>
          <a:spcPct val="0"/>
        </a:spcBef>
        <a:spcAft>
          <a:spcPct val="0"/>
        </a:spcAft>
        <a:defRPr sz="2600" b="1">
          <a:solidFill>
            <a:schemeClr val="tx1"/>
          </a:solidFill>
          <a:latin typeface="Calibri" pitchFamily="34" charset="0"/>
        </a:defRPr>
      </a:lvl2pPr>
      <a:lvl3pPr algn="l" rtl="0" eaLnBrk="1" fontAlgn="base" hangingPunct="1">
        <a:lnSpc>
          <a:spcPct val="95000"/>
        </a:lnSpc>
        <a:spcBef>
          <a:spcPct val="0"/>
        </a:spcBef>
        <a:spcAft>
          <a:spcPct val="0"/>
        </a:spcAft>
        <a:defRPr sz="2600" b="1">
          <a:solidFill>
            <a:schemeClr val="tx1"/>
          </a:solidFill>
          <a:latin typeface="Calibri" pitchFamily="34" charset="0"/>
        </a:defRPr>
      </a:lvl3pPr>
      <a:lvl4pPr algn="l" rtl="0" eaLnBrk="1" fontAlgn="base" hangingPunct="1">
        <a:lnSpc>
          <a:spcPct val="95000"/>
        </a:lnSpc>
        <a:spcBef>
          <a:spcPct val="0"/>
        </a:spcBef>
        <a:spcAft>
          <a:spcPct val="0"/>
        </a:spcAft>
        <a:defRPr sz="2600" b="1">
          <a:solidFill>
            <a:schemeClr val="tx1"/>
          </a:solidFill>
          <a:latin typeface="Calibri" pitchFamily="34" charset="0"/>
        </a:defRPr>
      </a:lvl4pPr>
      <a:lvl5pPr algn="l" rtl="0" eaLnBrk="1" fontAlgn="base" hangingPunct="1">
        <a:lnSpc>
          <a:spcPct val="95000"/>
        </a:lnSpc>
        <a:spcBef>
          <a:spcPct val="0"/>
        </a:spcBef>
        <a:spcAft>
          <a:spcPct val="0"/>
        </a:spcAft>
        <a:defRPr sz="2600" b="1">
          <a:solidFill>
            <a:schemeClr val="tx1"/>
          </a:solidFill>
          <a:latin typeface="Calibri" pitchFamily="34" charset="0"/>
        </a:defRPr>
      </a:lvl5pPr>
      <a:lvl6pPr marL="457200" algn="l" rtl="0" eaLnBrk="1" fontAlgn="base" hangingPunct="1">
        <a:lnSpc>
          <a:spcPct val="95000"/>
        </a:lnSpc>
        <a:spcBef>
          <a:spcPct val="0"/>
        </a:spcBef>
        <a:spcAft>
          <a:spcPct val="0"/>
        </a:spcAft>
        <a:defRPr sz="2400" b="1">
          <a:solidFill>
            <a:schemeClr val="tx1"/>
          </a:solidFill>
          <a:latin typeface="Arial" charset="0"/>
        </a:defRPr>
      </a:lvl6pPr>
      <a:lvl7pPr marL="914400" algn="l" rtl="0" eaLnBrk="1" fontAlgn="base" hangingPunct="1">
        <a:lnSpc>
          <a:spcPct val="95000"/>
        </a:lnSpc>
        <a:spcBef>
          <a:spcPct val="0"/>
        </a:spcBef>
        <a:spcAft>
          <a:spcPct val="0"/>
        </a:spcAft>
        <a:defRPr sz="2400" b="1">
          <a:solidFill>
            <a:schemeClr val="tx1"/>
          </a:solidFill>
          <a:latin typeface="Arial" charset="0"/>
        </a:defRPr>
      </a:lvl7pPr>
      <a:lvl8pPr marL="1371600" algn="l" rtl="0" eaLnBrk="1" fontAlgn="base" hangingPunct="1">
        <a:lnSpc>
          <a:spcPct val="95000"/>
        </a:lnSpc>
        <a:spcBef>
          <a:spcPct val="0"/>
        </a:spcBef>
        <a:spcAft>
          <a:spcPct val="0"/>
        </a:spcAft>
        <a:defRPr sz="2400" b="1">
          <a:solidFill>
            <a:schemeClr val="tx1"/>
          </a:solidFill>
          <a:latin typeface="Arial" charset="0"/>
        </a:defRPr>
      </a:lvl8pPr>
      <a:lvl9pPr marL="1828800" algn="l" rtl="0" eaLnBrk="1" fontAlgn="base" hangingPunct="1">
        <a:lnSpc>
          <a:spcPct val="95000"/>
        </a:lnSpc>
        <a:spcBef>
          <a:spcPct val="0"/>
        </a:spcBef>
        <a:spcAft>
          <a:spcPct val="0"/>
        </a:spcAft>
        <a:defRPr sz="2400" b="1">
          <a:solidFill>
            <a:schemeClr val="tx1"/>
          </a:solidFill>
          <a:latin typeface="Arial" charset="0"/>
        </a:defRPr>
      </a:lvl9pPr>
    </p:titleStyle>
    <p:bodyStyle>
      <a:lvl1pPr marL="190500" indent="-190500" algn="l" rtl="0" eaLnBrk="1" fontAlgn="base" hangingPunct="1">
        <a:spcBef>
          <a:spcPct val="60000"/>
        </a:spcBef>
        <a:spcAft>
          <a:spcPct val="0"/>
        </a:spcAft>
        <a:buClr>
          <a:srgbClr val="5E82A6"/>
        </a:buClr>
        <a:buFont typeface="Arial" panose="020B0604020202020204" pitchFamily="34" charset="0"/>
        <a:buChar char="•"/>
        <a:defRPr sz="2000" b="0">
          <a:solidFill>
            <a:schemeClr val="tx1"/>
          </a:solidFill>
          <a:latin typeface="+mn-lt"/>
          <a:ea typeface="+mn-ea"/>
          <a:cs typeface="+mn-cs"/>
        </a:defRPr>
      </a:lvl1pPr>
      <a:lvl2pPr marL="381000" indent="-188913" algn="l" rtl="0" eaLnBrk="1" fontAlgn="base" hangingPunct="1">
        <a:spcBef>
          <a:spcPct val="30000"/>
        </a:spcBef>
        <a:spcAft>
          <a:spcPct val="0"/>
        </a:spcAft>
        <a:buClr>
          <a:srgbClr val="5E82A6"/>
        </a:buClr>
        <a:buFont typeface="Arial" panose="020B0604020202020204" pitchFamily="34" charset="0"/>
        <a:buChar char="•"/>
        <a:defRPr>
          <a:solidFill>
            <a:schemeClr val="tx1"/>
          </a:solidFill>
          <a:latin typeface="+mn-lt"/>
        </a:defRPr>
      </a:lvl2pPr>
      <a:lvl3pPr marL="561975" indent="-179388" algn="l" rtl="0" eaLnBrk="1" fontAlgn="base" hangingPunct="1">
        <a:spcBef>
          <a:spcPct val="30000"/>
        </a:spcBef>
        <a:spcAft>
          <a:spcPct val="0"/>
        </a:spcAft>
        <a:buClr>
          <a:srgbClr val="5E82A6"/>
        </a:buClr>
        <a:buFont typeface="Arial" panose="020B0604020202020204" pitchFamily="34" charset="0"/>
        <a:buChar char="•"/>
        <a:defRPr sz="1600">
          <a:solidFill>
            <a:schemeClr val="tx1"/>
          </a:solidFill>
          <a:latin typeface="+mn-lt"/>
        </a:defRPr>
      </a:lvl3pPr>
      <a:lvl4pPr marL="768350" marR="0" indent="-204788" algn="l" defTabSz="914400" rtl="0" eaLnBrk="1" fontAlgn="base" latinLnBrk="0" hangingPunct="1">
        <a:lnSpc>
          <a:spcPct val="100000"/>
        </a:lnSpc>
        <a:spcBef>
          <a:spcPct val="30000"/>
        </a:spcBef>
        <a:spcAft>
          <a:spcPct val="0"/>
        </a:spcAft>
        <a:buClr>
          <a:srgbClr val="5E82A6"/>
        </a:buClr>
        <a:buSzTx/>
        <a:buFont typeface="Arial" panose="020B0604020202020204" pitchFamily="34" charset="0"/>
        <a:buChar char="•"/>
        <a:tabLst/>
        <a:defRPr sz="1400">
          <a:solidFill>
            <a:schemeClr val="tx1"/>
          </a:solidFill>
          <a:latin typeface="+mn-lt"/>
        </a:defRPr>
      </a:lvl4pPr>
      <a:lvl5pPr marL="1050925" indent="-168275" algn="l" rtl="0" eaLnBrk="1" fontAlgn="base" hangingPunct="1">
        <a:spcBef>
          <a:spcPct val="40000"/>
        </a:spcBef>
        <a:spcAft>
          <a:spcPct val="0"/>
        </a:spcAft>
        <a:buClr>
          <a:schemeClr val="accent1"/>
        </a:buClr>
        <a:buFont typeface="Arial" panose="020B0604020202020204" pitchFamily="34" charset="0"/>
        <a:buChar char="•"/>
        <a:defRPr sz="1200">
          <a:solidFill>
            <a:schemeClr val="tx1"/>
          </a:solidFill>
          <a:latin typeface="+mn-lt"/>
        </a:defRPr>
      </a:lvl5pPr>
      <a:lvl6pPr marL="1508125" indent="-168275" algn="l" rtl="0" eaLnBrk="1" fontAlgn="base" hangingPunct="1">
        <a:spcBef>
          <a:spcPct val="40000"/>
        </a:spcBef>
        <a:spcAft>
          <a:spcPct val="0"/>
        </a:spcAft>
        <a:buClr>
          <a:schemeClr val="accent1"/>
        </a:buClr>
        <a:buFont typeface="Wingdings" pitchFamily="2" charset="2"/>
        <a:buChar char="»"/>
        <a:defRPr sz="1050">
          <a:solidFill>
            <a:schemeClr val="tx1"/>
          </a:solidFill>
          <a:latin typeface="+mn-lt"/>
        </a:defRPr>
      </a:lvl6pPr>
      <a:lvl7pPr marL="19653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7pPr>
      <a:lvl8pPr marL="24225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8pPr>
      <a:lvl9pPr marL="2879725" indent="-168275" algn="l" rtl="0" eaLnBrk="1" fontAlgn="base" hangingPunct="1">
        <a:spcBef>
          <a:spcPct val="40000"/>
        </a:spcBef>
        <a:spcAft>
          <a:spcPct val="0"/>
        </a:spcAft>
        <a:buClr>
          <a:schemeClr val="accent1"/>
        </a:buClr>
        <a:buFont typeface="Wingdings" pitchFamily="2" charset="2"/>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a:extLst/>
        </p:spPr>
        <p:txBody>
          <a:bodyPr wrap="none" anchor="ctr"/>
          <a:lstStyle/>
          <a:p>
            <a:endParaRPr lang="en-US" sz="1800" dirty="0"/>
          </a:p>
        </p:txBody>
      </p:sp>
      <p:sp>
        <p:nvSpPr>
          <p:cNvPr id="2" name="Title Placeholder 1"/>
          <p:cNvSpPr>
            <a:spLocks noGrp="1"/>
          </p:cNvSpPr>
          <p:nvPr>
            <p:ph type="title"/>
          </p:nvPr>
        </p:nvSpPr>
        <p:spPr>
          <a:xfrm>
            <a:off x="1432984" y="696913"/>
            <a:ext cx="9356470" cy="537712"/>
          </a:xfrm>
          <a:prstGeom prst="rect">
            <a:avLst/>
          </a:prstGeom>
        </p:spPr>
        <p:txBody>
          <a:bodyPr vert="horz" lIns="46800" tIns="46800" rIns="46800" bIns="4680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dirty="0" smtClean="0"/>
              <a:t>20XX-XX-XX</a:t>
            </a:r>
            <a:endParaRPr lang="en-US" dirty="0"/>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r>
              <a:rPr lang="en-GB" smtClean="0"/>
              <a:t>Internal information − Name of presentation</a:t>
            </a:r>
            <a:endParaRPr lang="en-US" dirty="0"/>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en-US" smtClean="0"/>
              <a:pPr/>
              <a:t>‹#›</a:t>
            </a:fld>
            <a:endParaRPr lang="en-US" dirty="0"/>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
        <p:nvSpPr>
          <p:cNvPr id="13" name="Rectangle 44"/>
          <p:cNvSpPr>
            <a:spLocks noChangeArrowheads="1"/>
          </p:cNvSpPr>
          <p:nvPr/>
        </p:nvSpPr>
        <p:spPr bwMode="auto">
          <a:xfrm>
            <a:off x="0" y="0"/>
            <a:ext cx="12192000" cy="637200"/>
          </a:xfrm>
          <a:prstGeom prst="rect">
            <a:avLst/>
          </a:prstGeom>
          <a:solidFill>
            <a:srgbClr val="FFFFFF"/>
          </a:solidFill>
          <a:ln>
            <a:noFill/>
          </a:ln>
          <a:effectLst/>
          <a:extLst/>
        </p:spPr>
        <p:txBody>
          <a:bodyPr wrap="none" anchor="ctr"/>
          <a:lstStyle/>
          <a:p>
            <a:endParaRPr lang="en-US" sz="1800" dirty="0"/>
          </a:p>
        </p:txBody>
      </p:sp>
      <p:pic>
        <p:nvPicPr>
          <p:cNvPr id="10" name="Logo Ny"/>
          <p:cNvPicPr>
            <a:picLocks/>
          </p:cNvPicPr>
          <p:nvPr/>
        </p:nvPicPr>
        <p:blipFill rotWithShape="1">
          <a:blip r:embed="rId13" cstate="email">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29789330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a:extLst/>
        </p:spPr>
        <p:txBody>
          <a:bodyPr wrap="none" anchor="ctr"/>
          <a:lstStyle/>
          <a:p>
            <a:endParaRPr lang="en-US" sz="1800" dirty="0"/>
          </a:p>
        </p:txBody>
      </p:sp>
      <p:sp>
        <p:nvSpPr>
          <p:cNvPr id="2" name="Title Placeholder 1"/>
          <p:cNvSpPr>
            <a:spLocks noGrp="1"/>
          </p:cNvSpPr>
          <p:nvPr>
            <p:ph type="title"/>
          </p:nvPr>
        </p:nvSpPr>
        <p:spPr>
          <a:xfrm>
            <a:off x="1432984" y="696913"/>
            <a:ext cx="9356470" cy="537712"/>
          </a:xfrm>
          <a:prstGeom prst="rect">
            <a:avLst/>
          </a:prstGeom>
        </p:spPr>
        <p:txBody>
          <a:bodyPr vert="horz" lIns="46800" tIns="46800" rIns="46800" bIns="4680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dirty="0" smtClean="0"/>
              <a:t>20XX-XX-XX</a:t>
            </a:r>
            <a:endParaRPr lang="en-US" dirty="0"/>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r>
              <a:rPr lang="en-GB" smtClean="0"/>
              <a:t>Internal information − Name of presentation</a:t>
            </a:r>
            <a:endParaRPr lang="en-US" dirty="0"/>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en-US" smtClean="0"/>
              <a:pPr/>
              <a:t>‹#›</a:t>
            </a:fld>
            <a:endParaRPr lang="en-US" dirty="0"/>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
        <p:nvSpPr>
          <p:cNvPr id="13" name="Rectangle 44"/>
          <p:cNvSpPr>
            <a:spLocks noChangeArrowheads="1"/>
          </p:cNvSpPr>
          <p:nvPr/>
        </p:nvSpPr>
        <p:spPr bwMode="auto">
          <a:xfrm>
            <a:off x="0" y="0"/>
            <a:ext cx="12192000" cy="637200"/>
          </a:xfrm>
          <a:prstGeom prst="rect">
            <a:avLst/>
          </a:prstGeom>
          <a:solidFill>
            <a:srgbClr val="FFFFFF"/>
          </a:solidFill>
          <a:ln>
            <a:noFill/>
          </a:ln>
          <a:effectLst/>
          <a:extLst/>
        </p:spPr>
        <p:txBody>
          <a:bodyPr wrap="none" anchor="ctr"/>
          <a:lstStyle/>
          <a:p>
            <a:endParaRPr lang="en-US" sz="1800" dirty="0"/>
          </a:p>
        </p:txBody>
      </p:sp>
      <p:pic>
        <p:nvPicPr>
          <p:cNvPr id="10" name="Logo Ny"/>
          <p:cNvPicPr>
            <a:picLocks/>
          </p:cNvPicPr>
          <p:nvPr/>
        </p:nvPicPr>
        <p:blipFill rotWithShape="1">
          <a:blip r:embed="rId13" cstate="email">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381365502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a:extLst/>
        </p:spPr>
        <p:txBody>
          <a:bodyPr wrap="none" anchor="ctr"/>
          <a:lstStyle/>
          <a:p>
            <a:endParaRPr lang="en-US" sz="1800" dirty="0"/>
          </a:p>
        </p:txBody>
      </p:sp>
      <p:sp>
        <p:nvSpPr>
          <p:cNvPr id="2" name="Title Placeholder 1"/>
          <p:cNvSpPr>
            <a:spLocks noGrp="1"/>
          </p:cNvSpPr>
          <p:nvPr>
            <p:ph type="title"/>
          </p:nvPr>
        </p:nvSpPr>
        <p:spPr>
          <a:xfrm>
            <a:off x="1432984" y="696913"/>
            <a:ext cx="9356470" cy="537712"/>
          </a:xfrm>
          <a:prstGeom prst="rect">
            <a:avLst/>
          </a:prstGeom>
        </p:spPr>
        <p:txBody>
          <a:bodyPr vert="horz" lIns="46800" tIns="46800" rIns="46800" bIns="4680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dirty="0" smtClean="0"/>
              <a:t>20XX-XX-XX</a:t>
            </a:r>
            <a:endParaRPr lang="en-US" dirty="0"/>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r>
              <a:rPr lang="en-GB" smtClean="0"/>
              <a:t>Internal information − Name of presentation</a:t>
            </a:r>
            <a:endParaRPr lang="en-US" dirty="0"/>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en-US" smtClean="0"/>
              <a:pPr/>
              <a:t>‹#›</a:t>
            </a:fld>
            <a:endParaRPr lang="en-US" dirty="0"/>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
        <p:nvSpPr>
          <p:cNvPr id="13" name="Rectangle 44"/>
          <p:cNvSpPr>
            <a:spLocks noChangeArrowheads="1"/>
          </p:cNvSpPr>
          <p:nvPr/>
        </p:nvSpPr>
        <p:spPr bwMode="auto">
          <a:xfrm>
            <a:off x="0" y="0"/>
            <a:ext cx="12192000" cy="637200"/>
          </a:xfrm>
          <a:prstGeom prst="rect">
            <a:avLst/>
          </a:prstGeom>
          <a:solidFill>
            <a:srgbClr val="FFFFFF"/>
          </a:solidFill>
          <a:ln>
            <a:noFill/>
          </a:ln>
          <a:effectLst/>
          <a:extLst/>
        </p:spPr>
        <p:txBody>
          <a:bodyPr wrap="none" anchor="ctr"/>
          <a:lstStyle/>
          <a:p>
            <a:endParaRPr lang="en-US" sz="1800" dirty="0"/>
          </a:p>
        </p:txBody>
      </p:sp>
      <p:pic>
        <p:nvPicPr>
          <p:cNvPr id="10" name="Logo Ny"/>
          <p:cNvPicPr>
            <a:picLocks/>
          </p:cNvPicPr>
          <p:nvPr/>
        </p:nvPicPr>
        <p:blipFill rotWithShape="1">
          <a:blip r:embed="rId13" cstate="email">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40358641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a:extLst/>
        </p:spPr>
        <p:txBody>
          <a:bodyPr wrap="none" anchor="ctr"/>
          <a:lstStyle/>
          <a:p>
            <a:endParaRPr lang="en-US" sz="1800" dirty="0"/>
          </a:p>
        </p:txBody>
      </p:sp>
      <p:sp>
        <p:nvSpPr>
          <p:cNvPr id="2" name="Title Placeholder 1"/>
          <p:cNvSpPr>
            <a:spLocks noGrp="1"/>
          </p:cNvSpPr>
          <p:nvPr>
            <p:ph type="title"/>
          </p:nvPr>
        </p:nvSpPr>
        <p:spPr>
          <a:xfrm>
            <a:off x="1432984" y="696913"/>
            <a:ext cx="9356470" cy="537712"/>
          </a:xfrm>
          <a:prstGeom prst="rect">
            <a:avLst/>
          </a:prstGeom>
        </p:spPr>
        <p:txBody>
          <a:bodyPr vert="horz" lIns="46800" tIns="46800" rIns="46800" bIns="4680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dirty="0" smtClean="0"/>
              <a:t>20XX-XX-XX</a:t>
            </a:r>
            <a:endParaRPr lang="en-US" dirty="0"/>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r>
              <a:rPr lang="en-GB" smtClean="0"/>
              <a:t>Internal information − Name of presentation</a:t>
            </a:r>
            <a:endParaRPr lang="en-US" dirty="0"/>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en-US" smtClean="0"/>
              <a:pPr/>
              <a:t>‹#›</a:t>
            </a:fld>
            <a:endParaRPr lang="en-US" dirty="0"/>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
        <p:nvSpPr>
          <p:cNvPr id="13" name="Rectangle 44"/>
          <p:cNvSpPr>
            <a:spLocks noChangeArrowheads="1"/>
          </p:cNvSpPr>
          <p:nvPr/>
        </p:nvSpPr>
        <p:spPr bwMode="auto">
          <a:xfrm>
            <a:off x="0" y="0"/>
            <a:ext cx="12192000" cy="637200"/>
          </a:xfrm>
          <a:prstGeom prst="rect">
            <a:avLst/>
          </a:prstGeom>
          <a:solidFill>
            <a:srgbClr val="FFFFFF"/>
          </a:solidFill>
          <a:ln>
            <a:noFill/>
          </a:ln>
          <a:effectLst/>
          <a:extLst/>
        </p:spPr>
        <p:txBody>
          <a:bodyPr wrap="none" anchor="ctr"/>
          <a:lstStyle/>
          <a:p>
            <a:endParaRPr lang="en-US" sz="1800" dirty="0"/>
          </a:p>
        </p:txBody>
      </p:sp>
      <p:pic>
        <p:nvPicPr>
          <p:cNvPr id="10" name="Logo Ny"/>
          <p:cNvPicPr>
            <a:picLocks/>
          </p:cNvPicPr>
          <p:nvPr/>
        </p:nvPicPr>
        <p:blipFill rotWithShape="1">
          <a:blip r:embed="rId13" cstate="email">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14110641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a:extLst/>
        </p:spPr>
        <p:txBody>
          <a:bodyPr wrap="none" anchor="ctr"/>
          <a:lstStyle/>
          <a:p>
            <a:endParaRPr lang="en-US" sz="1800" dirty="0"/>
          </a:p>
        </p:txBody>
      </p:sp>
      <p:sp>
        <p:nvSpPr>
          <p:cNvPr id="2" name="Title Placeholder 1"/>
          <p:cNvSpPr>
            <a:spLocks noGrp="1"/>
          </p:cNvSpPr>
          <p:nvPr>
            <p:ph type="title"/>
          </p:nvPr>
        </p:nvSpPr>
        <p:spPr>
          <a:xfrm>
            <a:off x="1432984" y="696913"/>
            <a:ext cx="9356470" cy="537712"/>
          </a:xfrm>
          <a:prstGeom prst="rect">
            <a:avLst/>
          </a:prstGeom>
        </p:spPr>
        <p:txBody>
          <a:bodyPr vert="horz" lIns="46800" tIns="46800" rIns="46800" bIns="4680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dirty="0" smtClean="0"/>
              <a:t>20XX-XX-XX</a:t>
            </a:r>
            <a:endParaRPr lang="en-US" dirty="0"/>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r>
              <a:rPr lang="en-GB" smtClean="0"/>
              <a:t>Internal information − Name of presentation</a:t>
            </a:r>
            <a:endParaRPr lang="en-US" dirty="0"/>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en-US" smtClean="0"/>
              <a:pPr/>
              <a:t>‹#›</a:t>
            </a:fld>
            <a:endParaRPr lang="en-US" dirty="0"/>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
        <p:nvSpPr>
          <p:cNvPr id="13" name="Rectangle 44"/>
          <p:cNvSpPr>
            <a:spLocks noChangeArrowheads="1"/>
          </p:cNvSpPr>
          <p:nvPr/>
        </p:nvSpPr>
        <p:spPr bwMode="auto">
          <a:xfrm>
            <a:off x="0" y="0"/>
            <a:ext cx="12192000" cy="637200"/>
          </a:xfrm>
          <a:prstGeom prst="rect">
            <a:avLst/>
          </a:prstGeom>
          <a:solidFill>
            <a:srgbClr val="FFFFFF"/>
          </a:solidFill>
          <a:ln>
            <a:noFill/>
          </a:ln>
          <a:effectLst/>
          <a:extLst/>
        </p:spPr>
        <p:txBody>
          <a:bodyPr wrap="none" anchor="ctr"/>
          <a:lstStyle/>
          <a:p>
            <a:endParaRPr lang="en-US" sz="1800" dirty="0"/>
          </a:p>
        </p:txBody>
      </p:sp>
      <p:pic>
        <p:nvPicPr>
          <p:cNvPr id="10" name="Logo Ny"/>
          <p:cNvPicPr>
            <a:picLocks/>
          </p:cNvPicPr>
          <p:nvPr/>
        </p:nvPicPr>
        <p:blipFill rotWithShape="1">
          <a:blip r:embed="rId13" cstate="email">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9756720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a:extLst/>
        </p:spPr>
        <p:txBody>
          <a:bodyPr wrap="none" anchor="ctr"/>
          <a:lstStyle/>
          <a:p>
            <a:endParaRPr lang="en-US" sz="1800" dirty="0"/>
          </a:p>
        </p:txBody>
      </p:sp>
      <p:sp>
        <p:nvSpPr>
          <p:cNvPr id="2" name="Title Placeholder 1"/>
          <p:cNvSpPr>
            <a:spLocks noGrp="1"/>
          </p:cNvSpPr>
          <p:nvPr>
            <p:ph type="title"/>
          </p:nvPr>
        </p:nvSpPr>
        <p:spPr>
          <a:xfrm>
            <a:off x="1432984" y="696913"/>
            <a:ext cx="9356470" cy="537712"/>
          </a:xfrm>
          <a:prstGeom prst="rect">
            <a:avLst/>
          </a:prstGeom>
        </p:spPr>
        <p:txBody>
          <a:bodyPr vert="horz" lIns="46800" tIns="46800" rIns="46800" bIns="4680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dirty="0" smtClean="0"/>
              <a:t>20XX-XX-XX</a:t>
            </a:r>
            <a:endParaRPr lang="en-US" dirty="0"/>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r>
              <a:rPr lang="en-GB" smtClean="0"/>
              <a:t>Internal information − Name of presentation</a:t>
            </a:r>
            <a:endParaRPr lang="en-US" dirty="0"/>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en-US" smtClean="0"/>
              <a:pPr/>
              <a:t>‹#›</a:t>
            </a:fld>
            <a:endParaRPr lang="en-US" dirty="0"/>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
        <p:nvSpPr>
          <p:cNvPr id="13" name="Rectangle 44"/>
          <p:cNvSpPr>
            <a:spLocks noChangeArrowheads="1"/>
          </p:cNvSpPr>
          <p:nvPr/>
        </p:nvSpPr>
        <p:spPr bwMode="auto">
          <a:xfrm>
            <a:off x="0" y="0"/>
            <a:ext cx="12192000" cy="637200"/>
          </a:xfrm>
          <a:prstGeom prst="rect">
            <a:avLst/>
          </a:prstGeom>
          <a:solidFill>
            <a:srgbClr val="FFFFFF"/>
          </a:solidFill>
          <a:ln>
            <a:noFill/>
          </a:ln>
          <a:effectLst/>
          <a:extLst/>
        </p:spPr>
        <p:txBody>
          <a:bodyPr wrap="none" anchor="ctr"/>
          <a:lstStyle/>
          <a:p>
            <a:endParaRPr lang="en-US" sz="1800" dirty="0"/>
          </a:p>
        </p:txBody>
      </p:sp>
      <p:pic>
        <p:nvPicPr>
          <p:cNvPr id="10" name="Logo Ny"/>
          <p:cNvPicPr>
            <a:picLocks/>
          </p:cNvPicPr>
          <p:nvPr/>
        </p:nvPicPr>
        <p:blipFill rotWithShape="1">
          <a:blip r:embed="rId13" cstate="email">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10803691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a:extLst/>
        </p:spPr>
        <p:txBody>
          <a:bodyPr wrap="none" anchor="ctr"/>
          <a:lstStyle/>
          <a:p>
            <a:endParaRPr lang="en-US" sz="1800" dirty="0"/>
          </a:p>
        </p:txBody>
      </p:sp>
      <p:sp>
        <p:nvSpPr>
          <p:cNvPr id="2" name="Title Placeholder 1"/>
          <p:cNvSpPr>
            <a:spLocks noGrp="1"/>
          </p:cNvSpPr>
          <p:nvPr>
            <p:ph type="title"/>
          </p:nvPr>
        </p:nvSpPr>
        <p:spPr>
          <a:xfrm>
            <a:off x="1432984" y="696913"/>
            <a:ext cx="9356470" cy="537712"/>
          </a:xfrm>
          <a:prstGeom prst="rect">
            <a:avLst/>
          </a:prstGeom>
        </p:spPr>
        <p:txBody>
          <a:bodyPr vert="horz" lIns="46800" tIns="46800" rIns="46800" bIns="4680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dirty="0" smtClean="0"/>
              <a:t>20XX-XX-XX</a:t>
            </a:r>
            <a:endParaRPr lang="en-US" dirty="0"/>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r>
              <a:rPr lang="en-GB" smtClean="0"/>
              <a:t>Internal information − Name of presentation</a:t>
            </a:r>
            <a:endParaRPr lang="en-US" dirty="0"/>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en-US" smtClean="0"/>
              <a:pPr/>
              <a:t>‹#›</a:t>
            </a:fld>
            <a:endParaRPr lang="en-US" dirty="0"/>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
        <p:nvSpPr>
          <p:cNvPr id="13" name="Rectangle 44"/>
          <p:cNvSpPr>
            <a:spLocks noChangeArrowheads="1"/>
          </p:cNvSpPr>
          <p:nvPr/>
        </p:nvSpPr>
        <p:spPr bwMode="auto">
          <a:xfrm>
            <a:off x="0" y="0"/>
            <a:ext cx="12192000" cy="637200"/>
          </a:xfrm>
          <a:prstGeom prst="rect">
            <a:avLst/>
          </a:prstGeom>
          <a:solidFill>
            <a:srgbClr val="FFFFFF"/>
          </a:solidFill>
          <a:ln>
            <a:noFill/>
          </a:ln>
          <a:effectLst/>
          <a:extLst/>
        </p:spPr>
        <p:txBody>
          <a:bodyPr wrap="none" anchor="ctr"/>
          <a:lstStyle/>
          <a:p>
            <a:endParaRPr lang="en-US" sz="1800" dirty="0"/>
          </a:p>
        </p:txBody>
      </p:sp>
      <p:pic>
        <p:nvPicPr>
          <p:cNvPr id="10" name="Logo Ny"/>
          <p:cNvPicPr>
            <a:picLocks/>
          </p:cNvPicPr>
          <p:nvPr/>
        </p:nvPicPr>
        <p:blipFill rotWithShape="1">
          <a:blip r:embed="rId13" cstate="email">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28384325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44"/>
          <p:cNvSpPr>
            <a:spLocks noChangeArrowheads="1"/>
          </p:cNvSpPr>
          <p:nvPr/>
        </p:nvSpPr>
        <p:spPr bwMode="auto">
          <a:xfrm>
            <a:off x="0" y="6419850"/>
            <a:ext cx="12192000" cy="438150"/>
          </a:xfrm>
          <a:prstGeom prst="rect">
            <a:avLst/>
          </a:prstGeom>
          <a:solidFill>
            <a:schemeClr val="bg2"/>
          </a:solidFill>
          <a:ln>
            <a:noFill/>
          </a:ln>
          <a:effectLst/>
          <a:extLst/>
        </p:spPr>
        <p:txBody>
          <a:bodyPr wrap="none" anchor="ctr"/>
          <a:lstStyle/>
          <a:p>
            <a:endParaRPr lang="en-US" sz="1800" dirty="0"/>
          </a:p>
        </p:txBody>
      </p:sp>
      <p:sp>
        <p:nvSpPr>
          <p:cNvPr id="2" name="Title Placeholder 1"/>
          <p:cNvSpPr>
            <a:spLocks noGrp="1"/>
          </p:cNvSpPr>
          <p:nvPr>
            <p:ph type="title"/>
          </p:nvPr>
        </p:nvSpPr>
        <p:spPr>
          <a:xfrm>
            <a:off x="1432984" y="696913"/>
            <a:ext cx="9356470" cy="537712"/>
          </a:xfrm>
          <a:prstGeom prst="rect">
            <a:avLst/>
          </a:prstGeom>
        </p:spPr>
        <p:txBody>
          <a:bodyPr vert="horz" lIns="46800" tIns="46800" rIns="46800" bIns="4680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432985" y="1699201"/>
            <a:ext cx="9354312" cy="4454525"/>
          </a:xfrm>
          <a:prstGeom prst="rect">
            <a:avLst/>
          </a:prstGeom>
        </p:spPr>
        <p:txBody>
          <a:bodyPr vert="horz" lIns="46800" tIns="46800" rIns="46800" bIns="4680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82675" y="6545325"/>
            <a:ext cx="2160000" cy="187200"/>
          </a:xfrm>
          <a:prstGeom prst="rect">
            <a:avLst/>
          </a:prstGeom>
        </p:spPr>
        <p:txBody>
          <a:bodyPr vert="horz" lIns="0" tIns="0" rIns="0" bIns="0" rtlCol="0" anchor="ctr"/>
          <a:lstStyle>
            <a:lvl1pPr algn="l">
              <a:defRPr sz="1000">
                <a:solidFill>
                  <a:schemeClr val="tx2"/>
                </a:solidFill>
              </a:defRPr>
            </a:lvl1pPr>
          </a:lstStyle>
          <a:p>
            <a:r>
              <a:rPr lang="sv-SE" dirty="0" smtClean="0"/>
              <a:t>20XX-XX-XX</a:t>
            </a:r>
            <a:endParaRPr lang="en-US" dirty="0"/>
          </a:p>
        </p:txBody>
      </p:sp>
      <p:sp>
        <p:nvSpPr>
          <p:cNvPr id="5" name="Footer Placeholder 4"/>
          <p:cNvSpPr>
            <a:spLocks noGrp="1"/>
          </p:cNvSpPr>
          <p:nvPr>
            <p:ph type="ftr" sz="quarter" idx="3"/>
          </p:nvPr>
        </p:nvSpPr>
        <p:spPr>
          <a:xfrm>
            <a:off x="3791745" y="6545325"/>
            <a:ext cx="7488767" cy="187200"/>
          </a:xfrm>
          <a:prstGeom prst="rect">
            <a:avLst/>
          </a:prstGeom>
        </p:spPr>
        <p:txBody>
          <a:bodyPr vert="horz" lIns="91440" tIns="45720" rIns="91440" bIns="45720" rtlCol="0" anchor="ctr"/>
          <a:lstStyle>
            <a:lvl1pPr algn="l">
              <a:defRPr sz="1000">
                <a:solidFill>
                  <a:schemeClr val="tx2"/>
                </a:solidFill>
              </a:defRPr>
            </a:lvl1pPr>
          </a:lstStyle>
          <a:p>
            <a:r>
              <a:rPr lang="en-GB" smtClean="0"/>
              <a:t>Internal information − Name of presentation</a:t>
            </a:r>
            <a:endParaRPr lang="en-US" dirty="0"/>
          </a:p>
        </p:txBody>
      </p:sp>
      <p:sp>
        <p:nvSpPr>
          <p:cNvPr id="6" name="Slide Number Placeholder 5"/>
          <p:cNvSpPr>
            <a:spLocks noGrp="1"/>
          </p:cNvSpPr>
          <p:nvPr>
            <p:ph type="sldNum" sz="quarter" idx="4"/>
          </p:nvPr>
        </p:nvSpPr>
        <p:spPr>
          <a:xfrm>
            <a:off x="11376587" y="6545325"/>
            <a:ext cx="620184" cy="187200"/>
          </a:xfrm>
          <a:prstGeom prst="rect">
            <a:avLst/>
          </a:prstGeom>
        </p:spPr>
        <p:txBody>
          <a:bodyPr vert="horz" lIns="0" tIns="0" rIns="0" bIns="0" rtlCol="0" anchor="ctr"/>
          <a:lstStyle>
            <a:lvl1pPr algn="l">
              <a:defRPr sz="1000">
                <a:solidFill>
                  <a:schemeClr val="tx2"/>
                </a:solidFill>
              </a:defRPr>
            </a:lvl1pPr>
          </a:lstStyle>
          <a:p>
            <a:fld id="{552F452E-B795-4D05-B605-588F6513802C}" type="slidenum">
              <a:rPr lang="en-US" smtClean="0"/>
              <a:pPr/>
              <a:t>‹#›</a:t>
            </a:fld>
            <a:endParaRPr lang="en-US" dirty="0"/>
          </a:p>
        </p:txBody>
      </p:sp>
      <p:sp>
        <p:nvSpPr>
          <p:cNvPr id="8" name="Line 49"/>
          <p:cNvSpPr>
            <a:spLocks noChangeShapeType="1"/>
          </p:cNvSpPr>
          <p:nvPr/>
        </p:nvSpPr>
        <p:spPr bwMode="auto">
          <a:xfrm>
            <a:off x="0" y="644525"/>
            <a:ext cx="12192000" cy="0"/>
          </a:xfrm>
          <a:prstGeom prst="line">
            <a:avLst/>
          </a:prstGeom>
          <a:noFill/>
          <a:ln w="12700">
            <a:solidFill>
              <a:srgbClr val="00255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
        <p:nvSpPr>
          <p:cNvPr id="13" name="Rectangle 44"/>
          <p:cNvSpPr>
            <a:spLocks noChangeArrowheads="1"/>
          </p:cNvSpPr>
          <p:nvPr/>
        </p:nvSpPr>
        <p:spPr bwMode="auto">
          <a:xfrm>
            <a:off x="0" y="0"/>
            <a:ext cx="12192000" cy="637200"/>
          </a:xfrm>
          <a:prstGeom prst="rect">
            <a:avLst/>
          </a:prstGeom>
          <a:solidFill>
            <a:srgbClr val="FFFFFF"/>
          </a:solidFill>
          <a:ln>
            <a:noFill/>
          </a:ln>
          <a:effectLst/>
          <a:extLst/>
        </p:spPr>
        <p:txBody>
          <a:bodyPr wrap="none" anchor="ctr"/>
          <a:lstStyle/>
          <a:p>
            <a:endParaRPr lang="en-US" sz="1800" dirty="0"/>
          </a:p>
        </p:txBody>
      </p:sp>
      <p:pic>
        <p:nvPicPr>
          <p:cNvPr id="10" name="Logo Ny"/>
          <p:cNvPicPr>
            <a:picLocks/>
          </p:cNvPicPr>
          <p:nvPr/>
        </p:nvPicPr>
        <p:blipFill rotWithShape="1">
          <a:blip r:embed="rId13" cstate="email">
            <a:extLst>
              <a:ext uri="{28A0092B-C50C-407E-A947-70E740481C1C}">
                <a14:useLocalDpi xmlns:a14="http://schemas.microsoft.com/office/drawing/2010/main" val="0"/>
              </a:ext>
            </a:extLst>
          </a:blip>
          <a:srcRect l="10155" t="30367" r="9893" b="32240"/>
          <a:stretch/>
        </p:blipFill>
        <p:spPr>
          <a:xfrm>
            <a:off x="1481724" y="319772"/>
            <a:ext cx="961200" cy="165600"/>
          </a:xfrm>
          <a:prstGeom prst="rect">
            <a:avLst/>
          </a:prstGeom>
        </p:spPr>
      </p:pic>
    </p:spTree>
    <p:extLst>
      <p:ext uri="{BB962C8B-B14F-4D97-AF65-F5344CB8AC3E}">
        <p14:creationId xmlns:p14="http://schemas.microsoft.com/office/powerpoint/2010/main" val="254553807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88000" indent="-288000"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576000" indent="-2880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2pPr>
      <a:lvl3pPr marL="864000" indent="-288000"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3pPr>
      <a:lvl4pPr marL="1152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4pPr>
      <a:lvl5pPr marL="1440000" indent="-288000"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6.xml"/><Relationship Id="rId16"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r>
              <a:rPr lang="en-US" noProof="0" dirty="0" smtClean="0"/>
              <a:t>March 2018</a:t>
            </a:r>
            <a:endParaRPr lang="sv-SE" noProof="0" dirty="0"/>
          </a:p>
        </p:txBody>
      </p:sp>
      <p:sp>
        <p:nvSpPr>
          <p:cNvPr id="3" name="Footer Placeholder 2"/>
          <p:cNvSpPr>
            <a:spLocks noGrp="1"/>
          </p:cNvSpPr>
          <p:nvPr>
            <p:ph type="ftr" sz="quarter" idx="11"/>
          </p:nvPr>
        </p:nvSpPr>
        <p:spPr/>
        <p:txBody>
          <a:bodyPr/>
          <a:lstStyle/>
          <a:p>
            <a:pPr lvl="0"/>
            <a:r>
              <a:rPr lang="sv-SE" noProof="0" smtClean="0"/>
              <a:t>Public information − Skanska UK presentation</a:t>
            </a:r>
            <a:endParaRPr lang="sv-SE" noProof="0"/>
          </a:p>
        </p:txBody>
      </p:sp>
      <p:sp>
        <p:nvSpPr>
          <p:cNvPr id="4" name="Slide Number Placeholder 3"/>
          <p:cNvSpPr>
            <a:spLocks noGrp="1"/>
          </p:cNvSpPr>
          <p:nvPr>
            <p:ph type="sldNum" sz="quarter" idx="12"/>
          </p:nvPr>
        </p:nvSpPr>
        <p:spPr/>
        <p:txBody>
          <a:bodyPr/>
          <a:lstStyle/>
          <a:p>
            <a:pPr lvl="0"/>
            <a:fld id="{342FD4CB-592E-48AD-8993-3DB80A70021C}" type="slidenum">
              <a:rPr lang="sv-SE" noProof="0" smtClean="0"/>
              <a:pPr lvl="0"/>
              <a:t>1</a:t>
            </a:fld>
            <a:endParaRPr lang="sv-SE" noProof="0"/>
          </a:p>
        </p:txBody>
      </p:sp>
      <p:pic>
        <p:nvPicPr>
          <p:cNvPr id="6" name="Bildobjekt 3" descr="C:\Users\anders\Downloads\antura-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34617" y="274166"/>
            <a:ext cx="1397171" cy="3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1B6AE653-AB83-4818-8E38-7762D5453FB1}"/>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56" t="23467" r="71" b="5755"/>
          <a:stretch/>
        </p:blipFill>
        <p:spPr>
          <a:xfrm>
            <a:off x="1" y="684946"/>
            <a:ext cx="12192000" cy="5753712"/>
          </a:xfrm>
          <a:prstGeom prst="rect">
            <a:avLst/>
          </a:prstGeom>
        </p:spPr>
      </p:pic>
      <p:sp>
        <p:nvSpPr>
          <p:cNvPr id="8" name="Rectangle">
            <a:extLst>
              <a:ext uri="{FF2B5EF4-FFF2-40B4-BE49-F238E27FC236}">
                <a16:creationId xmlns:a16="http://schemas.microsoft.com/office/drawing/2014/main" xmlns="" id="{446883AB-7E00-4785-B626-605844675C37}"/>
              </a:ext>
            </a:extLst>
          </p:cNvPr>
          <p:cNvSpPr/>
          <p:nvPr/>
        </p:nvSpPr>
        <p:spPr>
          <a:xfrm>
            <a:off x="1" y="630425"/>
            <a:ext cx="12192000" cy="5808231"/>
          </a:xfrm>
          <a:prstGeom prst="rect">
            <a:avLst/>
          </a:prstGeom>
          <a:solidFill>
            <a:srgbClr val="022435">
              <a:alpha val="70000"/>
            </a:srgbClr>
          </a:solidFill>
          <a:ln w="12700">
            <a:miter lim="400000"/>
          </a:ln>
        </p:spPr>
        <p:txBody>
          <a:bodyPr lIns="50799" tIns="50799" rIns="50799" bIns="50799" anchor="ctr"/>
          <a:lstStyle/>
          <a:p>
            <a:pPr defTabSz="584221">
              <a:defRPr sz="2800">
                <a:solidFill>
                  <a:srgbClr val="FFFFFF"/>
                </a:solidFill>
                <a:effectLst>
                  <a:outerShdw blurRad="38100" dist="12700" dir="5400000" rotWithShape="0">
                    <a:srgbClr val="000000">
                      <a:alpha val="50000"/>
                    </a:srgbClr>
                  </a:outerShdw>
                </a:effectLst>
              </a:defRPr>
            </a:pPr>
            <a:endParaRPr sz="3938"/>
          </a:p>
        </p:txBody>
      </p:sp>
      <p:sp>
        <p:nvSpPr>
          <p:cNvPr id="9" name="Rubrik 2"/>
          <p:cNvSpPr txBox="1">
            <a:spLocks/>
          </p:cNvSpPr>
          <p:nvPr/>
        </p:nvSpPr>
        <p:spPr>
          <a:xfrm>
            <a:off x="461319" y="1935150"/>
            <a:ext cx="11013990" cy="828740"/>
          </a:xfrm>
          <a:prstGeom prst="rect">
            <a:avLst/>
          </a:prstGeom>
        </p:spPr>
        <p:txBody>
          <a:bodyPr/>
          <a:lstStyle>
            <a:lvl1pPr algn="l" rtl="0" eaLnBrk="0" fontAlgn="base" hangingPunct="0">
              <a:lnSpc>
                <a:spcPct val="95000"/>
              </a:lnSpc>
              <a:spcBef>
                <a:spcPct val="0"/>
              </a:spcBef>
              <a:spcAft>
                <a:spcPct val="0"/>
              </a:spcAft>
              <a:defRPr sz="2400" b="0">
                <a:solidFill>
                  <a:srgbClr val="5E82A6"/>
                </a:solidFill>
                <a:latin typeface="+mj-lt"/>
                <a:ea typeface="+mj-ea"/>
                <a:cs typeface="+mj-cs"/>
              </a:defRPr>
            </a:lvl1pPr>
            <a:lvl2pPr algn="l" rtl="0" eaLnBrk="0" fontAlgn="base" hangingPunct="0">
              <a:lnSpc>
                <a:spcPct val="95000"/>
              </a:lnSpc>
              <a:spcBef>
                <a:spcPct val="0"/>
              </a:spcBef>
              <a:spcAft>
                <a:spcPct val="0"/>
              </a:spcAft>
              <a:defRPr sz="2600" b="1">
                <a:solidFill>
                  <a:schemeClr val="tx1"/>
                </a:solidFill>
                <a:latin typeface="Calibri" pitchFamily="34" charset="0"/>
              </a:defRPr>
            </a:lvl2pPr>
            <a:lvl3pPr algn="l" rtl="0" eaLnBrk="0" fontAlgn="base" hangingPunct="0">
              <a:lnSpc>
                <a:spcPct val="95000"/>
              </a:lnSpc>
              <a:spcBef>
                <a:spcPct val="0"/>
              </a:spcBef>
              <a:spcAft>
                <a:spcPct val="0"/>
              </a:spcAft>
              <a:defRPr sz="2600" b="1">
                <a:solidFill>
                  <a:schemeClr val="tx1"/>
                </a:solidFill>
                <a:latin typeface="Calibri" pitchFamily="34" charset="0"/>
              </a:defRPr>
            </a:lvl3pPr>
            <a:lvl4pPr algn="l" rtl="0" eaLnBrk="0" fontAlgn="base" hangingPunct="0">
              <a:lnSpc>
                <a:spcPct val="95000"/>
              </a:lnSpc>
              <a:spcBef>
                <a:spcPct val="0"/>
              </a:spcBef>
              <a:spcAft>
                <a:spcPct val="0"/>
              </a:spcAft>
              <a:defRPr sz="2600" b="1">
                <a:solidFill>
                  <a:schemeClr val="tx1"/>
                </a:solidFill>
                <a:latin typeface="Calibri" pitchFamily="34" charset="0"/>
              </a:defRPr>
            </a:lvl4pPr>
            <a:lvl5pPr algn="l" rtl="0" eaLnBrk="0" fontAlgn="base" hangingPunct="0">
              <a:lnSpc>
                <a:spcPct val="95000"/>
              </a:lnSpc>
              <a:spcBef>
                <a:spcPct val="0"/>
              </a:spcBef>
              <a:spcAft>
                <a:spcPct val="0"/>
              </a:spcAft>
              <a:defRPr sz="2600" b="1">
                <a:solidFill>
                  <a:schemeClr val="tx1"/>
                </a:solidFill>
                <a:latin typeface="Calibri" pitchFamily="34" charset="0"/>
              </a:defRPr>
            </a:lvl5pPr>
            <a:lvl6pPr marL="457200" algn="l" rtl="0" eaLnBrk="1" fontAlgn="base" hangingPunct="1">
              <a:lnSpc>
                <a:spcPct val="95000"/>
              </a:lnSpc>
              <a:spcBef>
                <a:spcPct val="0"/>
              </a:spcBef>
              <a:spcAft>
                <a:spcPct val="0"/>
              </a:spcAft>
              <a:defRPr sz="2400" b="1">
                <a:solidFill>
                  <a:schemeClr val="tx1"/>
                </a:solidFill>
                <a:latin typeface="Arial" charset="0"/>
              </a:defRPr>
            </a:lvl6pPr>
            <a:lvl7pPr marL="914400" algn="l" rtl="0" eaLnBrk="1" fontAlgn="base" hangingPunct="1">
              <a:lnSpc>
                <a:spcPct val="95000"/>
              </a:lnSpc>
              <a:spcBef>
                <a:spcPct val="0"/>
              </a:spcBef>
              <a:spcAft>
                <a:spcPct val="0"/>
              </a:spcAft>
              <a:defRPr sz="2400" b="1">
                <a:solidFill>
                  <a:schemeClr val="tx1"/>
                </a:solidFill>
                <a:latin typeface="Arial" charset="0"/>
              </a:defRPr>
            </a:lvl7pPr>
            <a:lvl8pPr marL="1371600" algn="l" rtl="0" eaLnBrk="1" fontAlgn="base" hangingPunct="1">
              <a:lnSpc>
                <a:spcPct val="95000"/>
              </a:lnSpc>
              <a:spcBef>
                <a:spcPct val="0"/>
              </a:spcBef>
              <a:spcAft>
                <a:spcPct val="0"/>
              </a:spcAft>
              <a:defRPr sz="2400" b="1">
                <a:solidFill>
                  <a:schemeClr val="tx1"/>
                </a:solidFill>
                <a:latin typeface="Arial" charset="0"/>
              </a:defRPr>
            </a:lvl8pPr>
            <a:lvl9pPr marL="1828800" algn="l" rtl="0" eaLnBrk="1" fontAlgn="base" hangingPunct="1">
              <a:lnSpc>
                <a:spcPct val="95000"/>
              </a:lnSpc>
              <a:spcBef>
                <a:spcPct val="0"/>
              </a:spcBef>
              <a:spcAft>
                <a:spcPct val="0"/>
              </a:spcAft>
              <a:defRPr sz="2400" b="1">
                <a:solidFill>
                  <a:schemeClr val="tx1"/>
                </a:solidFill>
                <a:latin typeface="Arial" charset="0"/>
              </a:defRPr>
            </a:lvl9pPr>
          </a:lstStyle>
          <a:p>
            <a:r>
              <a:rPr lang="en-GB" sz="3600" b="1" dirty="0">
                <a:solidFill>
                  <a:schemeClr val="bg1"/>
                </a:solidFill>
                <a:latin typeface="Maven Pro" panose="02000000000000000000" pitchFamily="2" charset="0"/>
              </a:rPr>
              <a:t>Breaking the chains: Skanska UK’s journey from spreadsheets and ad-hoc governance to an industry standard Project Delivery Framework.</a:t>
            </a:r>
          </a:p>
          <a:p>
            <a:endParaRPr lang="en-GB" b="1" dirty="0">
              <a:solidFill>
                <a:schemeClr val="bg1"/>
              </a:solidFill>
              <a:latin typeface="Maven Pro" panose="02000000000000000000" pitchFamily="2" charset="0"/>
            </a:endParaRPr>
          </a:p>
          <a:p>
            <a:endParaRPr lang="en-GB" b="1" dirty="0">
              <a:solidFill>
                <a:schemeClr val="bg1"/>
              </a:solidFill>
              <a:latin typeface="Maven Pro" panose="02000000000000000000" pitchFamily="2" charset="0"/>
            </a:endParaRPr>
          </a:p>
          <a:p>
            <a:endParaRPr lang="en-GB" kern="0" dirty="0">
              <a:solidFill>
                <a:schemeClr val="bg1"/>
              </a:solidFill>
              <a:latin typeface="Maven Pro" panose="02000000000000000000" pitchFamily="2" charset="0"/>
            </a:endParaRPr>
          </a:p>
          <a:p>
            <a:endParaRPr lang="en-GB" kern="0" dirty="0">
              <a:solidFill>
                <a:schemeClr val="bg1"/>
              </a:solidFill>
              <a:latin typeface="Maven Pro" panose="02000000000000000000" pitchFamily="2" charset="0"/>
            </a:endParaRPr>
          </a:p>
          <a:p>
            <a:r>
              <a:rPr lang="en-GB" sz="2800" dirty="0">
                <a:solidFill>
                  <a:schemeClr val="bg1"/>
                </a:solidFill>
                <a:latin typeface="Maven Pro" panose="02000000000000000000" pitchFamily="2" charset="0"/>
              </a:rPr>
              <a:t>Doug Sorrell, Governance and Process Consultant </a:t>
            </a:r>
            <a:br>
              <a:rPr lang="en-GB" sz="2800" dirty="0">
                <a:solidFill>
                  <a:schemeClr val="bg1"/>
                </a:solidFill>
                <a:latin typeface="Maven Pro" panose="02000000000000000000" pitchFamily="2" charset="0"/>
              </a:rPr>
            </a:br>
            <a:r>
              <a:rPr lang="en-GB" sz="2800" dirty="0">
                <a:solidFill>
                  <a:schemeClr val="bg1"/>
                </a:solidFill>
                <a:latin typeface="Maven Pro" panose="02000000000000000000" pitchFamily="2" charset="0"/>
              </a:rPr>
              <a:t>and Acting Head of IT PMO for Skanska UK</a:t>
            </a:r>
            <a:endParaRPr lang="en-US" sz="2800" kern="0" dirty="0">
              <a:solidFill>
                <a:schemeClr val="bg1"/>
              </a:solidFill>
              <a:latin typeface="Maven Pro" panose="02000000000000000000" pitchFamily="2" charset="0"/>
            </a:endParaRPr>
          </a:p>
        </p:txBody>
      </p:sp>
    </p:spTree>
    <p:extLst>
      <p:ext uri="{BB962C8B-B14F-4D97-AF65-F5344CB8AC3E}">
        <p14:creationId xmlns:p14="http://schemas.microsoft.com/office/powerpoint/2010/main" val="174923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r>
              <a:rPr lang="en-US" noProof="0" dirty="0" smtClean="0"/>
              <a:t>March 2018</a:t>
            </a:r>
            <a:endParaRPr lang="sv-SE" noProof="0" dirty="0"/>
          </a:p>
        </p:txBody>
      </p:sp>
      <p:sp>
        <p:nvSpPr>
          <p:cNvPr id="3" name="Footer Placeholder 2"/>
          <p:cNvSpPr>
            <a:spLocks noGrp="1"/>
          </p:cNvSpPr>
          <p:nvPr>
            <p:ph type="ftr" sz="quarter" idx="11"/>
          </p:nvPr>
        </p:nvSpPr>
        <p:spPr/>
        <p:txBody>
          <a:bodyPr/>
          <a:lstStyle/>
          <a:p>
            <a:pPr lvl="0"/>
            <a:r>
              <a:rPr lang="sv-SE" noProof="0" smtClean="0"/>
              <a:t>Public information − Skanska UK presentation</a:t>
            </a:r>
            <a:endParaRPr lang="sv-SE" noProof="0"/>
          </a:p>
        </p:txBody>
      </p:sp>
      <p:sp>
        <p:nvSpPr>
          <p:cNvPr id="4" name="Slide Number Placeholder 3"/>
          <p:cNvSpPr>
            <a:spLocks noGrp="1"/>
          </p:cNvSpPr>
          <p:nvPr>
            <p:ph type="sldNum" sz="quarter" idx="12"/>
          </p:nvPr>
        </p:nvSpPr>
        <p:spPr/>
        <p:txBody>
          <a:bodyPr/>
          <a:lstStyle/>
          <a:p>
            <a:pPr lvl="0"/>
            <a:fld id="{342FD4CB-592E-48AD-8993-3DB80A70021C}" type="slidenum">
              <a:rPr lang="sv-SE" noProof="0" smtClean="0"/>
              <a:pPr lvl="0"/>
              <a:t>10</a:t>
            </a:fld>
            <a:endParaRPr lang="sv-SE" noProof="0"/>
          </a:p>
        </p:txBody>
      </p:sp>
      <p:pic>
        <p:nvPicPr>
          <p:cNvPr id="6" name="Bildobjekt 3" descr="C:\Users\anders\Downloads\antura-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34617" y="274166"/>
            <a:ext cx="1397171" cy="3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932EC530-7201-4CDE-AD4A-526383200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91030"/>
            <a:ext cx="12192000" cy="5743847"/>
          </a:xfrm>
          <a:prstGeom prst="rect">
            <a:avLst/>
          </a:prstGeom>
        </p:spPr>
      </p:pic>
      <p:sp>
        <p:nvSpPr>
          <p:cNvPr id="8" name="Rectangle">
            <a:extLst>
              <a:ext uri="{FF2B5EF4-FFF2-40B4-BE49-F238E27FC236}">
                <a16:creationId xmlns:a16="http://schemas.microsoft.com/office/drawing/2014/main" xmlns="" id="{5688010E-14BF-46DC-8105-04EA450044AB}"/>
              </a:ext>
            </a:extLst>
          </p:cNvPr>
          <p:cNvSpPr/>
          <p:nvPr/>
        </p:nvSpPr>
        <p:spPr>
          <a:xfrm>
            <a:off x="-1" y="634316"/>
            <a:ext cx="12192001" cy="5800561"/>
          </a:xfrm>
          <a:prstGeom prst="rect">
            <a:avLst/>
          </a:prstGeom>
          <a:solidFill>
            <a:srgbClr val="022435">
              <a:alpha val="70000"/>
            </a:srgbClr>
          </a:solidFill>
          <a:ln w="12700">
            <a:miter lim="400000"/>
          </a:ln>
        </p:spPr>
        <p:txBody>
          <a:bodyPr lIns="50799" tIns="50799" rIns="50799" bIns="50799" anchor="ctr"/>
          <a:lstStyle/>
          <a:p>
            <a:pPr defTabSz="584221">
              <a:defRPr sz="2800">
                <a:solidFill>
                  <a:srgbClr val="FFFFFF"/>
                </a:solidFill>
                <a:effectLst>
                  <a:outerShdw blurRad="38100" dist="12700" dir="5400000" rotWithShape="0">
                    <a:srgbClr val="000000">
                      <a:alpha val="50000"/>
                    </a:srgbClr>
                  </a:outerShdw>
                </a:effectLst>
              </a:defRPr>
            </a:pPr>
            <a:endParaRPr sz="3938"/>
          </a:p>
        </p:txBody>
      </p:sp>
      <p:sp>
        <p:nvSpPr>
          <p:cNvPr id="9" name="Platshållare för text 2">
            <a:extLst>
              <a:ext uri="{FF2B5EF4-FFF2-40B4-BE49-F238E27FC236}">
                <a16:creationId xmlns:a16="http://schemas.microsoft.com/office/drawing/2014/main" xmlns="" id="{36215E18-76AA-4A64-A9F3-20111CA24FDA}"/>
              </a:ext>
            </a:extLst>
          </p:cNvPr>
          <p:cNvSpPr txBox="1">
            <a:spLocks/>
          </p:cNvSpPr>
          <p:nvPr/>
        </p:nvSpPr>
        <p:spPr>
          <a:xfrm>
            <a:off x="3733882" y="1947501"/>
            <a:ext cx="3557310" cy="751840"/>
          </a:xfrm>
          <a:prstGeom prst="rect">
            <a:avLst/>
          </a:prstGeom>
        </p:spPr>
        <p:txBody>
          <a:bodyPr vert="horz" lIns="0" tIns="0" rIns="0" bIns="0" rtlCol="0" anchor="ctr"/>
          <a:lstStyle>
            <a:defPPr>
              <a:defRPr lang="sv-SE"/>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smtClean="0">
                <a:solidFill>
                  <a:schemeClr val="bg1"/>
                </a:solidFill>
                <a:latin typeface="Maven Pro" panose="02000000000000000000" pitchFamily="2" charset="0"/>
              </a:rPr>
              <a:t>Why Antura?</a:t>
            </a:r>
            <a:endParaRPr lang="sv-SE" sz="4400" b="1" dirty="0">
              <a:solidFill>
                <a:schemeClr val="bg1"/>
              </a:solidFill>
              <a:latin typeface="Maven Pro" panose="02000000000000000000" pitchFamily="2" charset="0"/>
            </a:endParaRPr>
          </a:p>
        </p:txBody>
      </p:sp>
      <p:sp>
        <p:nvSpPr>
          <p:cNvPr id="10" name="TextBox 9"/>
          <p:cNvSpPr txBox="1"/>
          <p:nvPr/>
        </p:nvSpPr>
        <p:spPr>
          <a:xfrm>
            <a:off x="3012579" y="3771146"/>
            <a:ext cx="3405260" cy="369332"/>
          </a:xfrm>
          <a:prstGeom prst="rect">
            <a:avLst/>
          </a:prstGeom>
          <a:noFill/>
        </p:spPr>
        <p:txBody>
          <a:bodyPr wrap="square" rtlCol="0">
            <a:spAutoFit/>
          </a:bodyPr>
          <a:lstStyle/>
          <a:p>
            <a:r>
              <a:rPr lang="en-GB" dirty="0" smtClean="0">
                <a:solidFill>
                  <a:schemeClr val="bg1"/>
                </a:solidFill>
                <a:latin typeface="Maven Pro" panose="02000000000000000000" pitchFamily="2" charset="0"/>
              </a:rPr>
              <a:t>Listening to what </a:t>
            </a:r>
            <a:r>
              <a:rPr lang="en-GB" dirty="0">
                <a:solidFill>
                  <a:schemeClr val="bg1"/>
                </a:solidFill>
                <a:latin typeface="Maven Pro" panose="02000000000000000000" pitchFamily="2" charset="0"/>
              </a:rPr>
              <a:t>we needed</a:t>
            </a:r>
          </a:p>
        </p:txBody>
      </p:sp>
      <p:sp>
        <p:nvSpPr>
          <p:cNvPr id="11" name="TextBox 10"/>
          <p:cNvSpPr txBox="1"/>
          <p:nvPr/>
        </p:nvSpPr>
        <p:spPr>
          <a:xfrm>
            <a:off x="5651096" y="3197885"/>
            <a:ext cx="4015816" cy="369332"/>
          </a:xfrm>
          <a:prstGeom prst="rect">
            <a:avLst/>
          </a:prstGeom>
          <a:noFill/>
        </p:spPr>
        <p:txBody>
          <a:bodyPr wrap="square" rtlCol="0">
            <a:spAutoFit/>
          </a:bodyPr>
          <a:lstStyle/>
          <a:p>
            <a:r>
              <a:rPr lang="en-GB" dirty="0">
                <a:solidFill>
                  <a:schemeClr val="bg1"/>
                </a:solidFill>
                <a:latin typeface="Maven Pro" panose="02000000000000000000" pitchFamily="2" charset="0"/>
              </a:rPr>
              <a:t>Competitive tendering process</a:t>
            </a:r>
          </a:p>
        </p:txBody>
      </p:sp>
      <p:sp>
        <p:nvSpPr>
          <p:cNvPr id="12" name="TextBox 11"/>
          <p:cNvSpPr txBox="1"/>
          <p:nvPr/>
        </p:nvSpPr>
        <p:spPr>
          <a:xfrm>
            <a:off x="4481146" y="4344407"/>
            <a:ext cx="5185766" cy="369332"/>
          </a:xfrm>
          <a:prstGeom prst="rect">
            <a:avLst/>
          </a:prstGeom>
          <a:noFill/>
        </p:spPr>
        <p:txBody>
          <a:bodyPr wrap="square" rtlCol="0">
            <a:spAutoFit/>
          </a:bodyPr>
          <a:lstStyle/>
          <a:p>
            <a:r>
              <a:rPr lang="en-GB" dirty="0">
                <a:solidFill>
                  <a:schemeClr val="bg1"/>
                </a:solidFill>
                <a:latin typeface="Maven Pro" panose="02000000000000000000" pitchFamily="2" charset="0"/>
              </a:rPr>
              <a:t>Antura Projects matched what we needed</a:t>
            </a:r>
          </a:p>
        </p:txBody>
      </p:sp>
    </p:spTree>
    <p:extLst>
      <p:ext uri="{BB962C8B-B14F-4D97-AF65-F5344CB8AC3E}">
        <p14:creationId xmlns:p14="http://schemas.microsoft.com/office/powerpoint/2010/main" val="23646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r>
              <a:rPr lang="en-US" noProof="0" dirty="0" smtClean="0"/>
              <a:t>March 2018</a:t>
            </a:r>
            <a:endParaRPr lang="sv-SE" noProof="0" dirty="0"/>
          </a:p>
        </p:txBody>
      </p:sp>
      <p:sp>
        <p:nvSpPr>
          <p:cNvPr id="3" name="Footer Placeholder 2"/>
          <p:cNvSpPr>
            <a:spLocks noGrp="1"/>
          </p:cNvSpPr>
          <p:nvPr>
            <p:ph type="ftr" sz="quarter" idx="11"/>
          </p:nvPr>
        </p:nvSpPr>
        <p:spPr/>
        <p:txBody>
          <a:bodyPr/>
          <a:lstStyle/>
          <a:p>
            <a:pPr lvl="0"/>
            <a:r>
              <a:rPr lang="sv-SE" noProof="0" dirty="0" smtClean="0"/>
              <a:t>Public information − Skanska UK presentation</a:t>
            </a:r>
            <a:endParaRPr lang="sv-SE" noProof="0" dirty="0"/>
          </a:p>
        </p:txBody>
      </p:sp>
      <p:sp>
        <p:nvSpPr>
          <p:cNvPr id="4" name="Slide Number Placeholder 3"/>
          <p:cNvSpPr>
            <a:spLocks noGrp="1"/>
          </p:cNvSpPr>
          <p:nvPr>
            <p:ph type="sldNum" sz="quarter" idx="12"/>
          </p:nvPr>
        </p:nvSpPr>
        <p:spPr/>
        <p:txBody>
          <a:bodyPr/>
          <a:lstStyle/>
          <a:p>
            <a:pPr lvl="0"/>
            <a:fld id="{342FD4CB-592E-48AD-8993-3DB80A70021C}" type="slidenum">
              <a:rPr lang="sv-SE" noProof="0" smtClean="0"/>
              <a:pPr lvl="0"/>
              <a:t>11</a:t>
            </a:fld>
            <a:endParaRPr lang="sv-SE" noProof="0"/>
          </a:p>
        </p:txBody>
      </p:sp>
      <p:sp>
        <p:nvSpPr>
          <p:cNvPr id="11" name="Pie 10"/>
          <p:cNvSpPr/>
          <p:nvPr/>
        </p:nvSpPr>
        <p:spPr>
          <a:xfrm>
            <a:off x="609490" y="1625931"/>
            <a:ext cx="4212676" cy="4017777"/>
          </a:xfrm>
          <a:prstGeom prst="pie">
            <a:avLst>
              <a:gd name="adj1" fmla="val 10787014"/>
              <a:gd name="adj2" fmla="val 16200000"/>
            </a:avLst>
          </a:prstGeom>
          <a:solidFill>
            <a:schemeClr val="accent1">
              <a:lumMod val="40000"/>
              <a:lumOff val="6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n w="0"/>
              <a:solidFill>
                <a:schemeClr val="accent1"/>
              </a:solidFill>
              <a:effectLst>
                <a:outerShdw blurRad="38100" dist="25400" dir="5400000" algn="ctr" rotWithShape="0">
                  <a:srgbClr val="6E747A">
                    <a:alpha val="43000"/>
                  </a:srgbClr>
                </a:outerShdw>
              </a:effectLst>
            </a:endParaRPr>
          </a:p>
        </p:txBody>
      </p:sp>
      <p:sp>
        <p:nvSpPr>
          <p:cNvPr id="21" name="Pie 20"/>
          <p:cNvSpPr/>
          <p:nvPr/>
        </p:nvSpPr>
        <p:spPr>
          <a:xfrm rot="5400000">
            <a:off x="791615" y="1613160"/>
            <a:ext cx="4017778" cy="4043322"/>
          </a:xfrm>
          <a:prstGeom prst="pie">
            <a:avLst>
              <a:gd name="adj1" fmla="val 10787014"/>
              <a:gd name="adj2" fmla="val 16200000"/>
            </a:avLst>
          </a:prstGeom>
          <a:solidFill>
            <a:srgbClr val="92D05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endParaRPr>
          </a:p>
        </p:txBody>
      </p:sp>
      <p:sp>
        <p:nvSpPr>
          <p:cNvPr id="22" name="Pie 21"/>
          <p:cNvSpPr/>
          <p:nvPr/>
        </p:nvSpPr>
        <p:spPr>
          <a:xfrm rot="10800000">
            <a:off x="622335" y="1663278"/>
            <a:ext cx="4212676" cy="4123974"/>
          </a:xfrm>
          <a:prstGeom prst="pie">
            <a:avLst>
              <a:gd name="adj1" fmla="val 10787014"/>
              <a:gd name="adj2" fmla="val 21593271"/>
            </a:avLst>
          </a:prstGeom>
          <a:solidFill>
            <a:schemeClr val="accent5">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endParaRPr>
          </a:p>
        </p:txBody>
      </p:sp>
      <p:sp>
        <p:nvSpPr>
          <p:cNvPr id="23" name="Rectangle 22"/>
          <p:cNvSpPr/>
          <p:nvPr/>
        </p:nvSpPr>
        <p:spPr>
          <a:xfrm>
            <a:off x="948429" y="2702409"/>
            <a:ext cx="1620957" cy="646331"/>
          </a:xfrm>
          <a:prstGeom prst="rect">
            <a:avLst/>
          </a:prstGeom>
          <a:noFill/>
        </p:spPr>
        <p:txBody>
          <a:bodyPr wrap="none" lIns="91440" tIns="45720" rIns="91440" bIns="45720">
            <a:spAutoFit/>
          </a:bodyPr>
          <a:lstStyle/>
          <a:p>
            <a:pPr algn="ctr"/>
            <a:r>
              <a:rPr lang="en-US" sz="3600" b="0" cap="none" spc="0" dirty="0" smtClean="0">
                <a:ln w="0"/>
                <a:solidFill>
                  <a:schemeClr val="accent4"/>
                </a:solidFill>
                <a:effectLst>
                  <a:outerShdw blurRad="38100" dist="19050" dir="2700000" algn="tl" rotWithShape="0">
                    <a:schemeClr val="dk1">
                      <a:alpha val="40000"/>
                    </a:schemeClr>
                  </a:outerShdw>
                </a:effectLst>
              </a:rPr>
              <a:t>Project</a:t>
            </a:r>
            <a:endParaRPr lang="en-US" sz="3600" b="0" cap="none" spc="0" dirty="0">
              <a:ln w="0"/>
              <a:solidFill>
                <a:schemeClr val="accent4"/>
              </a:solidFill>
              <a:effectLst>
                <a:outerShdw blurRad="38100" dist="19050" dir="2700000" algn="tl" rotWithShape="0">
                  <a:schemeClr val="dk1">
                    <a:alpha val="40000"/>
                  </a:schemeClr>
                </a:outerShdw>
              </a:effectLst>
            </a:endParaRPr>
          </a:p>
        </p:txBody>
      </p:sp>
      <p:sp>
        <p:nvSpPr>
          <p:cNvPr id="24" name="Rectangle 23"/>
          <p:cNvSpPr/>
          <p:nvPr/>
        </p:nvSpPr>
        <p:spPr>
          <a:xfrm>
            <a:off x="1229829" y="4063901"/>
            <a:ext cx="3057247" cy="646331"/>
          </a:xfrm>
          <a:prstGeom prst="rect">
            <a:avLst/>
          </a:prstGeom>
          <a:noFill/>
        </p:spPr>
        <p:txBody>
          <a:bodyPr wrap="none" lIns="91440" tIns="45720" rIns="91440" bIns="45720">
            <a:spAutoFit/>
          </a:bodyPr>
          <a:lstStyle/>
          <a:p>
            <a:pPr algn="ctr"/>
            <a:r>
              <a:rPr lang="en-US" sz="3600" b="0" cap="none" spc="0" dirty="0" smtClean="0">
                <a:ln w="0"/>
                <a:solidFill>
                  <a:schemeClr val="accent4"/>
                </a:solidFill>
                <a:effectLst>
                  <a:outerShdw blurRad="38100" dist="19050" dir="2700000" algn="tl" rotWithShape="0">
                    <a:schemeClr val="dk1">
                      <a:alpha val="40000"/>
                    </a:schemeClr>
                  </a:outerShdw>
                </a:effectLst>
              </a:rPr>
              <a:t>Resource </a:t>
            </a:r>
            <a:r>
              <a:rPr lang="en-US" sz="3600" b="0" cap="none" spc="0" dirty="0" err="1" smtClean="0">
                <a:ln w="0"/>
                <a:solidFill>
                  <a:schemeClr val="accent4"/>
                </a:solidFill>
                <a:effectLst>
                  <a:outerShdw blurRad="38100" dist="19050" dir="2700000" algn="tl" rotWithShape="0">
                    <a:schemeClr val="dk1">
                      <a:alpha val="40000"/>
                    </a:schemeClr>
                  </a:outerShdw>
                </a:effectLst>
              </a:rPr>
              <a:t>Mgt</a:t>
            </a:r>
            <a:endParaRPr lang="en-US" sz="3600" b="0" cap="none" spc="0" dirty="0">
              <a:ln w="0"/>
              <a:solidFill>
                <a:schemeClr val="accent4"/>
              </a:solidFill>
              <a:effectLst>
                <a:outerShdw blurRad="38100" dist="19050" dir="2700000" algn="tl" rotWithShape="0">
                  <a:schemeClr val="dk1">
                    <a:alpha val="40000"/>
                  </a:schemeClr>
                </a:outerShdw>
              </a:effectLst>
            </a:endParaRPr>
          </a:p>
        </p:txBody>
      </p:sp>
      <p:sp>
        <p:nvSpPr>
          <p:cNvPr id="25" name="Rectangle 24"/>
          <p:cNvSpPr/>
          <p:nvPr/>
        </p:nvSpPr>
        <p:spPr>
          <a:xfrm>
            <a:off x="2823482" y="2703480"/>
            <a:ext cx="1877437" cy="646331"/>
          </a:xfrm>
          <a:prstGeom prst="rect">
            <a:avLst/>
          </a:prstGeom>
          <a:noFill/>
        </p:spPr>
        <p:txBody>
          <a:bodyPr wrap="none" lIns="91440" tIns="45720" rIns="91440" bIns="45720">
            <a:spAutoFit/>
          </a:bodyPr>
          <a:lstStyle/>
          <a:p>
            <a:pPr algn="ctr"/>
            <a:r>
              <a:rPr lang="en-US" sz="3600" dirty="0" smtClean="0">
                <a:ln w="0"/>
                <a:solidFill>
                  <a:schemeClr val="accent4"/>
                </a:solidFill>
                <a:effectLst>
                  <a:outerShdw blurRad="38100" dist="19050" dir="2700000" algn="tl" rotWithShape="0">
                    <a:schemeClr val="dk1">
                      <a:alpha val="40000"/>
                    </a:schemeClr>
                  </a:outerShdw>
                </a:effectLst>
              </a:rPr>
              <a:t>Portfolio</a:t>
            </a:r>
            <a:endParaRPr lang="en-US" sz="3600" b="0" cap="none" spc="0" dirty="0">
              <a:ln w="0"/>
              <a:solidFill>
                <a:schemeClr val="accent4"/>
              </a:solidFill>
              <a:effectLst>
                <a:outerShdw blurRad="38100" dist="19050" dir="2700000" algn="tl" rotWithShape="0">
                  <a:schemeClr val="dk1">
                    <a:alpha val="40000"/>
                  </a:schemeClr>
                </a:outerShdw>
              </a:effectLst>
            </a:endParaRPr>
          </a:p>
        </p:txBody>
      </p:sp>
      <p:sp>
        <p:nvSpPr>
          <p:cNvPr id="26" name="Rectangle 25"/>
          <p:cNvSpPr/>
          <p:nvPr/>
        </p:nvSpPr>
        <p:spPr>
          <a:xfrm>
            <a:off x="129397" y="836055"/>
            <a:ext cx="11955266" cy="646331"/>
          </a:xfrm>
          <a:prstGeom prst="rect">
            <a:avLst/>
          </a:prstGeom>
          <a:solidFill>
            <a:schemeClr val="bg2"/>
          </a:solidFill>
        </p:spPr>
        <p:txBody>
          <a:bodyPr wrap="square" lIns="91440" tIns="45720" rIns="91440" bIns="45720">
            <a:spAutoFit/>
          </a:bodyPr>
          <a:lstStyle/>
          <a:p>
            <a:pPr algn="ctr"/>
            <a:r>
              <a:rPr lang="en-US" sz="3600" b="0" cap="none" spc="0" dirty="0" smtClean="0">
                <a:ln w="0"/>
                <a:solidFill>
                  <a:schemeClr val="bg1"/>
                </a:solidFill>
                <a:effectLst>
                  <a:outerShdw blurRad="38100" dist="19050" dir="2700000" algn="tl" rotWithShape="0">
                    <a:schemeClr val="dk1">
                      <a:alpha val="40000"/>
                    </a:schemeClr>
                  </a:outerShdw>
                </a:effectLst>
              </a:rPr>
              <a:t>A Complete Solution</a:t>
            </a:r>
            <a:endParaRPr lang="en-US" sz="3600" b="0" cap="none" spc="0" dirty="0">
              <a:ln w="0"/>
              <a:solidFill>
                <a:schemeClr val="bg1"/>
              </a:solidFill>
              <a:effectLst>
                <a:outerShdw blurRad="38100" dist="19050" dir="2700000" algn="tl" rotWithShape="0">
                  <a:schemeClr val="dk1">
                    <a:alpha val="40000"/>
                  </a:schemeClr>
                </a:outerShdw>
              </a:effectLst>
            </a:endParaRPr>
          </a:p>
        </p:txBody>
      </p:sp>
      <p:pic>
        <p:nvPicPr>
          <p:cNvPr id="27" name="Bildobjekt 3"/>
          <p:cNvPicPr>
            <a:picLocks noChangeAspect="1"/>
          </p:cNvPicPr>
          <p:nvPr/>
        </p:nvPicPr>
        <p:blipFill rotWithShape="1">
          <a:blip r:embed="rId3" cstate="email">
            <a:extLst>
              <a:ext uri="{28A0092B-C50C-407E-A947-70E740481C1C}">
                <a14:useLocalDpi xmlns:a14="http://schemas.microsoft.com/office/drawing/2010/main" val="0"/>
              </a:ext>
            </a:extLst>
          </a:blip>
          <a:srcRect l="242" t="10873" r="289" b="1061"/>
          <a:stretch/>
        </p:blipFill>
        <p:spPr>
          <a:xfrm>
            <a:off x="4991518" y="2372774"/>
            <a:ext cx="7093144" cy="3933646"/>
          </a:xfrm>
          <a:prstGeom prst="rect">
            <a:avLst/>
          </a:prstGeom>
        </p:spPr>
      </p:pic>
      <p:sp>
        <p:nvSpPr>
          <p:cNvPr id="32" name="Rectangle 31"/>
          <p:cNvSpPr>
            <a:spLocks/>
          </p:cNvSpPr>
          <p:nvPr/>
        </p:nvSpPr>
        <p:spPr>
          <a:xfrm>
            <a:off x="5004362" y="1892651"/>
            <a:ext cx="7080300" cy="528934"/>
          </a:xfrm>
          <a:prstGeom prst="rect">
            <a:avLst/>
          </a:prstGeom>
          <a:solidFill>
            <a:srgbClr val="0078C9"/>
          </a:solidFill>
        </p:spPr>
        <p:txBody>
          <a:bodyPr wrap="square" lIns="72000" tIns="0" rIns="0" bIns="0" anchor="ctr" anchorCtr="0">
            <a:noAutofit/>
          </a:bodyPr>
          <a:lstStyle/>
          <a:p>
            <a:pPr defTabSz="1250729" eaLnBrk="0" hangingPunct="0">
              <a:lnSpc>
                <a:spcPct val="90000"/>
              </a:lnSpc>
              <a:defRPr/>
            </a:pPr>
            <a:r>
              <a:rPr lang="en-GB" sz="1200" b="1" kern="0" dirty="0" smtClean="0">
                <a:ln w="13500">
                  <a:solidFill>
                    <a:srgbClr val="0078C9">
                      <a:shade val="2500"/>
                      <a:alpha val="6500"/>
                    </a:srgbClr>
                  </a:solidFill>
                  <a:prstDash val="solid"/>
                </a:ln>
                <a:solidFill>
                  <a:prstClr val="white">
                    <a:alpha val="95000"/>
                  </a:prstClr>
                </a:solidFill>
              </a:rPr>
              <a:t>Fast </a:t>
            </a:r>
            <a:r>
              <a:rPr lang="en-GB" sz="1200" kern="0" dirty="0" smtClean="0">
                <a:ln w="13500">
                  <a:solidFill>
                    <a:srgbClr val="0078C9">
                      <a:shade val="2500"/>
                      <a:alpha val="6500"/>
                    </a:srgbClr>
                  </a:solidFill>
                  <a:prstDash val="solid"/>
                </a:ln>
                <a:solidFill>
                  <a:prstClr val="white">
                    <a:alpha val="95000"/>
                  </a:prstClr>
                </a:solidFill>
              </a:rPr>
              <a:t>to implement &amp; </a:t>
            </a:r>
            <a:r>
              <a:rPr lang="en-GB" sz="1200" b="1" kern="0" dirty="0" smtClean="0">
                <a:ln w="13500">
                  <a:solidFill>
                    <a:srgbClr val="0078C9">
                      <a:shade val="2500"/>
                      <a:alpha val="6500"/>
                    </a:srgbClr>
                  </a:solidFill>
                  <a:prstDash val="solid"/>
                </a:ln>
                <a:solidFill>
                  <a:prstClr val="white">
                    <a:alpha val="95000"/>
                  </a:prstClr>
                </a:solidFill>
              </a:rPr>
              <a:t>Easy to Use</a:t>
            </a:r>
            <a:endParaRPr lang="en-GB" sz="1200" b="1" kern="0" spc="-69" dirty="0">
              <a:ln w="13500">
                <a:solidFill>
                  <a:srgbClr val="0078C9">
                    <a:shade val="2500"/>
                    <a:alpha val="6500"/>
                  </a:srgbClr>
                </a:solidFill>
                <a:prstDash val="solid"/>
              </a:ln>
              <a:solidFill>
                <a:prstClr val="white">
                  <a:alpha val="95000"/>
                </a:prstClr>
              </a:solidFill>
            </a:endParaRPr>
          </a:p>
        </p:txBody>
      </p:sp>
      <p:sp>
        <p:nvSpPr>
          <p:cNvPr id="33" name="Rectangle 32"/>
          <p:cNvSpPr>
            <a:spLocks/>
          </p:cNvSpPr>
          <p:nvPr/>
        </p:nvSpPr>
        <p:spPr>
          <a:xfrm>
            <a:off x="219405" y="4904466"/>
            <a:ext cx="2496423" cy="1240367"/>
          </a:xfrm>
          <a:prstGeom prst="rect">
            <a:avLst/>
          </a:prstGeom>
          <a:solidFill>
            <a:srgbClr val="0078C9"/>
          </a:solidFill>
        </p:spPr>
        <p:txBody>
          <a:bodyPr wrap="square" lIns="72000" tIns="0" rIns="0" bIns="0" anchor="ctr" anchorCtr="0">
            <a:noAutofit/>
          </a:bodyPr>
          <a:lstStyle/>
          <a:p>
            <a:pPr algn="ctr"/>
            <a:r>
              <a:rPr lang="en-US" sz="1200" b="1" dirty="0">
                <a:solidFill>
                  <a:schemeClr val="bg1"/>
                </a:solidFill>
                <a:latin typeface="Maven Pro"/>
              </a:rPr>
              <a:t>Proven results</a:t>
            </a:r>
            <a:r>
              <a:rPr lang="en-US" sz="1200" dirty="0">
                <a:solidFill>
                  <a:schemeClr val="bg1"/>
                </a:solidFill>
                <a:latin typeface="Maven Pro"/>
              </a:rPr>
              <a:t> - </a:t>
            </a:r>
            <a:br>
              <a:rPr lang="en-US" sz="1200" dirty="0">
                <a:solidFill>
                  <a:schemeClr val="bg1"/>
                </a:solidFill>
                <a:latin typeface="Maven Pro"/>
              </a:rPr>
            </a:br>
            <a:r>
              <a:rPr lang="en-US" sz="1200" dirty="0">
                <a:solidFill>
                  <a:schemeClr val="bg1"/>
                </a:solidFill>
                <a:latin typeface="Maven Pro"/>
              </a:rPr>
              <a:t>over </a:t>
            </a:r>
            <a:r>
              <a:rPr lang="en-US" sz="1200" b="1" dirty="0">
                <a:solidFill>
                  <a:schemeClr val="bg1"/>
                </a:solidFill>
                <a:latin typeface="Maven Pro"/>
              </a:rPr>
              <a:t>200,000 satisfied</a:t>
            </a:r>
            <a:br>
              <a:rPr lang="en-US" sz="1200" b="1" dirty="0">
                <a:solidFill>
                  <a:schemeClr val="bg1"/>
                </a:solidFill>
                <a:latin typeface="Maven Pro"/>
              </a:rPr>
            </a:br>
            <a:r>
              <a:rPr lang="en-US" sz="1200" b="1" dirty="0">
                <a:solidFill>
                  <a:schemeClr val="bg1"/>
                </a:solidFill>
                <a:latin typeface="Maven Pro"/>
              </a:rPr>
              <a:t>users</a:t>
            </a:r>
            <a:r>
              <a:rPr lang="en-US" sz="1200" dirty="0">
                <a:solidFill>
                  <a:schemeClr val="bg1"/>
                </a:solidFill>
                <a:latin typeface="Maven Pro"/>
              </a:rPr>
              <a:t> in more than</a:t>
            </a:r>
            <a:br>
              <a:rPr lang="en-US" sz="1200" dirty="0">
                <a:solidFill>
                  <a:schemeClr val="bg1"/>
                </a:solidFill>
                <a:latin typeface="Maven Pro"/>
              </a:rPr>
            </a:br>
            <a:r>
              <a:rPr lang="en-US" sz="1200" b="1" dirty="0">
                <a:solidFill>
                  <a:schemeClr val="bg1"/>
                </a:solidFill>
                <a:latin typeface="Maven Pro"/>
              </a:rPr>
              <a:t>50 countries</a:t>
            </a:r>
            <a:endParaRPr lang="sv-SE" sz="1200" dirty="0">
              <a:solidFill>
                <a:schemeClr val="bg1"/>
              </a:solidFill>
              <a:latin typeface="Maven Pro"/>
            </a:endParaRPr>
          </a:p>
        </p:txBody>
      </p:sp>
      <p:pic>
        <p:nvPicPr>
          <p:cNvPr id="16" name="Bildobjekt 3" descr="C:\Users\anders\Downloads\antura-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234617" y="274166"/>
            <a:ext cx="1397171" cy="3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62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dirty="0" smtClean="0"/>
              <a:t>March 2018</a:t>
            </a:r>
            <a:endParaRPr lang="en-US" dirty="0"/>
          </a:p>
        </p:txBody>
      </p:sp>
      <p:sp>
        <p:nvSpPr>
          <p:cNvPr id="3" name="Footer Placeholder 2"/>
          <p:cNvSpPr>
            <a:spLocks noGrp="1"/>
          </p:cNvSpPr>
          <p:nvPr>
            <p:ph type="ftr" sz="quarter" idx="11"/>
          </p:nvPr>
        </p:nvSpPr>
        <p:spPr/>
        <p:txBody>
          <a:bodyPr/>
          <a:lstStyle/>
          <a:p>
            <a:pPr lvl="0"/>
            <a:r>
              <a:rPr lang="sv-SE" dirty="0"/>
              <a:t>Public information − Skanska UK presentation</a:t>
            </a:r>
          </a:p>
        </p:txBody>
      </p:sp>
      <p:sp>
        <p:nvSpPr>
          <p:cNvPr id="4" name="Slide Number Placeholder 3"/>
          <p:cNvSpPr>
            <a:spLocks noGrp="1"/>
          </p:cNvSpPr>
          <p:nvPr>
            <p:ph type="sldNum" sz="quarter" idx="12"/>
          </p:nvPr>
        </p:nvSpPr>
        <p:spPr/>
        <p:txBody>
          <a:bodyPr/>
          <a:lstStyle/>
          <a:p>
            <a:fld id="{552F452E-B795-4D05-B605-588F6513802C}" type="slidenum">
              <a:rPr lang="en-US" smtClean="0"/>
              <a:t>12</a:t>
            </a:fld>
            <a:endParaRPr lang="en-US" dirty="0"/>
          </a:p>
        </p:txBody>
      </p:sp>
      <p:pic>
        <p:nvPicPr>
          <p:cNvPr id="6" name="Picture 5"/>
          <p:cNvPicPr/>
          <p:nvPr/>
        </p:nvPicPr>
        <p:blipFill rotWithShape="1">
          <a:blip r:embed="rId2"/>
          <a:srcRect t="20941" b="10254"/>
          <a:stretch/>
        </p:blipFill>
        <p:spPr bwMode="auto">
          <a:xfrm>
            <a:off x="3744636" y="3393038"/>
            <a:ext cx="4712253" cy="216139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Picture 6"/>
          <p:cNvPicPr/>
          <p:nvPr/>
        </p:nvPicPr>
        <p:blipFill rotWithShape="1">
          <a:blip r:embed="rId3"/>
          <a:srcRect t="8851" b="7636"/>
          <a:stretch/>
        </p:blipFill>
        <p:spPr bwMode="auto">
          <a:xfrm>
            <a:off x="4331611" y="1191900"/>
            <a:ext cx="3538301" cy="196968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Rubrik 1">
            <a:extLst>
              <a:ext uri="{FF2B5EF4-FFF2-40B4-BE49-F238E27FC236}">
                <a16:creationId xmlns:a16="http://schemas.microsoft.com/office/drawing/2014/main" xmlns="" id="{42A957BE-AA5E-4977-9BB8-AD373BD23420}"/>
              </a:ext>
            </a:extLst>
          </p:cNvPr>
          <p:cNvSpPr txBox="1">
            <a:spLocks/>
          </p:cNvSpPr>
          <p:nvPr/>
        </p:nvSpPr>
        <p:spPr>
          <a:xfrm>
            <a:off x="420252" y="674537"/>
            <a:ext cx="11366500" cy="340458"/>
          </a:xfrm>
          <a:prstGeom prst="rect">
            <a:avLst/>
          </a:prstGeom>
        </p:spPr>
        <p:txBody>
          <a:bodyPr vert="horz" lIns="46800" tIns="46800" rIns="46800" bIns="46800" rtlCol="0" anchor="t" anchorCtr="0">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sv-SE" b="1" dirty="0" smtClean="0"/>
              <a:t>Journey to maturity</a:t>
            </a:r>
            <a:endParaRPr lang="sv-SE" dirty="0"/>
          </a:p>
        </p:txBody>
      </p:sp>
      <p:sp>
        <p:nvSpPr>
          <p:cNvPr id="10" name="Rectangle">
            <a:extLst>
              <a:ext uri="{FF2B5EF4-FFF2-40B4-BE49-F238E27FC236}">
                <a16:creationId xmlns:a16="http://schemas.microsoft.com/office/drawing/2014/main" xmlns="" id="{D8029738-7BC9-4740-973E-41865514AB53}"/>
              </a:ext>
            </a:extLst>
          </p:cNvPr>
          <p:cNvSpPr/>
          <p:nvPr/>
        </p:nvSpPr>
        <p:spPr>
          <a:xfrm>
            <a:off x="3996129" y="2678654"/>
            <a:ext cx="4209263" cy="1090796"/>
          </a:xfrm>
          <a:prstGeom prst="rect">
            <a:avLst/>
          </a:prstGeom>
          <a:solidFill>
            <a:srgbClr val="022435">
              <a:alpha val="70000"/>
            </a:srgbClr>
          </a:solidFill>
          <a:ln w="12700">
            <a:miter lim="400000"/>
          </a:ln>
        </p:spPr>
        <p:txBody>
          <a:bodyPr lIns="50799" tIns="50799" rIns="50799" bIns="50799" anchor="ctr"/>
          <a:lstStyle/>
          <a:p>
            <a:pPr defTabSz="584221" eaLnBrk="0" fontAlgn="base" hangingPunct="0">
              <a:spcBef>
                <a:spcPct val="0"/>
              </a:spcBef>
              <a:spcAft>
                <a:spcPct val="0"/>
              </a:spcAft>
              <a:defRPr sz="2800">
                <a:solidFill>
                  <a:srgbClr val="FFFFFF"/>
                </a:solidFill>
                <a:effectLst>
                  <a:outerShdw blurRad="38100" dist="12700" dir="5400000" rotWithShape="0">
                    <a:srgbClr val="000000">
                      <a:alpha val="50000"/>
                    </a:srgbClr>
                  </a:outerShdw>
                </a:effectLst>
              </a:defRPr>
            </a:pPr>
            <a:endParaRPr sz="3938" dirty="0">
              <a:solidFill>
                <a:srgbClr val="FFFFFF"/>
              </a:solidFill>
              <a:effectLst>
                <a:outerShdw blurRad="38100" dist="12700" dir="5400000" rotWithShape="0">
                  <a:srgbClr val="000000">
                    <a:alpha val="50000"/>
                  </a:srgbClr>
                </a:outerShdw>
              </a:effectLst>
              <a:latin typeface="Arial" panose="020B0604020202020204" pitchFamily="34" charset="0"/>
              <a:cs typeface="Arial" panose="020B0604020202020204" pitchFamily="34" charset="0"/>
            </a:endParaRPr>
          </a:p>
        </p:txBody>
      </p:sp>
      <p:sp>
        <p:nvSpPr>
          <p:cNvPr id="11" name="Platshållare för text 2">
            <a:extLst>
              <a:ext uri="{FF2B5EF4-FFF2-40B4-BE49-F238E27FC236}">
                <a16:creationId xmlns:a16="http://schemas.microsoft.com/office/drawing/2014/main" xmlns="" id="{36215E18-76AA-4A64-A9F3-20111CA24FDA}"/>
              </a:ext>
            </a:extLst>
          </p:cNvPr>
          <p:cNvSpPr txBox="1">
            <a:spLocks/>
          </p:cNvSpPr>
          <p:nvPr/>
        </p:nvSpPr>
        <p:spPr>
          <a:xfrm>
            <a:off x="4868533" y="2923458"/>
            <a:ext cx="2476070" cy="751840"/>
          </a:xfrm>
          <a:prstGeom prst="rect">
            <a:avLst/>
          </a:prstGeom>
        </p:spPr>
        <p:txBody>
          <a:bodyPr vert="horz" lIns="0" tIns="0" rIns="0" bIns="0" rtlCol="0" anchor="ctr"/>
          <a:lstStyle>
            <a:defPPr>
              <a:defRPr lang="sv-SE"/>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smtClean="0">
                <a:solidFill>
                  <a:schemeClr val="bg1"/>
                </a:solidFill>
              </a:rPr>
              <a:t>Maturity</a:t>
            </a:r>
            <a:endParaRPr lang="sv-SE" sz="4400" b="1" dirty="0">
              <a:solidFill>
                <a:schemeClr val="bg1"/>
              </a:solidFill>
            </a:endParaRPr>
          </a:p>
        </p:txBody>
      </p:sp>
      <p:sp>
        <p:nvSpPr>
          <p:cNvPr id="12" name="TextBox 11"/>
          <p:cNvSpPr txBox="1"/>
          <p:nvPr/>
        </p:nvSpPr>
        <p:spPr>
          <a:xfrm>
            <a:off x="3187386" y="5643304"/>
            <a:ext cx="6251505" cy="707886"/>
          </a:xfrm>
          <a:prstGeom prst="rect">
            <a:avLst/>
          </a:prstGeom>
          <a:noFill/>
        </p:spPr>
        <p:txBody>
          <a:bodyPr wrap="square" rtlCol="0">
            <a:spAutoFit/>
          </a:bodyPr>
          <a:lstStyle/>
          <a:p>
            <a:pPr algn="ctr" eaLnBrk="0" fontAlgn="base" hangingPunct="0">
              <a:spcBef>
                <a:spcPct val="0"/>
              </a:spcBef>
              <a:spcAft>
                <a:spcPct val="0"/>
              </a:spcAft>
            </a:pPr>
            <a:r>
              <a:rPr lang="en-GB" sz="2000" dirty="0">
                <a:solidFill>
                  <a:srgbClr val="000000"/>
                </a:solidFill>
                <a:cs typeface="Arial" panose="020B0604020202020204" pitchFamily="34" charset="0"/>
              </a:rPr>
              <a:t>New abilities like management being able to find finer details on project portfolios quickly</a:t>
            </a:r>
          </a:p>
        </p:txBody>
      </p:sp>
      <p:sp>
        <p:nvSpPr>
          <p:cNvPr id="13" name="TextBox 12"/>
          <p:cNvSpPr txBox="1"/>
          <p:nvPr/>
        </p:nvSpPr>
        <p:spPr>
          <a:xfrm>
            <a:off x="4669042" y="2692006"/>
            <a:ext cx="2867086" cy="400110"/>
          </a:xfrm>
          <a:prstGeom prst="rect">
            <a:avLst/>
          </a:prstGeom>
          <a:noFill/>
        </p:spPr>
        <p:txBody>
          <a:bodyPr wrap="square" rtlCol="0">
            <a:spAutoFit/>
          </a:bodyPr>
          <a:lstStyle/>
          <a:p>
            <a:pPr eaLnBrk="0" fontAlgn="base" hangingPunct="0">
              <a:spcBef>
                <a:spcPct val="0"/>
              </a:spcBef>
              <a:spcAft>
                <a:spcPct val="0"/>
              </a:spcAft>
            </a:pPr>
            <a:r>
              <a:rPr lang="en-GB" sz="2000" dirty="0">
                <a:solidFill>
                  <a:srgbClr val="FFFFFF"/>
                </a:solidFill>
                <a:cs typeface="Arial" panose="020B0604020202020204" pitchFamily="34" charset="0"/>
              </a:rPr>
              <a:t>Single point of truth</a:t>
            </a:r>
          </a:p>
        </p:txBody>
      </p:sp>
      <p:pic>
        <p:nvPicPr>
          <p:cNvPr id="15" name="Bildobjekt 3" descr="C:\Users\anders\Downloads\antura-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234617" y="274166"/>
            <a:ext cx="1397171" cy="3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850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r>
              <a:rPr lang="en-US" noProof="0" dirty="0" smtClean="0"/>
              <a:t>March 2018</a:t>
            </a:r>
            <a:endParaRPr lang="sv-SE" noProof="0" dirty="0"/>
          </a:p>
        </p:txBody>
      </p:sp>
      <p:sp>
        <p:nvSpPr>
          <p:cNvPr id="3" name="Footer Placeholder 2"/>
          <p:cNvSpPr>
            <a:spLocks noGrp="1"/>
          </p:cNvSpPr>
          <p:nvPr>
            <p:ph type="ftr" sz="quarter" idx="11"/>
          </p:nvPr>
        </p:nvSpPr>
        <p:spPr/>
        <p:txBody>
          <a:bodyPr/>
          <a:lstStyle/>
          <a:p>
            <a:pPr lvl="0"/>
            <a:r>
              <a:rPr lang="sv-SE" noProof="0" smtClean="0"/>
              <a:t>Public information − Skanska UK presentation</a:t>
            </a:r>
            <a:endParaRPr lang="sv-SE" noProof="0"/>
          </a:p>
        </p:txBody>
      </p:sp>
      <p:sp>
        <p:nvSpPr>
          <p:cNvPr id="4" name="Slide Number Placeholder 3"/>
          <p:cNvSpPr>
            <a:spLocks noGrp="1"/>
          </p:cNvSpPr>
          <p:nvPr>
            <p:ph type="sldNum" sz="quarter" idx="12"/>
          </p:nvPr>
        </p:nvSpPr>
        <p:spPr/>
        <p:txBody>
          <a:bodyPr/>
          <a:lstStyle/>
          <a:p>
            <a:pPr lvl="0"/>
            <a:fld id="{342FD4CB-592E-48AD-8993-3DB80A70021C}" type="slidenum">
              <a:rPr lang="sv-SE" noProof="0" smtClean="0"/>
              <a:pPr lvl="0"/>
              <a:t>13</a:t>
            </a:fld>
            <a:endParaRPr lang="sv-SE" noProof="0"/>
          </a:p>
        </p:txBody>
      </p:sp>
      <p:pic>
        <p:nvPicPr>
          <p:cNvPr id="8" name="Picture 7">
            <a:extLst>
              <a:ext uri="{FF2B5EF4-FFF2-40B4-BE49-F238E27FC236}">
                <a16:creationId xmlns:a16="http://schemas.microsoft.com/office/drawing/2014/main" xmlns="" id="{9F361D6D-CFB2-4B6D-926B-816BB8DA4E99}"/>
              </a:ext>
            </a:extLst>
          </p:cNvPr>
          <p:cNvPicPr>
            <a:picLocks noChangeAspect="1"/>
          </p:cNvPicPr>
          <p:nvPr/>
        </p:nvPicPr>
        <p:blipFill rotWithShape="1">
          <a:blip r:embed="rId3">
            <a:extLst>
              <a:ext uri="{28A0092B-C50C-407E-A947-70E740481C1C}">
                <a14:useLocalDpi xmlns:a14="http://schemas.microsoft.com/office/drawing/2010/main" val="0"/>
              </a:ext>
            </a:extLst>
          </a:blip>
          <a:srcRect b="7839"/>
          <a:stretch/>
        </p:blipFill>
        <p:spPr>
          <a:xfrm>
            <a:off x="-13347" y="682791"/>
            <a:ext cx="12205347" cy="5757766"/>
          </a:xfrm>
          <a:prstGeom prst="rect">
            <a:avLst/>
          </a:prstGeom>
        </p:spPr>
      </p:pic>
      <p:sp>
        <p:nvSpPr>
          <p:cNvPr id="9" name="Rectangle">
            <a:extLst>
              <a:ext uri="{FF2B5EF4-FFF2-40B4-BE49-F238E27FC236}">
                <a16:creationId xmlns:a16="http://schemas.microsoft.com/office/drawing/2014/main" xmlns="" id="{5688010E-14BF-46DC-8105-04EA450044AB}"/>
              </a:ext>
            </a:extLst>
          </p:cNvPr>
          <p:cNvSpPr/>
          <p:nvPr/>
        </p:nvSpPr>
        <p:spPr>
          <a:xfrm>
            <a:off x="-1" y="631595"/>
            <a:ext cx="12192001" cy="5808962"/>
          </a:xfrm>
          <a:prstGeom prst="rect">
            <a:avLst/>
          </a:prstGeom>
          <a:solidFill>
            <a:srgbClr val="022435">
              <a:alpha val="70000"/>
            </a:srgbClr>
          </a:solidFill>
          <a:ln w="12700">
            <a:miter lim="400000"/>
          </a:ln>
        </p:spPr>
        <p:txBody>
          <a:bodyPr lIns="50799" tIns="50799" rIns="50799" bIns="50799" anchor="ctr"/>
          <a:lstStyle/>
          <a:p>
            <a:pPr defTabSz="584221">
              <a:defRPr sz="2800">
                <a:solidFill>
                  <a:srgbClr val="FFFFFF"/>
                </a:solidFill>
                <a:effectLst>
                  <a:outerShdw blurRad="38100" dist="12700" dir="5400000" rotWithShape="0">
                    <a:srgbClr val="000000">
                      <a:alpha val="50000"/>
                    </a:srgbClr>
                  </a:outerShdw>
                </a:effectLst>
              </a:defRPr>
            </a:pPr>
            <a:endParaRPr sz="3938"/>
          </a:p>
        </p:txBody>
      </p:sp>
      <p:sp>
        <p:nvSpPr>
          <p:cNvPr id="10" name="TextBox 9"/>
          <p:cNvSpPr txBox="1"/>
          <p:nvPr/>
        </p:nvSpPr>
        <p:spPr>
          <a:xfrm>
            <a:off x="4373057" y="3527846"/>
            <a:ext cx="2867086" cy="369332"/>
          </a:xfrm>
          <a:prstGeom prst="rect">
            <a:avLst/>
          </a:prstGeom>
          <a:noFill/>
        </p:spPr>
        <p:txBody>
          <a:bodyPr wrap="square" rtlCol="0">
            <a:spAutoFit/>
          </a:bodyPr>
          <a:lstStyle/>
          <a:p>
            <a:r>
              <a:rPr lang="en-GB" dirty="0">
                <a:solidFill>
                  <a:schemeClr val="bg1"/>
                </a:solidFill>
                <a:latin typeface="Maven Pro" panose="02000000000000000000" pitchFamily="2" charset="0"/>
              </a:rPr>
              <a:t>Ease of use</a:t>
            </a:r>
          </a:p>
        </p:txBody>
      </p:sp>
      <p:sp>
        <p:nvSpPr>
          <p:cNvPr id="11" name="TextBox 10"/>
          <p:cNvSpPr txBox="1"/>
          <p:nvPr/>
        </p:nvSpPr>
        <p:spPr>
          <a:xfrm>
            <a:off x="5459504" y="3998621"/>
            <a:ext cx="2867086" cy="369332"/>
          </a:xfrm>
          <a:prstGeom prst="rect">
            <a:avLst/>
          </a:prstGeom>
          <a:noFill/>
        </p:spPr>
        <p:txBody>
          <a:bodyPr wrap="square" rtlCol="0">
            <a:spAutoFit/>
          </a:bodyPr>
          <a:lstStyle/>
          <a:p>
            <a:r>
              <a:rPr lang="en-GB" dirty="0">
                <a:solidFill>
                  <a:schemeClr val="bg1"/>
                </a:solidFill>
                <a:latin typeface="Maven Pro" panose="02000000000000000000" pitchFamily="2" charset="0"/>
              </a:rPr>
              <a:t>Transparency</a:t>
            </a:r>
          </a:p>
        </p:txBody>
      </p:sp>
      <p:sp>
        <p:nvSpPr>
          <p:cNvPr id="12" name="TextBox 11"/>
          <p:cNvSpPr txBox="1"/>
          <p:nvPr/>
        </p:nvSpPr>
        <p:spPr>
          <a:xfrm>
            <a:off x="3082431" y="4686977"/>
            <a:ext cx="6514097" cy="369332"/>
          </a:xfrm>
          <a:prstGeom prst="rect">
            <a:avLst/>
          </a:prstGeom>
          <a:noFill/>
        </p:spPr>
        <p:txBody>
          <a:bodyPr wrap="square" rtlCol="0">
            <a:spAutoFit/>
          </a:bodyPr>
          <a:lstStyle/>
          <a:p>
            <a:r>
              <a:rPr lang="en-GB" dirty="0">
                <a:solidFill>
                  <a:schemeClr val="bg1"/>
                </a:solidFill>
                <a:latin typeface="Maven Pro" panose="02000000000000000000" pitchFamily="2" charset="0"/>
              </a:rPr>
              <a:t>Importance of matching people, processes and tools</a:t>
            </a:r>
          </a:p>
        </p:txBody>
      </p:sp>
      <p:sp>
        <p:nvSpPr>
          <p:cNvPr id="13" name="Platshållare för text 2">
            <a:extLst>
              <a:ext uri="{FF2B5EF4-FFF2-40B4-BE49-F238E27FC236}">
                <a16:creationId xmlns:a16="http://schemas.microsoft.com/office/drawing/2014/main" xmlns="" id="{11DE8D7A-F90F-4F1C-AF51-22DE2149DEF5}"/>
              </a:ext>
            </a:extLst>
          </p:cNvPr>
          <p:cNvSpPr txBox="1">
            <a:spLocks/>
          </p:cNvSpPr>
          <p:nvPr/>
        </p:nvSpPr>
        <p:spPr>
          <a:xfrm>
            <a:off x="3382490" y="2243764"/>
            <a:ext cx="5309419" cy="751840"/>
          </a:xfrm>
          <a:prstGeom prst="rect">
            <a:avLst/>
          </a:prstGeom>
        </p:spPr>
        <p:txBody>
          <a:bodyPr vert="horz" lIns="0" tIns="0" rIns="0" bIns="0" rtlCol="0" anchor="ctr"/>
          <a:lstStyle>
            <a:defPPr>
              <a:defRPr lang="sv-SE"/>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smtClean="0">
                <a:solidFill>
                  <a:schemeClr val="bg1"/>
                </a:solidFill>
                <a:latin typeface="Maven Pro" panose="02000000000000000000" pitchFamily="2" charset="0"/>
              </a:rPr>
              <a:t>What did we learn?</a:t>
            </a:r>
            <a:endParaRPr lang="sv-SE" sz="4400" b="1" dirty="0">
              <a:solidFill>
                <a:schemeClr val="bg1"/>
              </a:solidFill>
              <a:latin typeface="Maven Pro" panose="02000000000000000000" pitchFamily="2" charset="0"/>
            </a:endParaRPr>
          </a:p>
        </p:txBody>
      </p:sp>
      <p:pic>
        <p:nvPicPr>
          <p:cNvPr id="15" name="Bildobjekt 3" descr="C:\Users\anders\Downloads\antura-logo.png">
            <a:extLst>
              <a:ext uri="{FF2B5EF4-FFF2-40B4-BE49-F238E27FC236}">
                <a16:creationId xmlns:a16="http://schemas.microsoft.com/office/drawing/2014/main" xmlns="" id="{9B35817E-E83D-4CCE-A7E1-957235A0936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560689" y="293689"/>
            <a:ext cx="1071099" cy="23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08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r>
              <a:rPr lang="en-US" noProof="0" dirty="0" smtClean="0"/>
              <a:t>March 2018</a:t>
            </a:r>
            <a:endParaRPr lang="sv-SE" noProof="0" dirty="0"/>
          </a:p>
        </p:txBody>
      </p:sp>
      <p:sp>
        <p:nvSpPr>
          <p:cNvPr id="3" name="Footer Placeholder 2"/>
          <p:cNvSpPr>
            <a:spLocks noGrp="1"/>
          </p:cNvSpPr>
          <p:nvPr>
            <p:ph type="ftr" sz="quarter" idx="11"/>
          </p:nvPr>
        </p:nvSpPr>
        <p:spPr/>
        <p:txBody>
          <a:bodyPr/>
          <a:lstStyle/>
          <a:p>
            <a:pPr lvl="0"/>
            <a:r>
              <a:rPr lang="sv-SE" noProof="0" smtClean="0"/>
              <a:t>Public information − Skanska UK presentation</a:t>
            </a:r>
            <a:endParaRPr lang="sv-SE" noProof="0"/>
          </a:p>
        </p:txBody>
      </p:sp>
      <p:sp>
        <p:nvSpPr>
          <p:cNvPr id="4" name="Slide Number Placeholder 3"/>
          <p:cNvSpPr>
            <a:spLocks noGrp="1"/>
          </p:cNvSpPr>
          <p:nvPr>
            <p:ph type="sldNum" sz="quarter" idx="12"/>
          </p:nvPr>
        </p:nvSpPr>
        <p:spPr/>
        <p:txBody>
          <a:bodyPr/>
          <a:lstStyle/>
          <a:p>
            <a:pPr lvl="0"/>
            <a:fld id="{342FD4CB-592E-48AD-8993-3DB80A70021C}" type="slidenum">
              <a:rPr lang="sv-SE" noProof="0" smtClean="0"/>
              <a:pPr lvl="0"/>
              <a:t>2</a:t>
            </a:fld>
            <a:endParaRPr lang="sv-SE" noProof="0"/>
          </a:p>
        </p:txBody>
      </p:sp>
      <p:sp>
        <p:nvSpPr>
          <p:cNvPr id="2" name="Rectangle 1"/>
          <p:cNvSpPr/>
          <p:nvPr/>
        </p:nvSpPr>
        <p:spPr>
          <a:xfrm>
            <a:off x="468086" y="1754671"/>
            <a:ext cx="8328587" cy="3970318"/>
          </a:xfrm>
          <a:prstGeom prst="rect">
            <a:avLst/>
          </a:prstGeom>
        </p:spPr>
        <p:txBody>
          <a:bodyPr wrap="square">
            <a:spAutoFit/>
          </a:bodyPr>
          <a:lstStyle/>
          <a:p>
            <a:pPr marL="285750" indent="-285750">
              <a:buFont typeface="Arial" panose="020B0604020202020204" pitchFamily="34" charset="0"/>
              <a:buChar char="•"/>
            </a:pPr>
            <a:r>
              <a:rPr lang="en-GB" dirty="0"/>
              <a:t>A dynamic change agent with close to 28 years’ experience in the IT and Corporate arena across Europe &amp; the USA</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t>
            </a:r>
            <a:r>
              <a:rPr lang="en-GB" dirty="0" smtClean="0"/>
              <a:t>onsulted </a:t>
            </a:r>
            <a:r>
              <a:rPr lang="en-GB" dirty="0"/>
              <a:t>for emerging businesses (</a:t>
            </a:r>
            <a:r>
              <a:rPr lang="en-GB" dirty="0" err="1"/>
              <a:t>Viatel</a:t>
            </a:r>
            <a:r>
              <a:rPr lang="en-GB" dirty="0"/>
              <a:t>,  </a:t>
            </a:r>
            <a:r>
              <a:rPr lang="en-GB" dirty="0" err="1"/>
              <a:t>Netcomm</a:t>
            </a:r>
            <a:r>
              <a:rPr lang="en-GB" dirty="0"/>
              <a:t>, Hermes Europe </a:t>
            </a:r>
            <a:r>
              <a:rPr lang="en-GB" dirty="0" err="1"/>
              <a:t>Railtel</a:t>
            </a:r>
            <a:r>
              <a:rPr lang="en-GB" dirty="0"/>
              <a:t>) through to large multi-national organizations  (AT&amp;T, </a:t>
            </a:r>
            <a:r>
              <a:rPr lang="en-GB" dirty="0" smtClean="0"/>
              <a:t>ATT / </a:t>
            </a:r>
            <a:r>
              <a:rPr lang="en-GB" dirty="0"/>
              <a:t>Shell, BT, Cable &amp; Wireless, </a:t>
            </a:r>
            <a:r>
              <a:rPr lang="en-GB" dirty="0" err="1"/>
              <a:t>Uniworld</a:t>
            </a:r>
            <a:r>
              <a:rPr lang="en-GB" dirty="0"/>
              <a:t> </a:t>
            </a:r>
            <a:r>
              <a:rPr lang="en-GB" dirty="0" err="1"/>
              <a:t>etc</a:t>
            </a:r>
            <a:r>
              <a:rPr lang="en-GB" dirty="0"/>
              <a:t>) and has managed large change programmes on both operational and commercial </a:t>
            </a:r>
            <a:r>
              <a:rPr lang="en-GB" dirty="0" smtClean="0"/>
              <a:t>levels.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Has </a:t>
            </a:r>
            <a:r>
              <a:rPr lang="en-GB" dirty="0"/>
              <a:t>worked across diverse industries such as Oil &amp; Gas, Telecommunications and Construction all of which have a very different understanding, and need of change.</a:t>
            </a:r>
            <a:br>
              <a:rPr lang="en-GB" dirty="0"/>
            </a:br>
            <a:endParaRPr lang="en-GB" dirty="0"/>
          </a:p>
          <a:p>
            <a:pPr marL="285750" indent="-285750">
              <a:buFont typeface="Arial" panose="020B0604020202020204" pitchFamily="34" charset="0"/>
              <a:buChar char="•"/>
            </a:pPr>
            <a:r>
              <a:rPr lang="en-GB" dirty="0"/>
              <a:t>Currently leading a Project Delivery Transformation programme within the IT department of Skanska UK and is acting Head of PMO.</a:t>
            </a:r>
          </a:p>
        </p:txBody>
      </p:sp>
      <p:pic>
        <p:nvPicPr>
          <p:cNvPr id="6" name="Picture 5"/>
          <p:cNvPicPr>
            <a:picLocks noChangeAspect="1"/>
          </p:cNvPicPr>
          <p:nvPr/>
        </p:nvPicPr>
        <p:blipFill>
          <a:blip r:embed="rId3"/>
          <a:stretch>
            <a:fillRect/>
          </a:stretch>
        </p:blipFill>
        <p:spPr>
          <a:xfrm>
            <a:off x="9773200" y="1754671"/>
            <a:ext cx="1603387" cy="1597290"/>
          </a:xfrm>
          <a:prstGeom prst="rect">
            <a:avLst/>
          </a:prstGeom>
        </p:spPr>
      </p:pic>
      <p:sp>
        <p:nvSpPr>
          <p:cNvPr id="7" name="TextBox 6"/>
          <p:cNvSpPr txBox="1"/>
          <p:nvPr/>
        </p:nvSpPr>
        <p:spPr>
          <a:xfrm>
            <a:off x="587829" y="1073574"/>
            <a:ext cx="1633397" cy="400110"/>
          </a:xfrm>
          <a:prstGeom prst="rect">
            <a:avLst/>
          </a:prstGeom>
          <a:noFill/>
        </p:spPr>
        <p:txBody>
          <a:bodyPr wrap="none" lIns="46800" rIns="46800" rtlCol="0">
            <a:spAutoFit/>
          </a:bodyPr>
          <a:lstStyle/>
          <a:p>
            <a:r>
              <a:rPr lang="en-GB" sz="2000" b="1" dirty="0" smtClean="0"/>
              <a:t>Doug Sorrell</a:t>
            </a:r>
          </a:p>
        </p:txBody>
      </p:sp>
      <p:pic>
        <p:nvPicPr>
          <p:cNvPr id="8" name="Bildobjekt 3" descr="C:\Users\anders\Downloads\antura-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234617" y="274166"/>
            <a:ext cx="1397171" cy="3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3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email">
            <a:extLst>
              <a:ext uri="{28A0092B-C50C-407E-A947-70E740481C1C}">
                <a14:useLocalDpi xmlns:a14="http://schemas.microsoft.com/office/drawing/2010/main" val="0"/>
              </a:ext>
            </a:extLst>
          </a:blip>
          <a:srcRect t="4769" b="4769"/>
          <a:stretch/>
        </p:blipFill>
        <p:spPr>
          <a:xfrm>
            <a:off x="1" y="651734"/>
            <a:ext cx="12193056" cy="6206266"/>
          </a:xfrm>
          <a:prstGeom prst="rect">
            <a:avLst/>
          </a:prstGeom>
        </p:spPr>
      </p:pic>
      <p:sp>
        <p:nvSpPr>
          <p:cNvPr id="7" name="Title 6"/>
          <p:cNvSpPr>
            <a:spLocks noGrp="1"/>
          </p:cNvSpPr>
          <p:nvPr>
            <p:ph type="ctrTitle"/>
          </p:nvPr>
        </p:nvSpPr>
        <p:spPr>
          <a:xfrm>
            <a:off x="1435200" y="1677988"/>
            <a:ext cx="9354312" cy="539496"/>
          </a:xfrm>
        </p:spPr>
        <p:txBody>
          <a:bodyPr/>
          <a:lstStyle/>
          <a:p>
            <a:r>
              <a:rPr lang="en-GB" dirty="0" smtClean="0">
                <a:solidFill>
                  <a:schemeClr val="bg1"/>
                </a:solidFill>
              </a:rPr>
              <a:t>Introducing</a:t>
            </a:r>
            <a:br>
              <a:rPr lang="en-GB" dirty="0" smtClean="0">
                <a:solidFill>
                  <a:schemeClr val="bg1"/>
                </a:solidFill>
              </a:rPr>
            </a:br>
            <a:r>
              <a:rPr lang="en-GB" b="1" dirty="0" smtClean="0">
                <a:solidFill>
                  <a:schemeClr val="bg1"/>
                </a:solidFill>
              </a:rPr>
              <a:t>Skanska UK</a:t>
            </a:r>
            <a:endParaRPr lang="en-GB" b="1" dirty="0">
              <a:solidFill>
                <a:schemeClr val="bg1"/>
              </a:solidFill>
            </a:endParaRPr>
          </a:p>
        </p:txBody>
      </p:sp>
      <p:pic>
        <p:nvPicPr>
          <p:cNvPr id="4" name="Bildobjekt 3" descr="C:\Users\anders\Downloads\antura-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234617" y="274166"/>
            <a:ext cx="1397171" cy="3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15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Group 234"/>
          <p:cNvGrpSpPr/>
          <p:nvPr/>
        </p:nvGrpSpPr>
        <p:grpSpPr>
          <a:xfrm>
            <a:off x="0" y="651600"/>
            <a:ext cx="12193208" cy="5774400"/>
            <a:chOff x="-604" y="651600"/>
            <a:chExt cx="12193208" cy="5774400"/>
          </a:xfrm>
        </p:grpSpPr>
        <p:pic>
          <p:nvPicPr>
            <p:cNvPr id="57" name="Picture 56"/>
            <p:cNvPicPr>
              <a:picLocks noChangeAspect="1"/>
            </p:cNvPicPr>
            <p:nvPr/>
          </p:nvPicPr>
          <p:blipFill rotWithShape="1">
            <a:blip r:embed="rId3" cstate="email">
              <a:extLst>
                <a:ext uri="{28A0092B-C50C-407E-A947-70E740481C1C}">
                  <a14:useLocalDpi xmlns:a14="http://schemas.microsoft.com/office/drawing/2010/main" val="0"/>
                </a:ext>
              </a:extLst>
            </a:blip>
            <a:srcRect t="1615" b="27419"/>
            <a:stretch/>
          </p:blipFill>
          <p:spPr>
            <a:xfrm>
              <a:off x="-604" y="651600"/>
              <a:ext cx="12193208" cy="5774400"/>
            </a:xfrm>
            <a:prstGeom prst="rect">
              <a:avLst/>
            </a:prstGeom>
          </p:spPr>
        </p:pic>
        <p:sp>
          <p:nvSpPr>
            <p:cNvPr id="59" name="Rectangle 58"/>
            <p:cNvSpPr/>
            <p:nvPr/>
          </p:nvSpPr>
          <p:spPr>
            <a:xfrm>
              <a:off x="1331396" y="6095928"/>
              <a:ext cx="2377922" cy="330072"/>
            </a:xfrm>
            <a:prstGeom prst="rect">
              <a:avLst/>
            </a:prstGeom>
            <a:solidFill>
              <a:schemeClr val="tx1">
                <a:alpha val="80000"/>
              </a:schemeClr>
            </a:solidFill>
          </p:spPr>
          <p:txBody>
            <a:bodyPr wrap="none" lIns="144000" tIns="72000" rIns="144000" bIns="72000">
              <a:spAutoFit/>
            </a:bodyPr>
            <a:lstStyle/>
            <a:p>
              <a:r>
                <a:rPr lang="en-US" sz="1200" dirty="0" smtClean="0">
                  <a:solidFill>
                    <a:schemeClr val="bg1"/>
                  </a:solidFill>
                  <a:latin typeface="+mn-lt"/>
                </a:rPr>
                <a:t>New </a:t>
              </a:r>
              <a:r>
                <a:rPr lang="en-US" sz="1200" dirty="0" err="1" smtClean="0">
                  <a:solidFill>
                    <a:schemeClr val="bg1"/>
                  </a:solidFill>
                  <a:latin typeface="+mn-lt"/>
                </a:rPr>
                <a:t>Karolinska</a:t>
              </a:r>
              <a:r>
                <a:rPr lang="en-US" sz="1200" dirty="0" smtClean="0">
                  <a:solidFill>
                    <a:schemeClr val="bg1"/>
                  </a:solidFill>
                  <a:latin typeface="+mn-lt"/>
                </a:rPr>
                <a:t> Hospital, 2017</a:t>
              </a:r>
              <a:endParaRPr lang="en-US" sz="1200" dirty="0">
                <a:solidFill>
                  <a:schemeClr val="bg1"/>
                </a:solidFill>
                <a:latin typeface="+mn-lt"/>
              </a:endParaRPr>
            </a:p>
          </p:txBody>
        </p:sp>
      </p:grpSp>
      <p:sp>
        <p:nvSpPr>
          <p:cNvPr id="3" name="Date Placeholder 2"/>
          <p:cNvSpPr>
            <a:spLocks noGrp="1"/>
          </p:cNvSpPr>
          <p:nvPr>
            <p:ph type="dt" sz="half" idx="10"/>
          </p:nvPr>
        </p:nvSpPr>
        <p:spPr/>
        <p:txBody>
          <a:bodyPr/>
          <a:lstStyle/>
          <a:p>
            <a:r>
              <a:rPr lang="en-US" dirty="0" smtClean="0"/>
              <a:t>March 2018</a:t>
            </a:r>
            <a:endParaRPr lang="sv-SE" dirty="0"/>
          </a:p>
        </p:txBody>
      </p:sp>
      <p:sp>
        <p:nvSpPr>
          <p:cNvPr id="14" name="Footer Placeholder 2"/>
          <p:cNvSpPr>
            <a:spLocks noGrp="1"/>
          </p:cNvSpPr>
          <p:nvPr>
            <p:ph type="ftr" sz="quarter" idx="11"/>
          </p:nvPr>
        </p:nvSpPr>
        <p:spPr/>
        <p:txBody>
          <a:bodyPr/>
          <a:lstStyle/>
          <a:p>
            <a:r>
              <a:rPr lang="sv-SE" dirty="0" smtClean="0"/>
              <a:t>Public information − Skanska UK presentation</a:t>
            </a:r>
            <a:endParaRPr lang="sv-SE" dirty="0"/>
          </a:p>
        </p:txBody>
      </p:sp>
      <p:sp>
        <p:nvSpPr>
          <p:cNvPr id="15" name="Slide Number Placeholder 3"/>
          <p:cNvSpPr>
            <a:spLocks noGrp="1"/>
          </p:cNvSpPr>
          <p:nvPr>
            <p:ph type="sldNum" sz="quarter" idx="12"/>
          </p:nvPr>
        </p:nvSpPr>
        <p:spPr/>
        <p:txBody>
          <a:bodyPr/>
          <a:lstStyle/>
          <a:p>
            <a:fld id="{342FD4CB-592E-48AD-8993-3DB80A70021C}" type="slidenum">
              <a:rPr lang="sv-SE" smtClean="0"/>
              <a:pPr/>
              <a:t>4</a:t>
            </a:fld>
            <a:endParaRPr lang="sv-SE"/>
          </a:p>
        </p:txBody>
      </p:sp>
      <p:sp>
        <p:nvSpPr>
          <p:cNvPr id="17" name="Rectangle 16"/>
          <p:cNvSpPr/>
          <p:nvPr/>
        </p:nvSpPr>
        <p:spPr>
          <a:xfrm>
            <a:off x="11306542" y="6474061"/>
            <a:ext cx="70045" cy="776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bg1"/>
              </a:solidFill>
            </a:endParaRPr>
          </a:p>
        </p:txBody>
      </p:sp>
      <p:sp>
        <p:nvSpPr>
          <p:cNvPr id="4" name="Title 3"/>
          <p:cNvSpPr>
            <a:spLocks noGrp="1"/>
          </p:cNvSpPr>
          <p:nvPr>
            <p:ph type="title"/>
          </p:nvPr>
        </p:nvSpPr>
        <p:spPr/>
        <p:txBody>
          <a:bodyPr/>
          <a:lstStyle/>
          <a:p>
            <a:r>
              <a:rPr lang="en-GB" smtClean="0"/>
              <a:t>Skanska in brief</a:t>
            </a:r>
            <a:endParaRPr lang="en-GB" dirty="0"/>
          </a:p>
        </p:txBody>
      </p:sp>
      <p:sp>
        <p:nvSpPr>
          <p:cNvPr id="29" name="Rectangle 28"/>
          <p:cNvSpPr/>
          <p:nvPr/>
        </p:nvSpPr>
        <p:spPr>
          <a:xfrm>
            <a:off x="7047345" y="1572101"/>
            <a:ext cx="5144655" cy="660144"/>
          </a:xfrm>
          <a:prstGeom prst="rect">
            <a:avLst/>
          </a:prstGeom>
          <a:solidFill>
            <a:schemeClr val="accent3">
              <a:alpha val="90000"/>
            </a:schemeClr>
          </a:solidFill>
        </p:spPr>
        <p:txBody>
          <a:bodyPr wrap="square" lIns="288000" tIns="144000" rIns="144000" bIns="144000" anchor="t" anchorCtr="0">
            <a:spAutoFit/>
          </a:bodyPr>
          <a:lstStyle/>
          <a:p>
            <a:pPr>
              <a:spcBef>
                <a:spcPts val="2400"/>
              </a:spcBef>
            </a:pPr>
            <a:r>
              <a:rPr lang="en-US" sz="2400" dirty="0">
                <a:latin typeface="+mn-lt"/>
              </a:rPr>
              <a:t>Founded 1887 in </a:t>
            </a:r>
            <a:r>
              <a:rPr lang="en-US" sz="2400" dirty="0" smtClean="0">
                <a:latin typeface="+mn-lt"/>
              </a:rPr>
              <a:t>Sweden</a:t>
            </a:r>
            <a:endParaRPr lang="en-US" sz="2400" dirty="0">
              <a:latin typeface="+mn-lt"/>
            </a:endParaRPr>
          </a:p>
        </p:txBody>
      </p:sp>
      <p:sp>
        <p:nvSpPr>
          <p:cNvPr id="30" name="Rectangle 29"/>
          <p:cNvSpPr/>
          <p:nvPr/>
        </p:nvSpPr>
        <p:spPr>
          <a:xfrm>
            <a:off x="7047345" y="2232414"/>
            <a:ext cx="5144655" cy="660144"/>
          </a:xfrm>
          <a:prstGeom prst="rect">
            <a:avLst/>
          </a:prstGeom>
          <a:solidFill>
            <a:schemeClr val="accent3">
              <a:alpha val="90000"/>
            </a:schemeClr>
          </a:solidFill>
        </p:spPr>
        <p:txBody>
          <a:bodyPr wrap="square" lIns="288000" tIns="144000" rIns="144000" bIns="144000">
            <a:spAutoFit/>
          </a:bodyPr>
          <a:lstStyle/>
          <a:p>
            <a:pPr>
              <a:spcBef>
                <a:spcPts val="2400"/>
              </a:spcBef>
            </a:pPr>
            <a:r>
              <a:rPr lang="en-US" sz="2400" dirty="0" smtClean="0">
                <a:latin typeface="+mn-lt"/>
              </a:rPr>
              <a:t>International </a:t>
            </a:r>
            <a:r>
              <a:rPr lang="en-US" sz="2400" dirty="0">
                <a:latin typeface="+mn-lt"/>
              </a:rPr>
              <a:t>business since </a:t>
            </a:r>
            <a:r>
              <a:rPr lang="en-US" sz="2400" dirty="0" smtClean="0">
                <a:latin typeface="+mn-lt"/>
              </a:rPr>
              <a:t>1897</a:t>
            </a:r>
            <a:endParaRPr lang="en-US" sz="2400" dirty="0">
              <a:latin typeface="+mn-lt"/>
            </a:endParaRPr>
          </a:p>
        </p:txBody>
      </p:sp>
      <p:sp>
        <p:nvSpPr>
          <p:cNvPr id="31" name="Rectangle 30"/>
          <p:cNvSpPr/>
          <p:nvPr/>
        </p:nvSpPr>
        <p:spPr>
          <a:xfrm>
            <a:off x="7047345" y="2892728"/>
            <a:ext cx="5144655" cy="660144"/>
          </a:xfrm>
          <a:prstGeom prst="rect">
            <a:avLst/>
          </a:prstGeom>
          <a:solidFill>
            <a:schemeClr val="accent3">
              <a:alpha val="90000"/>
            </a:schemeClr>
          </a:solidFill>
        </p:spPr>
        <p:txBody>
          <a:bodyPr wrap="square" lIns="288000" tIns="144000" rIns="144000" bIns="144000">
            <a:spAutoFit/>
          </a:bodyPr>
          <a:lstStyle/>
          <a:p>
            <a:pPr>
              <a:spcBef>
                <a:spcPts val="2400"/>
              </a:spcBef>
            </a:pPr>
            <a:r>
              <a:rPr lang="en-US" sz="2400" dirty="0"/>
              <a:t>Quoted on the Nasdaq Stockholm</a:t>
            </a:r>
          </a:p>
        </p:txBody>
      </p:sp>
      <p:sp>
        <p:nvSpPr>
          <p:cNvPr id="32" name="Rectangle 31"/>
          <p:cNvSpPr/>
          <p:nvPr/>
        </p:nvSpPr>
        <p:spPr>
          <a:xfrm>
            <a:off x="7047345" y="3553042"/>
            <a:ext cx="5144655" cy="2019935"/>
          </a:xfrm>
          <a:prstGeom prst="rect">
            <a:avLst/>
          </a:prstGeom>
          <a:solidFill>
            <a:schemeClr val="accent3">
              <a:alpha val="90000"/>
            </a:schemeClr>
          </a:solidFill>
        </p:spPr>
        <p:txBody>
          <a:bodyPr wrap="square" lIns="288000" tIns="144000" rIns="144000" bIns="144000">
            <a:spAutoFit/>
          </a:bodyPr>
          <a:lstStyle/>
          <a:p>
            <a:pPr>
              <a:spcBef>
                <a:spcPts val="2400"/>
              </a:spcBef>
            </a:pPr>
            <a:r>
              <a:rPr lang="en-US" dirty="0"/>
              <a:t>2016</a:t>
            </a:r>
            <a:r>
              <a:rPr lang="en-US" sz="2400" dirty="0"/>
              <a:t/>
            </a:r>
            <a:br>
              <a:rPr lang="en-US" sz="2400" dirty="0"/>
            </a:br>
            <a:r>
              <a:rPr lang="en-US" sz="2400" dirty="0"/>
              <a:t>SEK 151 billion revenue</a:t>
            </a:r>
          </a:p>
          <a:p>
            <a:pPr>
              <a:spcBef>
                <a:spcPts val="2400"/>
              </a:spcBef>
            </a:pPr>
            <a:r>
              <a:rPr lang="en-US" dirty="0"/>
              <a:t>2016</a:t>
            </a:r>
            <a:br>
              <a:rPr lang="en-US" dirty="0"/>
            </a:br>
            <a:r>
              <a:rPr lang="en-US" sz="2400" dirty="0"/>
              <a:t>41,000 employees</a:t>
            </a:r>
          </a:p>
        </p:txBody>
      </p:sp>
      <p:pic>
        <p:nvPicPr>
          <p:cNvPr id="16" name="Bildobjekt 3" descr="C:\Users\anders\Downloads\antura-logo.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234617" y="274166"/>
            <a:ext cx="1397171" cy="3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5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5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1+#ppt_w/2"/>
                                          </p:val>
                                        </p:tav>
                                        <p:tav tm="100000">
                                          <p:val>
                                            <p:strVal val="#ppt_x"/>
                                          </p:val>
                                        </p:tav>
                                      </p:tavLst>
                                    </p:anim>
                                    <p:anim calcmode="lin" valueType="num">
                                      <p:cBhvr additive="base">
                                        <p:cTn id="8" dur="750" fill="hold"/>
                                        <p:tgtEl>
                                          <p:spTgt spid="29"/>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2" decel="100000" fill="hold" grpId="0" nodeType="afterEffect">
                                  <p:stCondLst>
                                    <p:cond delay="50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750" fill="hold"/>
                                        <p:tgtEl>
                                          <p:spTgt spid="30"/>
                                        </p:tgtEl>
                                        <p:attrNameLst>
                                          <p:attrName>ppt_x</p:attrName>
                                        </p:attrNameLst>
                                      </p:cBhvr>
                                      <p:tavLst>
                                        <p:tav tm="0">
                                          <p:val>
                                            <p:strVal val="1+#ppt_w/2"/>
                                          </p:val>
                                        </p:tav>
                                        <p:tav tm="100000">
                                          <p:val>
                                            <p:strVal val="#ppt_x"/>
                                          </p:val>
                                        </p:tav>
                                      </p:tavLst>
                                    </p:anim>
                                    <p:anim calcmode="lin" valueType="num">
                                      <p:cBhvr additive="base">
                                        <p:cTn id="13" dur="75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2" decel="100000" fill="hold" grpId="0" nodeType="afterEffect">
                                  <p:stCondLst>
                                    <p:cond delay="50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750" fill="hold"/>
                                        <p:tgtEl>
                                          <p:spTgt spid="31"/>
                                        </p:tgtEl>
                                        <p:attrNameLst>
                                          <p:attrName>ppt_x</p:attrName>
                                        </p:attrNameLst>
                                      </p:cBhvr>
                                      <p:tavLst>
                                        <p:tav tm="0">
                                          <p:val>
                                            <p:strVal val="1+#ppt_w/2"/>
                                          </p:val>
                                        </p:tav>
                                        <p:tav tm="100000">
                                          <p:val>
                                            <p:strVal val="#ppt_x"/>
                                          </p:val>
                                        </p:tav>
                                      </p:tavLst>
                                    </p:anim>
                                    <p:anim calcmode="lin" valueType="num">
                                      <p:cBhvr additive="base">
                                        <p:cTn id="18" dur="750" fill="hold"/>
                                        <p:tgtEl>
                                          <p:spTgt spid="31"/>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2" presetClass="entr" presetSubtype="2" decel="100000" fill="hold" grpId="0" nodeType="afterEffect">
                                  <p:stCondLst>
                                    <p:cond delay="50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750" fill="hold"/>
                                        <p:tgtEl>
                                          <p:spTgt spid="32"/>
                                        </p:tgtEl>
                                        <p:attrNameLst>
                                          <p:attrName>ppt_x</p:attrName>
                                        </p:attrNameLst>
                                      </p:cBhvr>
                                      <p:tavLst>
                                        <p:tav tm="0">
                                          <p:val>
                                            <p:strVal val="1+#ppt_w/2"/>
                                          </p:val>
                                        </p:tav>
                                        <p:tav tm="100000">
                                          <p:val>
                                            <p:strVal val="#ppt_x"/>
                                          </p:val>
                                        </p:tav>
                                      </p:tavLst>
                                    </p:anim>
                                    <p:anim calcmode="lin" valueType="num">
                                      <p:cBhvr additive="base">
                                        <p:cTn id="23" dur="7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r>
              <a:rPr lang="en-US" noProof="0" dirty="0" smtClean="0"/>
              <a:t>March 2018</a:t>
            </a:r>
            <a:endParaRPr lang="sv-SE" noProof="0" dirty="0"/>
          </a:p>
        </p:txBody>
      </p:sp>
      <p:sp>
        <p:nvSpPr>
          <p:cNvPr id="3" name="Footer Placeholder 2"/>
          <p:cNvSpPr>
            <a:spLocks noGrp="1"/>
          </p:cNvSpPr>
          <p:nvPr>
            <p:ph type="ftr" sz="quarter" idx="11"/>
          </p:nvPr>
        </p:nvSpPr>
        <p:spPr/>
        <p:txBody>
          <a:bodyPr/>
          <a:lstStyle/>
          <a:p>
            <a:pPr lvl="0"/>
            <a:r>
              <a:rPr lang="sv-SE" noProof="0" smtClean="0"/>
              <a:t>Public information − Skanska UK presentation</a:t>
            </a:r>
            <a:endParaRPr lang="sv-SE" noProof="0"/>
          </a:p>
        </p:txBody>
      </p:sp>
      <p:sp>
        <p:nvSpPr>
          <p:cNvPr id="4" name="Slide Number Placeholder 3"/>
          <p:cNvSpPr>
            <a:spLocks noGrp="1"/>
          </p:cNvSpPr>
          <p:nvPr>
            <p:ph type="sldNum" sz="quarter" idx="12"/>
          </p:nvPr>
        </p:nvSpPr>
        <p:spPr/>
        <p:txBody>
          <a:bodyPr/>
          <a:lstStyle/>
          <a:p>
            <a:pPr lvl="0"/>
            <a:fld id="{342FD4CB-592E-48AD-8993-3DB80A70021C}" type="slidenum">
              <a:rPr lang="sv-SE" noProof="0" smtClean="0"/>
              <a:pPr lvl="0"/>
              <a:t>5</a:t>
            </a:fld>
            <a:endParaRPr lang="sv-SE" noProof="0"/>
          </a:p>
        </p:txBody>
      </p:sp>
      <p:sp>
        <p:nvSpPr>
          <p:cNvPr id="2" name="Title 1"/>
          <p:cNvSpPr>
            <a:spLocks noGrp="1"/>
          </p:cNvSpPr>
          <p:nvPr>
            <p:ph type="title"/>
          </p:nvPr>
        </p:nvSpPr>
        <p:spPr/>
        <p:txBody>
          <a:bodyPr/>
          <a:lstStyle/>
          <a:p>
            <a:r>
              <a:rPr lang="en-GB" smtClean="0"/>
              <a:t>In the UK</a:t>
            </a:r>
            <a:endParaRPr lang="en-GB" dirty="0"/>
          </a:p>
        </p:txBody>
      </p:sp>
      <p:sp>
        <p:nvSpPr>
          <p:cNvPr id="6" name="TextBox 5"/>
          <p:cNvSpPr txBox="1"/>
          <p:nvPr/>
        </p:nvSpPr>
        <p:spPr>
          <a:xfrm>
            <a:off x="1395187" y="1822871"/>
            <a:ext cx="3678109" cy="4014882"/>
          </a:xfrm>
          <a:prstGeom prst="rect">
            <a:avLst/>
          </a:prstGeom>
          <a:noFill/>
        </p:spPr>
        <p:txBody>
          <a:bodyPr wrap="square" rtlCol="0">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1847" b="1" i="0" u="none" strike="noStrike" kern="1200" cap="none" spc="0" normalizeH="0" baseline="0" noProof="0" dirty="0">
                <a:ln>
                  <a:noFill/>
                </a:ln>
                <a:solidFill>
                  <a:srgbClr val="293E6B"/>
                </a:solidFill>
                <a:effectLst/>
                <a:uLnTx/>
                <a:uFillTx/>
                <a:latin typeface="Arial" pitchFamily="34" charset="0"/>
                <a:ea typeface="+mn-ea"/>
                <a:cs typeface="+mn-cs"/>
              </a:rPr>
              <a:t>Established in</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694" b="0" i="0" u="none" strike="noStrike" kern="1200" cap="none" spc="0" normalizeH="0" baseline="0" noProof="0" dirty="0">
                <a:ln>
                  <a:noFill/>
                </a:ln>
                <a:solidFill>
                  <a:srgbClr val="0078C9"/>
                </a:solidFill>
                <a:effectLst/>
                <a:uLnTx/>
                <a:uFillTx/>
                <a:latin typeface="Arial" pitchFamily="34" charset="0"/>
                <a:ea typeface="+mn-ea"/>
                <a:cs typeface="+mn-cs"/>
              </a:rPr>
              <a:t>2000</a:t>
            </a:r>
            <a:endParaRPr kumimoji="0" lang="en-GB" sz="2052" b="0" i="0" u="none" strike="noStrike" kern="1200" cap="none" spc="0" normalizeH="0" baseline="0" noProof="0" dirty="0">
              <a:ln>
                <a:noFill/>
              </a:ln>
              <a:solidFill>
                <a:srgbClr val="0078C9"/>
              </a:solidFill>
              <a:effectLst/>
              <a:uLnTx/>
              <a:uFillTx/>
              <a:latin typeface="Arial" pitchFamily="34" charset="0"/>
              <a:ea typeface="+mn-ea"/>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2052" b="1" i="0" u="none" strike="noStrike" kern="1200" cap="none" spc="0" normalizeH="0" baseline="0" noProof="0" dirty="0">
              <a:ln>
                <a:noFill/>
              </a:ln>
              <a:solidFill>
                <a:srgbClr val="002551"/>
              </a:solidFill>
              <a:effectLst/>
              <a:uLnTx/>
              <a:uFillTx/>
              <a:latin typeface="Arial" pitchFamily="34" charset="0"/>
              <a:ea typeface="+mn-ea"/>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694" b="0" i="0" u="none" strike="noStrike" kern="1200" cap="none" spc="0" normalizeH="0" baseline="0" noProof="0" dirty="0" smtClean="0">
                <a:ln>
                  <a:noFill/>
                </a:ln>
                <a:solidFill>
                  <a:srgbClr val="0078C9"/>
                </a:solidFill>
                <a:effectLst/>
                <a:uLnTx/>
                <a:uFillTx/>
                <a:latin typeface="Arial" pitchFamily="34" charset="0"/>
                <a:ea typeface="+mn-ea"/>
                <a:cs typeface="+mn-cs"/>
              </a:rPr>
              <a:t>6,000</a:t>
            </a:r>
            <a:r>
              <a:rPr kumimoji="0" lang="en-GB" sz="2052" b="1" i="0" u="none" strike="noStrike" kern="1200" cap="none" spc="0" normalizeH="0" baseline="0" noProof="0" dirty="0">
                <a:ln>
                  <a:noFill/>
                </a:ln>
                <a:solidFill>
                  <a:srgbClr val="002551"/>
                </a:solidFill>
                <a:effectLst/>
                <a:uLnTx/>
                <a:uFillTx/>
                <a:latin typeface="Arial" pitchFamily="34" charset="0"/>
                <a:ea typeface="+mn-ea"/>
                <a:cs typeface="+mn-cs"/>
              </a:rPr>
              <a:t/>
            </a:r>
            <a:br>
              <a:rPr kumimoji="0" lang="en-GB" sz="2052" b="1" i="0" u="none" strike="noStrike" kern="1200" cap="none" spc="0" normalizeH="0" baseline="0" noProof="0" dirty="0">
                <a:ln>
                  <a:noFill/>
                </a:ln>
                <a:solidFill>
                  <a:srgbClr val="002551"/>
                </a:solidFill>
                <a:effectLst/>
                <a:uLnTx/>
                <a:uFillTx/>
                <a:latin typeface="Arial" pitchFamily="34" charset="0"/>
                <a:ea typeface="+mn-ea"/>
                <a:cs typeface="+mn-cs"/>
              </a:rPr>
            </a:br>
            <a:r>
              <a:rPr kumimoji="0" lang="en-GB" sz="1847" b="1" i="0" u="none" strike="noStrike" kern="1200" cap="none" spc="0" normalizeH="0" baseline="0" noProof="0" dirty="0">
                <a:ln>
                  <a:noFill/>
                </a:ln>
                <a:solidFill>
                  <a:srgbClr val="293E6B"/>
                </a:solidFill>
                <a:effectLst/>
                <a:uLnTx/>
                <a:uFillTx/>
                <a:latin typeface="Arial" pitchFamily="34" charset="0"/>
                <a:ea typeface="+mn-ea"/>
                <a:cs typeface="+mn-cs"/>
              </a:rPr>
              <a:t>employees</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2052" b="1" i="0" u="none" strike="noStrike" kern="1200" cap="none" spc="0" normalizeH="0" baseline="0" noProof="0" dirty="0">
              <a:ln>
                <a:noFill/>
              </a:ln>
              <a:solidFill>
                <a:srgbClr val="002551"/>
              </a:solidFill>
              <a:effectLst/>
              <a:uLnTx/>
              <a:uFillTx/>
              <a:latin typeface="Arial" pitchFamily="34" charset="0"/>
              <a:ea typeface="+mn-ea"/>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1847" b="1" i="0" u="none" strike="noStrike" kern="1200" cap="none" spc="0" normalizeH="0" baseline="0" noProof="0" dirty="0" smtClean="0">
                <a:ln>
                  <a:noFill/>
                </a:ln>
                <a:solidFill>
                  <a:srgbClr val="293E6B"/>
                </a:solidFill>
                <a:effectLst/>
                <a:uLnTx/>
                <a:uFillTx/>
                <a:latin typeface="Arial" pitchFamily="34" charset="0"/>
                <a:ea typeface="+mn-ea"/>
                <a:cs typeface="+mn-cs"/>
              </a:rPr>
              <a:t>2016 </a:t>
            </a:r>
            <a:r>
              <a:rPr kumimoji="0" lang="en-GB" sz="1847" b="1" i="0" u="none" strike="noStrike" kern="1200" cap="none" spc="0" normalizeH="0" baseline="0" noProof="0" dirty="0">
                <a:ln>
                  <a:noFill/>
                </a:ln>
                <a:solidFill>
                  <a:srgbClr val="293E6B"/>
                </a:solidFill>
                <a:effectLst/>
                <a:uLnTx/>
                <a:uFillTx/>
                <a:latin typeface="Arial" pitchFamily="34" charset="0"/>
                <a:ea typeface="+mn-ea"/>
                <a:cs typeface="+mn-cs"/>
              </a:rPr>
              <a:t>revenue </a:t>
            </a:r>
            <a:r>
              <a:rPr kumimoji="0" lang="en-GB" sz="2052" b="1" i="0" u="none" strike="noStrike" kern="1200" cap="none" spc="0" normalizeH="0" baseline="0" noProof="0" dirty="0">
                <a:ln>
                  <a:noFill/>
                </a:ln>
                <a:solidFill>
                  <a:srgbClr val="002551"/>
                </a:solidFill>
                <a:effectLst/>
                <a:uLnTx/>
                <a:uFillTx/>
                <a:latin typeface="Arial" pitchFamily="34" charset="0"/>
                <a:ea typeface="+mn-ea"/>
                <a:cs typeface="+mn-cs"/>
              </a:rPr>
              <a:t/>
            </a:r>
            <a:br>
              <a:rPr kumimoji="0" lang="en-GB" sz="2052" b="1" i="0" u="none" strike="noStrike" kern="1200" cap="none" spc="0" normalizeH="0" baseline="0" noProof="0" dirty="0">
                <a:ln>
                  <a:noFill/>
                </a:ln>
                <a:solidFill>
                  <a:srgbClr val="002551"/>
                </a:solidFill>
                <a:effectLst/>
                <a:uLnTx/>
                <a:uFillTx/>
                <a:latin typeface="Arial" pitchFamily="34" charset="0"/>
                <a:ea typeface="+mn-ea"/>
                <a:cs typeface="+mn-cs"/>
              </a:rPr>
            </a:br>
            <a:r>
              <a:rPr kumimoji="0" lang="en-GB" sz="3694" b="0" i="0" u="none" strike="noStrike" kern="1200" cap="none" spc="0" normalizeH="0" baseline="0" noProof="0" dirty="0">
                <a:ln>
                  <a:noFill/>
                </a:ln>
                <a:solidFill>
                  <a:srgbClr val="0078C9"/>
                </a:solidFill>
                <a:effectLst/>
                <a:uLnTx/>
                <a:uFillTx/>
                <a:latin typeface="Arial" pitchFamily="34" charset="0"/>
                <a:ea typeface="+mn-ea"/>
                <a:cs typeface="+mn-cs"/>
              </a:rPr>
              <a:t>£</a:t>
            </a:r>
            <a:r>
              <a:rPr kumimoji="0" lang="en-GB" sz="3694" b="0" i="0" u="none" strike="noStrike" kern="1200" cap="none" spc="0" normalizeH="0" baseline="0" noProof="0" dirty="0" smtClean="0">
                <a:ln>
                  <a:noFill/>
                </a:ln>
                <a:solidFill>
                  <a:srgbClr val="0078C9"/>
                </a:solidFill>
                <a:effectLst/>
                <a:uLnTx/>
                <a:uFillTx/>
                <a:latin typeface="Arial" pitchFamily="34" charset="0"/>
                <a:ea typeface="+mn-ea"/>
                <a:cs typeface="+mn-cs"/>
              </a:rPr>
              <a:t>1.678 </a:t>
            </a:r>
            <a:r>
              <a:rPr kumimoji="0" lang="en-GB" sz="3694" b="0" i="0" u="none" strike="noStrike" kern="1200" cap="none" spc="0" normalizeH="0" baseline="0" noProof="0" dirty="0">
                <a:ln>
                  <a:noFill/>
                </a:ln>
                <a:solidFill>
                  <a:srgbClr val="0078C9"/>
                </a:solidFill>
                <a:effectLst/>
                <a:uLnTx/>
                <a:uFillTx/>
                <a:latin typeface="Arial" pitchFamily="34" charset="0"/>
                <a:ea typeface="+mn-ea"/>
                <a:cs typeface="+mn-cs"/>
              </a:rPr>
              <a:t>billion</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sz="2052" b="1" i="0" u="none" strike="noStrike" kern="1200" cap="none" spc="0" normalizeH="0" baseline="0" noProof="0" dirty="0">
              <a:ln>
                <a:noFill/>
              </a:ln>
              <a:solidFill>
                <a:srgbClr val="002551"/>
              </a:solidFill>
              <a:effectLst/>
              <a:uLnTx/>
              <a:uFillTx/>
              <a:latin typeface="Arial" pitchFamily="34" charset="0"/>
              <a:ea typeface="+mn-ea"/>
              <a:cs typeface="+mn-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1847" b="1" i="0" u="none" strike="noStrike" kern="1200" cap="none" spc="0" normalizeH="0" baseline="0" noProof="0" dirty="0" smtClean="0">
                <a:ln>
                  <a:noFill/>
                </a:ln>
                <a:solidFill>
                  <a:srgbClr val="293E6B"/>
                </a:solidFill>
                <a:effectLst/>
                <a:uLnTx/>
                <a:uFillTx/>
                <a:latin typeface="Arial" pitchFamily="34" charset="0"/>
                <a:ea typeface="+mn-ea"/>
                <a:cs typeface="+mn-cs"/>
              </a:rPr>
              <a:t>2016 </a:t>
            </a:r>
            <a:r>
              <a:rPr kumimoji="0" lang="en-GB" sz="1847" b="1" i="0" u="none" strike="noStrike" kern="1200" cap="none" spc="0" normalizeH="0" baseline="0" noProof="0" dirty="0">
                <a:ln>
                  <a:noFill/>
                </a:ln>
                <a:solidFill>
                  <a:srgbClr val="293E6B"/>
                </a:solidFill>
                <a:effectLst/>
                <a:uLnTx/>
                <a:uFillTx/>
                <a:latin typeface="Arial" pitchFamily="34" charset="0"/>
                <a:ea typeface="+mn-ea"/>
                <a:cs typeface="+mn-cs"/>
              </a:rPr>
              <a:t>operating income</a:t>
            </a:r>
            <a:r>
              <a:rPr kumimoji="0" lang="en-GB" sz="2052" b="1" i="0" u="none" strike="noStrike" kern="1200" cap="none" spc="0" normalizeH="0" baseline="0" noProof="0" dirty="0">
                <a:ln>
                  <a:noFill/>
                </a:ln>
                <a:solidFill>
                  <a:srgbClr val="002551"/>
                </a:solidFill>
                <a:effectLst/>
                <a:uLnTx/>
                <a:uFillTx/>
                <a:latin typeface="Arial" pitchFamily="34" charset="0"/>
                <a:ea typeface="+mn-ea"/>
                <a:cs typeface="+mn-cs"/>
              </a:rPr>
              <a:t/>
            </a:r>
            <a:br>
              <a:rPr kumimoji="0" lang="en-GB" sz="2052" b="1" i="0" u="none" strike="noStrike" kern="1200" cap="none" spc="0" normalizeH="0" baseline="0" noProof="0" dirty="0">
                <a:ln>
                  <a:noFill/>
                </a:ln>
                <a:solidFill>
                  <a:srgbClr val="002551"/>
                </a:solidFill>
                <a:effectLst/>
                <a:uLnTx/>
                <a:uFillTx/>
                <a:latin typeface="Arial" pitchFamily="34" charset="0"/>
                <a:ea typeface="+mn-ea"/>
                <a:cs typeface="+mn-cs"/>
              </a:rPr>
            </a:br>
            <a:r>
              <a:rPr kumimoji="0" lang="en-GB" sz="3694" b="0" i="0" u="none" strike="noStrike" kern="1200" cap="none" spc="0" normalizeH="0" baseline="0" noProof="0" dirty="0">
                <a:ln>
                  <a:noFill/>
                </a:ln>
                <a:solidFill>
                  <a:srgbClr val="0078C9"/>
                </a:solidFill>
                <a:effectLst/>
                <a:uLnTx/>
                <a:uFillTx/>
                <a:latin typeface="Arial" pitchFamily="34" charset="0"/>
                <a:ea typeface="+mn-ea"/>
                <a:cs typeface="+mn-cs"/>
              </a:rPr>
              <a:t>£</a:t>
            </a:r>
            <a:r>
              <a:rPr kumimoji="0" lang="en-GB" sz="3694" b="0" i="0" u="none" strike="noStrike" kern="1200" cap="none" spc="0" normalizeH="0" baseline="0" noProof="0" dirty="0" smtClean="0">
                <a:ln>
                  <a:noFill/>
                </a:ln>
                <a:solidFill>
                  <a:srgbClr val="0078C9"/>
                </a:solidFill>
                <a:effectLst/>
                <a:uLnTx/>
                <a:uFillTx/>
                <a:latin typeface="Arial" pitchFamily="34" charset="0"/>
                <a:ea typeface="+mn-ea"/>
                <a:cs typeface="+mn-cs"/>
              </a:rPr>
              <a:t>35.1 million</a:t>
            </a:r>
            <a:endParaRPr kumimoji="0" lang="en-GB" sz="3694" b="0" i="0" u="none" strike="noStrike" kern="1200" cap="none" spc="0" normalizeH="0" baseline="0" noProof="0" dirty="0">
              <a:ln>
                <a:noFill/>
              </a:ln>
              <a:solidFill>
                <a:srgbClr val="0078C9"/>
              </a:solidFill>
              <a:effectLst/>
              <a:uLnTx/>
              <a:uFillTx/>
              <a:latin typeface="Arial" pitchFamily="34" charset="0"/>
              <a:ea typeface="+mn-ea"/>
              <a:cs typeface="+mn-cs"/>
            </a:endParaRPr>
          </a:p>
        </p:txBody>
      </p:sp>
      <p:pic>
        <p:nvPicPr>
          <p:cNvPr id="8" name="Picture 7"/>
          <p:cNvPicPr>
            <a:picLocks/>
          </p:cNvPicPr>
          <p:nvPr/>
        </p:nvPicPr>
        <p:blipFill rotWithShape="1">
          <a:blip r:embed="rId3" cstate="email">
            <a:extLst>
              <a:ext uri="{28A0092B-C50C-407E-A947-70E740481C1C}">
                <a14:useLocalDpi xmlns:a14="http://schemas.microsoft.com/office/drawing/2010/main" val="0"/>
              </a:ext>
            </a:extLst>
          </a:blip>
          <a:srcRect t="9725" b="27263"/>
          <a:stretch/>
        </p:blipFill>
        <p:spPr>
          <a:xfrm>
            <a:off x="6096000" y="651600"/>
            <a:ext cx="6096000" cy="5774400"/>
          </a:xfrm>
          <a:prstGeom prst="rect">
            <a:avLst/>
          </a:prstGeom>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6145029"/>
            <a:ext cx="6095999" cy="28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a:spLocks noChangeArrowheads="1"/>
          </p:cNvSpPr>
          <p:nvPr/>
        </p:nvSpPr>
        <p:spPr bwMode="auto">
          <a:xfrm>
            <a:off x="6096000" y="6139057"/>
            <a:ext cx="1660358" cy="2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spcBef>
                <a:spcPct val="50000"/>
              </a:spcBef>
              <a:buFont typeface="Arial" charset="0"/>
              <a:buChar char="−"/>
              <a:defRPr sz="2400">
                <a:solidFill>
                  <a:srgbClr val="293E6B"/>
                </a:solidFill>
                <a:latin typeface="Arial" charset="0"/>
              </a:defRPr>
            </a:lvl1pPr>
            <a:lvl2pPr marL="742950" indent="-285750" eaLnBrk="0" hangingPunct="0">
              <a:spcBef>
                <a:spcPct val="20000"/>
              </a:spcBef>
              <a:buFont typeface="Arial" charset="0"/>
              <a:buChar char="−"/>
              <a:defRPr sz="2000">
                <a:solidFill>
                  <a:srgbClr val="293E6B"/>
                </a:solidFill>
                <a:latin typeface="Arial" charset="0"/>
              </a:defRPr>
            </a:lvl2pPr>
            <a:lvl3pPr marL="1143000" indent="-228600" eaLnBrk="0" hangingPunct="0">
              <a:spcBef>
                <a:spcPct val="20000"/>
              </a:spcBef>
              <a:buFont typeface="Arial" charset="0"/>
              <a:buChar char="−"/>
              <a:defRPr>
                <a:solidFill>
                  <a:srgbClr val="293E6B"/>
                </a:solidFill>
                <a:latin typeface="Arial" charset="0"/>
              </a:defRPr>
            </a:lvl3pPr>
            <a:lvl4pPr marL="1600200" indent="-228600" eaLnBrk="0" hangingPunct="0">
              <a:spcBef>
                <a:spcPct val="20000"/>
              </a:spcBef>
              <a:buFont typeface="Arial" charset="0"/>
              <a:buChar char="−"/>
              <a:defRPr sz="1600">
                <a:solidFill>
                  <a:srgbClr val="293E6B"/>
                </a:solidFill>
                <a:latin typeface="Arial" charset="0"/>
              </a:defRPr>
            </a:lvl4pPr>
            <a:lvl5pPr marL="2057400" indent="-228600" eaLnBrk="0" hangingPunct="0">
              <a:spcBef>
                <a:spcPct val="20000"/>
              </a:spcBef>
              <a:buFont typeface="Arial" charset="0"/>
              <a:buChar char="−"/>
              <a:defRPr sz="1600">
                <a:solidFill>
                  <a:srgbClr val="293E6B"/>
                </a:solidFill>
                <a:latin typeface="Arial" charset="0"/>
              </a:defRPr>
            </a:lvl5pPr>
            <a:lvl6pPr marL="2514600" indent="-228600" eaLnBrk="0" fontAlgn="base" hangingPunct="0">
              <a:spcBef>
                <a:spcPct val="20000"/>
              </a:spcBef>
              <a:spcAft>
                <a:spcPct val="0"/>
              </a:spcAft>
              <a:buFont typeface="Arial" charset="0"/>
              <a:buChar char="−"/>
              <a:defRPr sz="1600">
                <a:solidFill>
                  <a:srgbClr val="293E6B"/>
                </a:solidFill>
                <a:latin typeface="Arial" charset="0"/>
              </a:defRPr>
            </a:lvl6pPr>
            <a:lvl7pPr marL="2971800" indent="-228600" eaLnBrk="0" fontAlgn="base" hangingPunct="0">
              <a:spcBef>
                <a:spcPct val="20000"/>
              </a:spcBef>
              <a:spcAft>
                <a:spcPct val="0"/>
              </a:spcAft>
              <a:buFont typeface="Arial" charset="0"/>
              <a:buChar char="−"/>
              <a:defRPr sz="1600">
                <a:solidFill>
                  <a:srgbClr val="293E6B"/>
                </a:solidFill>
                <a:latin typeface="Arial" charset="0"/>
              </a:defRPr>
            </a:lvl7pPr>
            <a:lvl8pPr marL="3429000" indent="-228600" eaLnBrk="0" fontAlgn="base" hangingPunct="0">
              <a:spcBef>
                <a:spcPct val="20000"/>
              </a:spcBef>
              <a:spcAft>
                <a:spcPct val="0"/>
              </a:spcAft>
              <a:buFont typeface="Arial" charset="0"/>
              <a:buChar char="−"/>
              <a:defRPr sz="1600">
                <a:solidFill>
                  <a:srgbClr val="293E6B"/>
                </a:solidFill>
                <a:latin typeface="Arial" charset="0"/>
              </a:defRPr>
            </a:lvl8pPr>
            <a:lvl9pPr marL="3886200" indent="-228600" eaLnBrk="0" fontAlgn="base" hangingPunct="0">
              <a:spcBef>
                <a:spcPct val="20000"/>
              </a:spcBef>
              <a:spcAft>
                <a:spcPct val="0"/>
              </a:spcAft>
              <a:buFont typeface="Arial" charset="0"/>
              <a:buChar char="−"/>
              <a:defRPr sz="1600">
                <a:solidFill>
                  <a:srgbClr val="293E6B"/>
                </a:solidFill>
                <a:latin typeface="Arial" charset="0"/>
              </a:defRPr>
            </a:lvl9pPr>
          </a:lstStyle>
          <a:p>
            <a:pPr marL="0" marR="0" lvl="0" indent="0" algn="l" defTabSz="914340" rtl="0" eaLnBrk="1" fontAlgn="base" latinLnBrk="0" hangingPunct="1">
              <a:lnSpc>
                <a:spcPct val="100000"/>
              </a:lnSpc>
              <a:spcBef>
                <a:spcPct val="0"/>
              </a:spcBef>
              <a:spcAft>
                <a:spcPct val="0"/>
              </a:spcAft>
              <a:buClrTx/>
              <a:buSzTx/>
              <a:buFont typeface="Arial" charset="0"/>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mn-cs"/>
              </a:rPr>
              <a:t>The Gherkin, London</a:t>
            </a:r>
          </a:p>
        </p:txBody>
      </p:sp>
      <p:cxnSp>
        <p:nvCxnSpPr>
          <p:cNvPr id="12" name="Straight Connector 11"/>
          <p:cNvCxnSpPr/>
          <p:nvPr/>
        </p:nvCxnSpPr>
        <p:spPr bwMode="auto">
          <a:xfrm>
            <a:off x="885688" y="2750555"/>
            <a:ext cx="4357490" cy="0"/>
          </a:xfrm>
          <a:prstGeom prst="line">
            <a:avLst/>
          </a:prstGeom>
          <a:solidFill>
            <a:srgbClr val="5BB4E5"/>
          </a:solidFill>
          <a:ln w="9525" cap="flat" cmpd="sng" algn="ctr">
            <a:solidFill>
              <a:srgbClr val="5CB4E4"/>
            </a:solidFill>
            <a:prstDash val="solid"/>
            <a:round/>
            <a:headEnd type="none" w="med" len="med"/>
            <a:tailEnd type="none" w="med" len="med"/>
          </a:ln>
          <a:effectLst/>
        </p:spPr>
      </p:cxnSp>
      <p:cxnSp>
        <p:nvCxnSpPr>
          <p:cNvPr id="13" name="Straight Connector 12"/>
          <p:cNvCxnSpPr/>
          <p:nvPr/>
        </p:nvCxnSpPr>
        <p:spPr bwMode="auto">
          <a:xfrm>
            <a:off x="885688" y="3781617"/>
            <a:ext cx="4357490" cy="0"/>
          </a:xfrm>
          <a:prstGeom prst="line">
            <a:avLst/>
          </a:prstGeom>
          <a:solidFill>
            <a:srgbClr val="5BB4E5"/>
          </a:solidFill>
          <a:ln w="9525" cap="flat" cmpd="sng" algn="ctr">
            <a:solidFill>
              <a:srgbClr val="5CB4E4"/>
            </a:solidFill>
            <a:prstDash val="solid"/>
            <a:round/>
            <a:headEnd type="none" w="med" len="med"/>
            <a:tailEnd type="none" w="med" len="med"/>
          </a:ln>
          <a:effectLst/>
        </p:spPr>
      </p:cxnSp>
      <p:cxnSp>
        <p:nvCxnSpPr>
          <p:cNvPr id="14" name="Straight Connector 13"/>
          <p:cNvCxnSpPr/>
          <p:nvPr/>
        </p:nvCxnSpPr>
        <p:spPr bwMode="auto">
          <a:xfrm>
            <a:off x="885688" y="4812679"/>
            <a:ext cx="4357490" cy="0"/>
          </a:xfrm>
          <a:prstGeom prst="line">
            <a:avLst/>
          </a:prstGeom>
          <a:solidFill>
            <a:srgbClr val="5BB4E5"/>
          </a:solidFill>
          <a:ln w="9525" cap="flat" cmpd="sng" algn="ctr">
            <a:solidFill>
              <a:srgbClr val="5CB4E4"/>
            </a:solidFill>
            <a:prstDash val="solid"/>
            <a:round/>
            <a:headEnd type="none" w="med" len="med"/>
            <a:tailEnd type="none" w="med" len="med"/>
          </a:ln>
          <a:effectLst/>
        </p:spPr>
      </p:cxnSp>
      <p:pic>
        <p:nvPicPr>
          <p:cNvPr id="15" name="Bildobjekt 3" descr="C:\Users\anders\Downloads\antura-logo.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234617" y="274166"/>
            <a:ext cx="1397171" cy="3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94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r>
              <a:rPr lang="en-US" dirty="0" smtClean="0"/>
              <a:t>March 2018</a:t>
            </a:r>
            <a:endParaRPr lang="sv-SE" dirty="0"/>
          </a:p>
        </p:txBody>
      </p:sp>
      <p:sp>
        <p:nvSpPr>
          <p:cNvPr id="3" name="Footer Placeholder 2"/>
          <p:cNvSpPr>
            <a:spLocks noGrp="1"/>
          </p:cNvSpPr>
          <p:nvPr>
            <p:ph type="ftr" sz="quarter" idx="11"/>
          </p:nvPr>
        </p:nvSpPr>
        <p:spPr/>
        <p:txBody>
          <a:bodyPr/>
          <a:lstStyle/>
          <a:p>
            <a:pPr>
              <a:defRPr/>
            </a:pPr>
            <a:r>
              <a:rPr lang="sv-SE" smtClean="0"/>
              <a:t>Public information − Skanska UK presentation</a:t>
            </a:r>
            <a:endParaRPr lang="sv-SE"/>
          </a:p>
        </p:txBody>
      </p:sp>
      <p:sp>
        <p:nvSpPr>
          <p:cNvPr id="4" name="Slide Number Placeholder 3"/>
          <p:cNvSpPr>
            <a:spLocks noGrp="1"/>
          </p:cNvSpPr>
          <p:nvPr>
            <p:ph type="sldNum" sz="quarter" idx="12"/>
          </p:nvPr>
        </p:nvSpPr>
        <p:spPr/>
        <p:txBody>
          <a:bodyPr/>
          <a:lstStyle/>
          <a:p>
            <a:pPr>
              <a:defRPr/>
            </a:pPr>
            <a:fld id="{342FD4CB-592E-48AD-8993-3DB80A70021C}" type="slidenum">
              <a:rPr lang="sv-SE" smtClean="0"/>
              <a:pPr>
                <a:defRPr/>
              </a:pPr>
              <a:t>6</a:t>
            </a:fld>
            <a:endParaRPr lang="sv-SE"/>
          </a:p>
        </p:txBody>
      </p:sp>
      <p:sp>
        <p:nvSpPr>
          <p:cNvPr id="2" name="Title 1"/>
          <p:cNvSpPr>
            <a:spLocks noGrp="1"/>
          </p:cNvSpPr>
          <p:nvPr>
            <p:ph type="title"/>
          </p:nvPr>
        </p:nvSpPr>
        <p:spPr/>
        <p:txBody>
          <a:bodyPr/>
          <a:lstStyle/>
          <a:p>
            <a:r>
              <a:rPr lang="en-GB" dirty="0" smtClean="0"/>
              <a:t>Project highlights</a:t>
            </a:r>
            <a:endParaRPr lang="en-GB" dirty="0"/>
          </a:p>
        </p:txBody>
      </p:sp>
      <p:pic>
        <p:nvPicPr>
          <p:cNvPr id="30" name="Picture 29"/>
          <p:cNvPicPr>
            <a:picLocks/>
          </p:cNvPicPr>
          <p:nvPr/>
        </p:nvPicPr>
        <p:blipFill rotWithShape="1">
          <a:blip r:embed="rId3" cstate="email">
            <a:extLst>
              <a:ext uri="{28A0092B-C50C-407E-A947-70E740481C1C}">
                <a14:useLocalDpi xmlns:a14="http://schemas.microsoft.com/office/drawing/2010/main" val="0"/>
              </a:ext>
            </a:extLst>
          </a:blip>
          <a:srcRect t="25393" b="15370"/>
          <a:stretch/>
        </p:blipFill>
        <p:spPr>
          <a:xfrm>
            <a:off x="3498651" y="4467749"/>
            <a:ext cx="1697287" cy="1508154"/>
          </a:xfrm>
          <a:prstGeom prst="rect">
            <a:avLst/>
          </a:prstGeom>
        </p:spPr>
      </p:pic>
      <p:pic>
        <p:nvPicPr>
          <p:cNvPr id="34" name="Picture 33"/>
          <p:cNvPicPr>
            <a:picLocks/>
          </p:cNvPicPr>
          <p:nvPr/>
        </p:nvPicPr>
        <p:blipFill rotWithShape="1">
          <a:blip r:embed="rId4" cstate="email">
            <a:extLst>
              <a:ext uri="{28A0092B-C50C-407E-A947-70E740481C1C}">
                <a14:useLocalDpi xmlns:a14="http://schemas.microsoft.com/office/drawing/2010/main" val="0"/>
              </a:ext>
            </a:extLst>
          </a:blip>
          <a:srcRect l="8540" r="8540"/>
          <a:stretch/>
        </p:blipFill>
        <p:spPr>
          <a:xfrm>
            <a:off x="8744807" y="4467749"/>
            <a:ext cx="1699200" cy="1508154"/>
          </a:xfrm>
          <a:prstGeom prst="rect">
            <a:avLst/>
          </a:prstGeom>
        </p:spPr>
      </p:pic>
      <p:pic>
        <p:nvPicPr>
          <p:cNvPr id="72" name="Picture 71"/>
          <p:cNvPicPr>
            <a:picLocks/>
          </p:cNvPicPr>
          <p:nvPr/>
        </p:nvPicPr>
        <p:blipFill rotWithShape="1">
          <a:blip r:embed="rId5" cstate="email">
            <a:extLst>
              <a:ext uri="{28A0092B-C50C-407E-A947-70E740481C1C}">
                <a14:useLocalDpi xmlns:a14="http://schemas.microsoft.com/office/drawing/2010/main" val="0"/>
              </a:ext>
            </a:extLst>
          </a:blip>
          <a:srcRect l="4622" t="5391" b="10013"/>
          <a:stretch/>
        </p:blipFill>
        <p:spPr>
          <a:xfrm>
            <a:off x="6995399" y="4473999"/>
            <a:ext cx="1699692" cy="1501904"/>
          </a:xfrm>
          <a:prstGeom prst="rect">
            <a:avLst/>
          </a:prstGeom>
        </p:spPr>
      </p:pic>
      <p:pic>
        <p:nvPicPr>
          <p:cNvPr id="60" name="Picture 59"/>
          <p:cNvPicPr>
            <a:picLocks/>
          </p:cNvPicPr>
          <p:nvPr/>
        </p:nvPicPr>
        <p:blipFill rotWithShape="1">
          <a:blip r:embed="rId6" cstate="email">
            <a:extLst>
              <a:ext uri="{28A0092B-C50C-407E-A947-70E740481C1C}">
                <a14:useLocalDpi xmlns:a14="http://schemas.microsoft.com/office/drawing/2010/main" val="0"/>
              </a:ext>
            </a:extLst>
          </a:blip>
          <a:srcRect l="7984" r="16742"/>
          <a:stretch/>
        </p:blipFill>
        <p:spPr>
          <a:xfrm>
            <a:off x="1749900" y="4473999"/>
            <a:ext cx="1699200" cy="1501904"/>
          </a:xfrm>
          <a:prstGeom prst="rect">
            <a:avLst/>
          </a:prstGeom>
          <a:solidFill>
            <a:schemeClr val="bg1">
              <a:lumMod val="85000"/>
            </a:schemeClr>
          </a:solidFill>
        </p:spPr>
      </p:pic>
      <p:pic>
        <p:nvPicPr>
          <p:cNvPr id="64" name="Picture 63"/>
          <p:cNvPicPr>
            <a:picLocks/>
          </p:cNvPicPr>
          <p:nvPr/>
        </p:nvPicPr>
        <p:blipFill rotWithShape="1">
          <a:blip r:embed="rId7" cstate="email">
            <a:extLst>
              <a:ext uri="{28A0092B-C50C-407E-A947-70E740481C1C}">
                <a14:useLocalDpi xmlns:a14="http://schemas.microsoft.com/office/drawing/2010/main" val="0"/>
              </a:ext>
            </a:extLst>
          </a:blip>
          <a:srcRect l="6233" r="18305"/>
          <a:stretch/>
        </p:blipFill>
        <p:spPr>
          <a:xfrm>
            <a:off x="738" y="4473999"/>
            <a:ext cx="1699200" cy="1501904"/>
          </a:xfrm>
          <a:prstGeom prst="rect">
            <a:avLst/>
          </a:prstGeom>
          <a:solidFill>
            <a:schemeClr val="bg1">
              <a:lumMod val="85000"/>
            </a:schemeClr>
          </a:solidFill>
        </p:spPr>
      </p:pic>
      <p:pic>
        <p:nvPicPr>
          <p:cNvPr id="70" name="Picture 69"/>
          <p:cNvPicPr>
            <a:picLocks/>
          </p:cNvPicPr>
          <p:nvPr/>
        </p:nvPicPr>
        <p:blipFill rotWithShape="1">
          <a:blip r:embed="rId8" cstate="email">
            <a:extLst>
              <a:ext uri="{28A0092B-C50C-407E-A947-70E740481C1C}">
                <a14:useLocalDpi xmlns:a14="http://schemas.microsoft.com/office/drawing/2010/main" val="0"/>
              </a:ext>
            </a:extLst>
          </a:blip>
          <a:srcRect l="10671" t="14262" r="15959" b="47740"/>
          <a:stretch/>
        </p:blipFill>
        <p:spPr>
          <a:xfrm>
            <a:off x="5246400" y="4467749"/>
            <a:ext cx="1699202" cy="1508154"/>
          </a:xfrm>
          <a:prstGeom prst="rect">
            <a:avLst/>
          </a:prstGeom>
        </p:spPr>
      </p:pic>
      <p:grpSp>
        <p:nvGrpSpPr>
          <p:cNvPr id="7" name="Group 6"/>
          <p:cNvGrpSpPr/>
          <p:nvPr/>
        </p:nvGrpSpPr>
        <p:grpSpPr>
          <a:xfrm>
            <a:off x="874117" y="1574704"/>
            <a:ext cx="10443766" cy="2037335"/>
            <a:chOff x="-2" y="1574704"/>
            <a:chExt cx="10443766" cy="2037335"/>
          </a:xfrm>
        </p:grpSpPr>
        <p:pic>
          <p:nvPicPr>
            <p:cNvPr id="37" name="Picture 36"/>
            <p:cNvPicPr>
              <a:picLocks/>
            </p:cNvPicPr>
            <p:nvPr/>
          </p:nvPicPr>
          <p:blipFill rotWithShape="1">
            <a:blip r:embed="rId9" cstate="email">
              <a:extLst>
                <a:ext uri="{28A0092B-C50C-407E-A947-70E740481C1C}">
                  <a14:useLocalDpi xmlns:a14="http://schemas.microsoft.com/office/drawing/2010/main" val="0"/>
                </a:ext>
              </a:extLst>
            </a:blip>
            <a:srcRect l="2747" r="2747"/>
            <a:stretch/>
          </p:blipFill>
          <p:spPr>
            <a:xfrm>
              <a:off x="-1" y="2096438"/>
              <a:ext cx="1699200" cy="1501903"/>
            </a:xfrm>
            <a:prstGeom prst="rect">
              <a:avLst/>
            </a:prstGeom>
          </p:spPr>
        </p:pic>
        <p:pic>
          <p:nvPicPr>
            <p:cNvPr id="75" name="Picture 2" descr="\\Ukbu.ukroot.net\uk-extras\CENTRAL\IMAGELIB\SkanskaImages\Healthcare\Papworth\Papworth hospital - not for external use!!.jpg"/>
            <p:cNvPicPr>
              <a:picLocks noChangeArrowheads="1"/>
            </p:cNvPicPr>
            <p:nvPr/>
          </p:nvPicPr>
          <p:blipFill rotWithShape="1">
            <a:blip r:embed="rId10" cstate="email">
              <a:extLst>
                <a:ext uri="{28A0092B-C50C-407E-A947-70E740481C1C}">
                  <a14:useLocalDpi xmlns:a14="http://schemas.microsoft.com/office/drawing/2010/main" val="0"/>
                </a:ext>
              </a:extLst>
            </a:blip>
            <a:srcRect l="15826" r="15826"/>
            <a:stretch/>
          </p:blipFill>
          <p:spPr bwMode="auto">
            <a:xfrm>
              <a:off x="1749161" y="2096437"/>
              <a:ext cx="1699200" cy="1501904"/>
            </a:xfrm>
            <a:prstGeom prst="rect">
              <a:avLst/>
            </a:prstGeom>
            <a:noFill/>
          </p:spPr>
        </p:pic>
        <p:sp>
          <p:nvSpPr>
            <p:cNvPr id="38" name="Rectangle 37"/>
            <p:cNvSpPr>
              <a:spLocks/>
            </p:cNvSpPr>
            <p:nvPr/>
          </p:nvSpPr>
          <p:spPr>
            <a:xfrm>
              <a:off x="-2" y="1574704"/>
              <a:ext cx="1699200" cy="528934"/>
            </a:xfrm>
            <a:prstGeom prst="rect">
              <a:avLst/>
            </a:prstGeom>
            <a:solidFill>
              <a:srgbClr val="0078C9"/>
            </a:solidFill>
          </p:spPr>
          <p:txBody>
            <a:bodyPr wrap="square" lIns="72000" tIns="0" rIns="0" bIns="0" anchor="ctr" anchorCtr="0">
              <a:noAutofit/>
            </a:bodyPr>
            <a:lstStyle/>
            <a:p>
              <a:pPr defTabSz="1250729" eaLnBrk="0" hangingPunct="0">
                <a:lnSpc>
                  <a:spcPct val="90000"/>
                </a:lnSpc>
                <a:defRPr/>
              </a:pPr>
              <a:r>
                <a:rPr lang="en-GB" sz="1200" b="1" kern="0" dirty="0" err="1">
                  <a:ln w="13500">
                    <a:solidFill>
                      <a:srgbClr val="0078C9">
                        <a:shade val="2500"/>
                        <a:alpha val="6500"/>
                      </a:srgbClr>
                    </a:solidFill>
                    <a:prstDash val="solid"/>
                  </a:ln>
                  <a:solidFill>
                    <a:prstClr val="white">
                      <a:alpha val="95000"/>
                    </a:prstClr>
                  </a:solidFill>
                </a:rPr>
                <a:t>Barts</a:t>
              </a:r>
              <a:r>
                <a:rPr lang="en-GB" sz="1200" b="1" kern="0" dirty="0">
                  <a:ln w="13500">
                    <a:solidFill>
                      <a:srgbClr val="0078C9">
                        <a:shade val="2500"/>
                        <a:alpha val="6500"/>
                      </a:srgbClr>
                    </a:solidFill>
                    <a:prstDash val="solid"/>
                  </a:ln>
                  <a:solidFill>
                    <a:prstClr val="white">
                      <a:alpha val="95000"/>
                    </a:prstClr>
                  </a:solidFill>
                </a:rPr>
                <a:t> </a:t>
              </a:r>
              <a:r>
                <a:rPr lang="en-GB" sz="1200" b="1" kern="0" dirty="0" smtClean="0">
                  <a:ln w="13500">
                    <a:solidFill>
                      <a:srgbClr val="0078C9">
                        <a:shade val="2500"/>
                        <a:alpha val="6500"/>
                      </a:srgbClr>
                    </a:solidFill>
                    <a:prstDash val="solid"/>
                  </a:ln>
                  <a:solidFill>
                    <a:prstClr val="white">
                      <a:alpha val="95000"/>
                    </a:prstClr>
                  </a:solidFill>
                </a:rPr>
                <a:t>and</a:t>
              </a:r>
              <a:br>
                <a:rPr lang="en-GB" sz="1200" b="1" kern="0" dirty="0" smtClean="0">
                  <a:ln w="13500">
                    <a:solidFill>
                      <a:srgbClr val="0078C9">
                        <a:shade val="2500"/>
                        <a:alpha val="6500"/>
                      </a:srgbClr>
                    </a:solidFill>
                    <a:prstDash val="solid"/>
                  </a:ln>
                  <a:solidFill>
                    <a:prstClr val="white">
                      <a:alpha val="95000"/>
                    </a:prstClr>
                  </a:solidFill>
                </a:rPr>
              </a:br>
              <a:r>
                <a:rPr lang="en-GB" sz="1200" b="1" kern="0" dirty="0" smtClean="0">
                  <a:ln w="13500">
                    <a:solidFill>
                      <a:srgbClr val="0078C9">
                        <a:shade val="2500"/>
                        <a:alpha val="6500"/>
                      </a:srgbClr>
                    </a:solidFill>
                    <a:prstDash val="solid"/>
                  </a:ln>
                  <a:solidFill>
                    <a:prstClr val="white">
                      <a:alpha val="95000"/>
                    </a:prstClr>
                  </a:solidFill>
                </a:rPr>
                <a:t>The </a:t>
              </a:r>
              <a:r>
                <a:rPr lang="en-GB" sz="1200" b="1" kern="0" dirty="0">
                  <a:ln w="13500">
                    <a:solidFill>
                      <a:srgbClr val="0078C9">
                        <a:shade val="2500"/>
                        <a:alpha val="6500"/>
                      </a:srgbClr>
                    </a:solidFill>
                    <a:prstDash val="solid"/>
                  </a:ln>
                  <a:solidFill>
                    <a:prstClr val="white">
                      <a:alpha val="95000"/>
                    </a:prstClr>
                  </a:solidFill>
                </a:rPr>
                <a:t>London</a:t>
              </a:r>
              <a:endParaRPr lang="en-GB" sz="1200" b="1" kern="0" spc="-69" dirty="0">
                <a:ln w="13500">
                  <a:solidFill>
                    <a:srgbClr val="0078C9">
                      <a:shade val="2500"/>
                      <a:alpha val="6500"/>
                    </a:srgbClr>
                  </a:solidFill>
                  <a:prstDash val="solid"/>
                </a:ln>
                <a:solidFill>
                  <a:prstClr val="white">
                    <a:alpha val="95000"/>
                  </a:prstClr>
                </a:solidFill>
              </a:endParaRPr>
            </a:p>
          </p:txBody>
        </p:sp>
        <p:pic>
          <p:nvPicPr>
            <p:cNvPr id="73" name="Picture 72"/>
            <p:cNvPicPr>
              <a:picLocks/>
            </p:cNvPicPr>
            <p:nvPr/>
          </p:nvPicPr>
          <p:blipFill rotWithShape="1">
            <a:blip r:embed="rId11" cstate="email">
              <a:extLst>
                <a:ext uri="{28A0092B-C50C-407E-A947-70E740481C1C}">
                  <a14:useLocalDpi xmlns:a14="http://schemas.microsoft.com/office/drawing/2010/main" val="0"/>
                </a:ext>
              </a:extLst>
            </a:blip>
            <a:srcRect l="3234" r="29325" b="9415"/>
            <a:stretch/>
          </p:blipFill>
          <p:spPr>
            <a:xfrm>
              <a:off x="8744562" y="2090187"/>
              <a:ext cx="1699200" cy="1520572"/>
            </a:xfrm>
            <a:prstGeom prst="rect">
              <a:avLst/>
            </a:prstGeom>
          </p:spPr>
        </p:pic>
        <p:pic>
          <p:nvPicPr>
            <p:cNvPr id="65" name="Picture 64"/>
            <p:cNvPicPr>
              <a:picLocks/>
            </p:cNvPicPr>
            <p:nvPr/>
          </p:nvPicPr>
          <p:blipFill rotWithShape="1">
            <a:blip r:embed="rId12" cstate="email">
              <a:extLst>
                <a:ext uri="{28A0092B-C50C-407E-A947-70E740481C1C}">
                  <a14:useLocalDpi xmlns:a14="http://schemas.microsoft.com/office/drawing/2010/main" val="0"/>
                </a:ext>
              </a:extLst>
            </a:blip>
            <a:srcRect l="2653" r="2653"/>
            <a:stretch/>
          </p:blipFill>
          <p:spPr>
            <a:xfrm>
              <a:off x="6995399" y="2090187"/>
              <a:ext cx="1699200" cy="1508154"/>
            </a:xfrm>
            <a:prstGeom prst="rect">
              <a:avLst/>
            </a:prstGeom>
            <a:solidFill>
              <a:schemeClr val="bg1"/>
            </a:solidFill>
          </p:spPr>
        </p:pic>
        <p:sp>
          <p:nvSpPr>
            <p:cNvPr id="63" name="Rectangle 62"/>
            <p:cNvSpPr>
              <a:spLocks/>
            </p:cNvSpPr>
            <p:nvPr/>
          </p:nvSpPr>
          <p:spPr>
            <a:xfrm>
              <a:off x="8744564" y="1574704"/>
              <a:ext cx="1699200" cy="528934"/>
            </a:xfrm>
            <a:prstGeom prst="rect">
              <a:avLst/>
            </a:prstGeom>
            <a:solidFill>
              <a:srgbClr val="0078C9"/>
            </a:solidFill>
          </p:spPr>
          <p:txBody>
            <a:bodyPr wrap="square" lIns="72000" tIns="0" rIns="0" bIns="0" anchor="ctr" anchorCtr="0">
              <a:noAutofit/>
            </a:bodyPr>
            <a:lstStyle/>
            <a:p>
              <a:pPr defTabSz="1250729" eaLnBrk="0" hangingPunct="0">
                <a:lnSpc>
                  <a:spcPct val="90000"/>
                </a:lnSpc>
                <a:defRPr/>
              </a:pPr>
              <a:r>
                <a:rPr lang="en-GB" sz="1200" b="1" kern="0" dirty="0" smtClean="0">
                  <a:ln w="13500">
                    <a:solidFill>
                      <a:srgbClr val="0078C9">
                        <a:shade val="2500"/>
                        <a:alpha val="6500"/>
                      </a:srgbClr>
                    </a:solidFill>
                    <a:prstDash val="solid"/>
                  </a:ln>
                  <a:solidFill>
                    <a:prstClr val="white">
                      <a:alpha val="95000"/>
                    </a:prstClr>
                  </a:solidFill>
                </a:rPr>
                <a:t>Water</a:t>
              </a:r>
              <a:br>
                <a:rPr lang="en-GB" sz="1200" b="1" kern="0" dirty="0" smtClean="0">
                  <a:ln w="13500">
                    <a:solidFill>
                      <a:srgbClr val="0078C9">
                        <a:shade val="2500"/>
                        <a:alpha val="6500"/>
                      </a:srgbClr>
                    </a:solidFill>
                    <a:prstDash val="solid"/>
                  </a:ln>
                  <a:solidFill>
                    <a:prstClr val="white">
                      <a:alpha val="95000"/>
                    </a:prstClr>
                  </a:solidFill>
                </a:rPr>
              </a:br>
              <a:r>
                <a:rPr lang="en-GB" sz="1200" b="1" kern="0" dirty="0" smtClean="0">
                  <a:ln w="13500">
                    <a:solidFill>
                      <a:srgbClr val="0078C9">
                        <a:shade val="2500"/>
                        <a:alpha val="6500"/>
                      </a:srgbClr>
                    </a:solidFill>
                    <a:prstDash val="solid"/>
                  </a:ln>
                  <a:solidFill>
                    <a:prstClr val="white">
                      <a:alpha val="95000"/>
                    </a:prstClr>
                  </a:solidFill>
                </a:rPr>
                <a:t>frameworks</a:t>
              </a:r>
              <a:endParaRPr lang="en-GB" sz="1200" b="1" kern="0" spc="-69" dirty="0">
                <a:ln w="13500">
                  <a:solidFill>
                    <a:srgbClr val="0078C9">
                      <a:shade val="2500"/>
                      <a:alpha val="6500"/>
                    </a:srgbClr>
                  </a:solidFill>
                  <a:prstDash val="solid"/>
                </a:ln>
                <a:solidFill>
                  <a:prstClr val="white">
                    <a:alpha val="95000"/>
                  </a:prstClr>
                </a:solidFill>
              </a:endParaRPr>
            </a:p>
          </p:txBody>
        </p:sp>
        <p:sp>
          <p:nvSpPr>
            <p:cNvPr id="66" name="Rectangle 65"/>
            <p:cNvSpPr>
              <a:spLocks/>
            </p:cNvSpPr>
            <p:nvPr/>
          </p:nvSpPr>
          <p:spPr>
            <a:xfrm>
              <a:off x="6995571" y="1574704"/>
              <a:ext cx="1699200" cy="528934"/>
            </a:xfrm>
            <a:prstGeom prst="rect">
              <a:avLst/>
            </a:prstGeom>
            <a:solidFill>
              <a:srgbClr val="0078C9"/>
            </a:solidFill>
          </p:spPr>
          <p:txBody>
            <a:bodyPr wrap="square" lIns="72000" tIns="0" rIns="0" bIns="0" anchor="ctr" anchorCtr="0">
              <a:noAutofit/>
            </a:bodyPr>
            <a:lstStyle/>
            <a:p>
              <a:pPr defTabSz="1250729" eaLnBrk="0" hangingPunct="0">
                <a:lnSpc>
                  <a:spcPct val="90000"/>
                </a:lnSpc>
                <a:defRPr/>
              </a:pPr>
              <a:r>
                <a:rPr lang="en-GB" sz="1200" b="1" kern="0" dirty="0">
                  <a:ln w="13500">
                    <a:solidFill>
                      <a:srgbClr val="0078C9">
                        <a:shade val="2500"/>
                        <a:alpha val="6500"/>
                      </a:srgbClr>
                    </a:solidFill>
                    <a:prstDash val="solid"/>
                  </a:ln>
                  <a:solidFill>
                    <a:prstClr val="white">
                      <a:alpha val="95000"/>
                    </a:prstClr>
                  </a:solidFill>
                </a:rPr>
                <a:t>Bristol schools</a:t>
              </a:r>
              <a:endParaRPr lang="en-GB" sz="1200" b="1" kern="0" spc="-69" dirty="0">
                <a:ln w="13500">
                  <a:solidFill>
                    <a:srgbClr val="0078C9">
                      <a:shade val="2500"/>
                      <a:alpha val="6500"/>
                    </a:srgbClr>
                  </a:solidFill>
                  <a:prstDash val="solid"/>
                </a:ln>
                <a:solidFill>
                  <a:prstClr val="white">
                    <a:alpha val="95000"/>
                  </a:prstClr>
                </a:solidFill>
              </a:endParaRPr>
            </a:p>
          </p:txBody>
        </p:sp>
        <p:sp>
          <p:nvSpPr>
            <p:cNvPr id="69" name="Rectangle 68"/>
            <p:cNvSpPr>
              <a:spLocks/>
            </p:cNvSpPr>
            <p:nvPr/>
          </p:nvSpPr>
          <p:spPr>
            <a:xfrm>
              <a:off x="1748996" y="1574704"/>
              <a:ext cx="1699200" cy="528934"/>
            </a:xfrm>
            <a:prstGeom prst="rect">
              <a:avLst/>
            </a:prstGeom>
            <a:solidFill>
              <a:srgbClr val="0078C9"/>
            </a:solidFill>
          </p:spPr>
          <p:txBody>
            <a:bodyPr wrap="square" lIns="72000" tIns="0" rIns="0" bIns="0" anchor="ctr" anchorCtr="0">
              <a:noAutofit/>
            </a:bodyPr>
            <a:lstStyle/>
            <a:p>
              <a:pPr defTabSz="1250729" eaLnBrk="0" hangingPunct="0">
                <a:lnSpc>
                  <a:spcPct val="90000"/>
                </a:lnSpc>
                <a:defRPr/>
              </a:pPr>
              <a:r>
                <a:rPr lang="en-GB" sz="1200" b="1" kern="0" dirty="0" smtClean="0">
                  <a:ln w="13500">
                    <a:solidFill>
                      <a:srgbClr val="0078C9">
                        <a:shade val="2500"/>
                        <a:alpha val="6500"/>
                      </a:srgbClr>
                    </a:solidFill>
                    <a:prstDash val="solid"/>
                  </a:ln>
                  <a:solidFill>
                    <a:prstClr val="white">
                      <a:alpha val="95000"/>
                    </a:prstClr>
                  </a:solidFill>
                </a:rPr>
                <a:t>New Papworth Hospital</a:t>
              </a:r>
              <a:endParaRPr lang="en-GB" sz="1200" b="1" kern="0" spc="-69" dirty="0">
                <a:ln w="13500">
                  <a:solidFill>
                    <a:srgbClr val="0078C9">
                      <a:shade val="2500"/>
                      <a:alpha val="6500"/>
                    </a:srgbClr>
                  </a:solidFill>
                  <a:prstDash val="solid"/>
                </a:ln>
                <a:solidFill>
                  <a:prstClr val="white">
                    <a:alpha val="95000"/>
                  </a:prstClr>
                </a:solidFill>
              </a:endParaRPr>
            </a:p>
          </p:txBody>
        </p:sp>
        <p:pic>
          <p:nvPicPr>
            <p:cNvPr id="33" name="Picture 32"/>
            <p:cNvPicPr>
              <a:picLocks/>
            </p:cNvPicPr>
            <p:nvPr/>
          </p:nvPicPr>
          <p:blipFill rotWithShape="1">
            <a:blip r:embed="rId13" cstate="email">
              <a:extLst>
                <a:ext uri="{28A0092B-C50C-407E-A947-70E740481C1C}">
                  <a14:useLocalDpi xmlns:a14="http://schemas.microsoft.com/office/drawing/2010/main" val="0"/>
                </a:ext>
              </a:extLst>
            </a:blip>
            <a:srcRect l="18606" r="6371"/>
            <a:stretch/>
          </p:blipFill>
          <p:spPr>
            <a:xfrm>
              <a:off x="5246610" y="2103639"/>
              <a:ext cx="1699200" cy="1508400"/>
            </a:xfrm>
            <a:prstGeom prst="rect">
              <a:avLst/>
            </a:prstGeom>
            <a:solidFill>
              <a:schemeClr val="bg1"/>
            </a:solidFill>
          </p:spPr>
        </p:pic>
        <p:sp>
          <p:nvSpPr>
            <p:cNvPr id="35" name="Rectangle 34"/>
            <p:cNvSpPr>
              <a:spLocks/>
            </p:cNvSpPr>
            <p:nvPr/>
          </p:nvSpPr>
          <p:spPr>
            <a:xfrm>
              <a:off x="5246782" y="1574704"/>
              <a:ext cx="1699200" cy="528934"/>
            </a:xfrm>
            <a:prstGeom prst="rect">
              <a:avLst/>
            </a:prstGeom>
            <a:solidFill>
              <a:srgbClr val="0078C9"/>
            </a:solidFill>
          </p:spPr>
          <p:txBody>
            <a:bodyPr wrap="square" lIns="72000" tIns="0" rIns="0" bIns="0" anchor="ctr" anchorCtr="0">
              <a:noAutofit/>
            </a:bodyPr>
            <a:lstStyle/>
            <a:p>
              <a:pPr defTabSz="1250729" eaLnBrk="0" hangingPunct="0">
                <a:lnSpc>
                  <a:spcPct val="90000"/>
                </a:lnSpc>
                <a:defRPr/>
              </a:pPr>
              <a:r>
                <a:rPr lang="en-GB" sz="1200" b="1" kern="0" dirty="0" err="1" smtClean="0">
                  <a:ln w="13500">
                    <a:solidFill>
                      <a:srgbClr val="0078C9">
                        <a:shade val="2500"/>
                        <a:alpha val="6500"/>
                      </a:srgbClr>
                    </a:solidFill>
                    <a:prstDash val="solid"/>
                  </a:ln>
                  <a:solidFill>
                    <a:prstClr val="white">
                      <a:alpha val="95000"/>
                    </a:prstClr>
                  </a:solidFill>
                </a:rPr>
                <a:t>Creechurch</a:t>
              </a:r>
              <a:r>
                <a:rPr lang="en-GB" sz="1200" b="1" kern="0" dirty="0" smtClean="0">
                  <a:ln w="13500">
                    <a:solidFill>
                      <a:srgbClr val="0078C9">
                        <a:shade val="2500"/>
                        <a:alpha val="6500"/>
                      </a:srgbClr>
                    </a:solidFill>
                    <a:prstDash val="solid"/>
                  </a:ln>
                  <a:solidFill>
                    <a:prstClr val="white">
                      <a:alpha val="95000"/>
                    </a:prstClr>
                  </a:solidFill>
                </a:rPr>
                <a:t> Place</a:t>
              </a:r>
              <a:endParaRPr lang="en-GB" sz="1200" b="1" kern="0" spc="-69" dirty="0">
                <a:ln w="13500">
                  <a:solidFill>
                    <a:srgbClr val="0078C9">
                      <a:shade val="2500"/>
                      <a:alpha val="6500"/>
                    </a:srgbClr>
                  </a:solidFill>
                  <a:prstDash val="solid"/>
                </a:ln>
                <a:solidFill>
                  <a:prstClr val="white">
                    <a:alpha val="95000"/>
                  </a:prstClr>
                </a:solidFill>
              </a:endParaRPr>
            </a:p>
          </p:txBody>
        </p:sp>
        <p:pic>
          <p:nvPicPr>
            <p:cNvPr id="39" name="Picture 38"/>
            <p:cNvPicPr>
              <a:picLocks/>
            </p:cNvPicPr>
            <p:nvPr/>
          </p:nvPicPr>
          <p:blipFill rotWithShape="1">
            <a:blip r:embed="rId14" cstate="email">
              <a:extLst>
                <a:ext uri="{28A0092B-C50C-407E-A947-70E740481C1C}">
                  <a14:useLocalDpi xmlns:a14="http://schemas.microsoft.com/office/drawing/2010/main" val="0"/>
                </a:ext>
              </a:extLst>
            </a:blip>
            <a:srcRect l="12525" t="1225" r="12525" b="-1225"/>
            <a:stretch/>
          </p:blipFill>
          <p:spPr>
            <a:xfrm>
              <a:off x="3497613" y="2103639"/>
              <a:ext cx="1699200" cy="1508400"/>
            </a:xfrm>
            <a:prstGeom prst="rect">
              <a:avLst/>
            </a:prstGeom>
            <a:solidFill>
              <a:schemeClr val="bg1"/>
            </a:solidFill>
          </p:spPr>
        </p:pic>
        <p:sp>
          <p:nvSpPr>
            <p:cNvPr id="40" name="Rectangle 39"/>
            <p:cNvSpPr>
              <a:spLocks/>
            </p:cNvSpPr>
            <p:nvPr/>
          </p:nvSpPr>
          <p:spPr>
            <a:xfrm>
              <a:off x="3497785" y="1574704"/>
              <a:ext cx="1699200" cy="528934"/>
            </a:xfrm>
            <a:prstGeom prst="rect">
              <a:avLst/>
            </a:prstGeom>
            <a:solidFill>
              <a:srgbClr val="0078C9"/>
            </a:solidFill>
          </p:spPr>
          <p:txBody>
            <a:bodyPr wrap="square" lIns="72000" tIns="0" rIns="0" bIns="0" anchor="ctr" anchorCtr="0">
              <a:noAutofit/>
            </a:bodyPr>
            <a:lstStyle/>
            <a:p>
              <a:pPr defTabSz="1250729" eaLnBrk="0" hangingPunct="0">
                <a:lnSpc>
                  <a:spcPct val="90000"/>
                </a:lnSpc>
                <a:defRPr/>
              </a:pPr>
              <a:r>
                <a:rPr lang="en-GB" sz="1200" b="1" kern="0" dirty="0" smtClean="0">
                  <a:ln w="13500">
                    <a:solidFill>
                      <a:srgbClr val="0078C9">
                        <a:shade val="2500"/>
                        <a:alpha val="6500"/>
                      </a:srgbClr>
                    </a:solidFill>
                    <a:prstDash val="solid"/>
                  </a:ln>
                  <a:solidFill>
                    <a:prstClr val="white">
                      <a:alpha val="95000"/>
                    </a:prstClr>
                  </a:solidFill>
                </a:rPr>
                <a:t>The Monument Building</a:t>
              </a:r>
              <a:endParaRPr lang="en-GB" sz="1200" b="1" kern="0" spc="-69" dirty="0">
                <a:ln w="13500">
                  <a:solidFill>
                    <a:srgbClr val="0078C9">
                      <a:shade val="2500"/>
                      <a:alpha val="6500"/>
                    </a:srgbClr>
                  </a:solidFill>
                  <a:prstDash val="solid"/>
                </a:ln>
                <a:solidFill>
                  <a:prstClr val="white">
                    <a:alpha val="95000"/>
                  </a:prstClr>
                </a:solidFill>
              </a:endParaRPr>
            </a:p>
          </p:txBody>
        </p:sp>
      </p:grpSp>
      <p:sp>
        <p:nvSpPr>
          <p:cNvPr id="50" name="Rectangle 49"/>
          <p:cNvSpPr>
            <a:spLocks/>
          </p:cNvSpPr>
          <p:nvPr/>
        </p:nvSpPr>
        <p:spPr>
          <a:xfrm>
            <a:off x="3498651" y="3944566"/>
            <a:ext cx="1699200" cy="528934"/>
          </a:xfrm>
          <a:prstGeom prst="rect">
            <a:avLst/>
          </a:prstGeom>
          <a:solidFill>
            <a:srgbClr val="0078C9"/>
          </a:solidFill>
        </p:spPr>
        <p:txBody>
          <a:bodyPr wrap="none" lIns="72000" tIns="0" rIns="0" bIns="0" anchor="ctr" anchorCtr="0">
            <a:noAutofit/>
          </a:bodyPr>
          <a:lstStyle/>
          <a:p>
            <a:pPr defTabSz="1250729" eaLnBrk="0" hangingPunct="0">
              <a:lnSpc>
                <a:spcPct val="90000"/>
              </a:lnSpc>
              <a:defRPr/>
            </a:pPr>
            <a:r>
              <a:rPr lang="en-GB" sz="1200" b="1" kern="0" dirty="0">
                <a:ln w="13500">
                  <a:solidFill>
                    <a:srgbClr val="0078C9">
                      <a:shade val="2500"/>
                      <a:alpha val="6500"/>
                    </a:srgbClr>
                  </a:solidFill>
                  <a:prstDash val="solid"/>
                </a:ln>
                <a:solidFill>
                  <a:prstClr val="white">
                    <a:alpha val="95000"/>
                  </a:prstClr>
                </a:solidFill>
              </a:rPr>
              <a:t>Waterloo </a:t>
            </a:r>
            <a:r>
              <a:rPr lang="en-GB" sz="1200" b="1" kern="0" dirty="0" smtClean="0">
                <a:ln w="13500">
                  <a:solidFill>
                    <a:srgbClr val="0078C9">
                      <a:shade val="2500"/>
                      <a:alpha val="6500"/>
                    </a:srgbClr>
                  </a:solidFill>
                  <a:prstDash val="solid"/>
                </a:ln>
                <a:solidFill>
                  <a:prstClr val="white">
                    <a:alpha val="95000"/>
                  </a:prstClr>
                </a:solidFill>
              </a:rPr>
              <a:t>and</a:t>
            </a:r>
            <a:br>
              <a:rPr lang="en-GB" sz="1200" b="1" kern="0" dirty="0" smtClean="0">
                <a:ln w="13500">
                  <a:solidFill>
                    <a:srgbClr val="0078C9">
                      <a:shade val="2500"/>
                      <a:alpha val="6500"/>
                    </a:srgbClr>
                  </a:solidFill>
                  <a:prstDash val="solid"/>
                </a:ln>
                <a:solidFill>
                  <a:prstClr val="white">
                    <a:alpha val="95000"/>
                  </a:prstClr>
                </a:solidFill>
              </a:rPr>
            </a:br>
            <a:r>
              <a:rPr lang="en-GB" sz="1200" b="1" kern="0" dirty="0" smtClean="0">
                <a:ln w="13500">
                  <a:solidFill>
                    <a:srgbClr val="0078C9">
                      <a:shade val="2500"/>
                      <a:alpha val="6500"/>
                    </a:srgbClr>
                  </a:solidFill>
                  <a:prstDash val="solid"/>
                </a:ln>
                <a:solidFill>
                  <a:prstClr val="white">
                    <a:alpha val="95000"/>
                  </a:prstClr>
                </a:solidFill>
              </a:rPr>
              <a:t>South West Upgrade</a:t>
            </a:r>
            <a:endParaRPr lang="en-GB" sz="1200" b="1" kern="0" spc="-69" dirty="0">
              <a:ln w="13500">
                <a:solidFill>
                  <a:srgbClr val="0078C9">
                    <a:shade val="2500"/>
                    <a:alpha val="6500"/>
                  </a:srgbClr>
                </a:solidFill>
                <a:prstDash val="solid"/>
              </a:ln>
              <a:solidFill>
                <a:prstClr val="white">
                  <a:alpha val="95000"/>
                </a:prstClr>
              </a:solidFill>
            </a:endParaRPr>
          </a:p>
        </p:txBody>
      </p:sp>
      <p:sp>
        <p:nvSpPr>
          <p:cNvPr id="53" name="Rectangle 52"/>
          <p:cNvSpPr>
            <a:spLocks/>
          </p:cNvSpPr>
          <p:nvPr/>
        </p:nvSpPr>
        <p:spPr>
          <a:xfrm>
            <a:off x="8745061" y="3944566"/>
            <a:ext cx="1699200" cy="528934"/>
          </a:xfrm>
          <a:prstGeom prst="rect">
            <a:avLst/>
          </a:prstGeom>
          <a:solidFill>
            <a:srgbClr val="0078C9"/>
          </a:solidFill>
        </p:spPr>
        <p:txBody>
          <a:bodyPr wrap="square" lIns="72000" tIns="0" rIns="0" bIns="0" anchor="ctr" anchorCtr="0">
            <a:noAutofit/>
          </a:bodyPr>
          <a:lstStyle/>
          <a:p>
            <a:pPr defTabSz="1250729" eaLnBrk="0" hangingPunct="0">
              <a:lnSpc>
                <a:spcPct val="90000"/>
              </a:lnSpc>
              <a:defRPr/>
            </a:pPr>
            <a:r>
              <a:rPr lang="en-GB" sz="1200" b="1" kern="0" dirty="0" err="1">
                <a:ln w="13500">
                  <a:solidFill>
                    <a:srgbClr val="0078C9">
                      <a:shade val="2500"/>
                      <a:alpha val="6500"/>
                    </a:srgbClr>
                  </a:solidFill>
                  <a:prstDash val="solid"/>
                </a:ln>
                <a:solidFill>
                  <a:prstClr val="white">
                    <a:alpha val="95000"/>
                  </a:prstClr>
                </a:solidFill>
              </a:rPr>
              <a:t>Crossrail</a:t>
            </a:r>
            <a:endParaRPr lang="en-GB" sz="1200" b="1" kern="0" spc="-69" dirty="0">
              <a:ln w="13500">
                <a:solidFill>
                  <a:srgbClr val="0078C9">
                    <a:shade val="2500"/>
                    <a:alpha val="6500"/>
                  </a:srgbClr>
                </a:solidFill>
                <a:prstDash val="solid"/>
              </a:ln>
              <a:solidFill>
                <a:prstClr val="white">
                  <a:alpha val="95000"/>
                </a:prstClr>
              </a:solidFill>
            </a:endParaRPr>
          </a:p>
        </p:txBody>
      </p:sp>
      <p:sp>
        <p:nvSpPr>
          <p:cNvPr id="71" name="Rectangle 70"/>
          <p:cNvSpPr>
            <a:spLocks/>
          </p:cNvSpPr>
          <p:nvPr/>
        </p:nvSpPr>
        <p:spPr>
          <a:xfrm>
            <a:off x="6996063" y="3944566"/>
            <a:ext cx="1699200" cy="528934"/>
          </a:xfrm>
          <a:prstGeom prst="rect">
            <a:avLst/>
          </a:prstGeom>
          <a:solidFill>
            <a:srgbClr val="0078C9"/>
          </a:solidFill>
        </p:spPr>
        <p:txBody>
          <a:bodyPr wrap="square" lIns="72000" tIns="0" rIns="0" bIns="0" anchor="ctr" anchorCtr="0">
            <a:noAutofit/>
          </a:bodyPr>
          <a:lstStyle/>
          <a:p>
            <a:pPr defTabSz="1250729" eaLnBrk="0" hangingPunct="0">
              <a:lnSpc>
                <a:spcPct val="90000"/>
              </a:lnSpc>
              <a:defRPr/>
            </a:pPr>
            <a:r>
              <a:rPr lang="en-GB" sz="1200" b="1" kern="0" dirty="0" smtClean="0">
                <a:ln w="13500">
                  <a:solidFill>
                    <a:srgbClr val="0078C9">
                      <a:shade val="2500"/>
                      <a:alpha val="6500"/>
                    </a:srgbClr>
                  </a:solidFill>
                  <a:prstDash val="solid"/>
                </a:ln>
                <a:solidFill>
                  <a:prstClr val="white">
                    <a:alpha val="95000"/>
                  </a:prstClr>
                </a:solidFill>
              </a:rPr>
              <a:t>Gloucestershire</a:t>
            </a:r>
            <a:br>
              <a:rPr lang="en-GB" sz="1200" b="1" kern="0" dirty="0" smtClean="0">
                <a:ln w="13500">
                  <a:solidFill>
                    <a:srgbClr val="0078C9">
                      <a:shade val="2500"/>
                      <a:alpha val="6500"/>
                    </a:srgbClr>
                  </a:solidFill>
                  <a:prstDash val="solid"/>
                </a:ln>
                <a:solidFill>
                  <a:prstClr val="white">
                    <a:alpha val="95000"/>
                  </a:prstClr>
                </a:solidFill>
              </a:rPr>
            </a:br>
            <a:r>
              <a:rPr lang="en-GB" sz="1200" b="1" kern="0" dirty="0" smtClean="0">
                <a:ln w="13500">
                  <a:solidFill>
                    <a:srgbClr val="0078C9">
                      <a:shade val="2500"/>
                      <a:alpha val="6500"/>
                    </a:srgbClr>
                  </a:solidFill>
                  <a:prstDash val="solid"/>
                </a:ln>
                <a:solidFill>
                  <a:prstClr val="white">
                    <a:alpha val="95000"/>
                  </a:prstClr>
                </a:solidFill>
              </a:rPr>
              <a:t>street lighting</a:t>
            </a:r>
            <a:endParaRPr lang="en-GB" sz="1200" b="1" kern="0" spc="-69" dirty="0">
              <a:ln w="13500">
                <a:solidFill>
                  <a:srgbClr val="0078C9">
                    <a:shade val="2500"/>
                    <a:alpha val="6500"/>
                  </a:srgbClr>
                </a:solidFill>
                <a:prstDash val="solid"/>
              </a:ln>
              <a:solidFill>
                <a:prstClr val="white">
                  <a:alpha val="95000"/>
                </a:prstClr>
              </a:solidFill>
            </a:endParaRPr>
          </a:p>
        </p:txBody>
      </p:sp>
      <p:sp>
        <p:nvSpPr>
          <p:cNvPr id="44" name="Rectangle 43"/>
          <p:cNvSpPr>
            <a:spLocks/>
          </p:cNvSpPr>
          <p:nvPr/>
        </p:nvSpPr>
        <p:spPr>
          <a:xfrm>
            <a:off x="10494059" y="3944566"/>
            <a:ext cx="1699200" cy="528934"/>
          </a:xfrm>
          <a:prstGeom prst="rect">
            <a:avLst/>
          </a:prstGeom>
          <a:solidFill>
            <a:srgbClr val="0078C9"/>
          </a:solidFill>
        </p:spPr>
        <p:txBody>
          <a:bodyPr wrap="square" lIns="72000" tIns="0" rIns="0" bIns="0" anchor="ctr" anchorCtr="0">
            <a:noAutofit/>
          </a:bodyPr>
          <a:lstStyle/>
          <a:p>
            <a:pPr defTabSz="1250729" eaLnBrk="0" hangingPunct="0">
              <a:lnSpc>
                <a:spcPct val="90000"/>
              </a:lnSpc>
              <a:defRPr/>
            </a:pPr>
            <a:r>
              <a:rPr lang="en-GB" sz="1200" b="1" kern="0" dirty="0" smtClean="0">
                <a:ln w="13500">
                  <a:solidFill>
                    <a:srgbClr val="0078C9">
                      <a:shade val="2500"/>
                      <a:alpha val="6500"/>
                    </a:srgbClr>
                  </a:solidFill>
                  <a:prstDash val="solid"/>
                </a:ln>
                <a:solidFill>
                  <a:prstClr val="white">
                    <a:alpha val="95000"/>
                  </a:prstClr>
                </a:solidFill>
              </a:rPr>
              <a:t>Northern Hub</a:t>
            </a:r>
            <a:endParaRPr lang="en-GB" sz="1200" b="1" kern="0" spc="-69" dirty="0">
              <a:ln w="13500">
                <a:solidFill>
                  <a:srgbClr val="0078C9">
                    <a:shade val="2500"/>
                    <a:alpha val="6500"/>
                  </a:srgbClr>
                </a:solidFill>
                <a:prstDash val="solid"/>
              </a:ln>
              <a:solidFill>
                <a:prstClr val="white">
                  <a:alpha val="95000"/>
                </a:prstClr>
              </a:solidFill>
            </a:endParaRPr>
          </a:p>
        </p:txBody>
      </p:sp>
      <p:sp>
        <p:nvSpPr>
          <p:cNvPr id="57" name="Rectangle 56"/>
          <p:cNvSpPr>
            <a:spLocks/>
          </p:cNvSpPr>
          <p:nvPr/>
        </p:nvSpPr>
        <p:spPr>
          <a:xfrm>
            <a:off x="1749653" y="3944566"/>
            <a:ext cx="1699200" cy="528934"/>
          </a:xfrm>
          <a:prstGeom prst="rect">
            <a:avLst/>
          </a:prstGeom>
          <a:solidFill>
            <a:srgbClr val="0078C9"/>
          </a:solidFill>
        </p:spPr>
        <p:txBody>
          <a:bodyPr wrap="square" lIns="72000" tIns="0" rIns="0" bIns="0" anchor="ctr" anchorCtr="0">
            <a:noAutofit/>
          </a:bodyPr>
          <a:lstStyle/>
          <a:p>
            <a:pPr defTabSz="1250729" eaLnBrk="0" hangingPunct="0">
              <a:lnSpc>
                <a:spcPct val="90000"/>
              </a:lnSpc>
              <a:defRPr/>
            </a:pPr>
            <a:r>
              <a:rPr lang="en-GB" sz="1200" b="1" kern="0" dirty="0" smtClean="0">
                <a:ln w="13500">
                  <a:solidFill>
                    <a:srgbClr val="0078C9">
                      <a:shade val="2500"/>
                      <a:alpha val="6500"/>
                    </a:srgbClr>
                  </a:solidFill>
                  <a:prstDash val="solid"/>
                </a:ln>
                <a:solidFill>
                  <a:prstClr val="white">
                    <a:alpha val="95000"/>
                  </a:prstClr>
                </a:solidFill>
              </a:rPr>
              <a:t>Highways maintenance</a:t>
            </a:r>
            <a:endParaRPr lang="en-GB" sz="1200" b="1" kern="0" spc="-69" dirty="0">
              <a:ln w="13500">
                <a:solidFill>
                  <a:srgbClr val="0078C9">
                    <a:shade val="2500"/>
                    <a:alpha val="6500"/>
                  </a:srgbClr>
                </a:solidFill>
                <a:prstDash val="solid"/>
              </a:ln>
              <a:solidFill>
                <a:prstClr val="white">
                  <a:alpha val="95000"/>
                </a:prstClr>
              </a:solidFill>
            </a:endParaRPr>
          </a:p>
        </p:txBody>
      </p:sp>
      <p:sp>
        <p:nvSpPr>
          <p:cNvPr id="62" name="Rectangle 61"/>
          <p:cNvSpPr>
            <a:spLocks/>
          </p:cNvSpPr>
          <p:nvPr/>
        </p:nvSpPr>
        <p:spPr>
          <a:xfrm>
            <a:off x="655" y="3944566"/>
            <a:ext cx="1699200" cy="528934"/>
          </a:xfrm>
          <a:prstGeom prst="rect">
            <a:avLst/>
          </a:prstGeom>
          <a:solidFill>
            <a:srgbClr val="0078C9"/>
          </a:solidFill>
        </p:spPr>
        <p:txBody>
          <a:bodyPr wrap="square" lIns="72000" tIns="0" rIns="0" bIns="0" anchor="ctr" anchorCtr="0">
            <a:noAutofit/>
          </a:bodyPr>
          <a:lstStyle/>
          <a:p>
            <a:pPr defTabSz="1250729" eaLnBrk="0" hangingPunct="0">
              <a:lnSpc>
                <a:spcPct val="90000"/>
              </a:lnSpc>
              <a:defRPr/>
            </a:pPr>
            <a:r>
              <a:rPr lang="en-GB" sz="1200" b="1" kern="0" dirty="0" smtClean="0">
                <a:ln w="13500">
                  <a:solidFill>
                    <a:srgbClr val="0078C9">
                      <a:shade val="2500"/>
                      <a:alpha val="6500"/>
                    </a:srgbClr>
                  </a:solidFill>
                  <a:prstDash val="solid"/>
                </a:ln>
                <a:solidFill>
                  <a:prstClr val="white">
                    <a:alpha val="95000"/>
                  </a:prstClr>
                </a:solidFill>
              </a:rPr>
              <a:t>FM projects</a:t>
            </a:r>
            <a:endParaRPr lang="en-GB" sz="1200" b="1" kern="0" spc="-69" dirty="0">
              <a:ln w="13500">
                <a:solidFill>
                  <a:srgbClr val="0078C9">
                    <a:shade val="2500"/>
                    <a:alpha val="6500"/>
                  </a:srgbClr>
                </a:solidFill>
                <a:prstDash val="solid"/>
              </a:ln>
              <a:solidFill>
                <a:prstClr val="white">
                  <a:alpha val="95000"/>
                </a:prstClr>
              </a:solidFill>
            </a:endParaRPr>
          </a:p>
        </p:txBody>
      </p:sp>
      <p:sp>
        <p:nvSpPr>
          <p:cNvPr id="77" name="Rectangle 76"/>
          <p:cNvSpPr>
            <a:spLocks/>
          </p:cNvSpPr>
          <p:nvPr/>
        </p:nvSpPr>
        <p:spPr>
          <a:xfrm>
            <a:off x="5246401" y="3944566"/>
            <a:ext cx="1699200" cy="528934"/>
          </a:xfrm>
          <a:prstGeom prst="rect">
            <a:avLst/>
          </a:prstGeom>
          <a:solidFill>
            <a:srgbClr val="0078C9"/>
          </a:solidFill>
        </p:spPr>
        <p:txBody>
          <a:bodyPr wrap="square" lIns="72000" tIns="0" rIns="0" bIns="0" anchor="ctr" anchorCtr="0">
            <a:noAutofit/>
          </a:bodyPr>
          <a:lstStyle/>
          <a:p>
            <a:pPr defTabSz="1250729" eaLnBrk="0" hangingPunct="0">
              <a:lnSpc>
                <a:spcPct val="90000"/>
              </a:lnSpc>
              <a:defRPr/>
            </a:pPr>
            <a:r>
              <a:rPr lang="en-GB" sz="1200" b="1" kern="0" dirty="0" smtClean="0">
                <a:ln w="13500">
                  <a:solidFill>
                    <a:srgbClr val="0078C9">
                      <a:shade val="2500"/>
                      <a:alpha val="6500"/>
                    </a:srgbClr>
                  </a:solidFill>
                  <a:prstDash val="solid"/>
                </a:ln>
                <a:solidFill>
                  <a:prstClr val="white">
                    <a:alpha val="95000"/>
                  </a:prstClr>
                </a:solidFill>
              </a:rPr>
              <a:t>A14 Cambridge</a:t>
            </a:r>
            <a:br>
              <a:rPr lang="en-GB" sz="1200" b="1" kern="0" dirty="0" smtClean="0">
                <a:ln w="13500">
                  <a:solidFill>
                    <a:srgbClr val="0078C9">
                      <a:shade val="2500"/>
                      <a:alpha val="6500"/>
                    </a:srgbClr>
                  </a:solidFill>
                  <a:prstDash val="solid"/>
                </a:ln>
                <a:solidFill>
                  <a:prstClr val="white">
                    <a:alpha val="95000"/>
                  </a:prstClr>
                </a:solidFill>
              </a:rPr>
            </a:br>
            <a:r>
              <a:rPr lang="en-GB" sz="1200" b="1" kern="0" dirty="0" smtClean="0">
                <a:ln w="13500">
                  <a:solidFill>
                    <a:srgbClr val="0078C9">
                      <a:shade val="2500"/>
                      <a:alpha val="6500"/>
                    </a:srgbClr>
                  </a:solidFill>
                  <a:prstDash val="solid"/>
                </a:ln>
                <a:solidFill>
                  <a:prstClr val="white">
                    <a:alpha val="95000"/>
                  </a:prstClr>
                </a:solidFill>
              </a:rPr>
              <a:t>to Huntingdon Improvement Scheme</a:t>
            </a:r>
            <a:endParaRPr lang="en-GB" sz="1200" b="1" kern="0" spc="-69" dirty="0">
              <a:ln w="13500">
                <a:solidFill>
                  <a:srgbClr val="0078C9">
                    <a:shade val="2500"/>
                    <a:alpha val="6500"/>
                  </a:srgbClr>
                </a:solidFill>
                <a:prstDash val="solid"/>
              </a:ln>
              <a:solidFill>
                <a:prstClr val="white">
                  <a:alpha val="95000"/>
                </a:prstClr>
              </a:solidFill>
            </a:endParaRPr>
          </a:p>
        </p:txBody>
      </p:sp>
      <p:pic>
        <p:nvPicPr>
          <p:cNvPr id="36" name="Picture 35"/>
          <p:cNvPicPr>
            <a:picLocks/>
          </p:cNvPicPr>
          <p:nvPr/>
        </p:nvPicPr>
        <p:blipFill rotWithShape="1">
          <a:blip r:embed="rId15" cstate="email">
            <a:extLst>
              <a:ext uri="{28A0092B-C50C-407E-A947-70E740481C1C}">
                <a14:useLocalDpi xmlns:a14="http://schemas.microsoft.com/office/drawing/2010/main" val="0"/>
              </a:ext>
            </a:extLst>
          </a:blip>
          <a:srcRect l="13554" r="11652"/>
          <a:stretch/>
        </p:blipFill>
        <p:spPr>
          <a:xfrm>
            <a:off x="10494059" y="4467749"/>
            <a:ext cx="1699020" cy="1514404"/>
          </a:xfrm>
          <a:prstGeom prst="rect">
            <a:avLst/>
          </a:prstGeom>
          <a:solidFill>
            <a:schemeClr val="bg1">
              <a:lumMod val="85000"/>
            </a:schemeClr>
          </a:solidFill>
        </p:spPr>
      </p:pic>
      <p:pic>
        <p:nvPicPr>
          <p:cNvPr id="41" name="Bildobjekt 3" descr="C:\Users\anders\Downloads\antura-logo.png"/>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9234617" y="274166"/>
            <a:ext cx="1397171" cy="3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07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r>
              <a:rPr lang="en-US" noProof="0" dirty="0" smtClean="0"/>
              <a:t>March 2018</a:t>
            </a:r>
            <a:endParaRPr lang="sv-SE" noProof="0" dirty="0"/>
          </a:p>
        </p:txBody>
      </p:sp>
      <p:sp>
        <p:nvSpPr>
          <p:cNvPr id="3" name="Footer Placeholder 2"/>
          <p:cNvSpPr>
            <a:spLocks noGrp="1"/>
          </p:cNvSpPr>
          <p:nvPr>
            <p:ph type="ftr" sz="quarter" idx="11"/>
          </p:nvPr>
        </p:nvSpPr>
        <p:spPr/>
        <p:txBody>
          <a:bodyPr/>
          <a:lstStyle/>
          <a:p>
            <a:pPr lvl="0"/>
            <a:r>
              <a:rPr lang="sv-SE" noProof="0" smtClean="0"/>
              <a:t>Public information − Skanska UK presentation</a:t>
            </a:r>
            <a:endParaRPr lang="sv-SE" noProof="0"/>
          </a:p>
        </p:txBody>
      </p:sp>
      <p:sp>
        <p:nvSpPr>
          <p:cNvPr id="4" name="Slide Number Placeholder 3"/>
          <p:cNvSpPr>
            <a:spLocks noGrp="1"/>
          </p:cNvSpPr>
          <p:nvPr>
            <p:ph type="sldNum" sz="quarter" idx="12"/>
          </p:nvPr>
        </p:nvSpPr>
        <p:spPr/>
        <p:txBody>
          <a:bodyPr/>
          <a:lstStyle/>
          <a:p>
            <a:pPr lvl="0"/>
            <a:fld id="{342FD4CB-592E-48AD-8993-3DB80A70021C}" type="slidenum">
              <a:rPr lang="sv-SE" noProof="0" smtClean="0"/>
              <a:pPr lvl="0"/>
              <a:t>7</a:t>
            </a:fld>
            <a:endParaRPr lang="sv-SE" noProof="0"/>
          </a:p>
        </p:txBody>
      </p:sp>
      <p:pic>
        <p:nvPicPr>
          <p:cNvPr id="7" name="Bildobjekt 3" descr="C:\Users\anders\Downloads\antura-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34617" y="274166"/>
            <a:ext cx="1397171" cy="3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395C3248-F6FA-4203-A177-2A81BB3FD702}"/>
              </a:ext>
            </a:extLst>
          </p:cNvPr>
          <p:cNvPicPr>
            <a:picLocks noChangeAspect="1"/>
          </p:cNvPicPr>
          <p:nvPr/>
        </p:nvPicPr>
        <p:blipFill rotWithShape="1">
          <a:blip r:embed="rId4">
            <a:extLst>
              <a:ext uri="{28A0092B-C50C-407E-A947-70E740481C1C}">
                <a14:useLocalDpi xmlns:a14="http://schemas.microsoft.com/office/drawing/2010/main" val="0"/>
              </a:ext>
            </a:extLst>
          </a:blip>
          <a:srcRect t="10630"/>
          <a:stretch/>
        </p:blipFill>
        <p:spPr>
          <a:xfrm>
            <a:off x="0" y="687220"/>
            <a:ext cx="12221021" cy="5777981"/>
          </a:xfrm>
          <a:prstGeom prst="rect">
            <a:avLst/>
          </a:prstGeom>
        </p:spPr>
      </p:pic>
      <p:sp>
        <p:nvSpPr>
          <p:cNvPr id="11" name="Rectangle">
            <a:extLst>
              <a:ext uri="{FF2B5EF4-FFF2-40B4-BE49-F238E27FC236}">
                <a16:creationId xmlns:a16="http://schemas.microsoft.com/office/drawing/2014/main" xmlns="" id="{5688010E-14BF-46DC-8105-04EA450044AB}"/>
              </a:ext>
            </a:extLst>
          </p:cNvPr>
          <p:cNvSpPr/>
          <p:nvPr/>
        </p:nvSpPr>
        <p:spPr>
          <a:xfrm>
            <a:off x="0" y="658402"/>
            <a:ext cx="12221022" cy="5806799"/>
          </a:xfrm>
          <a:prstGeom prst="rect">
            <a:avLst/>
          </a:prstGeom>
          <a:solidFill>
            <a:srgbClr val="022435">
              <a:alpha val="70000"/>
            </a:srgbClr>
          </a:solidFill>
          <a:ln w="12700">
            <a:miter lim="400000"/>
          </a:ln>
        </p:spPr>
        <p:txBody>
          <a:bodyPr lIns="50799" tIns="50799" rIns="50799" bIns="50799" anchor="ctr"/>
          <a:lstStyle/>
          <a:p>
            <a:pPr defTabSz="584221">
              <a:defRPr sz="2800">
                <a:solidFill>
                  <a:srgbClr val="FFFFFF"/>
                </a:solidFill>
                <a:effectLst>
                  <a:outerShdw blurRad="38100" dist="12700" dir="5400000" rotWithShape="0">
                    <a:srgbClr val="000000">
                      <a:alpha val="50000"/>
                    </a:srgbClr>
                  </a:outerShdw>
                </a:effectLst>
              </a:defRPr>
            </a:pPr>
            <a:endParaRPr sz="3938"/>
          </a:p>
        </p:txBody>
      </p:sp>
      <p:sp>
        <p:nvSpPr>
          <p:cNvPr id="13" name="Platshållare för text 2">
            <a:extLst>
              <a:ext uri="{FF2B5EF4-FFF2-40B4-BE49-F238E27FC236}">
                <a16:creationId xmlns:a16="http://schemas.microsoft.com/office/drawing/2014/main" xmlns="" id="{36215E18-76AA-4A64-A9F3-20111CA24FDA}"/>
              </a:ext>
            </a:extLst>
          </p:cNvPr>
          <p:cNvSpPr txBox="1">
            <a:spLocks/>
          </p:cNvSpPr>
          <p:nvPr/>
        </p:nvSpPr>
        <p:spPr>
          <a:xfrm>
            <a:off x="4578789" y="3185881"/>
            <a:ext cx="3348261" cy="751840"/>
          </a:xfrm>
          <a:prstGeom prst="rect">
            <a:avLst/>
          </a:prstGeom>
        </p:spPr>
        <p:txBody>
          <a:bodyPr vert="horz" lIns="0" tIns="0" rIns="0" bIns="0" rtlCol="0" anchor="ctr"/>
          <a:lstStyle>
            <a:defPPr>
              <a:defRPr lang="sv-SE"/>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smtClean="0">
                <a:solidFill>
                  <a:schemeClr val="bg1"/>
                </a:solidFill>
                <a:latin typeface="Maven Pro" panose="02000000000000000000" pitchFamily="2" charset="0"/>
              </a:rPr>
              <a:t>Information Overload</a:t>
            </a:r>
            <a:endParaRPr lang="sv-SE" sz="4400" b="1" dirty="0">
              <a:solidFill>
                <a:schemeClr val="bg1"/>
              </a:solidFill>
              <a:latin typeface="Maven Pro" panose="02000000000000000000" pitchFamily="2" charset="0"/>
            </a:endParaRPr>
          </a:p>
        </p:txBody>
      </p:sp>
    </p:spTree>
    <p:extLst>
      <p:ext uri="{BB962C8B-B14F-4D97-AF65-F5344CB8AC3E}">
        <p14:creationId xmlns:p14="http://schemas.microsoft.com/office/powerpoint/2010/main" val="230510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r>
              <a:rPr lang="en-US" noProof="0" dirty="0" smtClean="0"/>
              <a:t>March 2018</a:t>
            </a:r>
            <a:endParaRPr lang="sv-SE" noProof="0" dirty="0"/>
          </a:p>
        </p:txBody>
      </p:sp>
      <p:sp>
        <p:nvSpPr>
          <p:cNvPr id="3" name="Footer Placeholder 2"/>
          <p:cNvSpPr>
            <a:spLocks noGrp="1"/>
          </p:cNvSpPr>
          <p:nvPr>
            <p:ph type="ftr" sz="quarter" idx="11"/>
          </p:nvPr>
        </p:nvSpPr>
        <p:spPr/>
        <p:txBody>
          <a:bodyPr/>
          <a:lstStyle/>
          <a:p>
            <a:pPr lvl="0"/>
            <a:r>
              <a:rPr lang="sv-SE" noProof="0" smtClean="0"/>
              <a:t>Public information − Skanska UK presentation</a:t>
            </a:r>
            <a:endParaRPr lang="sv-SE" noProof="0"/>
          </a:p>
        </p:txBody>
      </p:sp>
      <p:sp>
        <p:nvSpPr>
          <p:cNvPr id="4" name="Slide Number Placeholder 3"/>
          <p:cNvSpPr>
            <a:spLocks noGrp="1"/>
          </p:cNvSpPr>
          <p:nvPr>
            <p:ph type="sldNum" sz="quarter" idx="12"/>
          </p:nvPr>
        </p:nvSpPr>
        <p:spPr/>
        <p:txBody>
          <a:bodyPr/>
          <a:lstStyle/>
          <a:p>
            <a:pPr lvl="0"/>
            <a:fld id="{342FD4CB-592E-48AD-8993-3DB80A70021C}" type="slidenum">
              <a:rPr lang="sv-SE" noProof="0" smtClean="0"/>
              <a:pPr lvl="0"/>
              <a:t>8</a:t>
            </a:fld>
            <a:endParaRPr lang="sv-SE" noProof="0"/>
          </a:p>
        </p:txBody>
      </p:sp>
      <p:pic>
        <p:nvPicPr>
          <p:cNvPr id="6" name="Bildobjekt 3" descr="C:\Users\anders\Downloads\antura-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34617" y="274166"/>
            <a:ext cx="1397171" cy="3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FD916150-2D34-4F22-9EC2-8B6AAEEE50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317"/>
            <a:ext cx="12192000" cy="5753534"/>
          </a:xfrm>
          <a:prstGeom prst="rect">
            <a:avLst/>
          </a:prstGeom>
        </p:spPr>
      </p:pic>
      <p:sp>
        <p:nvSpPr>
          <p:cNvPr id="8" name="Rectangle">
            <a:extLst>
              <a:ext uri="{FF2B5EF4-FFF2-40B4-BE49-F238E27FC236}">
                <a16:creationId xmlns:a16="http://schemas.microsoft.com/office/drawing/2014/main" xmlns="" id="{5688010E-14BF-46DC-8105-04EA450044AB}"/>
              </a:ext>
            </a:extLst>
          </p:cNvPr>
          <p:cNvSpPr/>
          <p:nvPr/>
        </p:nvSpPr>
        <p:spPr>
          <a:xfrm>
            <a:off x="-1" y="634317"/>
            <a:ext cx="12192001" cy="5785534"/>
          </a:xfrm>
          <a:prstGeom prst="rect">
            <a:avLst/>
          </a:prstGeom>
          <a:solidFill>
            <a:srgbClr val="022435">
              <a:alpha val="70000"/>
            </a:srgbClr>
          </a:solidFill>
          <a:ln w="12700">
            <a:miter lim="400000"/>
          </a:ln>
        </p:spPr>
        <p:txBody>
          <a:bodyPr lIns="50799" tIns="50799" rIns="50799" bIns="50799" anchor="ctr"/>
          <a:lstStyle/>
          <a:p>
            <a:pPr defTabSz="584221">
              <a:defRPr sz="2800">
                <a:solidFill>
                  <a:srgbClr val="FFFFFF"/>
                </a:solidFill>
                <a:effectLst>
                  <a:outerShdw blurRad="38100" dist="12700" dir="5400000" rotWithShape="0">
                    <a:srgbClr val="000000">
                      <a:alpha val="50000"/>
                    </a:srgbClr>
                  </a:outerShdw>
                </a:effectLst>
              </a:defRPr>
            </a:pPr>
            <a:endParaRPr sz="3938"/>
          </a:p>
        </p:txBody>
      </p:sp>
      <p:sp>
        <p:nvSpPr>
          <p:cNvPr id="9" name="Platshållare för text 2">
            <a:extLst>
              <a:ext uri="{FF2B5EF4-FFF2-40B4-BE49-F238E27FC236}">
                <a16:creationId xmlns:a16="http://schemas.microsoft.com/office/drawing/2014/main" xmlns="" id="{36215E18-76AA-4A64-A9F3-20111CA24FDA}"/>
              </a:ext>
            </a:extLst>
          </p:cNvPr>
          <p:cNvSpPr txBox="1">
            <a:spLocks/>
          </p:cNvSpPr>
          <p:nvPr/>
        </p:nvSpPr>
        <p:spPr>
          <a:xfrm>
            <a:off x="4537289" y="2935476"/>
            <a:ext cx="3564804" cy="751840"/>
          </a:xfrm>
          <a:prstGeom prst="rect">
            <a:avLst/>
          </a:prstGeom>
        </p:spPr>
        <p:txBody>
          <a:bodyPr vert="horz" lIns="0" tIns="0" rIns="0" bIns="0" rtlCol="0" anchor="ctr"/>
          <a:lstStyle>
            <a:defPPr>
              <a:defRPr lang="sv-SE"/>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dirty="0" smtClean="0">
                <a:solidFill>
                  <a:schemeClr val="bg1"/>
                </a:solidFill>
                <a:latin typeface="Maven Pro" panose="02000000000000000000" pitchFamily="2" charset="0"/>
              </a:rPr>
              <a:t>What to do?</a:t>
            </a:r>
            <a:endParaRPr lang="sv-SE" sz="4400" b="1" dirty="0">
              <a:solidFill>
                <a:schemeClr val="bg1"/>
              </a:solidFill>
              <a:latin typeface="Maven Pro" panose="02000000000000000000" pitchFamily="2" charset="0"/>
            </a:endParaRPr>
          </a:p>
        </p:txBody>
      </p:sp>
    </p:spTree>
    <p:extLst>
      <p:ext uri="{BB962C8B-B14F-4D97-AF65-F5344CB8AC3E}">
        <p14:creationId xmlns:p14="http://schemas.microsoft.com/office/powerpoint/2010/main" val="241999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r>
              <a:rPr lang="en-US" noProof="0" dirty="0" smtClean="0"/>
              <a:t>March 2018</a:t>
            </a:r>
            <a:endParaRPr lang="sv-SE" noProof="0" dirty="0"/>
          </a:p>
        </p:txBody>
      </p:sp>
      <p:sp>
        <p:nvSpPr>
          <p:cNvPr id="3" name="Footer Placeholder 2"/>
          <p:cNvSpPr>
            <a:spLocks noGrp="1"/>
          </p:cNvSpPr>
          <p:nvPr>
            <p:ph type="ftr" sz="quarter" idx="11"/>
          </p:nvPr>
        </p:nvSpPr>
        <p:spPr/>
        <p:txBody>
          <a:bodyPr/>
          <a:lstStyle/>
          <a:p>
            <a:pPr lvl="0"/>
            <a:r>
              <a:rPr lang="sv-SE" noProof="0" smtClean="0"/>
              <a:t>Public information − Skanska UK presentation</a:t>
            </a:r>
            <a:endParaRPr lang="sv-SE" noProof="0"/>
          </a:p>
        </p:txBody>
      </p:sp>
      <p:sp>
        <p:nvSpPr>
          <p:cNvPr id="4" name="Slide Number Placeholder 3"/>
          <p:cNvSpPr>
            <a:spLocks noGrp="1"/>
          </p:cNvSpPr>
          <p:nvPr>
            <p:ph type="sldNum" sz="quarter" idx="12"/>
          </p:nvPr>
        </p:nvSpPr>
        <p:spPr/>
        <p:txBody>
          <a:bodyPr/>
          <a:lstStyle/>
          <a:p>
            <a:pPr lvl="0"/>
            <a:fld id="{342FD4CB-592E-48AD-8993-3DB80A70021C}" type="slidenum">
              <a:rPr lang="sv-SE" noProof="0" smtClean="0"/>
              <a:pPr lvl="0"/>
              <a:t>9</a:t>
            </a:fld>
            <a:endParaRPr lang="sv-SE" noProof="0"/>
          </a:p>
        </p:txBody>
      </p:sp>
      <p:pic>
        <p:nvPicPr>
          <p:cNvPr id="7" name="Bildobjekt 3" descr="C:\Users\anders\Downloads\antura-logo.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234617" y="274166"/>
            <a:ext cx="1397171" cy="30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xmlns="" id="{17D4D3F8-706C-444E-8D2C-B979B1E74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 y="666316"/>
            <a:ext cx="12189141" cy="5747184"/>
          </a:xfrm>
          <a:prstGeom prst="rect">
            <a:avLst/>
          </a:prstGeom>
        </p:spPr>
      </p:pic>
      <p:sp>
        <p:nvSpPr>
          <p:cNvPr id="9" name="Rectangle">
            <a:extLst>
              <a:ext uri="{FF2B5EF4-FFF2-40B4-BE49-F238E27FC236}">
                <a16:creationId xmlns:a16="http://schemas.microsoft.com/office/drawing/2014/main" xmlns="" id="{5688010E-14BF-46DC-8105-04EA450044AB}"/>
              </a:ext>
            </a:extLst>
          </p:cNvPr>
          <p:cNvSpPr/>
          <p:nvPr/>
        </p:nvSpPr>
        <p:spPr>
          <a:xfrm>
            <a:off x="2859" y="634316"/>
            <a:ext cx="12192001" cy="5779184"/>
          </a:xfrm>
          <a:prstGeom prst="rect">
            <a:avLst/>
          </a:prstGeom>
          <a:solidFill>
            <a:srgbClr val="022435">
              <a:alpha val="70000"/>
            </a:srgbClr>
          </a:solidFill>
          <a:ln w="12700">
            <a:miter lim="400000"/>
          </a:ln>
        </p:spPr>
        <p:txBody>
          <a:bodyPr lIns="50799" tIns="50799" rIns="50799" bIns="50799" anchor="ctr"/>
          <a:lstStyle/>
          <a:p>
            <a:pPr defTabSz="584221">
              <a:defRPr sz="2800">
                <a:solidFill>
                  <a:srgbClr val="FFFFFF"/>
                </a:solidFill>
                <a:effectLst>
                  <a:outerShdw blurRad="38100" dist="12700" dir="5400000" rotWithShape="0">
                    <a:srgbClr val="000000">
                      <a:alpha val="50000"/>
                    </a:srgbClr>
                  </a:outerShdw>
                </a:effectLst>
              </a:defRPr>
            </a:pPr>
            <a:endParaRPr sz="3938"/>
          </a:p>
        </p:txBody>
      </p:sp>
      <p:sp>
        <p:nvSpPr>
          <p:cNvPr id="10" name="Platshållare för text 2">
            <a:extLst>
              <a:ext uri="{FF2B5EF4-FFF2-40B4-BE49-F238E27FC236}">
                <a16:creationId xmlns:a16="http://schemas.microsoft.com/office/drawing/2014/main" xmlns="" id="{36215E18-76AA-4A64-A9F3-20111CA24FDA}"/>
              </a:ext>
            </a:extLst>
          </p:cNvPr>
          <p:cNvSpPr txBox="1">
            <a:spLocks/>
          </p:cNvSpPr>
          <p:nvPr/>
        </p:nvSpPr>
        <p:spPr>
          <a:xfrm>
            <a:off x="4656558" y="2923458"/>
            <a:ext cx="3698548" cy="751840"/>
          </a:xfrm>
          <a:prstGeom prst="rect">
            <a:avLst/>
          </a:prstGeom>
        </p:spPr>
        <p:txBody>
          <a:bodyPr vert="horz" lIns="0" tIns="0" rIns="0" bIns="0" rtlCol="0" anchor="ctr"/>
          <a:lstStyle>
            <a:defPPr>
              <a:defRPr lang="sv-SE"/>
            </a:defPPr>
            <a:lvl1pPr marL="0" algn="l" defTabSz="914400" rtl="0" eaLnBrk="1" latinLnBrk="0" hangingPunct="1">
              <a:defRPr sz="10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smtClean="0">
                <a:solidFill>
                  <a:schemeClr val="bg1"/>
                </a:solidFill>
                <a:latin typeface="Maven Pro" panose="02000000000000000000" pitchFamily="2" charset="0"/>
              </a:rPr>
              <a:t>What we did</a:t>
            </a:r>
            <a:endParaRPr lang="sv-SE" sz="4400" b="1" dirty="0">
              <a:solidFill>
                <a:schemeClr val="bg1"/>
              </a:solidFill>
              <a:latin typeface="Maven Pro" panose="02000000000000000000" pitchFamily="2" charset="0"/>
            </a:endParaRPr>
          </a:p>
        </p:txBody>
      </p:sp>
    </p:spTree>
    <p:extLst>
      <p:ext uri="{BB962C8B-B14F-4D97-AF65-F5344CB8AC3E}">
        <p14:creationId xmlns:p14="http://schemas.microsoft.com/office/powerpoint/2010/main" val="92431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4a7197c413ebf19b1a21ffadf6dcd3ec48b8ea1"/>
</p:tagLst>
</file>

<file path=ppt/theme/theme1.xml><?xml version="1.0" encoding="utf-8"?>
<a:theme xmlns:a="http://schemas.openxmlformats.org/drawingml/2006/main" name="Skanska White Blue">
  <a:themeElements>
    <a:clrScheme name="1_Skanska_White_Blue">
      <a:dk1>
        <a:srgbClr val="293E6B"/>
      </a:dk1>
      <a:lt1>
        <a:sysClr val="window" lastClr="FFFFFF"/>
      </a:lt1>
      <a:dk2>
        <a:srgbClr val="FFFFFF"/>
      </a:dk2>
      <a:lt2>
        <a:srgbClr val="0078C9"/>
      </a:lt2>
      <a:accent1>
        <a:srgbClr val="0078C9"/>
      </a:accent1>
      <a:accent2>
        <a:srgbClr val="77B800"/>
      </a:accent2>
      <a:accent3>
        <a:srgbClr val="FFCB00"/>
      </a:accent3>
      <a:accent4>
        <a:srgbClr val="808080"/>
      </a:accent4>
      <a:accent5>
        <a:srgbClr val="E57200"/>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xmlns="" name="Skanska AB Board presentation 2017.potx" id="{F140856C-B28C-4309-A9E4-C8D46ED362E0}" vid="{46E81951-6F41-4911-BCBB-07B6120A068F}"/>
    </a:ext>
  </a:extLst>
</a:theme>
</file>

<file path=ppt/theme/theme10.xml><?xml version="1.0" encoding="utf-8"?>
<a:theme xmlns:a="http://schemas.openxmlformats.org/drawingml/2006/main" name="Antura-eng">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Antura">
      <a:majorFont>
        <a:latin typeface="Maven Pro"/>
        <a:ea typeface=""/>
        <a:cs typeface=""/>
      </a:majorFont>
      <a:minorFont>
        <a:latin typeface="Mave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Antura-eng" id="{44B4CD88-6C22-4C8E-91FD-9BB6ECAAC84F}" vid="{A0F01A20-78B1-486C-A7C1-108820B0D1E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Skanska_DarkBlue">
      <a:dk1>
        <a:srgbClr val="002551"/>
      </a:dk1>
      <a:lt1>
        <a:sysClr val="window" lastClr="FFFFFF"/>
      </a:lt1>
      <a:dk2>
        <a:srgbClr val="293E6B"/>
      </a:dk2>
      <a:lt2>
        <a:srgbClr val="FFFFFF"/>
      </a:lt2>
      <a:accent1>
        <a:srgbClr val="293E6B"/>
      </a:accent1>
      <a:accent2>
        <a:srgbClr val="77B800"/>
      </a:accent2>
      <a:accent3>
        <a:srgbClr val="FFCB00"/>
      </a:accent3>
      <a:accent4>
        <a:srgbClr val="0078C9"/>
      </a:accent4>
      <a:accent5>
        <a:srgbClr val="E57200"/>
      </a:accent5>
      <a:accent6>
        <a:srgbClr val="BED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anska White Light Blue">
  <a:themeElements>
    <a:clrScheme name="1_Skanska_White_Light Blue">
      <a:dk1>
        <a:srgbClr val="293E6B"/>
      </a:dk1>
      <a:lt1>
        <a:sysClr val="window" lastClr="FFFFFF"/>
      </a:lt1>
      <a:dk2>
        <a:srgbClr val="293E6B"/>
      </a:dk2>
      <a:lt2>
        <a:srgbClr val="5BB4E5"/>
      </a:lt2>
      <a:accent1>
        <a:srgbClr val="5BB4E5"/>
      </a:accent1>
      <a:accent2>
        <a:srgbClr val="FFCB00"/>
      </a:accent2>
      <a:accent3>
        <a:srgbClr val="808080"/>
      </a:accent3>
      <a:accent4>
        <a:srgbClr val="77B800"/>
      </a:accent4>
      <a:accent5>
        <a:srgbClr val="E57200"/>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xmlns="" name="Skanska AB Board presentation 2017.potx" id="{F140856C-B28C-4309-A9E4-C8D46ED362E0}" vid="{46E81951-6F41-4911-BCBB-07B6120A068F}"/>
    </a:ext>
  </a:extLst>
</a:theme>
</file>

<file path=ppt/theme/theme3.xml><?xml version="1.0" encoding="utf-8"?>
<a:theme xmlns:a="http://schemas.openxmlformats.org/drawingml/2006/main" name="Skanska White Green">
  <a:themeElements>
    <a:clrScheme name="1_Skanska_White_Green">
      <a:dk1>
        <a:srgbClr val="293E6B"/>
      </a:dk1>
      <a:lt1>
        <a:sysClr val="window" lastClr="FFFFFF"/>
      </a:lt1>
      <a:dk2>
        <a:srgbClr val="FFFFFF"/>
      </a:dk2>
      <a:lt2>
        <a:srgbClr val="77B800"/>
      </a:lt2>
      <a:accent1>
        <a:srgbClr val="77B800"/>
      </a:accent1>
      <a:accent2>
        <a:srgbClr val="FFCB00"/>
      </a:accent2>
      <a:accent3>
        <a:srgbClr val="808080"/>
      </a:accent3>
      <a:accent4>
        <a:srgbClr val="0078C9"/>
      </a:accent4>
      <a:accent5>
        <a:srgbClr val="E57200"/>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xmlns="" name="Skanska AB Board presentation 2017.potx" id="{F140856C-B28C-4309-A9E4-C8D46ED362E0}" vid="{46E81951-6F41-4911-BCBB-07B6120A068F}"/>
    </a:ext>
  </a:extLst>
</a:theme>
</file>

<file path=ppt/theme/theme4.xml><?xml version="1.0" encoding="utf-8"?>
<a:theme xmlns:a="http://schemas.openxmlformats.org/drawingml/2006/main" name="Skanska White Light Green">
  <a:themeElements>
    <a:clrScheme name="1_Skanska_White_Light Green">
      <a:dk1>
        <a:srgbClr val="293E6B"/>
      </a:dk1>
      <a:lt1>
        <a:sysClr val="window" lastClr="FFFFFF"/>
      </a:lt1>
      <a:dk2>
        <a:srgbClr val="293E6B"/>
      </a:dk2>
      <a:lt2>
        <a:srgbClr val="BED600"/>
      </a:lt2>
      <a:accent1>
        <a:srgbClr val="BED600"/>
      </a:accent1>
      <a:accent2>
        <a:srgbClr val="293E6B"/>
      </a:accent2>
      <a:accent3>
        <a:srgbClr val="808080"/>
      </a:accent3>
      <a:accent4>
        <a:srgbClr val="0078C9"/>
      </a:accent4>
      <a:accent5>
        <a:srgbClr val="E57200"/>
      </a:accent5>
      <a:accent6>
        <a:srgbClr val="FFCB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xmlns="" name="Skanska AB Board presentation 2017.potx" id="{F140856C-B28C-4309-A9E4-C8D46ED362E0}" vid="{46E81951-6F41-4911-BCBB-07B6120A068F}"/>
    </a:ext>
  </a:extLst>
</a:theme>
</file>

<file path=ppt/theme/theme5.xml><?xml version="1.0" encoding="utf-8"?>
<a:theme xmlns:a="http://schemas.openxmlformats.org/drawingml/2006/main" name="Skanska White Dark Green">
  <a:themeElements>
    <a:clrScheme name="1_Skanska_White_Dark Green">
      <a:dk1>
        <a:srgbClr val="293E6B"/>
      </a:dk1>
      <a:lt1>
        <a:sysClr val="window" lastClr="FFFFFF"/>
      </a:lt1>
      <a:dk2>
        <a:srgbClr val="FFFFFF"/>
      </a:dk2>
      <a:lt2>
        <a:srgbClr val="3D9B35"/>
      </a:lt2>
      <a:accent1>
        <a:srgbClr val="3D9B35"/>
      </a:accent1>
      <a:accent2>
        <a:srgbClr val="0078C9"/>
      </a:accent2>
      <a:accent3>
        <a:srgbClr val="FFCB00"/>
      </a:accent3>
      <a:accent4>
        <a:srgbClr val="808080"/>
      </a:accent4>
      <a:accent5>
        <a:srgbClr val="E57200"/>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xmlns="" name="Skanska AB Board presentation 2017.potx" id="{F140856C-B28C-4309-A9E4-C8D46ED362E0}" vid="{46E81951-6F41-4911-BCBB-07B6120A068F}"/>
    </a:ext>
  </a:extLst>
</a:theme>
</file>

<file path=ppt/theme/theme6.xml><?xml version="1.0" encoding="utf-8"?>
<a:theme xmlns:a="http://schemas.openxmlformats.org/drawingml/2006/main" name="Skanska White Yellow">
  <a:themeElements>
    <a:clrScheme name="1_Skanska_White_Yellow">
      <a:dk1>
        <a:srgbClr val="293E6B"/>
      </a:dk1>
      <a:lt1>
        <a:sysClr val="window" lastClr="FFFFFF"/>
      </a:lt1>
      <a:dk2>
        <a:srgbClr val="293E6B"/>
      </a:dk2>
      <a:lt2>
        <a:srgbClr val="FFCB00"/>
      </a:lt2>
      <a:accent1>
        <a:srgbClr val="FFCB00"/>
      </a:accent1>
      <a:accent2>
        <a:srgbClr val="77B800"/>
      </a:accent2>
      <a:accent3>
        <a:srgbClr val="0078C9"/>
      </a:accent3>
      <a:accent4>
        <a:srgbClr val="808080"/>
      </a:accent4>
      <a:accent5>
        <a:srgbClr val="E57200"/>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xmlns="" name="Skanska AB Board presentation 2017.potx" id="{F140856C-B28C-4309-A9E4-C8D46ED362E0}" vid="{46E81951-6F41-4911-BCBB-07B6120A068F}"/>
    </a:ext>
  </a:extLst>
</a:theme>
</file>

<file path=ppt/theme/theme7.xml><?xml version="1.0" encoding="utf-8"?>
<a:theme xmlns:a="http://schemas.openxmlformats.org/drawingml/2006/main" name="Skanska White Orange">
  <a:themeElements>
    <a:clrScheme name="1_Skanska_White_Orange">
      <a:dk1>
        <a:srgbClr val="293E6B"/>
      </a:dk1>
      <a:lt1>
        <a:sysClr val="window" lastClr="FFFFFF"/>
      </a:lt1>
      <a:dk2>
        <a:srgbClr val="FFFFFF"/>
      </a:dk2>
      <a:lt2>
        <a:srgbClr val="E57200"/>
      </a:lt2>
      <a:accent1>
        <a:srgbClr val="E57200"/>
      </a:accent1>
      <a:accent2>
        <a:srgbClr val="77B800"/>
      </a:accent2>
      <a:accent3>
        <a:srgbClr val="FFCB00"/>
      </a:accent3>
      <a:accent4>
        <a:srgbClr val="808080"/>
      </a:accent4>
      <a:accent5>
        <a:srgbClr val="0078C9"/>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xmlns="" name="Skanska AB Board presentation 2017.potx" id="{F140856C-B28C-4309-A9E4-C8D46ED362E0}" vid="{46E81951-6F41-4911-BCBB-07B6120A068F}"/>
    </a:ext>
  </a:extLst>
</a:theme>
</file>

<file path=ppt/theme/theme8.xml><?xml version="1.0" encoding="utf-8"?>
<a:theme xmlns:a="http://schemas.openxmlformats.org/drawingml/2006/main" name="Skanska White Dark Blue">
  <a:themeElements>
    <a:clrScheme name="1_Skanska_White_Dark Blue">
      <a:dk1>
        <a:srgbClr val="293E6B"/>
      </a:dk1>
      <a:lt1>
        <a:sysClr val="window" lastClr="FFFFFF"/>
      </a:lt1>
      <a:dk2>
        <a:srgbClr val="FFFFFF"/>
      </a:dk2>
      <a:lt2>
        <a:srgbClr val="293E6B"/>
      </a:lt2>
      <a:accent1>
        <a:srgbClr val="293E6B"/>
      </a:accent1>
      <a:accent2>
        <a:srgbClr val="77B800"/>
      </a:accent2>
      <a:accent3>
        <a:srgbClr val="FFCB00"/>
      </a:accent3>
      <a:accent4>
        <a:srgbClr val="0078C9"/>
      </a:accent4>
      <a:accent5>
        <a:srgbClr val="E57200"/>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xmlns="" name="Skanska AB Board presentation 2017.potx" id="{F140856C-B28C-4309-A9E4-C8D46ED362E0}" vid="{46E81951-6F41-4911-BCBB-07B6120A068F}"/>
    </a:ext>
  </a:extLst>
</a:theme>
</file>

<file path=ppt/theme/theme9.xml><?xml version="1.0" encoding="utf-8"?>
<a:theme xmlns:a="http://schemas.openxmlformats.org/drawingml/2006/main" name="Skanska White Grey">
  <a:themeElements>
    <a:clrScheme name="1_Skanska_White_Grey">
      <a:dk1>
        <a:srgbClr val="293E6B"/>
      </a:dk1>
      <a:lt1>
        <a:sysClr val="window" lastClr="FFFFFF"/>
      </a:lt1>
      <a:dk2>
        <a:srgbClr val="FFFFFF"/>
      </a:dk2>
      <a:lt2>
        <a:srgbClr val="808080"/>
      </a:lt2>
      <a:accent1>
        <a:srgbClr val="808080"/>
      </a:accent1>
      <a:accent2>
        <a:srgbClr val="77B800"/>
      </a:accent2>
      <a:accent3>
        <a:srgbClr val="FFCB00"/>
      </a:accent3>
      <a:accent4>
        <a:srgbClr val="0078C9"/>
      </a:accent4>
      <a:accent5>
        <a:srgbClr val="E57200"/>
      </a:accent5>
      <a:accent6>
        <a:srgbClr val="BED600"/>
      </a:accent6>
      <a:hlink>
        <a:srgbClr val="293E6B"/>
      </a:hlink>
      <a:folHlink>
        <a:srgbClr val="B2B2B2"/>
      </a:folHlink>
    </a:clrScheme>
    <a:fontScheme name="Skans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46800" rIns="46800" rtlCol="0">
        <a:spAutoFit/>
      </a:bodyPr>
      <a:lstStyle>
        <a:defPPr>
          <a:defRPr sz="2000" dirty="0" err="1" smtClean="0"/>
        </a:defPPr>
      </a:lstStyle>
    </a:txDef>
  </a:objectDefaults>
  <a:extraClrSchemeLst/>
  <a:custClrLst>
    <a:custClr name="Skanska Dark Blue">
      <a:srgbClr val="293E6B"/>
    </a:custClr>
    <a:custClr name="Skanska Blue">
      <a:srgbClr val="0078C9"/>
    </a:custClr>
    <a:custClr name="Skanska Light Blue">
      <a:srgbClr val="5BB4E5"/>
    </a:custClr>
    <a:custClr name="Skanska Light Light Blue">
      <a:srgbClr val="C0DDEA"/>
    </a:custClr>
    <a:custClr name="Skanska Dark Green">
      <a:srgbClr val="3D9B35"/>
    </a:custClr>
    <a:custClr name="Skanska Green">
      <a:srgbClr val="77B800"/>
    </a:custClr>
    <a:custClr name="Skanska Light Green">
      <a:srgbClr val="BED600"/>
    </a:custClr>
    <a:custClr name="Skanska Orange">
      <a:srgbClr val="E57200"/>
    </a:custClr>
    <a:custClr name="Skanska Yellow">
      <a:srgbClr val="FFCB00"/>
    </a:custClr>
    <a:custClr name="Skanska Light Yellow">
      <a:srgbClr val="EADF00"/>
    </a:custClr>
    <a:custClr name="Skanska Grey">
      <a:srgbClr val="808080"/>
    </a:custClr>
  </a:custClrLst>
  <a:extLst>
    <a:ext uri="{05A4C25C-085E-4340-85A3-A5531E510DB2}">
      <thm15:themeFamily xmlns:thm15="http://schemas.microsoft.com/office/thememl/2012/main" xmlns="" name="Skanska AB Board presentation 2017.potx" id="{F140856C-B28C-4309-A9E4-C8D46ED362E0}" vid="{46E81951-6F41-4911-BCBB-07B6120A068F}"/>
    </a:ext>
  </a:extLst>
</a:theme>
</file>

<file path=docProps/app.xml><?xml version="1.0" encoding="utf-8"?>
<Properties xmlns="http://schemas.openxmlformats.org/officeDocument/2006/extended-properties" xmlns:vt="http://schemas.openxmlformats.org/officeDocument/2006/docPropsVTypes">
  <Template/>
  <TotalTime>938</TotalTime>
  <Words>488</Words>
  <Application>Microsoft Office PowerPoint</Application>
  <PresentationFormat>Custom</PresentationFormat>
  <Paragraphs>120</Paragraphs>
  <Slides>13</Slides>
  <Notes>12</Notes>
  <HiddenSlides>0</HiddenSlides>
  <MMClips>0</MMClips>
  <ScaleCrop>false</ScaleCrop>
  <HeadingPairs>
    <vt:vector size="4" baseType="variant">
      <vt:variant>
        <vt:lpstr>Theme</vt:lpstr>
      </vt:variant>
      <vt:variant>
        <vt:i4>10</vt:i4>
      </vt:variant>
      <vt:variant>
        <vt:lpstr>Slide Titles</vt:lpstr>
      </vt:variant>
      <vt:variant>
        <vt:i4>13</vt:i4>
      </vt:variant>
    </vt:vector>
  </HeadingPairs>
  <TitlesOfParts>
    <vt:vector size="23" baseType="lpstr">
      <vt:lpstr>Skanska White Blue</vt:lpstr>
      <vt:lpstr>Skanska White Light Blue</vt:lpstr>
      <vt:lpstr>Skanska White Green</vt:lpstr>
      <vt:lpstr>Skanska White Light Green</vt:lpstr>
      <vt:lpstr>Skanska White Dark Green</vt:lpstr>
      <vt:lpstr>Skanska White Yellow</vt:lpstr>
      <vt:lpstr>Skanska White Orange</vt:lpstr>
      <vt:lpstr>Skanska White Dark Blue</vt:lpstr>
      <vt:lpstr>Skanska White Grey</vt:lpstr>
      <vt:lpstr>Antura-eng</vt:lpstr>
      <vt:lpstr>PowerPoint Presentation</vt:lpstr>
      <vt:lpstr>PowerPoint Presentation</vt:lpstr>
      <vt:lpstr>Introducing Skanska UK</vt:lpstr>
      <vt:lpstr>Skanska in brief</vt:lpstr>
      <vt:lpstr>In the UK</vt:lpstr>
      <vt:lpstr>Project highlights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Skanska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Skanska Presentation Find Skanska PowerPoint Templates in other colors</dc:title>
  <dc:creator>Hässler, Anna</dc:creator>
  <cp:lastModifiedBy>Andrew</cp:lastModifiedBy>
  <cp:revision>47</cp:revision>
  <cp:lastPrinted>2015-03-30T11:17:45Z</cp:lastPrinted>
  <dcterms:created xsi:type="dcterms:W3CDTF">2017-08-21T09:50:19Z</dcterms:created>
  <dcterms:modified xsi:type="dcterms:W3CDTF">2018-03-11T06:41:15Z</dcterms:modified>
  <cp:contentStatus/>
</cp:coreProperties>
</file>