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88" r:id="rId1"/>
  </p:sldMasterIdLst>
  <p:notesMasterIdLst>
    <p:notesMasterId r:id="rId24"/>
  </p:notesMasterIdLst>
  <p:sldIdLst>
    <p:sldId id="256" r:id="rId2"/>
    <p:sldId id="333" r:id="rId3"/>
    <p:sldId id="340" r:id="rId4"/>
    <p:sldId id="276" r:id="rId5"/>
    <p:sldId id="387" r:id="rId6"/>
    <p:sldId id="388" r:id="rId7"/>
    <p:sldId id="389" r:id="rId8"/>
    <p:sldId id="332" r:id="rId9"/>
    <p:sldId id="391" r:id="rId10"/>
    <p:sldId id="320" r:id="rId11"/>
    <p:sldId id="381" r:id="rId12"/>
    <p:sldId id="358" r:id="rId13"/>
    <p:sldId id="359" r:id="rId14"/>
    <p:sldId id="338" r:id="rId15"/>
    <p:sldId id="384" r:id="rId16"/>
    <p:sldId id="336" r:id="rId17"/>
    <p:sldId id="385" r:id="rId18"/>
    <p:sldId id="392" r:id="rId19"/>
    <p:sldId id="390" r:id="rId20"/>
    <p:sldId id="383" r:id="rId21"/>
    <p:sldId id="382" r:id="rId22"/>
    <p:sldId id="371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tachi Consulting UK" initials="GR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3924" autoAdjust="0"/>
  </p:normalViewPr>
  <p:slideViewPr>
    <p:cSldViewPr>
      <p:cViewPr varScale="1">
        <p:scale>
          <a:sx n="65" d="100"/>
          <a:sy n="65" d="100"/>
        </p:scale>
        <p:origin x="13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460"/>
    </p:cViewPr>
  </p:sorterViewPr>
  <p:notesViewPr>
    <p:cSldViewPr>
      <p:cViewPr varScale="1">
        <p:scale>
          <a:sx n="47" d="100"/>
          <a:sy n="47" d="100"/>
        </p:scale>
        <p:origin x="-292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amphire" userId="1d88da29d865de9f" providerId="LiveId" clId="{A757EF1B-EC62-4DB5-A6E1-A08CAEC51E63}"/>
    <pc:docChg chg="custSel addSld delSld modSld sldOrd modMainMaster">
      <pc:chgData name="Martin Samphire" userId="1d88da29d865de9f" providerId="LiveId" clId="{A757EF1B-EC62-4DB5-A6E1-A08CAEC51E63}" dt="2018-02-18T16:31:55.572" v="897"/>
      <pc:docMkLst>
        <pc:docMk/>
      </pc:docMkLst>
      <pc:sldChg chg="addSp modSp">
        <pc:chgData name="Martin Samphire" userId="1d88da29d865de9f" providerId="LiveId" clId="{A757EF1B-EC62-4DB5-A6E1-A08CAEC51E63}" dt="2018-02-18T15:19:45.209" v="156" actId="1035"/>
        <pc:sldMkLst>
          <pc:docMk/>
          <pc:sldMk cId="0" sldId="256"/>
        </pc:sldMkLst>
        <pc:spChg chg="mod">
          <ac:chgData name="Martin Samphire" userId="1d88da29d865de9f" providerId="LiveId" clId="{A757EF1B-EC62-4DB5-A6E1-A08CAEC51E63}" dt="2018-02-18T15:19:45.209" v="156" actId="1035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19:33.635" v="149" actId="1035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Martin Samphire" userId="1d88da29d865de9f" providerId="LiveId" clId="{A757EF1B-EC62-4DB5-A6E1-A08CAEC51E63}" dt="2018-02-18T15:19:20.667" v="140" actId="1076"/>
          <ac:picMkLst>
            <pc:docMk/>
            <pc:sldMk cId="0" sldId="256"/>
            <ac:picMk id="5" creationId="{AE0725FD-6519-410C-B288-03650623835B}"/>
          </ac:picMkLst>
        </pc:picChg>
        <pc:picChg chg="add mod">
          <ac:chgData name="Martin Samphire" userId="1d88da29d865de9f" providerId="LiveId" clId="{A757EF1B-EC62-4DB5-A6E1-A08CAEC51E63}" dt="2018-02-18T15:19:15.201" v="139" actId="1036"/>
          <ac:picMkLst>
            <pc:docMk/>
            <pc:sldMk cId="0" sldId="256"/>
            <ac:picMk id="6" creationId="{48591AAC-3D6B-4623-91D1-8B169FE6BA44}"/>
          </ac:picMkLst>
        </pc:picChg>
      </pc:sldChg>
      <pc:sldChg chg="modSp">
        <pc:chgData name="Martin Samphire" userId="1d88da29d865de9f" providerId="LiveId" clId="{A757EF1B-EC62-4DB5-A6E1-A08CAEC51E63}" dt="2018-02-18T15:25:47.745" v="205"/>
        <pc:sldMkLst>
          <pc:docMk/>
          <pc:sldMk cId="0" sldId="276"/>
        </pc:sldMkLst>
        <pc:spChg chg="mod">
          <ac:chgData name="Martin Samphire" userId="1d88da29d865de9f" providerId="LiveId" clId="{A757EF1B-EC62-4DB5-A6E1-A08CAEC51E63}" dt="2018-02-18T15:25:47.745" v="205"/>
          <ac:spMkLst>
            <pc:docMk/>
            <pc:sldMk cId="0" sldId="276"/>
            <ac:spMk id="3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24:50.977" v="203" actId="20577"/>
          <ac:spMkLst>
            <pc:docMk/>
            <pc:sldMk cId="0" sldId="276"/>
            <ac:spMk id="21507" creationId="{00000000-0000-0000-0000-000000000000}"/>
          </ac:spMkLst>
        </pc:spChg>
      </pc:sldChg>
      <pc:sldChg chg="modSp">
        <pc:chgData name="Martin Samphire" userId="1d88da29d865de9f" providerId="LiveId" clId="{A757EF1B-EC62-4DB5-A6E1-A08CAEC51E63}" dt="2018-02-18T16:20:35.673" v="708" actId="1076"/>
        <pc:sldMkLst>
          <pc:docMk/>
          <pc:sldMk cId="2557700871" sldId="320"/>
        </pc:sldMkLst>
        <pc:spChg chg="mod">
          <ac:chgData name="Martin Samphire" userId="1d88da29d865de9f" providerId="LiveId" clId="{A757EF1B-EC62-4DB5-A6E1-A08CAEC51E63}" dt="2018-02-18T16:20:35.673" v="708" actId="1076"/>
          <ac:spMkLst>
            <pc:docMk/>
            <pc:sldMk cId="2557700871" sldId="320"/>
            <ac:spMk id="6" creationId="{00000000-0000-0000-0000-000000000000}"/>
          </ac:spMkLst>
        </pc:spChg>
      </pc:sldChg>
      <pc:sldChg chg="addSp modTransition">
        <pc:chgData name="Martin Samphire" userId="1d88da29d865de9f" providerId="LiveId" clId="{A757EF1B-EC62-4DB5-A6E1-A08CAEC51E63}" dt="2018-02-18T16:26:48.937" v="832"/>
        <pc:sldMkLst>
          <pc:docMk/>
          <pc:sldMk cId="1622186110" sldId="332"/>
        </pc:sldMkLst>
        <pc:picChg chg="add">
          <ac:chgData name="Martin Samphire" userId="1d88da29d865de9f" providerId="LiveId" clId="{A757EF1B-EC62-4DB5-A6E1-A08CAEC51E63}" dt="2018-02-18T16:20:07.591" v="707"/>
          <ac:picMkLst>
            <pc:docMk/>
            <pc:sldMk cId="1622186110" sldId="332"/>
            <ac:picMk id="6" creationId="{E4A14D91-80A1-4E7D-AC32-527E5E015AA4}"/>
          </ac:picMkLst>
        </pc:picChg>
        <pc:picChg chg="add">
          <ac:chgData name="Martin Samphire" userId="1d88da29d865de9f" providerId="LiveId" clId="{A757EF1B-EC62-4DB5-A6E1-A08CAEC51E63}" dt="2018-02-18T16:20:07.591" v="707"/>
          <ac:picMkLst>
            <pc:docMk/>
            <pc:sldMk cId="1622186110" sldId="332"/>
            <ac:picMk id="7" creationId="{C32B1769-8024-493D-AE1F-82F621E4D4E5}"/>
          </ac:picMkLst>
        </pc:picChg>
      </pc:sldChg>
      <pc:sldChg chg="addSp modSp">
        <pc:chgData name="Martin Samphire" userId="1d88da29d865de9f" providerId="LiveId" clId="{A757EF1B-EC62-4DB5-A6E1-A08CAEC51E63}" dt="2018-02-18T15:47:13.692" v="380" actId="404"/>
        <pc:sldMkLst>
          <pc:docMk/>
          <pc:sldMk cId="1664477712" sldId="333"/>
        </pc:sldMkLst>
        <pc:spChg chg="mod">
          <ac:chgData name="Martin Samphire" userId="1d88da29d865de9f" providerId="LiveId" clId="{A757EF1B-EC62-4DB5-A6E1-A08CAEC51E63}" dt="2018-02-18T15:39:47.855" v="337" actId="1036"/>
          <ac:spMkLst>
            <pc:docMk/>
            <pc:sldMk cId="1664477712" sldId="333"/>
            <ac:spMk id="3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47:13.692" v="380" actId="404"/>
          <ac:spMkLst>
            <pc:docMk/>
            <pc:sldMk cId="1664477712" sldId="333"/>
            <ac:spMk id="7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39:47.855" v="337" actId="1036"/>
          <ac:spMkLst>
            <pc:docMk/>
            <pc:sldMk cId="1664477712" sldId="333"/>
            <ac:spMk id="8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39:47.855" v="337" actId="1036"/>
          <ac:spMkLst>
            <pc:docMk/>
            <pc:sldMk cId="1664477712" sldId="333"/>
            <ac:spMk id="11" creationId="{00000000-0000-0000-0000-000000000000}"/>
          </ac:spMkLst>
        </pc:spChg>
        <pc:spChg chg="add mod">
          <ac:chgData name="Martin Samphire" userId="1d88da29d865de9f" providerId="LiveId" clId="{A757EF1B-EC62-4DB5-A6E1-A08CAEC51E63}" dt="2018-02-18T15:46:47.978" v="376" actId="1076"/>
          <ac:spMkLst>
            <pc:docMk/>
            <pc:sldMk cId="1664477712" sldId="333"/>
            <ac:spMk id="12" creationId="{1C1656DC-E8FF-47D9-9328-88F35A0A3C42}"/>
          </ac:spMkLst>
        </pc:spChg>
        <pc:spChg chg="add mod">
          <ac:chgData name="Martin Samphire" userId="1d88da29d865de9f" providerId="LiveId" clId="{A757EF1B-EC62-4DB5-A6E1-A08CAEC51E63}" dt="2018-02-18T15:46:15.310" v="345" actId="1076"/>
          <ac:spMkLst>
            <pc:docMk/>
            <pc:sldMk cId="1664477712" sldId="333"/>
            <ac:spMk id="15" creationId="{30A0221F-420C-4C4E-AE97-5FDB28B6144E}"/>
          </ac:spMkLst>
        </pc:spChg>
        <pc:picChg chg="mod">
          <ac:chgData name="Martin Samphire" userId="1d88da29d865de9f" providerId="LiveId" clId="{A757EF1B-EC62-4DB5-A6E1-A08CAEC51E63}" dt="2018-02-18T15:36:50.756" v="297" actId="1035"/>
          <ac:picMkLst>
            <pc:docMk/>
            <pc:sldMk cId="1664477712" sldId="333"/>
            <ac:picMk id="6" creationId="{00000000-0000-0000-0000-000000000000}"/>
          </ac:picMkLst>
        </pc:picChg>
        <pc:picChg chg="mod">
          <ac:chgData name="Martin Samphire" userId="1d88da29d865de9f" providerId="LiveId" clId="{A757EF1B-EC62-4DB5-A6E1-A08CAEC51E63}" dt="2018-02-18T15:39:47.855" v="337" actId="1036"/>
          <ac:picMkLst>
            <pc:docMk/>
            <pc:sldMk cId="1664477712" sldId="333"/>
            <ac:picMk id="10" creationId="{00000000-0000-0000-0000-000000000000}"/>
          </ac:picMkLst>
        </pc:picChg>
        <pc:picChg chg="add mod">
          <ac:chgData name="Martin Samphire" userId="1d88da29d865de9f" providerId="LiveId" clId="{A757EF1B-EC62-4DB5-A6E1-A08CAEC51E63}" dt="2018-02-18T15:46:28.215" v="348" actId="14100"/>
          <ac:picMkLst>
            <pc:docMk/>
            <pc:sldMk cId="1664477712" sldId="333"/>
            <ac:picMk id="13" creationId="{6B26FE1D-13FA-4A08-A382-548193A7E72D}"/>
          </ac:picMkLst>
        </pc:picChg>
        <pc:picChg chg="add mod">
          <ac:chgData name="Martin Samphire" userId="1d88da29d865de9f" providerId="LiveId" clId="{A757EF1B-EC62-4DB5-A6E1-A08CAEC51E63}" dt="2018-02-18T15:46:52.886" v="377" actId="1038"/>
          <ac:picMkLst>
            <pc:docMk/>
            <pc:sldMk cId="1664477712" sldId="333"/>
            <ac:picMk id="14" creationId="{270A1F63-E1E9-4F84-9CF4-8E2688A203EB}"/>
          </ac:picMkLst>
        </pc:picChg>
      </pc:sldChg>
      <pc:sldChg chg="modSp">
        <pc:chgData name="Martin Samphire" userId="1d88da29d865de9f" providerId="LiveId" clId="{A757EF1B-EC62-4DB5-A6E1-A08CAEC51E63}" dt="2018-02-18T16:04:13.603" v="641" actId="20577"/>
        <pc:sldMkLst>
          <pc:docMk/>
          <pc:sldMk cId="3863118505" sldId="336"/>
        </pc:sldMkLst>
        <pc:spChg chg="mod">
          <ac:chgData name="Martin Samphire" userId="1d88da29d865de9f" providerId="LiveId" clId="{A757EF1B-EC62-4DB5-A6E1-A08CAEC51E63}" dt="2018-02-18T16:04:13.603" v="641" actId="20577"/>
          <ac:spMkLst>
            <pc:docMk/>
            <pc:sldMk cId="3863118505" sldId="336"/>
            <ac:spMk id="2" creationId="{00000000-0000-0000-0000-000000000000}"/>
          </ac:spMkLst>
        </pc:spChg>
      </pc:sldChg>
      <pc:sldChg chg="modSp modAnim">
        <pc:chgData name="Martin Samphire" userId="1d88da29d865de9f" providerId="LiveId" clId="{A757EF1B-EC62-4DB5-A6E1-A08CAEC51E63}" dt="2018-02-18T16:30:27.420" v="857" actId="20577"/>
        <pc:sldMkLst>
          <pc:docMk/>
          <pc:sldMk cId="3902594602" sldId="338"/>
        </pc:sldMkLst>
        <pc:spChg chg="mod">
          <ac:chgData name="Martin Samphire" userId="1d88da29d865de9f" providerId="LiveId" clId="{A757EF1B-EC62-4DB5-A6E1-A08CAEC51E63}" dt="2018-02-18T16:30:27.420" v="857" actId="20577"/>
          <ac:spMkLst>
            <pc:docMk/>
            <pc:sldMk cId="3902594602" sldId="338"/>
            <ac:spMk id="2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6:29:28.396" v="835" actId="1076"/>
          <ac:spMkLst>
            <pc:docMk/>
            <pc:sldMk cId="3902594602" sldId="338"/>
            <ac:spMk id="5" creationId="{00000000-0000-0000-0000-000000000000}"/>
          </ac:spMkLst>
        </pc:spChg>
      </pc:sldChg>
      <pc:sldChg chg="modSp">
        <pc:chgData name="Martin Samphire" userId="1d88da29d865de9f" providerId="LiveId" clId="{A757EF1B-EC62-4DB5-A6E1-A08CAEC51E63}" dt="2018-02-18T15:24:18.332" v="197" actId="20577"/>
        <pc:sldMkLst>
          <pc:docMk/>
          <pc:sldMk cId="1964219925" sldId="340"/>
        </pc:sldMkLst>
        <pc:spChg chg="mod">
          <ac:chgData name="Martin Samphire" userId="1d88da29d865de9f" providerId="LiveId" clId="{A757EF1B-EC62-4DB5-A6E1-A08CAEC51E63}" dt="2018-02-18T15:24:18.332" v="197" actId="20577"/>
          <ac:spMkLst>
            <pc:docMk/>
            <pc:sldMk cId="1964219925" sldId="340"/>
            <ac:spMk id="5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24:01.253" v="188" actId="20577"/>
          <ac:spMkLst>
            <pc:docMk/>
            <pc:sldMk cId="1964219925" sldId="340"/>
            <ac:spMk id="10243" creationId="{00000000-0000-0000-0000-000000000000}"/>
          </ac:spMkLst>
        </pc:spChg>
      </pc:sldChg>
      <pc:sldChg chg="modSp">
        <pc:chgData name="Martin Samphire" userId="1d88da29d865de9f" providerId="LiveId" clId="{A757EF1B-EC62-4DB5-A6E1-A08CAEC51E63}" dt="2018-02-18T16:22:12.782" v="758" actId="20577"/>
        <pc:sldMkLst>
          <pc:docMk/>
          <pc:sldMk cId="267166143" sldId="381"/>
        </pc:sldMkLst>
        <pc:spChg chg="mod">
          <ac:chgData name="Martin Samphire" userId="1d88da29d865de9f" providerId="LiveId" clId="{A757EF1B-EC62-4DB5-A6E1-A08CAEC51E63}" dt="2018-02-18T16:22:12.782" v="758" actId="20577"/>
          <ac:spMkLst>
            <pc:docMk/>
            <pc:sldMk cId="267166143" sldId="381"/>
            <ac:spMk id="2" creationId="{00000000-0000-0000-0000-000000000000}"/>
          </ac:spMkLst>
        </pc:spChg>
      </pc:sldChg>
      <pc:sldChg chg="ord">
        <pc:chgData name="Martin Samphire" userId="1d88da29d865de9f" providerId="LiveId" clId="{A757EF1B-EC62-4DB5-A6E1-A08CAEC51E63}" dt="2018-02-18T16:08:42.970" v="705"/>
        <pc:sldMkLst>
          <pc:docMk/>
          <pc:sldMk cId="2532692401" sldId="383"/>
        </pc:sldMkLst>
      </pc:sldChg>
      <pc:sldChg chg="modSp">
        <pc:chgData name="Martin Samphire" userId="1d88da29d865de9f" providerId="LiveId" clId="{A757EF1B-EC62-4DB5-A6E1-A08CAEC51E63}" dt="2018-02-18T16:08:17.038" v="704" actId="14100"/>
        <pc:sldMkLst>
          <pc:docMk/>
          <pc:sldMk cId="1176720874" sldId="384"/>
        </pc:sldMkLst>
        <pc:grpChg chg="mod">
          <ac:chgData name="Martin Samphire" userId="1d88da29d865de9f" providerId="LiveId" clId="{A757EF1B-EC62-4DB5-A6E1-A08CAEC51E63}" dt="2018-02-18T16:08:17.038" v="704" actId="14100"/>
          <ac:grpSpMkLst>
            <pc:docMk/>
            <pc:sldMk cId="1176720874" sldId="384"/>
            <ac:grpSpMk id="18" creationId="{00000000-0000-0000-0000-000000000000}"/>
          </ac:grpSpMkLst>
        </pc:grpChg>
      </pc:sldChg>
      <pc:sldChg chg="modSp">
        <pc:chgData name="Martin Samphire" userId="1d88da29d865de9f" providerId="LiveId" clId="{A757EF1B-EC62-4DB5-A6E1-A08CAEC51E63}" dt="2018-02-18T15:26:52.455" v="221" actId="1035"/>
        <pc:sldMkLst>
          <pc:docMk/>
          <pc:sldMk cId="1424855107" sldId="387"/>
        </pc:sldMkLst>
        <pc:spChg chg="mod">
          <ac:chgData name="Martin Samphire" userId="1d88da29d865de9f" providerId="LiveId" clId="{A757EF1B-EC62-4DB5-A6E1-A08CAEC51E63}" dt="2018-02-18T15:26:35.791" v="219" actId="1035"/>
          <ac:spMkLst>
            <pc:docMk/>
            <pc:sldMk cId="1424855107" sldId="387"/>
            <ac:spMk id="2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26:52.455" v="221" actId="1035"/>
          <ac:spMkLst>
            <pc:docMk/>
            <pc:sldMk cId="1424855107" sldId="387"/>
            <ac:spMk id="9" creationId="{00000000-0000-0000-0000-000000000000}"/>
          </ac:spMkLst>
        </pc:spChg>
      </pc:sldChg>
      <pc:sldChg chg="modSp">
        <pc:chgData name="Martin Samphire" userId="1d88da29d865de9f" providerId="LiveId" clId="{A757EF1B-EC62-4DB5-A6E1-A08CAEC51E63}" dt="2018-02-18T15:26:22.602" v="218" actId="20577"/>
        <pc:sldMkLst>
          <pc:docMk/>
          <pc:sldMk cId="1321749018" sldId="388"/>
        </pc:sldMkLst>
        <pc:spChg chg="mod">
          <ac:chgData name="Martin Samphire" userId="1d88da29d865de9f" providerId="LiveId" clId="{A757EF1B-EC62-4DB5-A6E1-A08CAEC51E63}" dt="2018-02-18T15:26:22.602" v="218" actId="20577"/>
          <ac:spMkLst>
            <pc:docMk/>
            <pc:sldMk cId="1321749018" sldId="388"/>
            <ac:spMk id="2" creationId="{00000000-0000-0000-0000-000000000000}"/>
          </ac:spMkLst>
        </pc:spChg>
      </pc:sldChg>
      <pc:sldChg chg="addSp modSp modAnim">
        <pc:chgData name="Martin Samphire" userId="1d88da29d865de9f" providerId="LiveId" clId="{A757EF1B-EC62-4DB5-A6E1-A08CAEC51E63}" dt="2018-02-18T16:26:09.354" v="831" actId="1076"/>
        <pc:sldMkLst>
          <pc:docMk/>
          <pc:sldMk cId="370352474" sldId="389"/>
        </pc:sldMkLst>
        <pc:spChg chg="mod">
          <ac:chgData name="Martin Samphire" userId="1d88da29d865de9f" providerId="LiveId" clId="{A757EF1B-EC62-4DB5-A6E1-A08CAEC51E63}" dt="2018-02-18T16:26:09.354" v="831" actId="1076"/>
          <ac:spMkLst>
            <pc:docMk/>
            <pc:sldMk cId="370352474" sldId="389"/>
            <ac:spMk id="4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6:25:12.918" v="804" actId="1076"/>
          <ac:spMkLst>
            <pc:docMk/>
            <pc:sldMk cId="370352474" sldId="389"/>
            <ac:spMk id="7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6:23:14.594" v="760" actId="1076"/>
          <ac:spMkLst>
            <pc:docMk/>
            <pc:sldMk cId="370352474" sldId="389"/>
            <ac:spMk id="9" creationId="{00000000-0000-0000-0000-000000000000}"/>
          </ac:spMkLst>
        </pc:spChg>
        <pc:spChg chg="add mod">
          <ac:chgData name="Martin Samphire" userId="1d88da29d865de9f" providerId="LiveId" clId="{A757EF1B-EC62-4DB5-A6E1-A08CAEC51E63}" dt="2018-02-18T16:25:37.022" v="826" actId="1076"/>
          <ac:spMkLst>
            <pc:docMk/>
            <pc:sldMk cId="370352474" sldId="389"/>
            <ac:spMk id="14" creationId="{57AC6620-C0EC-4321-93CA-99E1DDF07E36}"/>
          </ac:spMkLst>
        </pc:spChg>
        <pc:spChg chg="mod">
          <ac:chgData name="Martin Samphire" userId="1d88da29d865de9f" providerId="LiveId" clId="{A757EF1B-EC62-4DB5-A6E1-A08CAEC51E63}" dt="2018-02-18T16:25:42.326" v="827" actId="1076"/>
          <ac:spMkLst>
            <pc:docMk/>
            <pc:sldMk cId="370352474" sldId="389"/>
            <ac:spMk id="16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6:25:45.157" v="828" actId="1076"/>
          <ac:spMkLst>
            <pc:docMk/>
            <pc:sldMk cId="370352474" sldId="389"/>
            <ac:spMk id="19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6:24:47.022" v="802" actId="1076"/>
          <ac:spMkLst>
            <pc:docMk/>
            <pc:sldMk cId="370352474" sldId="389"/>
            <ac:spMk id="20" creationId="{00000000-0000-0000-0000-000000000000}"/>
          </ac:spMkLst>
        </pc:spChg>
      </pc:sldChg>
      <pc:sldChg chg="addSp modSp add ord modAnim">
        <pc:chgData name="Martin Samphire" userId="1d88da29d865de9f" providerId="LiveId" clId="{A757EF1B-EC62-4DB5-A6E1-A08CAEC51E63}" dt="2018-02-18T16:31:55.572" v="897"/>
        <pc:sldMkLst>
          <pc:docMk/>
          <pc:sldMk cId="901277555" sldId="390"/>
        </pc:sldMkLst>
        <pc:spChg chg="mod">
          <ac:chgData name="Martin Samphire" userId="1d88da29d865de9f" providerId="LiveId" clId="{A757EF1B-EC62-4DB5-A6E1-A08CAEC51E63}" dt="2018-02-18T16:31:31.386" v="892" actId="1076"/>
          <ac:spMkLst>
            <pc:docMk/>
            <pc:sldMk cId="901277555" sldId="390"/>
            <ac:spMk id="15368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6:31:52.365" v="896" actId="164"/>
          <ac:spMkLst>
            <pc:docMk/>
            <pc:sldMk cId="901277555" sldId="390"/>
            <ac:spMk id="15371" creationId="{00000000-0000-0000-0000-000000000000}"/>
          </ac:spMkLst>
        </pc:spChg>
        <pc:grpChg chg="add mod">
          <ac:chgData name="Martin Samphire" userId="1d88da29d865de9f" providerId="LiveId" clId="{A757EF1B-EC62-4DB5-A6E1-A08CAEC51E63}" dt="2018-02-18T16:31:52.365" v="896" actId="164"/>
          <ac:grpSpMkLst>
            <pc:docMk/>
            <pc:sldMk cId="901277555" sldId="390"/>
            <ac:grpSpMk id="2" creationId="{83272756-B22E-419C-818F-F9437213DAA5}"/>
          </ac:grpSpMkLst>
        </pc:grpChg>
        <pc:picChg chg="mod">
          <ac:chgData name="Martin Samphire" userId="1d88da29d865de9f" providerId="LiveId" clId="{A757EF1B-EC62-4DB5-A6E1-A08CAEC51E63}" dt="2018-02-18T16:31:52.365" v="896" actId="164"/>
          <ac:picMkLst>
            <pc:docMk/>
            <pc:sldMk cId="901277555" sldId="390"/>
            <ac:picMk id="15370" creationId="{00000000-0000-0000-0000-000000000000}"/>
          </ac:picMkLst>
        </pc:picChg>
      </pc:sldChg>
      <pc:sldChg chg="addSp modSp add modAnim">
        <pc:chgData name="Martin Samphire" userId="1d88da29d865de9f" providerId="LiveId" clId="{A757EF1B-EC62-4DB5-A6E1-A08CAEC51E63}" dt="2018-02-18T16:03:21.955" v="627" actId="1038"/>
        <pc:sldMkLst>
          <pc:docMk/>
          <pc:sldMk cId="1053972897" sldId="391"/>
        </pc:sldMkLst>
        <pc:spChg chg="mod">
          <ac:chgData name="Martin Samphire" userId="1d88da29d865de9f" providerId="LiveId" clId="{A757EF1B-EC62-4DB5-A6E1-A08CAEC51E63}" dt="2018-02-18T15:51:52.401" v="427" actId="1037"/>
          <ac:spMkLst>
            <pc:docMk/>
            <pc:sldMk cId="1053972897" sldId="391"/>
            <ac:spMk id="2" creationId="{00000000-0000-0000-0000-000000000000}"/>
          </ac:spMkLst>
        </pc:spChg>
        <pc:spChg chg="add mod">
          <ac:chgData name="Martin Samphire" userId="1d88da29d865de9f" providerId="LiveId" clId="{A757EF1B-EC62-4DB5-A6E1-A08CAEC51E63}" dt="2018-02-18T15:57:23.768" v="539" actId="164"/>
          <ac:spMkLst>
            <pc:docMk/>
            <pc:sldMk cId="1053972897" sldId="391"/>
            <ac:spMk id="8" creationId="{61D9577B-5A85-4C9C-8D19-25D2DC2BFD01}"/>
          </ac:spMkLst>
        </pc:spChg>
        <pc:spChg chg="add mod">
          <ac:chgData name="Martin Samphire" userId="1d88da29d865de9f" providerId="LiveId" clId="{A757EF1B-EC62-4DB5-A6E1-A08CAEC51E63}" dt="2018-02-18T16:02:55.835" v="599" actId="20577"/>
          <ac:spMkLst>
            <pc:docMk/>
            <pc:sldMk cId="1053972897" sldId="391"/>
            <ac:spMk id="9" creationId="{B0D9C192-D99E-49D5-96F2-6FFDA36834DA}"/>
          </ac:spMkLst>
        </pc:spChg>
        <pc:spChg chg="mod">
          <ac:chgData name="Martin Samphire" userId="1d88da29d865de9f" providerId="LiveId" clId="{A757EF1B-EC62-4DB5-A6E1-A08CAEC51E63}" dt="2018-02-18T15:51:52.401" v="427" actId="1037"/>
          <ac:spMkLst>
            <pc:docMk/>
            <pc:sldMk cId="1053972897" sldId="391"/>
            <ac:spMk id="16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51:52.401" v="427" actId="1037"/>
          <ac:spMkLst>
            <pc:docMk/>
            <pc:sldMk cId="1053972897" sldId="391"/>
            <ac:spMk id="17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51:44.742" v="422" actId="1076"/>
          <ac:spMkLst>
            <pc:docMk/>
            <pc:sldMk cId="1053972897" sldId="391"/>
            <ac:spMk id="19" creationId="{00000000-0000-0000-0000-000000000000}"/>
          </ac:spMkLst>
        </pc:spChg>
        <pc:spChg chg="add mod">
          <ac:chgData name="Martin Samphire" userId="1d88da29d865de9f" providerId="LiveId" clId="{A757EF1B-EC62-4DB5-A6E1-A08CAEC51E63}" dt="2018-02-18T15:57:17.987" v="538" actId="164"/>
          <ac:spMkLst>
            <pc:docMk/>
            <pc:sldMk cId="1053972897" sldId="391"/>
            <ac:spMk id="21" creationId="{192D1056-3ADE-4ED2-A8AC-04661756E62D}"/>
          </ac:spMkLst>
        </pc:spChg>
        <pc:spChg chg="add mod">
          <ac:chgData name="Martin Samphire" userId="1d88da29d865de9f" providerId="LiveId" clId="{A757EF1B-EC62-4DB5-A6E1-A08CAEC51E63}" dt="2018-02-18T16:03:15.826" v="624" actId="1037"/>
          <ac:spMkLst>
            <pc:docMk/>
            <pc:sldMk cId="1053972897" sldId="391"/>
            <ac:spMk id="23" creationId="{DBBA4EAC-2F2D-4531-82DC-EEDFFD39A9FB}"/>
          </ac:spMkLst>
        </pc:spChg>
        <pc:spChg chg="mod">
          <ac:chgData name="Martin Samphire" userId="1d88da29d865de9f" providerId="LiveId" clId="{A757EF1B-EC62-4DB5-A6E1-A08CAEC51E63}" dt="2018-02-18T15:51:52.401" v="427" actId="1037"/>
          <ac:spMkLst>
            <pc:docMk/>
            <pc:sldMk cId="1053972897" sldId="391"/>
            <ac:spMk id="6146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51:52.401" v="427" actId="1037"/>
          <ac:spMkLst>
            <pc:docMk/>
            <pc:sldMk cId="1053972897" sldId="391"/>
            <ac:spMk id="6150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51:52.401" v="427" actId="1037"/>
          <ac:spMkLst>
            <pc:docMk/>
            <pc:sldMk cId="1053972897" sldId="391"/>
            <ac:spMk id="6151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50:44.397" v="419" actId="14100"/>
          <ac:spMkLst>
            <pc:docMk/>
            <pc:sldMk cId="1053972897" sldId="391"/>
            <ac:spMk id="6153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51:02.934" v="421" actId="1036"/>
          <ac:spMkLst>
            <pc:docMk/>
            <pc:sldMk cId="1053972897" sldId="391"/>
            <ac:spMk id="6156" creationId="{00000000-0000-0000-0000-000000000000}"/>
          </ac:spMkLst>
        </pc:spChg>
        <pc:spChg chg="mod">
          <ac:chgData name="Martin Samphire" userId="1d88da29d865de9f" providerId="LiveId" clId="{A757EF1B-EC62-4DB5-A6E1-A08CAEC51E63}" dt="2018-02-18T15:49:18.089" v="386" actId="20577"/>
          <ac:spMkLst>
            <pc:docMk/>
            <pc:sldMk cId="1053972897" sldId="391"/>
            <ac:spMk id="6158" creationId="{00000000-0000-0000-0000-000000000000}"/>
          </ac:spMkLst>
        </pc:spChg>
        <pc:grpChg chg="mod">
          <ac:chgData name="Martin Samphire" userId="1d88da29d865de9f" providerId="LiveId" clId="{A757EF1B-EC62-4DB5-A6E1-A08CAEC51E63}" dt="2018-02-18T15:51:52.401" v="427" actId="1037"/>
          <ac:grpSpMkLst>
            <pc:docMk/>
            <pc:sldMk cId="1053972897" sldId="391"/>
            <ac:grpSpMk id="3" creationId="{00000000-0000-0000-0000-000000000000}"/>
          </ac:grpSpMkLst>
        </pc:grpChg>
        <pc:grpChg chg="mod">
          <ac:chgData name="Martin Samphire" userId="1d88da29d865de9f" providerId="LiveId" clId="{A757EF1B-EC62-4DB5-A6E1-A08CAEC51E63}" dt="2018-02-18T15:51:52.401" v="427" actId="1037"/>
          <ac:grpSpMkLst>
            <pc:docMk/>
            <pc:sldMk cId="1053972897" sldId="391"/>
            <ac:grpSpMk id="4" creationId="{00000000-0000-0000-0000-000000000000}"/>
          </ac:grpSpMkLst>
        </pc:grpChg>
        <pc:grpChg chg="add mod">
          <ac:chgData name="Martin Samphire" userId="1d88da29d865de9f" providerId="LiveId" clId="{A757EF1B-EC62-4DB5-A6E1-A08CAEC51E63}" dt="2018-02-18T16:03:21.955" v="627" actId="1038"/>
          <ac:grpSpMkLst>
            <pc:docMk/>
            <pc:sldMk cId="1053972897" sldId="391"/>
            <ac:grpSpMk id="10" creationId="{D99E2718-546F-4A64-AF00-83A53EE63E4C}"/>
          </ac:grpSpMkLst>
        </pc:grpChg>
        <pc:grpChg chg="add mod">
          <ac:chgData name="Martin Samphire" userId="1d88da29d865de9f" providerId="LiveId" clId="{A757EF1B-EC62-4DB5-A6E1-A08CAEC51E63}" dt="2018-02-18T16:03:21.955" v="627" actId="1038"/>
          <ac:grpSpMkLst>
            <pc:docMk/>
            <pc:sldMk cId="1053972897" sldId="391"/>
            <ac:grpSpMk id="11" creationId="{2F6DFCE0-01D1-4368-A92B-5B6CF3FE091B}"/>
          </ac:grpSpMkLst>
        </pc:grpChg>
      </pc:sldChg>
      <pc:sldChg chg="modSp add">
        <pc:chgData name="Martin Samphire" userId="1d88da29d865de9f" providerId="LiveId" clId="{A757EF1B-EC62-4DB5-A6E1-A08CAEC51E63}" dt="2018-02-18T16:30:54.503" v="886" actId="20577"/>
        <pc:sldMkLst>
          <pc:docMk/>
          <pc:sldMk cId="866252614" sldId="392"/>
        </pc:sldMkLst>
        <pc:spChg chg="mod">
          <ac:chgData name="Martin Samphire" userId="1d88da29d865de9f" providerId="LiveId" clId="{A757EF1B-EC62-4DB5-A6E1-A08CAEC51E63}" dt="2018-02-18T16:30:54.503" v="886" actId="20577"/>
          <ac:spMkLst>
            <pc:docMk/>
            <pc:sldMk cId="866252614" sldId="392"/>
            <ac:spMk id="2" creationId="{00000000-0000-0000-0000-000000000000}"/>
          </ac:spMkLst>
        </pc:spChg>
      </pc:sldChg>
      <pc:sldMasterChg chg="modSldLayout">
        <pc:chgData name="Martin Samphire" userId="1d88da29d865de9f" providerId="LiveId" clId="{A757EF1B-EC62-4DB5-A6E1-A08CAEC51E63}" dt="2018-02-18T15:20:39.170" v="161" actId="167"/>
        <pc:sldMasterMkLst>
          <pc:docMk/>
          <pc:sldMasterMk cId="0" sldId="2147483888"/>
        </pc:sldMasterMkLst>
        <pc:sldLayoutChg chg="addSp modSp">
          <pc:chgData name="Martin Samphire" userId="1d88da29d865de9f" providerId="LiveId" clId="{A757EF1B-EC62-4DB5-A6E1-A08CAEC51E63}" dt="2018-02-18T15:20:39.170" v="161" actId="167"/>
          <pc:sldLayoutMkLst>
            <pc:docMk/>
            <pc:sldMasterMk cId="0" sldId="2147483888"/>
            <pc:sldLayoutMk cId="0" sldId="2147483904"/>
          </pc:sldLayoutMkLst>
          <pc:picChg chg="add mod ord">
            <ac:chgData name="Martin Samphire" userId="1d88da29d865de9f" providerId="LiveId" clId="{A757EF1B-EC62-4DB5-A6E1-A08CAEC51E63}" dt="2018-02-18T15:20:39.170" v="161" actId="167"/>
            <ac:picMkLst>
              <pc:docMk/>
              <pc:sldMasterMk cId="0" sldId="2147483888"/>
              <pc:sldLayoutMk cId="0" sldId="2147483904"/>
              <ac:picMk id="6" creationId="{67EAE7E1-C637-402B-BDB3-B156C1237A39}"/>
            </ac:picMkLst>
          </pc:picChg>
        </pc:sldLayoutChg>
      </pc:sldMasterChg>
    </pc:docChg>
  </pc:docChgLst>
  <pc:docChgLst>
    <pc:chgData name="Martin Samphire" userId="1d88da29d865de9f" providerId="LiveId" clId="{F059F4D1-2AF7-43DD-9D7D-4277139C4F40}"/>
    <pc:docChg chg="undo custSel modSld sldOrd modMainMaster">
      <pc:chgData name="Martin Samphire" userId="1d88da29d865de9f" providerId="LiveId" clId="{F059F4D1-2AF7-43DD-9D7D-4277139C4F40}" dt="2018-03-07T13:47:43.964" v="702" actId="20577"/>
      <pc:docMkLst>
        <pc:docMk/>
      </pc:docMkLst>
      <pc:sldChg chg="modSp">
        <pc:chgData name="Martin Samphire" userId="1d88da29d865de9f" providerId="LiveId" clId="{F059F4D1-2AF7-43DD-9D7D-4277139C4F40}" dt="2018-03-04T20:54:25.148" v="58" actId="14100"/>
        <pc:sldMkLst>
          <pc:docMk/>
          <pc:sldMk cId="2557700871" sldId="320"/>
        </pc:sldMkLst>
        <pc:spChg chg="mod">
          <ac:chgData name="Martin Samphire" userId="1d88da29d865de9f" providerId="LiveId" clId="{F059F4D1-2AF7-43DD-9D7D-4277139C4F40}" dt="2018-03-04T20:54:25.148" v="58" actId="14100"/>
          <ac:spMkLst>
            <pc:docMk/>
            <pc:sldMk cId="2557700871" sldId="320"/>
            <ac:spMk id="5" creationId="{00000000-0000-0000-0000-000000000000}"/>
          </ac:spMkLst>
        </pc:spChg>
      </pc:sldChg>
      <pc:sldChg chg="addSp delSp modSp">
        <pc:chgData name="Martin Samphire" userId="1d88da29d865de9f" providerId="LiveId" clId="{F059F4D1-2AF7-43DD-9D7D-4277139C4F40}" dt="2018-03-04T18:22:42.768" v="7" actId="14100"/>
        <pc:sldMkLst>
          <pc:docMk/>
          <pc:sldMk cId="1664477712" sldId="333"/>
        </pc:sldMkLst>
        <pc:spChg chg="mod">
          <ac:chgData name="Martin Samphire" userId="1d88da29d865de9f" providerId="LiveId" clId="{F059F4D1-2AF7-43DD-9D7D-4277139C4F40}" dt="2018-03-04T18:22:37.206" v="6" actId="14100"/>
          <ac:spMkLst>
            <pc:docMk/>
            <pc:sldMk cId="1664477712" sldId="333"/>
            <ac:spMk id="3" creationId="{00000000-0000-0000-0000-000000000000}"/>
          </ac:spMkLst>
        </pc:spChg>
        <pc:spChg chg="mod">
          <ac:chgData name="Martin Samphire" userId="1d88da29d865de9f" providerId="LiveId" clId="{F059F4D1-2AF7-43DD-9D7D-4277139C4F40}" dt="2018-03-04T18:22:27.968" v="5" actId="14100"/>
          <ac:spMkLst>
            <pc:docMk/>
            <pc:sldMk cId="1664477712" sldId="333"/>
            <ac:spMk id="7" creationId="{00000000-0000-0000-0000-000000000000}"/>
          </ac:spMkLst>
        </pc:spChg>
        <pc:spChg chg="mod">
          <ac:chgData name="Martin Samphire" userId="1d88da29d865de9f" providerId="LiveId" clId="{F059F4D1-2AF7-43DD-9D7D-4277139C4F40}" dt="2018-03-04T18:22:37.206" v="6" actId="14100"/>
          <ac:spMkLst>
            <pc:docMk/>
            <pc:sldMk cId="1664477712" sldId="333"/>
            <ac:spMk id="8" creationId="{00000000-0000-0000-0000-000000000000}"/>
          </ac:spMkLst>
        </pc:spChg>
        <pc:spChg chg="mod">
          <ac:chgData name="Martin Samphire" userId="1d88da29d865de9f" providerId="LiveId" clId="{F059F4D1-2AF7-43DD-9D7D-4277139C4F40}" dt="2018-03-04T18:22:42.768" v="7" actId="14100"/>
          <ac:spMkLst>
            <pc:docMk/>
            <pc:sldMk cId="1664477712" sldId="333"/>
            <ac:spMk id="11" creationId="{00000000-0000-0000-0000-000000000000}"/>
          </ac:spMkLst>
        </pc:spChg>
        <pc:picChg chg="del">
          <ac:chgData name="Martin Samphire" userId="1d88da29d865de9f" providerId="LiveId" clId="{F059F4D1-2AF7-43DD-9D7D-4277139C4F40}" dt="2018-03-04T18:21:40.060" v="2" actId="478"/>
          <ac:picMkLst>
            <pc:docMk/>
            <pc:sldMk cId="1664477712" sldId="333"/>
            <ac:picMk id="6" creationId="{00000000-0000-0000-0000-000000000000}"/>
          </ac:picMkLst>
        </pc:picChg>
        <pc:picChg chg="mod">
          <ac:chgData name="Martin Samphire" userId="1d88da29d865de9f" providerId="LiveId" clId="{F059F4D1-2AF7-43DD-9D7D-4277139C4F40}" dt="2018-03-04T18:22:42.768" v="7" actId="14100"/>
          <ac:picMkLst>
            <pc:docMk/>
            <pc:sldMk cId="1664477712" sldId="333"/>
            <ac:picMk id="10" creationId="{00000000-0000-0000-0000-000000000000}"/>
          </ac:picMkLst>
        </pc:picChg>
        <pc:picChg chg="add mod">
          <ac:chgData name="Martin Samphire" userId="1d88da29d865de9f" providerId="LiveId" clId="{F059F4D1-2AF7-43DD-9D7D-4277139C4F40}" dt="2018-03-04T18:21:46.091" v="3" actId="1076"/>
          <ac:picMkLst>
            <pc:docMk/>
            <pc:sldMk cId="1664477712" sldId="333"/>
            <ac:picMk id="16" creationId="{BB5C5097-0079-45A9-A7C4-514832783230}"/>
          </ac:picMkLst>
        </pc:picChg>
      </pc:sldChg>
      <pc:sldChg chg="modSp">
        <pc:chgData name="Martin Samphire" userId="1d88da29d865de9f" providerId="LiveId" clId="{F059F4D1-2AF7-43DD-9D7D-4277139C4F40}" dt="2018-03-04T21:00:36.291" v="198" actId="6549"/>
        <pc:sldMkLst>
          <pc:docMk/>
          <pc:sldMk cId="3863118505" sldId="336"/>
        </pc:sldMkLst>
        <pc:spChg chg="mod">
          <ac:chgData name="Martin Samphire" userId="1d88da29d865de9f" providerId="LiveId" clId="{F059F4D1-2AF7-43DD-9D7D-4277139C4F40}" dt="2018-03-04T21:00:36.291" v="198" actId="6549"/>
          <ac:spMkLst>
            <pc:docMk/>
            <pc:sldMk cId="3863118505" sldId="336"/>
            <ac:spMk id="2" creationId="{00000000-0000-0000-0000-000000000000}"/>
          </ac:spMkLst>
        </pc:spChg>
        <pc:grpChg chg="mod">
          <ac:chgData name="Martin Samphire" userId="1d88da29d865de9f" providerId="LiveId" clId="{F059F4D1-2AF7-43DD-9D7D-4277139C4F40}" dt="2018-03-04T20:48:41.854" v="23" actId="1035"/>
          <ac:grpSpMkLst>
            <pc:docMk/>
            <pc:sldMk cId="3863118505" sldId="336"/>
            <ac:grpSpMk id="29" creationId="{00000000-0000-0000-0000-000000000000}"/>
          </ac:grpSpMkLst>
        </pc:grpChg>
        <pc:grpChg chg="mod">
          <ac:chgData name="Martin Samphire" userId="1d88da29d865de9f" providerId="LiveId" clId="{F059F4D1-2AF7-43DD-9D7D-4277139C4F40}" dt="2018-03-04T21:00:05.698" v="171" actId="1076"/>
          <ac:grpSpMkLst>
            <pc:docMk/>
            <pc:sldMk cId="3863118505" sldId="336"/>
            <ac:grpSpMk id="3076" creationId="{00000000-0000-0000-0000-000000000000}"/>
          </ac:grpSpMkLst>
        </pc:grpChg>
      </pc:sldChg>
      <pc:sldChg chg="ord">
        <pc:chgData name="Martin Samphire" userId="1d88da29d865de9f" providerId="LiveId" clId="{F059F4D1-2AF7-43DD-9D7D-4277139C4F40}" dt="2018-03-04T21:01:10.237" v="200" actId="20577"/>
        <pc:sldMkLst>
          <pc:docMk/>
          <pc:sldMk cId="3902594602" sldId="338"/>
        </pc:sldMkLst>
      </pc:sldChg>
      <pc:sldChg chg="addSp delSp modSp">
        <pc:chgData name="Martin Samphire" userId="1d88da29d865de9f" providerId="LiveId" clId="{F059F4D1-2AF7-43DD-9D7D-4277139C4F40}" dt="2018-03-04T18:25:46.479" v="12" actId="166"/>
        <pc:sldMkLst>
          <pc:docMk/>
          <pc:sldMk cId="1964219925" sldId="340"/>
        </pc:sldMkLst>
        <pc:spChg chg="ord">
          <ac:chgData name="Martin Samphire" userId="1d88da29d865de9f" providerId="LiveId" clId="{F059F4D1-2AF7-43DD-9D7D-4277139C4F40}" dt="2018-03-04T18:25:46.479" v="12" actId="166"/>
          <ac:spMkLst>
            <pc:docMk/>
            <pc:sldMk cId="1964219925" sldId="340"/>
            <ac:spMk id="2" creationId="{00000000-0000-0000-0000-000000000000}"/>
          </ac:spMkLst>
        </pc:spChg>
        <pc:picChg chg="add mod">
          <ac:chgData name="Martin Samphire" userId="1d88da29d865de9f" providerId="LiveId" clId="{F059F4D1-2AF7-43DD-9D7D-4277139C4F40}" dt="2018-03-04T18:25:15.107" v="11" actId="1076"/>
          <ac:picMkLst>
            <pc:docMk/>
            <pc:sldMk cId="1964219925" sldId="340"/>
            <ac:picMk id="4" creationId="{831AAA4B-DA25-4A8B-966F-3798A89F1BE5}"/>
          </ac:picMkLst>
        </pc:picChg>
        <pc:picChg chg="del">
          <ac:chgData name="Martin Samphire" userId="1d88da29d865de9f" providerId="LiveId" clId="{F059F4D1-2AF7-43DD-9D7D-4277139C4F40}" dt="2018-03-04T18:25:10.274" v="10" actId="478"/>
          <ac:picMkLst>
            <pc:docMk/>
            <pc:sldMk cId="1964219925" sldId="340"/>
            <ac:picMk id="10246" creationId="{00000000-0000-0000-0000-000000000000}"/>
          </ac:picMkLst>
        </pc:picChg>
      </pc:sldChg>
      <pc:sldChg chg="addSp delSp modSp">
        <pc:chgData name="Martin Samphire" userId="1d88da29d865de9f" providerId="LiveId" clId="{F059F4D1-2AF7-43DD-9D7D-4277139C4F40}" dt="2018-03-07T13:47:43.964" v="702" actId="20577"/>
        <pc:sldMkLst>
          <pc:docMk/>
          <pc:sldMk cId="3356715219" sldId="382"/>
        </pc:sldMkLst>
        <pc:spChg chg="mod">
          <ac:chgData name="Martin Samphire" userId="1d88da29d865de9f" providerId="LiveId" clId="{F059F4D1-2AF7-43DD-9D7D-4277139C4F40}" dt="2018-03-07T13:47:43.964" v="702" actId="20577"/>
          <ac:spMkLst>
            <pc:docMk/>
            <pc:sldMk cId="3356715219" sldId="382"/>
            <ac:spMk id="3" creationId="{00000000-0000-0000-0000-000000000000}"/>
          </ac:spMkLst>
        </pc:spChg>
        <pc:spChg chg="del">
          <ac:chgData name="Martin Samphire" userId="1d88da29d865de9f" providerId="LiveId" clId="{F059F4D1-2AF7-43DD-9D7D-4277139C4F40}" dt="2018-03-04T20:55:19.776" v="64" actId="478"/>
          <ac:spMkLst>
            <pc:docMk/>
            <pc:sldMk cId="3356715219" sldId="382"/>
            <ac:spMk id="5" creationId="{00000000-0000-0000-0000-000000000000}"/>
          </ac:spMkLst>
        </pc:spChg>
        <pc:spChg chg="add mod">
          <ac:chgData name="Martin Samphire" userId="1d88da29d865de9f" providerId="LiveId" clId="{F059F4D1-2AF7-43DD-9D7D-4277139C4F40}" dt="2018-03-04T20:55:27.318" v="71" actId="403"/>
          <ac:spMkLst>
            <pc:docMk/>
            <pc:sldMk cId="3356715219" sldId="382"/>
            <ac:spMk id="7" creationId="{B7C88C52-904C-43BF-8C95-6B4411269D04}"/>
          </ac:spMkLst>
        </pc:spChg>
      </pc:sldChg>
      <pc:sldChg chg="addSp modSp">
        <pc:chgData name="Martin Samphire" userId="1d88da29d865de9f" providerId="LiveId" clId="{F059F4D1-2AF7-43DD-9D7D-4277139C4F40}" dt="2018-03-06T08:52:05.205" v="643" actId="1035"/>
        <pc:sldMkLst>
          <pc:docMk/>
          <pc:sldMk cId="2532692401" sldId="383"/>
        </pc:sldMkLst>
        <pc:spChg chg="add">
          <ac:chgData name="Martin Samphire" userId="1d88da29d865de9f" providerId="LiveId" clId="{F059F4D1-2AF7-43DD-9D7D-4277139C4F40}" dt="2018-03-04T20:55:11.805" v="62" actId="1036"/>
          <ac:spMkLst>
            <pc:docMk/>
            <pc:sldMk cId="2532692401" sldId="383"/>
            <ac:spMk id="38" creationId="{B2685EC3-35AE-4570-8C29-6CFB1A95FD91}"/>
          </ac:spMkLst>
        </pc:spChg>
        <pc:spChg chg="mod">
          <ac:chgData name="Martin Samphire" userId="1d88da29d865de9f" providerId="LiveId" clId="{F059F4D1-2AF7-43DD-9D7D-4277139C4F40}" dt="2018-03-06T08:52:05.205" v="643" actId="1035"/>
          <ac:spMkLst>
            <pc:docMk/>
            <pc:sldMk cId="2532692401" sldId="383"/>
            <ac:spMk id="45060" creationId="{00000000-0000-0000-0000-000000000000}"/>
          </ac:spMkLst>
        </pc:spChg>
      </pc:sldChg>
      <pc:sldChg chg="delSp modSp ord delAnim modAnim">
        <pc:chgData name="Martin Samphire" userId="1d88da29d865de9f" providerId="LiveId" clId="{F059F4D1-2AF7-43DD-9D7D-4277139C4F40}" dt="2018-03-04T21:04:31.064" v="331" actId="20577"/>
        <pc:sldMkLst>
          <pc:docMk/>
          <pc:sldMk cId="1417504880" sldId="385"/>
        </pc:sldMkLst>
        <pc:spChg chg="mod">
          <ac:chgData name="Martin Samphire" userId="1d88da29d865de9f" providerId="LiveId" clId="{F059F4D1-2AF7-43DD-9D7D-4277139C4F40}" dt="2018-03-04T21:04:06.025" v="327" actId="20577"/>
          <ac:spMkLst>
            <pc:docMk/>
            <pc:sldMk cId="1417504880" sldId="385"/>
            <ac:spMk id="3" creationId="{00000000-0000-0000-0000-000000000000}"/>
          </ac:spMkLst>
        </pc:spChg>
        <pc:spChg chg="del">
          <ac:chgData name="Martin Samphire" userId="1d88da29d865de9f" providerId="LiveId" clId="{F059F4D1-2AF7-43DD-9D7D-4277139C4F40}" dt="2018-03-04T20:56:41.481" v="107" actId="478"/>
          <ac:spMkLst>
            <pc:docMk/>
            <pc:sldMk cId="1417504880" sldId="385"/>
            <ac:spMk id="8" creationId="{00000000-0000-0000-0000-000000000000}"/>
          </ac:spMkLst>
        </pc:spChg>
        <pc:spChg chg="del">
          <ac:chgData name="Martin Samphire" userId="1d88da29d865de9f" providerId="LiveId" clId="{F059F4D1-2AF7-43DD-9D7D-4277139C4F40}" dt="2018-03-04T20:56:41.481" v="107" actId="478"/>
          <ac:spMkLst>
            <pc:docMk/>
            <pc:sldMk cId="1417504880" sldId="385"/>
            <ac:spMk id="10" creationId="{00000000-0000-0000-0000-000000000000}"/>
          </ac:spMkLst>
        </pc:spChg>
        <pc:picChg chg="del">
          <ac:chgData name="Martin Samphire" userId="1d88da29d865de9f" providerId="LiveId" clId="{F059F4D1-2AF7-43DD-9D7D-4277139C4F40}" dt="2018-03-04T20:56:41.481" v="107" actId="478"/>
          <ac:picMkLst>
            <pc:docMk/>
            <pc:sldMk cId="1417504880" sldId="385"/>
            <ac:picMk id="9" creationId="{00000000-0000-0000-0000-000000000000}"/>
          </ac:picMkLst>
        </pc:picChg>
        <pc:picChg chg="del">
          <ac:chgData name="Martin Samphire" userId="1d88da29d865de9f" providerId="LiveId" clId="{F059F4D1-2AF7-43DD-9D7D-4277139C4F40}" dt="2018-03-04T20:56:41.481" v="107" actId="478"/>
          <ac:picMkLst>
            <pc:docMk/>
            <pc:sldMk cId="1417504880" sldId="385"/>
            <ac:picMk id="11" creationId="{00000000-0000-0000-0000-000000000000}"/>
          </ac:picMkLst>
        </pc:picChg>
      </pc:sldChg>
      <pc:sldChg chg="addSp modSp">
        <pc:chgData name="Martin Samphire" userId="1d88da29d865de9f" providerId="LiveId" clId="{F059F4D1-2AF7-43DD-9D7D-4277139C4F40}" dt="2018-03-04T20:53:48.950" v="50" actId="1076"/>
        <pc:sldMkLst>
          <pc:docMk/>
          <pc:sldMk cId="1424855107" sldId="387"/>
        </pc:sldMkLst>
        <pc:spChg chg="mod">
          <ac:chgData name="Martin Samphire" userId="1d88da29d865de9f" providerId="LiveId" clId="{F059F4D1-2AF7-43DD-9D7D-4277139C4F40}" dt="2018-03-04T20:53:43.288" v="49" actId="404"/>
          <ac:spMkLst>
            <pc:docMk/>
            <pc:sldMk cId="1424855107" sldId="387"/>
            <ac:spMk id="4" creationId="{00000000-0000-0000-0000-000000000000}"/>
          </ac:spMkLst>
        </pc:spChg>
        <pc:picChg chg="add mod">
          <ac:chgData name="Martin Samphire" userId="1d88da29d865de9f" providerId="LiveId" clId="{F059F4D1-2AF7-43DD-9D7D-4277139C4F40}" dt="2018-03-04T20:53:48.950" v="50" actId="1076"/>
          <ac:picMkLst>
            <pc:docMk/>
            <pc:sldMk cId="1424855107" sldId="387"/>
            <ac:picMk id="11" creationId="{45EB5C30-A834-4E7E-8C04-A083A5A34636}"/>
          </ac:picMkLst>
        </pc:picChg>
      </pc:sldChg>
      <pc:sldChg chg="addSp modSp">
        <pc:chgData name="Martin Samphire" userId="1d88da29d865de9f" providerId="LiveId" clId="{F059F4D1-2AF7-43DD-9D7D-4277139C4F40}" dt="2018-03-04T20:54:04.339" v="57" actId="404"/>
        <pc:sldMkLst>
          <pc:docMk/>
          <pc:sldMk cId="1321749018" sldId="388"/>
        </pc:sldMkLst>
        <pc:spChg chg="mod">
          <ac:chgData name="Martin Samphire" userId="1d88da29d865de9f" providerId="LiveId" clId="{F059F4D1-2AF7-43DD-9D7D-4277139C4F40}" dt="2018-03-04T20:54:04.339" v="57" actId="404"/>
          <ac:spMkLst>
            <pc:docMk/>
            <pc:sldMk cId="1321749018" sldId="388"/>
            <ac:spMk id="4" creationId="{00000000-0000-0000-0000-000000000000}"/>
          </ac:spMkLst>
        </pc:spChg>
        <pc:picChg chg="add">
          <ac:chgData name="Martin Samphire" userId="1d88da29d865de9f" providerId="LiveId" clId="{F059F4D1-2AF7-43DD-9D7D-4277139C4F40}" dt="2018-03-04T20:53:58.023" v="52" actId="404"/>
          <ac:picMkLst>
            <pc:docMk/>
            <pc:sldMk cId="1321749018" sldId="388"/>
            <ac:picMk id="10" creationId="{B616CEA6-FD91-425B-BC8D-13AEBE0B60F9}"/>
          </ac:picMkLst>
        </pc:picChg>
      </pc:sldChg>
      <pc:sldChg chg="addSp modSp modAnim">
        <pc:chgData name="Martin Samphire" userId="1d88da29d865de9f" providerId="LiveId" clId="{F059F4D1-2AF7-43DD-9D7D-4277139C4F40}" dt="2018-03-04T20:54:50.762" v="61" actId="1076"/>
        <pc:sldMkLst>
          <pc:docMk/>
          <pc:sldMk cId="370352474" sldId="389"/>
        </pc:sldMkLst>
        <pc:spChg chg="mod">
          <ac:chgData name="Martin Samphire" userId="1d88da29d865de9f" providerId="LiveId" clId="{F059F4D1-2AF7-43DD-9D7D-4277139C4F40}" dt="2018-03-04T20:51:44.329" v="36" actId="1076"/>
          <ac:spMkLst>
            <pc:docMk/>
            <pc:sldMk cId="370352474" sldId="389"/>
            <ac:spMk id="8" creationId="{00000000-0000-0000-0000-000000000000}"/>
          </ac:spMkLst>
        </pc:spChg>
        <pc:spChg chg="mod">
          <ac:chgData name="Martin Samphire" userId="1d88da29d865de9f" providerId="LiveId" clId="{F059F4D1-2AF7-43DD-9D7D-4277139C4F40}" dt="2018-03-04T20:51:29.125" v="33" actId="1076"/>
          <ac:spMkLst>
            <pc:docMk/>
            <pc:sldMk cId="370352474" sldId="389"/>
            <ac:spMk id="9" creationId="{00000000-0000-0000-0000-000000000000}"/>
          </ac:spMkLst>
        </pc:spChg>
        <pc:spChg chg="mod">
          <ac:chgData name="Martin Samphire" userId="1d88da29d865de9f" providerId="LiveId" clId="{F059F4D1-2AF7-43DD-9D7D-4277139C4F40}" dt="2018-03-04T20:49:59.733" v="27" actId="1035"/>
          <ac:spMkLst>
            <pc:docMk/>
            <pc:sldMk cId="370352474" sldId="389"/>
            <ac:spMk id="11" creationId="{00000000-0000-0000-0000-000000000000}"/>
          </ac:spMkLst>
        </pc:spChg>
        <pc:spChg chg="mod">
          <ac:chgData name="Martin Samphire" userId="1d88da29d865de9f" providerId="LiveId" clId="{F059F4D1-2AF7-43DD-9D7D-4277139C4F40}" dt="2018-03-04T20:51:35.158" v="34" actId="1076"/>
          <ac:spMkLst>
            <pc:docMk/>
            <pc:sldMk cId="370352474" sldId="389"/>
            <ac:spMk id="13" creationId="{00000000-0000-0000-0000-000000000000}"/>
          </ac:spMkLst>
        </pc:spChg>
        <pc:spChg chg="mod">
          <ac:chgData name="Martin Samphire" userId="1d88da29d865de9f" providerId="LiveId" clId="{F059F4D1-2AF7-43DD-9D7D-4277139C4F40}" dt="2018-03-04T20:54:50.762" v="61" actId="1076"/>
          <ac:spMkLst>
            <pc:docMk/>
            <pc:sldMk cId="370352474" sldId="389"/>
            <ac:spMk id="15" creationId="{00000000-0000-0000-0000-000000000000}"/>
          </ac:spMkLst>
        </pc:spChg>
        <pc:spChg chg="add mod">
          <ac:chgData name="Martin Samphire" userId="1d88da29d865de9f" providerId="LiveId" clId="{F059F4D1-2AF7-43DD-9D7D-4277139C4F40}" dt="2018-03-04T20:51:47.717" v="37" actId="1076"/>
          <ac:spMkLst>
            <pc:docMk/>
            <pc:sldMk cId="370352474" sldId="389"/>
            <ac:spMk id="17" creationId="{D4B3B04B-9B5E-42C6-9CEE-E40A52A71A4B}"/>
          </ac:spMkLst>
        </pc:spChg>
        <pc:spChg chg="add">
          <ac:chgData name="Martin Samphire" userId="1d88da29d865de9f" providerId="LiveId" clId="{F059F4D1-2AF7-43DD-9D7D-4277139C4F40}" dt="2018-03-04T20:54:43.623" v="60" actId="1076"/>
          <ac:spMkLst>
            <pc:docMk/>
            <pc:sldMk cId="370352474" sldId="389"/>
            <ac:spMk id="18" creationId="{4D27607C-873A-49D2-9416-7BB198A03F59}"/>
          </ac:spMkLst>
        </pc:spChg>
        <pc:spChg chg="mod">
          <ac:chgData name="Martin Samphire" userId="1d88da29d865de9f" providerId="LiveId" clId="{F059F4D1-2AF7-43DD-9D7D-4277139C4F40}" dt="2018-03-04T20:51:26.574" v="32" actId="1076"/>
          <ac:spMkLst>
            <pc:docMk/>
            <pc:sldMk cId="370352474" sldId="389"/>
            <ac:spMk id="19" creationId="{00000000-0000-0000-0000-000000000000}"/>
          </ac:spMkLst>
        </pc:spChg>
      </pc:sldChg>
      <pc:sldChg chg="addSp">
        <pc:chgData name="Martin Samphire" userId="1d88da29d865de9f" providerId="LiveId" clId="{F059F4D1-2AF7-43DD-9D7D-4277139C4F40}" dt="2018-03-04T20:54:29.161" v="59" actId="20577"/>
        <pc:sldMkLst>
          <pc:docMk/>
          <pc:sldMk cId="1053972897" sldId="391"/>
        </pc:sldMkLst>
        <pc:spChg chg="add">
          <ac:chgData name="Martin Samphire" userId="1d88da29d865de9f" providerId="LiveId" clId="{F059F4D1-2AF7-43DD-9D7D-4277139C4F40}" dt="2018-03-04T20:54:29.161" v="59" actId="20577"/>
          <ac:spMkLst>
            <pc:docMk/>
            <pc:sldMk cId="1053972897" sldId="391"/>
            <ac:spMk id="26" creationId="{940C6509-2589-43A0-844C-940CF0A5DFDF}"/>
          </ac:spMkLst>
        </pc:spChg>
      </pc:sldChg>
      <pc:sldMasterChg chg="modSldLayout">
        <pc:chgData name="Martin Samphire" userId="1d88da29d865de9f" providerId="LiveId" clId="{F059F4D1-2AF7-43DD-9D7D-4277139C4F40}" dt="2018-03-04T20:53:16.454" v="41" actId="20577"/>
        <pc:sldMasterMkLst>
          <pc:docMk/>
          <pc:sldMasterMk cId="0" sldId="2147483888"/>
        </pc:sldMasterMkLst>
        <pc:sldLayoutChg chg="addSp delSp">
          <pc:chgData name="Martin Samphire" userId="1d88da29d865de9f" providerId="LiveId" clId="{F059F4D1-2AF7-43DD-9D7D-4277139C4F40}" dt="2018-03-04T20:53:16.454" v="41" actId="20577"/>
          <pc:sldLayoutMkLst>
            <pc:docMk/>
            <pc:sldMasterMk cId="0" sldId="2147483888"/>
            <pc:sldLayoutMk cId="0" sldId="2147483904"/>
          </pc:sldLayoutMkLst>
          <pc:picChg chg="add del">
            <ac:chgData name="Martin Samphire" userId="1d88da29d865de9f" providerId="LiveId" clId="{F059F4D1-2AF7-43DD-9D7D-4277139C4F40}" dt="2018-03-04T20:53:16.454" v="41" actId="20577"/>
            <ac:picMkLst>
              <pc:docMk/>
              <pc:sldMasterMk cId="0" sldId="2147483888"/>
              <pc:sldLayoutMk cId="0" sldId="2147483904"/>
              <ac:picMk id="6" creationId="{67EAE7E1-C637-402B-BDB3-B156C1237A3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/>
          <a:lstStyle>
            <a:lvl1pPr algn="r">
              <a:defRPr sz="1300"/>
            </a:lvl1pPr>
          </a:lstStyle>
          <a:p>
            <a:fld id="{C0EC92CB-3374-4286-9B89-846CCB59B758}" type="datetimeFigureOut">
              <a:rPr lang="en-GB" smtClean="0"/>
              <a:pPr/>
              <a:t>07/03/2018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5" tIns="49517" rIns="99035" bIns="495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5" tIns="49517" rIns="99035" bIns="495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35" tIns="49517" rIns="99035" bIns="49517" rtlCol="0" anchor="b"/>
          <a:lstStyle>
            <a:lvl1pPr algn="r">
              <a:defRPr sz="1300"/>
            </a:lvl1pPr>
          </a:lstStyle>
          <a:p>
            <a:fld id="{70D8D4EC-58F3-4FA1-A8A7-678F408D7A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8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D4EC-58F3-4FA1-A8A7-678F408D7A37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61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LKIKE FOOTBALL – DEFENCE / ATTACK – DFFERENT FOCUS BUT BOTH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D4EC-58F3-4FA1-A8A7-678F408D7A3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4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Suggest that sponsor and</a:t>
            </a:r>
            <a:r>
              <a:rPr lang="en-GB" baseline="0" dirty="0"/>
              <a:t> PM have an “emotional contract”</a:t>
            </a:r>
          </a:p>
          <a:p>
            <a:pPr marL="171427" indent="-171427">
              <a:buFont typeface="Arial" pitchFamily="34" charset="0"/>
              <a:buChar char="•"/>
            </a:pPr>
            <a:r>
              <a:rPr lang="en-GB" baseline="0" dirty="0"/>
              <a:t>Time commitment</a:t>
            </a:r>
          </a:p>
          <a:p>
            <a:pPr marL="171427" indent="-171427">
              <a:buFont typeface="Arial" pitchFamily="34" charset="0"/>
              <a:buChar char="•"/>
            </a:pPr>
            <a:r>
              <a:rPr lang="en-GB" baseline="0" dirty="0"/>
              <a:t>Frequency and nature of reports from PM</a:t>
            </a:r>
          </a:p>
          <a:p>
            <a:pPr marL="171427" indent="-171427">
              <a:buFont typeface="Arial" pitchFamily="34" charset="0"/>
              <a:buChar char="•"/>
            </a:pPr>
            <a:r>
              <a:rPr lang="en-GB" baseline="0" dirty="0"/>
              <a:t>Frequency of meetings</a:t>
            </a:r>
          </a:p>
          <a:p>
            <a:pPr marL="171427" indent="-171427">
              <a:buFont typeface="Arial" pitchFamily="34" charset="0"/>
              <a:buChar char="•"/>
            </a:pPr>
            <a:r>
              <a:rPr lang="en-GB" baseline="0" dirty="0"/>
              <a:t>How problems are to be solved and escalated</a:t>
            </a:r>
          </a:p>
          <a:p>
            <a:pPr marL="171427" indent="-171427">
              <a:buFont typeface="Arial" pitchFamily="34" charset="0"/>
              <a:buChar char="•"/>
            </a:pPr>
            <a:r>
              <a:rPr lang="en-GB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D4EC-58F3-4FA1-A8A7-678F408D7A3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6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D4EC-58F3-4FA1-A8A7-678F408D7A3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21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D4EC-58F3-4FA1-A8A7-678F408D7A3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9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GB" dirty="0">
              <a:latin typeface="Arial" charset="0"/>
            </a:endParaRPr>
          </a:p>
          <a:p>
            <a:r>
              <a:rPr lang="en-GB" dirty="0">
                <a:latin typeface="Arial" charset="0"/>
              </a:rPr>
              <a:t>Show of Hands - Who has used?  Who has copy of DAC?  </a:t>
            </a:r>
          </a:p>
          <a:p>
            <a:endParaRPr lang="en-GB" dirty="0">
              <a:latin typeface="Arial" charset="0"/>
            </a:endParaRPr>
          </a:p>
          <a:p>
            <a:r>
              <a:rPr lang="en-GB" dirty="0">
                <a:latin typeface="Arial" charset="0"/>
              </a:rPr>
              <a:t>Directing Change - 60000 thousand copies downloaded / sold. Well regarded advice and guidance on how to go about applying good governance practice to the Management of Projects. 2</a:t>
            </a:r>
            <a:r>
              <a:rPr lang="en-GB" baseline="30000" dirty="0">
                <a:latin typeface="Arial" charset="0"/>
              </a:rPr>
              <a:t>nd</a:t>
            </a:r>
            <a:r>
              <a:rPr lang="en-GB" dirty="0">
                <a:latin typeface="Arial" charset="0"/>
              </a:rPr>
              <a:t> edition    </a:t>
            </a:r>
            <a:r>
              <a:rPr lang="en-GB" dirty="0">
                <a:solidFill>
                  <a:srgbClr val="FF0000"/>
                </a:solidFill>
                <a:latin typeface="Arial" charset="0"/>
              </a:rPr>
              <a:t>Being revised currently to 3</a:t>
            </a:r>
            <a:r>
              <a:rPr lang="en-GB" baseline="30000" dirty="0">
                <a:solidFill>
                  <a:srgbClr val="FF0000"/>
                </a:solidFill>
                <a:latin typeface="Arial" charset="0"/>
              </a:rPr>
              <a:t>rd</a:t>
            </a:r>
            <a:r>
              <a:rPr lang="en-GB" dirty="0">
                <a:solidFill>
                  <a:srgbClr val="FF0000"/>
                </a:solidFill>
                <a:latin typeface="Arial" charset="0"/>
              </a:rPr>
              <a:t> Edition.</a:t>
            </a:r>
          </a:p>
          <a:p>
            <a:r>
              <a:rPr lang="en-GB" dirty="0">
                <a:latin typeface="Arial" charset="0"/>
              </a:rPr>
              <a:t> </a:t>
            </a:r>
          </a:p>
          <a:p>
            <a:r>
              <a:rPr lang="en-GB" dirty="0">
                <a:latin typeface="Arial" charset="0"/>
              </a:rPr>
              <a:t>Directing Agile Change – guidance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1pPr>
            <a:lvl2pPr marL="742875" indent="-285721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2pPr>
            <a:lvl3pPr marL="1142885" indent="-228577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3pPr>
            <a:lvl4pPr marL="1600039" indent="-228577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4pPr>
            <a:lvl5pPr marL="2057194" indent="-228577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5pPr>
            <a:lvl6pPr marL="2514348" indent="-228577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6pPr>
            <a:lvl7pPr marL="2971502" indent="-228577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7pPr>
            <a:lvl8pPr marL="3428656" indent="-228577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8pPr>
            <a:lvl9pPr marL="3885810" indent="-228577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E91AA27-B5F2-428A-8CAF-0F19E5740610}" type="slidenum">
              <a:rPr lang="en-US" sz="1200" b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3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D4EC-58F3-4FA1-A8A7-678F408D7A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From OGC</a:t>
            </a:r>
            <a:r>
              <a:rPr lang="en-US" baseline="0" dirty="0"/>
              <a:t> – similar to Standish</a:t>
            </a:r>
          </a:p>
          <a:p>
            <a:endParaRPr lang="en-US" baseline="0" dirty="0"/>
          </a:p>
          <a:p>
            <a:r>
              <a:rPr lang="en-US" baseline="0" dirty="0"/>
              <a:t>PM success – T,C,Q</a:t>
            </a:r>
          </a:p>
          <a:p>
            <a:endParaRPr lang="en-US" dirty="0"/>
          </a:p>
          <a:p>
            <a:r>
              <a:rPr lang="en-US" baseline="0" dirty="0"/>
              <a:t>Sponsor</a:t>
            </a:r>
            <a:r>
              <a:rPr lang="en-US" dirty="0"/>
              <a:t> – benefits </a:t>
            </a:r>
            <a:r>
              <a:rPr lang="en-US" dirty="0" err="1"/>
              <a:t>realisation</a:t>
            </a:r>
            <a:endParaRPr lang="en-US" baseline="0" dirty="0"/>
          </a:p>
          <a:p>
            <a:endParaRPr lang="en-US" dirty="0"/>
          </a:p>
          <a:p>
            <a:r>
              <a:rPr lang="en-US" baseline="0" dirty="0"/>
              <a:t>Most are to do with governance in some way – and in particular little to do with the PM role</a:t>
            </a:r>
          </a:p>
          <a:p>
            <a:endParaRPr lang="en-US" baseline="0" dirty="0"/>
          </a:p>
          <a:p>
            <a:r>
              <a:rPr lang="en-US" baseline="0" dirty="0"/>
              <a:t>PM role does not equal project management</a:t>
            </a:r>
            <a:endParaRPr lang="en-US" dirty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70006-BF75-4505-AC60-F72D431A6972}" type="slidenum">
              <a:rPr lang="en-GB" smtClean="0">
                <a:latin typeface="Arial" pitchFamily="34" charset="0"/>
              </a:rPr>
              <a:pPr>
                <a:defRPr/>
              </a:pPr>
              <a:t>3</a:t>
            </a:fld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700" dirty="0"/>
              <a:t>APMs recently published survey on factors for project success.  What contributes most to success / failure.</a:t>
            </a:r>
          </a:p>
          <a:p>
            <a:endParaRPr lang="en-GB" sz="1700" dirty="0"/>
          </a:p>
          <a:p>
            <a:r>
              <a:rPr lang="en-GB" sz="1700" dirty="0"/>
              <a:t>Governance is stated in it’s own right</a:t>
            </a:r>
          </a:p>
          <a:p>
            <a:endParaRPr lang="en-GB" sz="1700" dirty="0"/>
          </a:p>
          <a:p>
            <a:r>
              <a:rPr lang="en-GB" sz="1700" dirty="0"/>
              <a:t>However over 50% of other factors are factors in good governance ( see Directing Change – COME BACK TO THAT) and are the responsibility of the Company Directors, sponsors or portfolio managers for getting right – not the PM. They need to set the right culture and rules – checks and balances to ensure that these aspects are in place</a:t>
            </a:r>
            <a:r>
              <a:rPr lang="en-GB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BE2ED-ACAA-4C13-91BF-C73D2EB4152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43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700" dirty="0"/>
              <a:t>LOOK AT OTHER  research from a range of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BE2ED-ACAA-4C13-91BF-C73D2EB4152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27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700" dirty="0"/>
              <a:t>So some overwhelming evidence for good governance being the critical success factor for project success. </a:t>
            </a:r>
          </a:p>
          <a:p>
            <a:r>
              <a:rPr lang="en-GB" sz="1700" dirty="0"/>
              <a:t>GOOD GOVERNANCE HAS TO START AT THE TOP</a:t>
            </a:r>
          </a:p>
          <a:p>
            <a:endParaRPr lang="en-GB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BE2ED-ACAA-4C13-91BF-C73D2EB4152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9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Arial" pitchFamily="34" charset="0"/>
              </a:rPr>
              <a:t>Project and Programme management is about delivering specific products and benefits into the organisation </a:t>
            </a:r>
          </a:p>
          <a:p>
            <a:endParaRPr lang="en-GB">
              <a:latin typeface="Arial" pitchFamily="34" charset="0"/>
            </a:endParaRPr>
          </a:p>
          <a:p>
            <a:r>
              <a:rPr lang="en-GB">
                <a:latin typeface="Arial" pitchFamily="34" charset="0"/>
              </a:rPr>
              <a:t>Processes largely designed for getting things done in a “good” way,  (about the what &amp; how)</a:t>
            </a:r>
          </a:p>
          <a:p>
            <a:endParaRPr lang="en-GB">
              <a:latin typeface="Arial" pitchFamily="34" charset="0"/>
            </a:endParaRPr>
          </a:p>
          <a:p>
            <a:r>
              <a:rPr lang="en-GB">
                <a:latin typeface="Arial" pitchFamily="34" charset="0"/>
              </a:rPr>
              <a:t>PfM is fundamentally different – it is about selecting and starting/stopping/amending scope of projects – to maximise the combined benefits for the organisation  (about the why &amp; what).  Optimising outcomes/benefits</a:t>
            </a:r>
          </a:p>
          <a:p>
            <a:endParaRPr lang="en-GB">
              <a:latin typeface="Arial" pitchFamily="34" charset="0"/>
            </a:endParaRPr>
          </a:p>
          <a:p>
            <a:r>
              <a:rPr lang="en-GB">
                <a:latin typeface="Arial" pitchFamily="34" charset="0"/>
              </a:rPr>
              <a:t>Benefits Management is core to the success of Projects, Programmes and Portfolios - but needs to be treated differently at each level</a:t>
            </a:r>
          </a:p>
          <a:p>
            <a:endParaRPr lang="en-GB">
              <a:latin typeface="Arial" pitchFamily="34" charset="0"/>
            </a:endParaRPr>
          </a:p>
          <a:p>
            <a:r>
              <a:rPr lang="en-GB">
                <a:latin typeface="Arial" pitchFamily="34" charset="0"/>
              </a:rPr>
              <a:t>PfM is not just “big PM or PgM” – it is ongoing and integral to successful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2A0FA-AEF8-406A-91C5-B5BD4D6E5C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Organisational more than single project – PRiNCE2</a:t>
            </a:r>
          </a:p>
          <a:p>
            <a:endParaRPr lang="en-GB" b="1" dirty="0"/>
          </a:p>
          <a:p>
            <a:r>
              <a:rPr lang="en-GB" b="1" dirty="0"/>
              <a:t>Previously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Considered tactical rather than strategic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Suspicious because it fosters visibility, transparency - difficult to hide mistakes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Creates clear accountabilities – nowhere to hide</a:t>
            </a:r>
          </a:p>
          <a:p>
            <a:r>
              <a:rPr lang="en-GB" b="1" dirty="0"/>
              <a:t>Now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Greater focus on governance as disaster projects highlighted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Corporate scandals have led to new legislation e.g. Sarbanes Oxley, UK Corporate Governance Code 2010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Directors have real liability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Attitude to transparency and disclosure changing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Financial pressures require “every pound to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D4EC-58F3-4FA1-A8A7-678F408D7A3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06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Engaging with stakeholders to ensure change supports </a:t>
            </a:r>
            <a:r>
              <a:rPr lang="en-US" sz="1400" dirty="0" err="1"/>
              <a:t>organisational</a:t>
            </a:r>
            <a:r>
              <a:rPr lang="en-US" sz="1400" dirty="0"/>
              <a:t> objectives </a:t>
            </a:r>
            <a:r>
              <a:rPr lang="en-US" sz="1400" b="1" dirty="0"/>
              <a:t>(alignment and relationships)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Defining clearly the destination and method for the journey (</a:t>
            </a:r>
            <a:r>
              <a:rPr lang="en-US" sz="1400" b="1" dirty="0"/>
              <a:t>vision and roadmap</a:t>
            </a:r>
            <a:r>
              <a:rPr lang="en-US" sz="1400" dirty="0"/>
              <a:t>)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Defining where what type of change decisions can be most effectively made </a:t>
            </a:r>
            <a:r>
              <a:rPr lang="en-US" sz="1400" b="1" dirty="0"/>
              <a:t>(golden thread of delegation)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Defining when critical change decisions need to be made and those involved in making them </a:t>
            </a:r>
            <a:r>
              <a:rPr lang="en-US" sz="1400" b="1" dirty="0"/>
              <a:t>(process and decision gates)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Ensuring accountability to deliver (</a:t>
            </a:r>
            <a:r>
              <a:rPr lang="en-US" sz="1400" b="1" dirty="0"/>
              <a:t>clearly allocated roles)</a:t>
            </a:r>
            <a:endParaRPr lang="en-US" sz="1400" dirty="0"/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Ensuring excellent management control and effective forecasting (</a:t>
            </a:r>
            <a:r>
              <a:rPr lang="en-US" sz="1400" b="1" dirty="0"/>
              <a:t>keeping the destination in sight)</a:t>
            </a:r>
            <a:endParaRPr lang="en-US" sz="1400" dirty="0"/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Ensuring transparency of change decisions/actions and communicating their outcome </a:t>
            </a:r>
            <a:r>
              <a:rPr lang="en-US" sz="1400" b="1" dirty="0"/>
              <a:t>(reporting)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Ensuring appropriate resources are in place </a:t>
            </a:r>
            <a:r>
              <a:rPr lang="en-US" sz="1400" b="1" dirty="0"/>
              <a:t>(capacity and competence)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Corroborating through independent review </a:t>
            </a:r>
            <a:r>
              <a:rPr lang="en-US" sz="1400" b="1" dirty="0"/>
              <a:t>(assurance)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/>
              <a:t>Demonstrating the right </a:t>
            </a:r>
            <a:r>
              <a:rPr lang="en-US" sz="1400" dirty="0" err="1"/>
              <a:t>behaviours</a:t>
            </a:r>
            <a:r>
              <a:rPr lang="en-US" sz="1400" dirty="0"/>
              <a:t> from the top </a:t>
            </a:r>
            <a:r>
              <a:rPr lang="en-US" sz="1400" b="1" dirty="0"/>
              <a:t>(leadership and culture)</a:t>
            </a:r>
          </a:p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D4EC-58F3-4FA1-A8A7-678F408D7A3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7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234888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841704" cy="1800200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707904" y="5301208"/>
            <a:ext cx="5114778" cy="720080"/>
          </a:xfrm>
        </p:spPr>
        <p:txBody>
          <a:bodyPr lIns="45720" tIns="0" rIns="45720" bIns="0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348880"/>
            <a:ext cx="9144000" cy="3600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dirty="0"/>
              <a:t>www.3pmxl.com </a:t>
            </a:r>
          </a:p>
        </p:txBody>
      </p:sp>
      <p:sp>
        <p:nvSpPr>
          <p:cNvPr id="8" name="Footer Placeholder 17"/>
          <p:cNvSpPr txBox="1">
            <a:spLocks/>
          </p:cNvSpPr>
          <p:nvPr userDrawn="1"/>
        </p:nvSpPr>
        <p:spPr>
          <a:xfrm>
            <a:off x="6444208" y="692696"/>
            <a:ext cx="2423294" cy="516632"/>
          </a:xfrm>
          <a:prstGeom prst="rect">
            <a:avLst/>
          </a:prstGeom>
        </p:spPr>
        <p:txBody>
          <a:bodyPr vert="horz" tIns="0" bIns="0" anchor="b"/>
          <a:lstStyle>
            <a:lvl1pPr>
              <a:defRPr lang="en-US" sz="3600" dirty="0">
                <a:solidFill>
                  <a:schemeClr val="tx2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pmxl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4208" y="1196752"/>
            <a:ext cx="25106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i="1" dirty="0">
                <a:solidFill>
                  <a:schemeClr val="bg1"/>
                </a:solidFill>
              </a:rPr>
              <a:t>delivering change  together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72008"/>
            <a:ext cx="8568952" cy="476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0" y="6629400"/>
            <a:ext cx="588963" cy="228600"/>
          </a:xfrm>
        </p:spPr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5F04-B619-4B8D-AE6B-A694BF292940}" type="slidenum">
              <a:rPr lang="it-IT"/>
              <a:pPr>
                <a:defRPr/>
              </a:pPr>
              <a:t>‹#›</a:t>
            </a:fld>
            <a:r>
              <a:rPr lang="it-IT"/>
              <a:t>/121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3200"/>
            <a:ext cx="3619500" cy="326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743200"/>
            <a:ext cx="3619500" cy="326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477000"/>
            <a:ext cx="1600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B57C9-50C3-4983-8C32-474FF6551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630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0" y="-171400"/>
            <a:ext cx="9144000" cy="792088"/>
          </a:xfrm>
          <a:prstGeom prst="rect">
            <a:avLst/>
          </a:prstGeom>
          <a:blipFill>
            <a:blip r:embed="rId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476672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67544" y="764704"/>
            <a:ext cx="83529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08304" y="6237313"/>
            <a:ext cx="1522512" cy="504056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GB" dirty="0"/>
              <a:t>3</a:t>
            </a:r>
            <a:r>
              <a:rPr lang="en-GB" sz="2800" dirty="0"/>
              <a:t>pmxl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395536" y="6481737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12" r:id="rId3"/>
    <p:sldLayoutId id="2147483914" r:id="rId4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4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1800" kern="1200">
          <a:solidFill>
            <a:srgbClr val="6C6C6C"/>
          </a:solidFill>
          <a:latin typeface="Arial" pitchFamily="34" charset="0"/>
          <a:ea typeface="+mn-ea"/>
          <a:cs typeface="Arial" pitchFamily="34" charset="0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1200" kern="1200">
          <a:solidFill>
            <a:srgbClr val="6C6C6C"/>
          </a:solidFill>
          <a:latin typeface="Arial" pitchFamily="34" charset="0"/>
          <a:ea typeface="+mn-ea"/>
          <a:cs typeface="Arial" pitchFamily="34" charset="0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docid=rn9ctq0_zyCR1M&amp;tbnid=leiGBHDWPW5fVM:&amp;ved=0CAUQjRw&amp;url=http://q4pm.com/archives/326&amp;ei=RYuZU7u3LuOc0QXfrIGIBA&amp;psig=AFQjCNH83KMNzjHoI-A8CLFHKeN9iWvSBQ&amp;ust=1402657908126181" TargetMode="External"/><Relationship Id="rId13" Type="http://schemas.openxmlformats.org/officeDocument/2006/relationships/hyperlink" Target="http://www.google.co.uk/url?sa=i&amp;rct=j&amp;q=&amp;esrc=s&amp;source=images&amp;cd=&amp;cad=rja&amp;uact=8&amp;docid=pYwjj_pErF_RGM&amp;tbnid=PHPso-BuC686EM:&amp;ved=0CAUQjRw&amp;url=http://graphicriver.net/item/crowd-of-sports-spectators-seamless/2325866&amp;ei=tI6ZU-rTIYeO0AXvtYCYAQ&amp;psig=AFQjCNF5QJeJDkb67R_9rBHhIr3DZN4_AA&amp;ust=1402658672834180" TargetMode="External"/><Relationship Id="rId18" Type="http://schemas.openxmlformats.org/officeDocument/2006/relationships/hyperlink" Target="http://www.google.co.uk/url?sa=i&amp;rct=j&amp;q=&amp;esrc=s&amp;frm=1&amp;source=images&amp;cd=&amp;cad=rja&amp;uact=8&amp;docid=zWwzjo8L4mCSiM&amp;tbnid=5nck-9p9PwIm8M:&amp;ved=0CAUQjRw&amp;url=http://dojoblog.net/freelancing-the-complete-guide-of-running-a-successful-home-based-business.html&amp;ei=sxmoU_DCC4yV0QXdioDwDA&amp;bvm=bv.69411363,d.d2k&amp;psig=AFQjCNGUxzLXSAG_2ifLEtpXbMgLUUClUw&amp;ust=1403611945429673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image" Target="../media/image22.wmf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HbvnyPKPd41-cM&amp;tbnid=G_hgL3BIsXO77M:&amp;ved=0CAUQjRw&amp;url=http://creativecompetitor.com/do-you-know-your-books-vision-and-journey/&amp;ei=PomZU5-JIKSd0QXohIGoCw&amp;psig=AFQjCNEjWgn6qeCheiEg8jgWp644TTgS3A&amp;ust=1402657446670539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hyperlink" Target="http://www.google.co.uk/url?sa=i&amp;rct=j&amp;q=&amp;esrc=s&amp;source=images&amp;cd=&amp;cad=rja&amp;uact=8&amp;docid=TM1Z-J14w-tKpM&amp;tbnid=ea6NXlhEl3k6zM:&amp;ved=0CAUQjRw&amp;url=http://momentslater.blogspot.com/2012/01/who-decides.html&amp;ei=Do2ZU6zSJaXv0gWEg4DoBg&amp;psig=AFQjCNEOSfgBAgL4RFrzFhVBlRqeriLN9g&amp;ust=1402658388439075" TargetMode="External"/><Relationship Id="rId10" Type="http://schemas.openxmlformats.org/officeDocument/2006/relationships/hyperlink" Target="http://www.google.co.uk/url?sa=i&amp;rct=j&amp;q=&amp;esrc=s&amp;source=images&amp;cd=&amp;cad=rja&amp;uact=8&amp;docid=s5PMaL2Xz4IM7M&amp;tbnid=qdUL3CO01P1UQM:&amp;ved=0CAUQjRw&amp;url=http://www.123rf.com/photo_26568364_stock-vector-office-workers-look-into-the-far-distance-with-a-telescope.html&amp;ei=x4mZU5C-D6Tt0gWXyYG4AQ&amp;psig=AFQjCNFvvamEuYnmGmxVdmq286wXxeS1cw&amp;ust=1402657595042091" TargetMode="External"/><Relationship Id="rId19" Type="http://schemas.openxmlformats.org/officeDocument/2006/relationships/image" Target="../media/image26.jpeg"/><Relationship Id="rId4" Type="http://schemas.openxmlformats.org/officeDocument/2006/relationships/hyperlink" Target="http://www.google.co.uk/url?sa=i&amp;rct=j&amp;q=&amp;esrc=s&amp;source=images&amp;cd=&amp;cad=rja&amp;uact=8&amp;docid=Vt7tBHfsYwOuNM&amp;tbnid=S7g5ux-QKNxETM:&amp;ved=0CAUQjRw&amp;url=http://www.eu-ems.com/practical.asp?event_id%3D24%26page_id%3D163&amp;ei=t4qZU4CHHpKa1AWF1YGoDg&amp;psig=AFQjCNEyWjZOM0tccHLGCFAyu45j25EG0Q&amp;ust=1402657802232285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.org.uk/getattachment/knowledge-and-resources/best-practice/project-13-from-transactions-to-enterprises/ICE_REPORT_V6_22_03_17_Pages_Digital.pdf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en.wikipedia.org/wiki/File:Bob_Diamond_-_World_Economic_Forum_Annual_Meeting_2012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hyperlink" Target="http://en.wikipedia.org/wiki/File:Deepwater_Horizon_offshore_drilling_unit_on_fire_2010.jpg" TargetMode="Externa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420888"/>
            <a:ext cx="7841704" cy="2016224"/>
          </a:xfrm>
        </p:spPr>
        <p:txBody>
          <a:bodyPr/>
          <a:lstStyle/>
          <a:p>
            <a:pPr lvl="0" algn="ctr">
              <a:defRPr/>
            </a:pPr>
            <a:r>
              <a:rPr lang="en-GB" dirty="0">
                <a:solidFill>
                  <a:srgbClr val="003366"/>
                </a:solidFill>
              </a:rPr>
              <a:t>EFFECTIVE Sponsorship IS THE KEY TO SUCCESS</a:t>
            </a:r>
            <a:endParaRPr lang="en-GB" sz="2300" b="0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526" y="5373216"/>
            <a:ext cx="5114778" cy="720080"/>
          </a:xfrm>
        </p:spPr>
        <p:txBody>
          <a:bodyPr/>
          <a:lstStyle/>
          <a:p>
            <a:pPr algn="ctr"/>
            <a:r>
              <a:rPr lang="en-GB" dirty="0"/>
              <a:t>Martin Samphire</a:t>
            </a:r>
          </a:p>
          <a:p>
            <a:pPr algn="ctr"/>
            <a:r>
              <a:rPr lang="en-GB" dirty="0"/>
              <a:t>Project Challenge – 7 March 2018</a:t>
            </a:r>
          </a:p>
          <a:p>
            <a:pPr algn="ctr"/>
            <a:endParaRPr lang="en-GB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105400"/>
            <a:ext cx="9144000" cy="644525"/>
          </a:xfrm>
          <a:prstGeom prst="rect">
            <a:avLst/>
          </a:prstGeom>
        </p:spPr>
        <p:txBody>
          <a:bodyPr vert="horz" lIns="91435" tIns="45717" rIns="91435" bIns="45717" anchor="t" anchorCtr="0">
            <a:normAutofit fontScale="975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3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6" descr="HOME3.jpg">
            <a:extLst>
              <a:ext uri="{FF2B5EF4-FFF2-40B4-BE49-F238E27FC236}">
                <a16:creationId xmlns:a16="http://schemas.microsoft.com/office/drawing/2014/main" id="{AE0725FD-6519-410C-B288-036506238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53" y="5184446"/>
            <a:ext cx="1057547" cy="127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hartered_master_purple_block-S.png">
            <a:extLst>
              <a:ext uri="{FF2B5EF4-FFF2-40B4-BE49-F238E27FC236}">
                <a16:creationId xmlns:a16="http://schemas.microsoft.com/office/drawing/2014/main" id="{48591AAC-3D6B-4623-91D1-8B169FE6B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6457321"/>
            <a:ext cx="1814742" cy="42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60648"/>
            <a:ext cx="8352928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We need to be sure that we are maximizing the value of our investments in change (all projects) such that?: </a:t>
            </a:r>
            <a:br>
              <a:rPr lang="en-GB" sz="2400" dirty="0"/>
            </a:b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We deliver against our </a:t>
            </a:r>
            <a:r>
              <a:rPr lang="en-GB" sz="2400" b="1" dirty="0"/>
              <a:t>strategic objectives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We gain best value through </a:t>
            </a:r>
            <a:r>
              <a:rPr lang="en-GB" sz="2400" b="1" dirty="0"/>
              <a:t>optimal benefits</a:t>
            </a:r>
            <a:r>
              <a:rPr lang="en-GB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At an </a:t>
            </a:r>
            <a:r>
              <a:rPr lang="en-GB" sz="2400" b="1" dirty="0"/>
              <a:t>affordable cost</a:t>
            </a:r>
            <a:r>
              <a:rPr lang="en-GB" sz="24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With a </a:t>
            </a:r>
            <a:r>
              <a:rPr lang="en-GB" sz="2400" b="1" dirty="0"/>
              <a:t>known and acceptable level of risk</a:t>
            </a: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In a </a:t>
            </a:r>
            <a:r>
              <a:rPr lang="en-GB" sz="2400" b="1" dirty="0"/>
              <a:t>controlled and transparent way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With few </a:t>
            </a:r>
            <a:r>
              <a:rPr lang="en-GB" sz="2400" b="1" dirty="0"/>
              <a:t>surprises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Across the </a:t>
            </a:r>
            <a:r>
              <a:rPr lang="en-GB" sz="2400" b="1" dirty="0"/>
              <a:t>whole life </a:t>
            </a:r>
            <a:r>
              <a:rPr lang="en-GB" sz="2400" dirty="0"/>
              <a:t>cycle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/>
              <a:t>Sustainably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And behaving </a:t>
            </a:r>
            <a:r>
              <a:rPr lang="en-GB" sz="2400" b="1" dirty="0"/>
              <a:t>ethically</a:t>
            </a:r>
            <a:r>
              <a:rPr lang="en-GB" sz="2400" dirty="0"/>
              <a:t>.  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308304" y="6212110"/>
            <a:ext cx="1522512" cy="554462"/>
          </a:xfrm>
        </p:spPr>
        <p:txBody>
          <a:bodyPr/>
          <a:lstStyle/>
          <a:p>
            <a:pPr>
              <a:defRPr/>
            </a:pPr>
            <a:r>
              <a:rPr lang="en-GB" dirty="0"/>
              <a:t>3</a:t>
            </a:r>
            <a:r>
              <a:rPr lang="en-GB" sz="2800" dirty="0"/>
              <a:t>pmxl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6018034"/>
            <a:ext cx="6931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Sponsor role is crucial – apex of governance</a:t>
            </a:r>
          </a:p>
        </p:txBody>
      </p:sp>
    </p:spTree>
    <p:extLst>
      <p:ext uri="{BB962C8B-B14F-4D97-AF65-F5344CB8AC3E}">
        <p14:creationId xmlns:p14="http://schemas.microsoft.com/office/powerpoint/2010/main" val="25577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Responsibilities of the sponsor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3</a:t>
            </a:r>
            <a:r>
              <a:rPr lang="en-GB" sz="2800" dirty="0"/>
              <a:t>pmxl</a:t>
            </a:r>
          </a:p>
        </p:txBody>
      </p:sp>
      <p:pic>
        <p:nvPicPr>
          <p:cNvPr id="1036" name="Picture 12" descr="https://encrypted-tbn1.gstatic.com/images?q=tbn:ANd9GcQ5ZGxBibeBL1q5s1gpeasdBg9TcxIqIkcJPLOnmq1Ai1LwvWdf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9" y="4839152"/>
            <a:ext cx="2396623" cy="17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6" descr="data:image/jpeg;base64,/9j/4AAQSkZJRgABAQAAAQABAAD/2wCEAAkGBxQTEhQUExQWFhUXGBobGRgWGSAdHBweJCAgIRwdIhwcICghHx4lGxseITEhJSkrLi4uHR8zODMsNygtLisBCgoKDg0OGxAQGy0mICQyLC82NDg3NCwwMiwsNzQ0LCwsLy8sLCwsLy8sLCwsLCwsLCwsLCwsLCwsLCwsLCwsLP/AABEIANQA7gMBIgACEQEDEQH/xAAcAAACAwEBAQEAAAAAAAAAAAAFBgMEBwIAAQj/xABGEAACAQIEAwYDBQYDBQgDAAABAhEDIQAEEjEFQVEGEyJhcYEykaEHQrHB8BQjUmLR4XKCkiSistLxFRYzQ1OTwuIXY8P/xAAaAQADAQEBAQAAAAAAAAAAAAACAwQFAQAG/8QAMBEAAgIBAwIDBgYDAQAAAAAAAQIAAxEEEiExQRMiUTJhcYGx8AUUIzORocHR4fH/2gAMAwEAAhEDEQA/AFrLdvOKUWR3rVCsqdNVFC1AIlZKWkGJWDcHeMbh2V4/Tz2WSvTgSIdJk03+8hMC4neBIIPPGWcVpL3Lmox0qjbmzDlPW/S8+eGv7E3U8OsIYV6gc/xNCkH/AEFV/wAuAotLzt9QSPrtAJxTeuBZmE+v5YtV9vcfiMIVLh2bD1H/AO0IWqraFKJ4GtfxG8HwnTEkzawwOo5bG7ELTJkEx5y9SecgiROLGFrsflK1JClfMtmHD3ZgBHhJ0iBJGxk852wy4bpySuM5xFXrteKv2j9oKuTyoOXE161QUqVpgkEloNiQqmJtJEyJGMkd+MJUDrmMwzG8ivKg9NDMF9tMY2Ptzw3vaCsPio1BUHppZG/3HJ9sIC0BGnU9iCDrM+YmZI5QcJ1FzI2BHUVKy5Mf+wHHWzuSp1qgAqgslSBA1KYJjlIho5TGGDfAPsZwzuMqBzqO9VrRd2J/4YHng9ipDlQTJXGGIEGdoc5UpUCaI1VWISmDtqbmZtCiW/y4Um7NZ2Nf7fW72xN20SOUAxHtG9r2b+P5AVqLISQN5UwwsQSDyIBJwg//AI5oXXvswG1AioKh17EFekGxnqJm+J7wC3JxKKPZ4GY/dns69agjVBpqjUlQDYOrFWiLQSJHrgjgdwDIijQSmCzAXljLGbyTzJ3PmcEcUJnaMyd8bjiVOK5nu6TuNwLepsD7TPthM4b2jp6mmoxMjx3N78+n0w19osgK1EoZ06lLAEiVB8QkeU4WaPZuiuqmDCyrAwNU6mlZ3iNIg9cQ6zT1Wn9VmHpjj559fTiNQ3BCKdvvzk/Ljt7/AOo5ZKvrRWkGeY2Pn774nwM7P5HuaWkEwWYqCZgE2j2v74J4trzsGTmJOc8yGrUMwPfEXeHkZ/P+2KvFKbGQjaCTIaJ5DlN9j88VUDkoS8Ksgrp3MwrTNrQYi+M25rTYSGxiXVouwcQ6rWHQ4rcUzoo0mciY2HUmwH65TiegsC/n9Tgd2kyxegQoLFSGgbmNx52J+WNNSSoJkJHPEVqnGswTq7xgJ5WXrEenX64ZOznFzWDK8a1gyLah1jqDv6jApMk4LL+1MVqSR4aQ03GkL4NipK+INYD3vdnuHFKrtJKhAmogDU1iTCgC0QSABPvgK7g5xGWUlBmMOFT7SuO1cpk5y89/WqLSpQuogmSSFgydKmLG5GGvArjWU1mm2xXWFaAdJaLweoET5kczg3OFzBQZYCZpwSjxjJoM1UWtUWS1VXqCpKzeVDMVt94fDztIOu0aoZVZTKsAQfIiR9MAsi1ZP/OaFJ3AOpfTb5fng3lUhFBAEAWAgDyA5AbYXU4bpGXJtkuMa7d/aPmHrtl8gzItJmDVFXU7lTpaAQQEDW2kmDI2xsi39Mfn7s2q13zbd4S7V2fUsAsrFiGjkCSTA2+WO3PsXM5Sm44hzOcOFek1NyRqvIiQQdQO3UCfLpiXsp2ipcJovQ/eZio9QuwEIiWUAXLGSBJthhyfAKrPpZSg5sYsOcciekfTEHC+B0aZzfeZdKw/aak61DaEC60jUDPhb3J98ZtVrA4UzQdEb2oQ7P8A2g0M3UWiUanUZjpkhlIAJHiGzEco35nBijlIZ7/fYgWt0InYxFxGFvtZwkM2XenTSk9LMUtLqB4lEtAAA+ErqjlBjfB7LZ9QPFY+5Ecuvpg2LMcmLylZwOJcy5WirMZjvC3ncQY9DPtOA/a3tY1FhSoRqIBZmExOwAPO036i2Os7mi4jZRMD6D0ty9euKObybCpWrBJMyxPJFQEabdAB672x4M6ptXvOVGt7CzcgQkOL1WRqT6SWVl1FYNwRsCAOeFmnwmqbMB01W29d/pOGvO1mb/xKcEMAjqb9bg7C0G/peMQ4fVX4iYsOcQLrAj5rGM9v9QlT4uw3VT6SP64tLxQFZCtPS0fPp7YBkTA6kD5mPzxYXNDWUggwDdWgyCRDRBMKbAmOe+Paq+xCFrHMDT0o/Lyj2v4hnHoinlAtOozAMzHZIJN4MaiAsgcztuJKHEh3BrkEgKIp21FiYFL/ABa/BExNsSNWDqrgETtqUqYPkwBG3MYgFET5atcfzRE/UmOpnfCFsawefrKNiofL0gzhva+pkMqq8SZXqhmVShlqigKwiwnTq0yY2EkkybvAPtQyWaqrS/e0XchV74KFJOw1IzAE7CYkkDCB21yH7RnaupmCUaVJQFUsdTh2BhQYW1zzgCZOBXGuygp0wEZ++CFySCFIAJPiA0owCkiW5Q0GMVrYe8matZ+jqmVJUiRJBi398LmYLUabPWBUIt2g7Dz2nkOZwf7O501splqx3qUabn/MoP54X/tPJOVp0gQDWr0qYk23ke0gY5aMrk9ozTr5wvrAI+0mmIAoOVAAksAf9N/xw2cN41Sr0e+QnRzBHiB/hI6/qYvhPPZykcv3f7O+tNmDIKjSYLTOmP5Ty2vj72Ty3cNnMvq1FNDSBHxU+km8GN8KS9weZVdp9OyE1ggj+xGPiXFSwAUQNQktv5bWF4HOxOA/GO0aZJFqskktApqvidiDZQDv5nbpi2Rha7T5RtdF6aKSqVQCx8IJ0RzF4BHkC2+xqsAHm7iZtZPsZ4Ms8O+1mm1VVzGUrZem7BRVa4BP8UqsDa4Ji9oGNCetvAmMY65rOulqdMqZWopexFw0H05Qd98ahwIMMvRVyS60qauTuWCjUTFt8T/mHx9mUDTpmR05PiJ3uABtPKTiXN8YTL0ddSYU6RG7H3tyMmeRxO9C9rA7/wBvX++F7tlWq0u5elljmtOsCnqgAnTDfC0wAw2+9hSuynIj/DRsBuk+U+3q6oeiyibnVJA6kaZ9R+OGHMVi6kAgTcEfMX6bcsZ/V7Q54hGqcJFQNuquSyaTYMDSMG8gefK+HLgyMMvRDfEKag+oEb8/XA2XWjqZy2ungouPnmS0aDbtAuNj/c/IR54ocf7a0MoQtWWcidFMeKOpkwB6mT0jBXGP8TprWzuaqVVqsvfVKammFIGnwAnU4Y6RoOkCSIvcYGux84SBtRuX7TSeC9vMpmj3Y7xHawRxBad4ZWI28wcZnk+yv7LXqaWcwWVVAiF1WBImSABfbFV8mcrWR170mjVQszIqLZgLfvC9zAgqJnljW+O8Eao/eUtIbZg2x6H1tHy6X7bqHBAeEtVYOVk1btPk1fu2zNIPMRqBg9CRYe5x9zVUMAwZWpVVIBSGkgkMeYIIIEeWMnynZ/Kmm7nP5aFUaoqABWJ+E9QRaes2MYYfs5paamYoLUWtTCpWRqZBVrlXgjncCOqkW5rqp2nmGxGODHPM0GZN503IO5nyHzj1wOqUivxAj1BGGDL5LV4m5mRO4HL0nf6Ylz9P9283EH9eo64sFXlkVo3NmLVFASJnTN4nbntialxmjVd1p1A4VQHCg2N43gGRYjyGL4RdtQ8IvBiPYcsZ19qNQ0KuXr0qjLVcOCUaCwXTE9Y1EemnABVbgRiKaxHTjHFKVEU+9qBA5MapufaYAE4hyXEqNa9KrTqf4HDfgcYfn+M1KzBqru5AI8TbA8h0wyfZ9w4VGaoF1FDpQbmSPE3+mAPU4qqG0YireTmahVriJUgkXgQSYvAHXFnL1GYIsaWQ2DqSYiNgwg6SRe3PAirwqqoDRM38O48o6+k4OcHrmoknxOPCTzttPSRAk8w2FX1hvOpz2jNO5XyMPfIMzrLksCBMDoYmIPufmcQ1cwi2ZlB6EgYZM03d0HJAOlGYzsSATt5nGcZDh71WHIG5ZunM3I1bHb3jEV5NOFUZJmlp6VtBZzgCfOM5LTmlzdKqBrTu6iAnxAfCyleYMAg2j61MzkHzSDLrWFKnUPjZp+HmFXYs1h4oG+Lf7K4OkrNibXBiJKnY+2LfCqBZgY8K8+U8h84P6GCrY2EccxN6CrIzkTQcrnKGVytPW606NOmihnMAAABRqO/TGc/aRxEZmvROVr06oQQoo1AWWpOokBTPwhYYAxpO2FXt7matXNmipIp0VptpZ/BJDeMDYMQ+mTeFwvPkqlM6w3iQ61KMVa0bW3A6HFjqCNpMlpco28D7M3Dhdaq603qeF9A1gKNMxfxbgTy+Rwpdk8lnDnWqVwykgmtq2YEQFHUA6YiwC+xa+zGcavk8vWaNVSmjGOsX+oxbqtux2BXboDf8TiKwhZZW55+ErrTJbSoJ8RA+cb7YHdp6Zp0vEsPYqGBg3E3EjY+0i2DWUcqyWvqFywiZnf8Atifta61aBlqIKsCP3gkm8i4F4JtOL3J2YkFKobRk4Gfv5TMOGZiq7trpaE12YspledlJMzO/I8zvpuU4lSJIFRL9TH0MfoYRlQDYAY6xnb+eBN5fw/jzNzNCzOaSmpZ2VQLSxAE+ptis+dSojNSdX06WlTIgnqLXAb5TyxkmcyxzVRhWqMILU6Cg/CqnSTBESWBtubb2Am4KgoVUWjULUzYqSCFqBSVcQBuqsDy5elSIDxzMm0sufQTTaUmdJjUYBIAiT1FyZO/L13mfN0wxUuoKmCJjblhcznEA1NUXnOufw9x9PXArN1CEYi7BTpnrHhHzgYNdLvHPEms1ABwI61uKUUcI9WmjHkzgH5E4zn7PM/V/aszSa6Vg1Rogw+oKSOs64PoMR8K7Oq5fviwhTqIIEEmfvCeZvzwx9kOzaUqjsV1lIalUUkNDAhlbSfELLYgjY2OwtpGrGesKvVITt+owD8IF+1jN1YyuXmQ+tzAgsywq2kwPG0C5n0xqVAnSureBPrF/rgeOFI1bvu7HehdIqMLqt7LO25+HfnhN+1fMuvcUKRZZ1OdLabKFUC1/vHmPflNdQWXd6ShbAz7R74by3A8uVUjLKFdf3ikCxlTczMqRYjqeuCfZnhC0WquqKisQtML/AAgeJjNwWe0dETnOF3JcSqoPEtNzFjceki8/MYscNzVaNT1WksTCEhd/4ST54dQ/iPgczmrT8tXusGB0+/4jxgfxFdRI5aR+LX+n0x8OaYDeeUn8bYqcQoGqjKWILAKT5TewtsT88N1DbPKesXp18TzDpOKbK2ioq/Fc6QCCSADJkbARJ8umMk+1vievMpQVdKUFEQIBLAExbZRAtaZxqPD8t3ZamZYJGnqwPwjoSDKx/h64uN2LydQ/7Ui16raiS2ymRITmu6jeTA9lVcnMO3AGDPzVv6/j/fGm/ZDly1Kq1tC1YYbGGQTtuOoPLH37S/s6p5Y0HygKrVqCmVLFgJkhrmREXHMG0QZvdn8gMpTanTdyHYM5MSxiOQECOXznFW0uCBJWdUIJjpSyKAkaGgMCnSdIUafFvbex67A4J8F4eaKEM2pmOpuk+U3O253wj8T4zUSidJUERDL8RM2m/vy2xW7McUrsz1WrVGawhmJXqfDtyHK3LDdPpHKk5nrNWmQcR+7SVNOWqyCQVIMESJtN+UkTziYwC4RXV6dN1QGokK+kKDAUqCSSPDDTzi4jE3G+0RVaHhHd1Ce8kSbadUcrEncGYxZyWSppqCgQSGERFwLiLRbEF6nxAflNCuxTXtx3zAWczKjNIlNIWmCoVBG4uQBy26bTgpiDi2ZVGYgBSTLP1tAHncHFZcy8Tv6j+l8Lo1S1bgQxGeTjge4mBqKGt2lQBgY68n7MXe1OVp989UIpJUJVDTDibSJFx4RP9BgZwvga5hxR007gsai3ZF5hTNiJAAIMSMNn2lcDCUUenqH7yKhmZkeGRtEiPUjCVw3NNQdHTUWDKNIJBe48EjkxgYfYX55i6wuBxNbp0woCgAKAAANgOQjHTCYHUj++ELM8SrqFerxDuyzFRoy4agHHxJrgzG0k8jvBxayPG6761qNpqU20t3Z8JkAqykXhlMjENeisZxkiPs1CohIEZv2Sn4lFMAowI0qJ0kq5gWtIiB5G+2KHaDSAqhApJLMYG/tz5zy+eKuWz7KZPi9TJ+ZxdpUTm3LNCU0G45c4v8yeVrYsspZc56esTp9UgcNjPugPHNTbDa/ZqkyyjMLWaQwPTlflsRtgrwrs1l+7Usmto8RYmJ5+GYiZGJ0rLnAmtb+IV+GeDkzOXYhdI2PiEATGq999wRviSm5MTy8hPzGH3jfZGlX0GmRRKCBpUaSJn4RHMm4PM74Xs0lPKM1JUSs9tT1VkC0hVWbWNzP4YrqqdbB3ExLrVNZ9YJxW4jQ10qijfQ7CxPiVS62Fz4lFsEmro4MoqHkyEgT0IJIg7SIje+2CnB+GRpqEkNErHKZA+l/fFrcjb3MhTghuwkXB81RzVKnmEpDTVU6xA+IkBg17gFSJvPLzi7CcQFfN55qaBaSd3SU6YJ0F+fK5ZtO8MJjbBnJZJKYGhQqiYUKBBmTtzmfcnF/JpTpKQoiSWhAqrqO94kkndueIKmCtkzRuG5MAS9hR7ZcMevoeiqM6krFQkKVIEm3MMojyY4u9qOJ1k0CgyqGklmWTaPDEwN5nnIjCs+ZzR3qr8n/J8c1WpT2BGaLQWn9SDj+z/wAR/wBVT+uGTh9BWy/eIV0qrSJP3QbHzMXn1vhL4f20o1Kio/7kMY11D4V6TpBj12HOMaLk8qaXhkkOSCZIBIMeEi4wirxaj06/OP1o02oAGQSPQFf8y1WpGPCKdyAp07HmbHlE2PLE6E3B5W+g/riLTDKBJ0xO5iTFybzvgV2l7UZbIsVrPNRhqFNAWaIgE2gAkG5OGPvsGcdIio11nGYbCjUjEfCwPtIJ9dgY6gdMVmFXUSWVgxn4djc6pnrHTC7wf7Q8pmGCDvEqHZHUCTFwGBKyPUTywcydQVSZVPCQQGExPMbRcE4Bdy+Uw3KMcgyXiFBq1KnTquGdamrVp28DXidzqjfrhWqpBI6Ej5GMMNHiikiQQAxOreRBAmBPMfLEOb4G9R2dNIVriSRNhOwPOcVU6gKfMeJFfVuGV6wLl8pTquiVRKltpIvsNvX3wdyvB0UFFOkBgQQqgGwnlG8jr8sDqvCXQw0fkfe2DNOusEmNURMeJvKfPb+mDudjgoTieoQAEOBF7tTTIp0P4dVUjyBIKj/Tf54r8K7QNRXQRqAsLwQOmxkDl0k+gudqeLomW0VIBOnTeSSpEwALWtO1/PCbkuIpVdUWdTEBQbSTsJmPngQRja/WPweqjiONDInOS7MEe0AiQF1HzEm8kn+L0Au5jh5CamK6NAHd6eZtv08iDzxxwrhtdAGqQIkQLkjaGG0fP88EM7w1mpgU9KsDqAIOmY5xJ9/bEXiahUYA8845/j790oGwkc8cQ9TpirRVagDh0GoG4MgT9cI/a7hFDI5emafhNTNUgalTxFV8TeXhTSG6nSJJtg0naTL5OjSpZip++CLrVFLGSJJsIAJM3iZwrfadxijmspQei+pRWIYQQQSjRINwbGOt+mKmcBOSMyZFJfHaXKfBM8Mu2XNakVtE0KVlvKqoQUomD4lJudrYAcKXRmMxSLKxprTQlAApKggwBYQSVsAPDYAWw6dmKX+x5Z3JYiih1FSXjT5STbaxMbb4zzsTlSatdaeqoqr8cXI1QrEbgtvFzv0xyuwCwZnba/02xn7MZ8SHNMKTUwYDMCfYGx94Ptj7lsq9T4FJ8+Xzx8zeSdQQRDWIHW/XFOpZChUnmRaZWDhscStSqsLhoIm4ke4vb/rh77KcZau1RCoCr4hEzcmAbxt0wjZZDqB0kXEgztzF9sHey2cXLO5eSGUDw8oPmcZtB2tzNPUFSJoLGBtPljOcrGYetUCgsKklHmApGoWAknl/lONBy+aDqGUMQdiRH0MHClmKqPWqMmXalUVilQuI12DTpUlSLyH3388XucKcSJQCwzBnHMmq0y0Kg8K0wpMkncG3mTI6HB2idrR4VseW9sL3a6iqU0qOxCKwXSL/ABWLCTcgDnyn0wYy3FKdVFqU21KZggEX5iDcX/DA0sxZeJ29VAbB9DLNZTpaN4P4Y+GqQUnTpYgCxn4WJvMchyGOqGpkLAAwYi/znnvtAxBSYOSASVBkHUym/XTE3wWrAU++DpHLCVuK8OFcBah+EapQlb3EbkwZNieQwkKcv/Ef9VT+uHytmlXVfUTYjaLWI/XMYz7jXaEZVxTqBSxEwjzA5EyojGfYjMfKDNXS31LkOR8xmc8U+zimaFNaBqd94y1SqDoMWKvpB0QVtHUzqmz32IovU4Vk+8+PulZSegnu5/yaQfInF9KIYFGnQ+oG2mAZLc5k3uIjfBdFCgACABAA2A5D0xoUAsDumVqCFIAkeUoaRf4iZb16egFh6YwniOWoNnM9VzTs4Obq0kHikGbTF4ClVXlA+W+MY3thL7ZMgqqVI8aEMQeYNpjyP4Y7qBtr47TmmO6znvMt4jwaijxlWqd/Sen4DJBJcAGSBcG8TEA+uNOo1yuqPvKV+fP5T88DMmJIm8Xtt+r4vYz95YDMrsUK3EmydLW6raCwmenP6YYxnyXIhhsbqYMgmA2xNjtMfiA4aU7xdYJEiI6yIkcxgvXeWAVvhNoGrlyjmASP0cBtBPInknGeqipSViCpBG6kG820m4Npv0wMt5/L++C2cqg02B+ImwE+gJjlzvzwLg/w/Q4u0vCke+Jt6xe4hTyjZkvX11TSVUFIISJMsGbYGx2mLXm2LHGK/C8zRZHoHKOqalr0qdlgbnuxLDqpHoZg4occqNSzlM6YWtT0k/zKSZjyBHO4PlgnwfKrVdVcwogx/EQRpWTveCbXAi9zhNljCwjAlSICgbJj7nKBB1RAaD6HmPnf3xDSpljC7/h5nywap5kd2ruQsgbmBJ9cSBlUbgA+2HmoE5kwtIGJglSqrZuoj0arP3j6qjKdCmbC9o2UbmRsABi52Sp08xmTS/Z3RNLK61EIVxBZTfmrqt97iDtg92x0jNuFtq0sOYmd/crPvgj2LQTUY7wACfmR7wPliO0gZwI8eyDmF8hw9aNJaVMOFUQsksVHQMZMDle1sfOG8Ip5ekVpIFlgzXJJMi7MSSx8yTgqMQZtoABtJ5/P8sT+IzkCEYF4YRT1TqmrVqNIug8ZVRvawUbXnFXjY1NTqDUNLNTYHYggmYmPiUX8/TBataVMQdLrJgETIv8A4gT6eWKvF1coCLosaiOp29rH3IxYcxRxtgbEdTMKpXUYkgAbkk7fXrbEgxV4jlwy3kEEEEbjpgEIByYGCeBHVO1KKCAlkF77ARPLoR88B+Ndq0FZW0MFCfvR97TI0OsbhZbUpg3kTGLmTzPed2wgGCCIMi4mItBKjfb6YzDtFxepUzFVoNOTAUiDpFhM8jEkbGeYxXUTacHpF34qGR1hDtt2gXM6Epz3SsxkiC5Fg0bhbuBN955YLdlKp/Y6QVSza62wnmD845YQalQm5Pl/QeQ8savwGjTy+VoKrAmFY3EkvdreU2H8ow928ELt9ZPUDczFvT7+kk4ZnaihfDVlmuInSYnxCbW58pAsYxGmZuzJs0xuIBuCJ6DbBLv9IdgQbFrBuQ3M2G2BIbznE1lzWe1GPWKcFJ7GdVOyVXNVMxmHYkHMVU0pTaow0GFnTsNMAemNGjF/JqtJdQB/eQWj+KAs+pVQP8o85AMR0nqACeZLns8FSQbsp0+9p9gT7gYt8C7unTTVqYsJ38IvZQsxMfrlhWxxU7N5XMhnqUw1VRALXHMqdjafwwSttjyNxjjxZKLKWWzjyI9VPKcAMzllqCHEj9cxirR7OZWhUFShT7t2LHw2EfetG1wPfF/FVZ3LEWDa3Ehp0Vpg6RH19PbDPwvK0VpoX0FmEkvBN+V9vQYTuN0Kj0iKRIaORgnbnytPTFujkE8L6qg70AMsmBaIAgwZ6dMKtYpwBxDqXeck8wh2hytKk9GogUKz+KNhbpsLEn/KMSplwGJvhX4lw1qTro1GkqaSzGSzGSJ6xbxH0HlYy3F6iDTZgNtW48pHLEL2AN8Zp1adnryo6f3Eb7QuJ5jN5x8nRk06RUlY0eKBLMSbgE2+YBscK1AZzJMaqq66WYEmSjGYM9QxHxc7EGYxoGbyGqrXqmo475lZtMAgqIEGJAgC3ruDGI8xw7vJ1vU8ShGSYXSRDWjeCTPWLjDlvXjBGPnEWaZlJDA5+WIS7Y5N6tLK5qhTkBQxQ2IDCRsRcT1+exm4VlTVdFCmLFgeQ5z+HrhuytNFRFpgCmFAQDYKBCgeURjqjSVRCgKP5bfhip9GHcNniRJrClezHMxzOZB+IqtbM1yKjAMtIXp0k5KEJkGDva/XmyfZ+z5TM08slVquXrBxpaD3dRV1SpAhVZQQV6xjnOZIUW0eGUgSOkSL77H6nB7sZlAarOLBFNha7k8v8p+YxILGL4Me6IK8xm4hwqlXjvE1EbGSCPcEGPLE2VyyUlhFCqLmPqSdyYGJ8eBw3Ei3HGJhT8G4lxlxmH8NCofAXaKapJjTT+JoiNWnxHn0P8IyOZyOfpZapXqZijVokqzAwpXl4mOmIiAdmW3Q5/3UKZhqozVYIGgUkYqFBiQCGgDSxYAAbjeL+4T2cOWfU2Zq1gZKK8wvIkyxkkQJEbHe0dSwlwJWyL4eYZSoQylmJAIEsduXoBt5Dyvj69YtJkgHlJ25SOth9OmOcexSKxu3SbxDt2xQq9nczxE1KprCnTFR0p0yCQQrFdRiNyN789gBibK8Hq5CvQpmp3tGsGW4jQ6rqsJMAwYg7TO04aqGWGkETqRzFzzYMbCx3PzIx8z2WTwECPGakdG0lSfSGa3UzjOsHJJmpQ3KgdJylZgCAYB/W+K9bh1OvpR0VpMCRt1IO4t0xLiTL1dDBumr56SB9SMJBIl1igI3EsZbguSy4AFOkCDp1NBebGCxvNwffkMU+M5IU3Gn4WuPIjcfgcKIyrqHVqzlm+8wXUpm8CIM3F5/PDFQqP8As9FalRqjqX8TRqK20zpAG1vbHScnO7P8yFa9mABx9++fTWYjSWJHT+vM++EPPUcxnq7LRRnQMVXlTEbksfDJ36wQMPBxD2T4X3eWalUu9Jqhpspa6sLNpW5IabQeUY71PMP2RxE6jRr8PzQSoWFMlVZhPdtKiYP8pPkYU8rY0TI5hQrI5IUkMCBN4giB1EfLzxX7WcJGYoMtMae9dHqMxaQo6K2xmLQvM8sQqsADph1fEluAPxhPN9n6ukmnUQnoykT/AJtX5YH8H4lqcUipR1GkmbsZ8QIi0HYXkdIjEzdqqoFNv2SsxadSykDyF7k78rEdcA+0T6c5UZDcMrAjk0An31TODrDNlWnCMcw9x3iq0m7tV1NpPin4D92x3ExaRaeuFLO9vO5LK1MVGAmFOj5kk2vyBx6rmWZmZrsxJJ8zgl2SyJpjMVxT7w1G0vqgaUVNUgkSwJMRcSoFonDx+msWV3mVeA9uFrsKb0+6qHbxhlJ6ciCRtO9/KW3h2aADaibS1uYt9cAu1XZxGZalOjTpVFrUiKiAeMAln1ADfTq3G8XNouo8avMR9QfwGJ7bS2OY6qoAHiTZvOM6lLQTI8vKf7YrZXIM822jaOdxv5Y8cGAKiBygWwmNyQEEDlvpFxPPmLoVVZsmVG6ytNqnGYE4twp1QNsJFp/MYqcPy4apTTbU6qSPNgD+OGrN5erVVqYC+OAL7Gb3Ak7bwOfSMS9n+yj06oqVivhMqqmZPIkkDbeOse/mqLMNo4gC/CkucmdVAtBloMZK0wwbYECR1sbTH1wJqcfv4VkeZg/gf10xL28YjMLBg9zG07lxt74oZDh9RSjHxBlGlpFyVLXAFrL9cW/mCMrjpx6SIaRWO4tjIz0zz8JBmOHnMVDVpEAmNaM3tIMXBja0HDF2f4Z3CtqYa3ImNgBMC43ufnivwfKMKskaZQFlkEC9rjmYPlbBzuzf3xnXth+CY8Kdu04Mo8X4oKFPVZibKNpPrfCq/arMzugB5adum5nbBnjFZK1ZMuV+FgZmJ8JMD5j647GXJ1KadAtC7i2kkgDaZCrPTYeeDQuw6zypWvVYI4fxtyWaqNWo306dgAPhMDlOPme4tUZ9SBQsQAxEk8yYBHQQDyxS4hlQlV1C0yAx3N4N42t/TFcoP4KX6/y406qxgN3kNthyUHSMvAe9rFtYRUUXYEm/SCANpJM2wUy1GjUk0qy1QNxTdW/Cf1zwk53s3VzeX0JX0UySXo04UOREFngyII8OmJiZgRbyvZVlam1B2p6RGvXLAjwiAAJn1HpgXsGduYSVnbmNFfJOjE0xrRgJEif96FIO+8gzuDaRclqLPVGkQABMsBckkiR5BRIEb3gEMtOhdUTpEwIExe3K/LEXEHhPKb+0n8sZr2HBzLEyCMGC6uVHIkDzufpGI6NA6iLAjabg2sfSfwOOjq1OND2ki6w8R8N7bgXjmYGJaQJNxBi4O4NjeCRInqceqRg439I6y9ihAMUijMxYkXvb9WwboZQPTVlME2g8yLWO+wxznODtr/dxpY3k/D/Uen98FKVAoAqRIUhS0xPnHW+HCvklhFNaMKFMpNwwj7w89/0fpi3l8kixBJabkW8JHLp4l+o8sfaBqmBNLwtFSzXtbTcxe0He5tEGenTkA7G0Hy5exgSPzE4dTUrAgDmJvtZSCTxO2QbDc2POwBmet2XAynwVySAywOZn5RBvz9xgoiRJ5nf8h6DAzjPG6lAIKdF6urUSylQB4jAvzjywdteysYHJia3L2H0lrW+lnRdRN9LMAD5Axt6+lt8Zv2h4j3NQnMkrUcltJBJPpv4eQMxbfGpm9vn5f3wkZnsxlaubr186xqNUrhaKEvpCoo8J02IJJJDWAHmZRVYA0pfmAeC11zR00CGYCSsgMBzOkkGLi4kYcuB5d6KtTq2Dmw3G0Hex8xzHpgZnOzeVpZijWyqinUo1kSoiqQGWoQpuREw0gienmGc0ZsUP69sU8WLEFijTniKMQqLJNyw/CYsOcDyJ3GFnN8aoU3NN6ihxuLmD0JUEA+W+CvaLM/s+Vq1ApUhYU9GYhVO3Ug+2Evs72Pp1UL16+gBNRVILAEAgkkECARaCb8ovLdWFwB1lVFhYEnpGmjmqbBSGBVua3tz254KjiQeq2iIKAaSY2Jva4+I+30RuD0e4r1cvq1rC1Kb/AMSkC8dbgeoODtCpoZWG6mY69R74dVQCm4dYi7UFbNp6RopcT/ZmQ1IggggG8WJaTufL19iXDu3GQrVBSp5qkahMBC0EnoJsT6Yy37QWbMgKG0o9QAkyYRVZh4Rc6mAMdYGFmt2cynd2q1AxiCwJIPmgUGPMx5HHd3h8N1nghs5XpNP4xRqVs3VWCx1EWBMAfDtsP74IcJoVBTCVARpJjS0W6GDeDIkbDbE/2fu7ZGk1Vg9VtWtxfUVYoGJ5nQq3574K18uQZUSCdhyP9D9PwV4GBuHOY/xM49wlV87SooXrOtMTBZyAP5RJ8uXWcV8r2lylUkU8xTJG4mG9gbn2wm9t8qr5wiu37tKdMIJgan1aja82A9hhfz3CqVNWaiSK1Md4viJ2v6csR2Vjd3jVTK5zHLiR15lqizp1KQRvYDYHzGD1KqG8ckQLnV4PXefbblgBirxOrppkjcwAf15Thi+UYiky7BR34lerTYklhTLE3k3Pr54jZIMEUgeh/wCmOW7P5jSG7smZkSNQ9VN78onF7s1SLs+sf+EjfELg3AHtf0MYrr1TdGE7qPw1VTfW+eeYV4HV00oESGJIAMQYG/n5cx5DBI1RTVXZyF1A+JixMXA+nK/MzgZ2eqgOyk/ELTzI5fInEXa7MnUqKB4AWYNIEGADIBgCDeCLxyOB058dwTx1g61PyqlV56fOMmU4pSYAKxOwkqRPzGI+OZymiQ7qp6E3Mgiw354WsgToQa0ll1QATbnBkSPOBgV2gzS1XR1OoNSU6v4rtcdQdwRhl+irzhTwfhItLqbGJ3jBHx/zHLK6jpBMFbGwNp2k3BsJiZjA3N8doZdyMzWSmxJJmeiwAAJNjymwvifh/aGk1LVUYKygal5k9VHOfpz64zanwRuJ5utmKtRaNNqxpoGYaiqqy+EcyrCna0ln6YQtPILZ4lj2ZGB3ml8P7Q5WupajXRwNws6h6qRqHqRjrMcQB0hCZ1KSSLRzF73xklfs5mOHZhKuunUVKiK5pv4lDkAq6GDfVAibwbWxopwdzkdO8SowYear4GaSLECWJvGwH54gftDlwYaqEPRt/eJj3wA4nVK0ajDcKfa2/tv7YGZPsZVcIz1aaagGIklgpAMkRveN488BVe6ZxKV01Vw3WNgCaHTqqyhgQVIkEGx98QZjMsoAWxk3IO0n+xwrdmMlUy2begTqpFQ6taG8SgMImD4mU+hw6OOYvg7tTvwCIkaYUvw2QfpO8Dc0y/vEEHUDMWPiEHkbxhcodo6ytLkOLSpAFvKAItzvhhbKqQlZDKuZa1gGMrbyMA+5tiTTsr55ldulenG7vPtXMagFKiSfnHtv5Y+d3/Kfn/bFgZPvW1GyoQEHIwZYx0kafacU+J03eoyUVVQkam2liAY+RH5nbGhUygYkN6E8yj2k4UcxlqlJVhiAVk8wQQNucR7477N59my9EONFSivdVVqNoKlQBMaTIIAYQQL79KeZNdB4gwExJH/y/OcH+D1VempG+zeo3+e/vheoI3RunRvC3Hpn+4lGi9fM1s8QVotFOjqEF1AjXBvp8Mg89XkcWsWuMZ7W7kMSgNgLgwIkDzv8xhM4Pw7ivETroMtGmQSgdtAK9RCszbi5seVsN0to2kQNdpXVlY45EZaxgTzW4/XpOK6vBLAyTffyH9NsHOwb5oNXyfEMugqU0DLUCKBVRpU3QBWjqIN7gEYL0ex9BWnU5WfhJHyJiY+vnjt9bWEFYmiwVZVpf4FTCIi//rX5gT9ZJwVwj9t+1Jy9QUaPdowXXUrOshFJIUKBu7GfblckC/8AvPxCjSFdiKtFh/5lHu2A21DSRbnDC4uLXxwEJ5Y9SWGcdY09scgNHfCJXSrTzE+H5Mfr5YTv2+nQqUe8BZGqKpI5eZ6gGJHSff1XiVWu0VajNzA2UeiiBt5YG8TyPeMNTHQkaFFtTcySeQEbefnMd6jxcD3Sqpv0zmNNTc+uBfHarKisFLQwJjlG3t58sNtDJUKAVara3gSWkyT5fhMmMc8VyFMJ3lPYEAgGRe0j3jywsmKpJVw04y60aq6lpTSrDU3hGkkwTqEzq2tBnzwK7LVu+rZphTZKVQeEkESJIEW5gyRyti7l3ilUg3lQPIE3j5HFPNcZ/Zqb1WJKIsld56KJ2JNhtc4PdkiPB2qwA++srVaelipuQSPWLYt8JrAVAGghgV8W3XnyMAfLpjK8x24zbVWqA01BJOjQrLc7eMEn1/DGv/Ztx+nxLK1FqU6dOtSYB+6UKDN0cC8TBEGbg46mkYHOY278RR027Sf9y7VpqqPKD7/KD4iSY+e46YAdtMppdKgNiNEf4f7GPbzw+5bgwBEtKiLBYmLiTJtPIR8sCO3VDUtOjSpIatTUdTAeBVjUQeRJZRPnh4U1+YzO3BztEzXBHs3wug/eo6BnJNRDaxMBgNvvQ4nmzeWLGY7JZgE6SrC15g38ja3qffbFf7LM33qZilVaa1OrJNgWQgAewZW221Drjvj7lPBBhNUARnmHs52Zy1SX7oKQ3eN1JBLKp8tYDEfygcyMV8VvtT442Wy1NaL6K1Rxp0xIRQddj92Sq364o9nc3UzGToVXIL1DVDBRHwOVB9xv54XsazHMByq5wIWscS5Xs5lXLVhQJqVVNOsQ7HWukoQZcASIMi9vU4LcI4TU7oOoUwxgbn5EQcH04WlXTVEqWAJXlMXt64YaCvsmAlgPtCLfAuEUMsrU8umhFIEama/xbsTzP44MqcGqWRQLGkH1AOErtRxzuqxpUAo0fETcTvAHkOftyxPqV2LvYyilGubYgnzN5ZShZ2UimravAssALSfuxHLy8sTdjBUOWiqsKSdAO5U72/hJJjrPSJuVKelWbwk/EZEBoH3vbnysYtgXnO2aIABTZn/hJAA/zXn5Y4VA857Rws48P15/j/2M6KAABYCwwGzdBgahViGDF1A+9KwoM2I1L9DtvinwrtetY6e70v01SD6GN/LFmvm2L6iLRBABPPpM8+WGICy7l6RLsFba3WQcdAFNzrJDssKeUXgdLgH0wv0q7KGCsQGEGOY/X4nrg/xGmKoVQTCyZgj2g3Pr6eeFPiPEqNJigcuwMHStgekkwT6YCxGA3HpNDRXU4KE8/wA/8kPHs33WXqvMEKdJInxGyiPMkDEfDs3WqU6VQ5hyWRSSh0AWuRpiL28sF+C5JM7IhXpgr3iv0mYIjc6f74DZDhJypeirEqHe55X2+n4nAo+FIB5g60h7B3GP7hnst2prNxJMpWrPWXuToOldSvBLB2F9JRQbz4tGNI3xl/Ac3k+GvmM1XqMHrsFVQNTQLsFUCYkqWYmPhG+GLg/2k5DMPoV3Rz8K1EjV5AgkT5EicaVDgpnMw71O84EBcWpVn4pmhS7rvFFFl71Ax0hANS6mAEMxBO97RfHfairnhl6jVmoCj3QDgIZLECwl9QYuYFiNvPDNnRTr1UqrTirSnTUmGgyCpAsVvsZ35Yq8b4KlWkocABG1hQIQttcDffcziWxsE45lVWGUE8f8iJlp0J10j8MTmsZDG8Rg7lOylerLTTRZMM7RPoAJ8rxjtuyTqfHUS8wUGoH3kdR88VKA2PWAXwOvEh4tUZ6rVD94g2uCpKwR/Lov7i9jM3CnZe8i6ssMTy8Qjlv5dNWOK/Bnpkd3LrF+RBk9L7Hl54t5fJ93TZqjBALmdgAN94m587+eM86W3ftA+/jK/Hr2A59PvE+h7EdSD8p/rhZ+0JwMmQ06TUpho3gNqMefhxYftTR1EBXK8mgCfYmRi/nuA/8AaWUYU3CrIKvE+JSCRpsT4SV3Fz5Y4FKMC/E87qUODAi8DpaQnd0mUA92WphtIsdzOqSSfPBb7KqdOjxTM0KcDVlkZgNtSsJgchFQW88UuGZTu6aITqCKAGO5jb9csEOxHBUyFWpnqlRqrVVZKaxDXYFyzTBuq3gc7bY7TYFY7mnrkLKAq8ma2LYD9oMrqKMSQNLJbfxFT0/k/U4E0e2tzrpCOWlv6j6/TEXF+NPUCgLCCGMGdja5jbfFPiJYMKYk6e2phvGJ2qKolmhaRZgS0gKB96ZsAJvcWvvj8/1OLGnm3zGUZqcVGNMzJ0k853DC5UiLxyxvmaqfup3LmAAAJP8AYAnGQdpOxdPLp3i1yAzELSZJIEm2rXsBzi9vXA1kKCWnnUnGIs8W4nVzNVq1Zy7tzOwHJQNgo6DzO5JxofAqNenwjL1ULJ46hMRJRnbQ1xtPMbhgdsZ+eHA21kDmdMx1IEj5Tjfs5wz9oyHd0XU6qKd2SCASFGnqVmBytgjYGxtiyuz25m3Dc3mUqA0q1ZXdwBDnxE2AvYyTz8sbxwmk60aYqtqqaRrNrtHiNrfFOMd4B2Uznf0jUpFAlRWZmKxCsDbSTqmOX03xrFXi+ixEnoMGnJxAsZe0JViQp0gFoMAmATyE8sZjwnJNWautbwVhUDNKht562jVquLeuHqr2goqpZiwjlEk+kWwAp539oZyngAJMz4rkmLbD5/TAaionBPaN09+3Kjv/AIgjPcWaogWI/ijmeXoOfr6XA0uNrQr92cm2YaoQWcQdCbWBUzEFjJUbXtaxmM0lMTUdEHV2C/icEuy/FqVYVkSqrqNOrQQwE6hcXBBj6YdfWoTgdJNp7GNmT3Eof9ud9mloHKVKDUH8LNHiQHSywAIBB1iCwIB92XEfG+J0qAp9/WVFYtpNQhZYAegEAnfqcR5PPUqomlUSoOqOG/4Scc04G3MLUHzYnHF8wadCq4sVRiPWLfXCBl8ll2prFcissl0dHVCB91KmgguADa8mY2u0dt8xpoaNYBYjwxJYAzvPhA32vAGLvZNS+WompSQVACsut3TSVDWuZQwQfi3wnUFS+D2Eo0wZUyvc/SDewVSkmc00KrPTqU3B102pnUrAr4WA+4d+pbBztNws94KlMEioQCB/H/f8Z64WuI5msOKU1pU1plGVaSmAGDSGYx/ECR5ADmMakMZ1pCvkSg54J6zDs52afN53No9Q0hljTp+Gm1WdUlbArAMFix21AY5452E/Z8v31OsTWo0xVYimwRhqJDK5+F1Ug6Tvp5TjWM3lqVLMmurBatVQlRR9+PgYj+JbieYJG4WK2eyyVKS5es6928AgSutVghJZiYMXJNwCOciyu4kDHSTlAck9YP4DxBno0axADPTRiBt4gCR+vrglnM5rgAQPPmf6YqlYsNhYeg2xBmM5Tp/HURP8TAficdxkyHewBXtLg7R0Eq0su3e946qVikxWNgC8R5W/HHuHdoKOaDdz3vgaD3lJkvfbUL2nz2kC2LxpsEWm1m8LgGYidS7cwRflbnfHs8+lO8qMFprA1MYGo9Z25ASefphtOPEHHMqfPh57TjAXtjTLZYqoJLPTAA6lgBPlMD3GC9GsrCVZWHVSCPmMerqCpDbEQbx9euNQ9JIOsReF9nHUVO+pSbQty3mRFuYuDyw4dhsr3K16QBGmoDJ3lkB0m3JQpno42g4JUqjMQwPkRpN/RpgA73GKnZrMOalZWESdZB3BMCPTTA9hjFvuJXaRLPAAXcDOM32bJqeAgUyZM7r5Ac/L9E285lFVqQCFhTpvC9TKx5EnxH1wYJjfFHiOYClIve/+E2tymY+RxJWMmGtzZGT9mVjDqiml4TIIt4CJ6e8EdfPFDKAhFB3AAPqMES5CsVO8xaBJO9wOZ5f9KmmADBA5SMVAd4wtxtnAX4QdlEL5D/pA9B5nCz2w4atSpQZpKqtSR1+GBPLnfy+bQxje3rgbxauhSxBIIIi/r9MeZSQcTysAwzFJuEZdhHdlb3Ia432vDDyHMgY07srltGSyy3tSSbReJNvUnCNJg6TM+UYPUKLmAjL0A71Pw1ThdORk4nNXggDMcIPQ/LC9msyJlg0EydImBHXygD8sQjhuY6H/ANxf+bEuUSohKOLMCLENH+km19vlilbSAeCJKlY3dczmpD6qfi6SVgdbeh6gX64BU6rITpYg3BI/XlhozdMtTKkmdJg7X/Icr9cKQOK6bPEXDcxWoXYwxMvzdXMO7OQCWJN+7NpsJN4Atj7lczm6baqbaG2le7Fultx5HGgfazw6guVoOKaU2NZQXSkuoju3OkkQY577gYy7uaX8bf8At/8A2xOp3DOP6lBG3iF8zmM7XYNVcuYsXKGB5DkPIYiyz5qm61EChkOoR3YJjfzg7H1xXpVqQEamnadHy+9jRvsoyNCpSrN3aVCrKup6ayPDsJkxz3x5sAZx/U8AScRp4rkkq09DbOCZ3j+EjzFjibsxTNOgtOoRrpyCRsVk6SD6b7Ec+plzVPw0zy0ge8T/AF+WK8YkZvMSZpV1BqgB2g2pw4NnKuYYLaO702JgQXa/xcgegFhAhmzOYmk6hrhWNjeIt57zf+XAsITYbmME6lEnWvM0wAf9WBChuYN67QBFqokxFiDPl5z5Qfwx4BiZY7CAAZ95PlaOV9+XZGPY7niQ4klVtGWr1BvTEj5Hl6xjMWvM3J3JuT1nGwcNofunLAFWIsbggG9vmPbCh9pGUp03y/d00SVqToULMFImBfc/PFmlfB2+sm1VXl3z52N4+VqsuYclXLOHYzDc58m/EeZwI49xipmKtRgSKbAKEn7gIIkddQDfTlgYleBtfrj3fbe3T+k4rFYDbpMbSUC5hHs3WalmaTAxLBXg7qbGfx9QMNL12LaybzN9h5Ysdj8hTbJK7U0Lk1JYqC3xmLxNhbHXGsuEqkAQCARFh0P1BxDqrC3l9JufhCBc55JH9Q/luJI1PUTEC4/LC1mc8zVDUUlTy0mIHSRitqxNkk1VEWJllt5Tf6YlJzNSvTrVlj9iOfB8z3tMObnYx1AE+kn8sS5vJJUnULxAPNd7jzv77Yq5ekEDhRpAJgC33R+eCZxRXwMT5u9drkjoYLy2WL6VcWT4wdi3TzX73oU88EqVMKAo2GOsQ5k2Hr+RwXQRZJsbmKXHliuyjZYgdJAJ/GPYYHRi5x9YrP5gH6AflinOKtPYGGAOk5qKihBJ6zlaYG2Oox6ccucNYhFJA6cxSguwBPXiOHZqtrpAMZ0SL/T2AtHp0wQzVO+tekN5AXB+pn+2AXZcnQ0W/eiehsu/zw0qDJJxKpWxTNFU8PyyplKUkNyG3mdvlc/oXD9q+GqFWpTQBtUMFG8gmSBztv54ZcC+IjUSOQI522/vjuRUs867xgxC+2VwuVo+FWH7TENP8FToR0xkv7UP/Sp/73/Nj5j2OIBiLYz7+1D/ANKn/vf82NS+x6rOXzMKq/vB8M/wTzJx7HscsHlnUPmj1xIQoHRo+QbA/HsexDZ7U19J+3O8v8S/4h+IwWHxeo/A/wB8ex7BJ0MRqvbH36xXqbn1P445x7HsDIowcJWaSA7Fo/3zhL+04y2VP8lT/wDnj2PYr0/tL8/pFan9s/L6xJx9G2PY9jRmXNS7CD/YKf8Aiqf8bYk7Vb0vRv8A44+Y9jJv6n4mfRfhvtp8B9DAeCPZ8fv18g34H+uPY9icdZt3/tN8I0kWPmP6j8sXjj2PYrH+p8pf2+f1nsQ5r7v+L8jj2PY63SLr9sRX7UoP3bcyrg+zGPxwJx7HsO0vtN8vpD1Xsr8/rPmPj/nj2PYov/ab4GT0fur8RGjga/uB5hif9TD8AMM2PY9iPT9PkJqP1PxP1nsBs40A/wCI/icfMex2/oJwT//Z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0" descr="data:image/jpeg;base64,/9j/4AAQSkZJRgABAQAAAQABAAD/2wCEAAkGBxQTEhQUExQWFhUXGBobGRgWGSAdHBweJCAgIRwdIhwcICghHx4lGxseITEhJSkrLi4uHR8zODMsNygtLisBCgoKDg0OGxAQGy0mICQyLC82NDg3NCwwMiwsNzQ0LCwsLy8sLCwsLy8sLCwsLCwsLCwsLCwsLCwsLCwsLCwsLP/AABEIANQA7gMBIgACEQEDEQH/xAAcAAACAwEBAQEAAAAAAAAAAAAFBgMEBwIAAQj/xABGEAACAQIEAwYDBQYDBQgDAAABAhEDIQAEEjEFQVEGEyJhcYEykaEHQrHB8BQjUmLR4XKCkiSistLxFRYzQ1OTwuIXY8P/xAAaAQADAQEBAQAAAAAAAAAAAAACAwQFAQAG/8QAMBEAAgIBAwIDBgYDAQAAAAAAAQIAAxEEEiExQRMiUTJhcYGx8AUUIzORocHR4fH/2gAMAwEAAhEDEQA/AFrLdvOKUWR3rVCsqdNVFC1AIlZKWkGJWDcHeMbh2V4/Tz2WSvTgSIdJk03+8hMC4neBIIPPGWcVpL3Lmox0qjbmzDlPW/S8+eGv7E3U8OsIYV6gc/xNCkH/AEFV/wAuAotLzt9QSPrtAJxTeuBZmE+v5YtV9vcfiMIVLh2bD1H/AO0IWqraFKJ4GtfxG8HwnTEkzawwOo5bG7ELTJkEx5y9SecgiROLGFrsflK1JClfMtmHD3ZgBHhJ0iBJGxk852wy4bpySuM5xFXrteKv2j9oKuTyoOXE161QUqVpgkEloNiQqmJtJEyJGMkd+MJUDrmMwzG8ivKg9NDMF9tMY2Ptzw3vaCsPio1BUHppZG/3HJ9sIC0BGnU9iCDrM+YmZI5QcJ1FzI2BHUVKy5Mf+wHHWzuSp1qgAqgslSBA1KYJjlIho5TGGDfAPsZwzuMqBzqO9VrRd2J/4YHng9ipDlQTJXGGIEGdoc5UpUCaI1VWISmDtqbmZtCiW/y4Um7NZ2Nf7fW72xN20SOUAxHtG9r2b+P5AVqLISQN5UwwsQSDyIBJwg//AI5oXXvswG1AioKh17EFekGxnqJm+J7wC3JxKKPZ4GY/dns69agjVBpqjUlQDYOrFWiLQSJHrgjgdwDIijQSmCzAXljLGbyTzJ3PmcEcUJnaMyd8bjiVOK5nu6TuNwLepsD7TPthM4b2jp6mmoxMjx3N78+n0w19osgK1EoZ06lLAEiVB8QkeU4WaPZuiuqmDCyrAwNU6mlZ3iNIg9cQ6zT1Wn9VmHpjj559fTiNQ3BCKdvvzk/Ljt7/AOo5ZKvrRWkGeY2Pn774nwM7P5HuaWkEwWYqCZgE2j2v74J4trzsGTmJOc8yGrUMwPfEXeHkZ/P+2KvFKbGQjaCTIaJ5DlN9j88VUDkoS8Ksgrp3MwrTNrQYi+M25rTYSGxiXVouwcQ6rWHQ4rcUzoo0mciY2HUmwH65TiegsC/n9Tgd2kyxegQoLFSGgbmNx52J+WNNSSoJkJHPEVqnGswTq7xgJ5WXrEenX64ZOznFzWDK8a1gyLah1jqDv6jApMk4LL+1MVqSR4aQ03GkL4NipK+INYD3vdnuHFKrtJKhAmogDU1iTCgC0QSABPvgK7g5xGWUlBmMOFT7SuO1cpk5y89/WqLSpQuogmSSFgydKmLG5GGvArjWU1mm2xXWFaAdJaLweoET5kczg3OFzBQZYCZpwSjxjJoM1UWtUWS1VXqCpKzeVDMVt94fDztIOu0aoZVZTKsAQfIiR9MAsi1ZP/OaFJ3AOpfTb5fng3lUhFBAEAWAgDyA5AbYXU4bpGXJtkuMa7d/aPmHrtl8gzItJmDVFXU7lTpaAQQEDW2kmDI2xsi39Mfn7s2q13zbd4S7V2fUsAsrFiGjkCSTA2+WO3PsXM5Sm44hzOcOFek1NyRqvIiQQdQO3UCfLpiXsp2ipcJovQ/eZio9QuwEIiWUAXLGSBJthhyfAKrPpZSg5sYsOcciekfTEHC+B0aZzfeZdKw/aak61DaEC60jUDPhb3J98ZtVrA4UzQdEb2oQ7P8A2g0M3UWiUanUZjpkhlIAJHiGzEco35nBijlIZ7/fYgWt0InYxFxGFvtZwkM2XenTSk9LMUtLqB4lEtAAA+ErqjlBjfB7LZ9QPFY+5Ecuvpg2LMcmLylZwOJcy5WirMZjvC3ncQY9DPtOA/a3tY1FhSoRqIBZmExOwAPO036i2Os7mi4jZRMD6D0ty9euKObybCpWrBJMyxPJFQEabdAB672x4M6ptXvOVGt7CzcgQkOL1WRqT6SWVl1FYNwRsCAOeFmnwmqbMB01W29d/pOGvO1mb/xKcEMAjqb9bg7C0G/peMQ4fVX4iYsOcQLrAj5rGM9v9QlT4uw3VT6SP64tLxQFZCtPS0fPp7YBkTA6kD5mPzxYXNDWUggwDdWgyCRDRBMKbAmOe+Paq+xCFrHMDT0o/Lyj2v4hnHoinlAtOozAMzHZIJN4MaiAsgcztuJKHEh3BrkEgKIp21FiYFL/ABa/BExNsSNWDqrgETtqUqYPkwBG3MYgFET5atcfzRE/UmOpnfCFsawefrKNiofL0gzhva+pkMqq8SZXqhmVShlqigKwiwnTq0yY2EkkybvAPtQyWaqrS/e0XchV74KFJOw1IzAE7CYkkDCB21yH7RnaupmCUaVJQFUsdTh2BhQYW1zzgCZOBXGuygp0wEZ++CFySCFIAJPiA0owCkiW5Q0GMVrYe8matZ+jqmVJUiRJBi398LmYLUabPWBUIt2g7Dz2nkOZwf7O501splqx3qUabn/MoP54X/tPJOVp0gQDWr0qYk23ke0gY5aMrk9ozTr5wvrAI+0mmIAoOVAAksAf9N/xw2cN41Sr0e+QnRzBHiB/hI6/qYvhPPZykcv3f7O+tNmDIKjSYLTOmP5Ty2vj72Ty3cNnMvq1FNDSBHxU+km8GN8KS9weZVdp9OyE1ggj+xGPiXFSwAUQNQktv5bWF4HOxOA/GO0aZJFqskktApqvidiDZQDv5nbpi2Rha7T5RtdF6aKSqVQCx8IJ0RzF4BHkC2+xqsAHm7iZtZPsZ4Ms8O+1mm1VVzGUrZem7BRVa4BP8UqsDa4Ji9oGNCetvAmMY65rOulqdMqZWopexFw0H05Qd98ahwIMMvRVyS60qauTuWCjUTFt8T/mHx9mUDTpmR05PiJ3uABtPKTiXN8YTL0ddSYU6RG7H3tyMmeRxO9C9rA7/wBvX++F7tlWq0u5elljmtOsCnqgAnTDfC0wAw2+9hSuynIj/DRsBuk+U+3q6oeiyibnVJA6kaZ9R+OGHMVi6kAgTcEfMX6bcsZ/V7Q54hGqcJFQNuquSyaTYMDSMG8gefK+HLgyMMvRDfEKag+oEb8/XA2XWjqZy2ungouPnmS0aDbtAuNj/c/IR54ocf7a0MoQtWWcidFMeKOpkwB6mT0jBXGP8TprWzuaqVVqsvfVKammFIGnwAnU4Y6RoOkCSIvcYGux84SBtRuX7TSeC9vMpmj3Y7xHawRxBad4ZWI28wcZnk+yv7LXqaWcwWVVAiF1WBImSABfbFV8mcrWR170mjVQszIqLZgLfvC9zAgqJnljW+O8Eao/eUtIbZg2x6H1tHy6X7bqHBAeEtVYOVk1btPk1fu2zNIPMRqBg9CRYe5x9zVUMAwZWpVVIBSGkgkMeYIIIEeWMnynZ/Kmm7nP5aFUaoqABWJ+E9QRaes2MYYfs5paamYoLUWtTCpWRqZBVrlXgjncCOqkW5rqp2nmGxGODHPM0GZN503IO5nyHzj1wOqUivxAj1BGGDL5LV4m5mRO4HL0nf6Ylz9P9283EH9eo64sFXlkVo3NmLVFASJnTN4nbntialxmjVd1p1A4VQHCg2N43gGRYjyGL4RdtQ8IvBiPYcsZ19qNQ0KuXr0qjLVcOCUaCwXTE9Y1EemnABVbgRiKaxHTjHFKVEU+9qBA5MapufaYAE4hyXEqNa9KrTqf4HDfgcYfn+M1KzBqru5AI8TbA8h0wyfZ9w4VGaoF1FDpQbmSPE3+mAPU4qqG0YireTmahVriJUgkXgQSYvAHXFnL1GYIsaWQ2DqSYiNgwg6SRe3PAirwqqoDRM38O48o6+k4OcHrmoknxOPCTzttPSRAk8w2FX1hvOpz2jNO5XyMPfIMzrLksCBMDoYmIPufmcQ1cwi2ZlB6EgYZM03d0HJAOlGYzsSATt5nGcZDh71WHIG5ZunM3I1bHb3jEV5NOFUZJmlp6VtBZzgCfOM5LTmlzdKqBrTu6iAnxAfCyleYMAg2j61MzkHzSDLrWFKnUPjZp+HmFXYs1h4oG+Lf7K4OkrNibXBiJKnY+2LfCqBZgY8K8+U8h84P6GCrY2EccxN6CrIzkTQcrnKGVytPW606NOmihnMAAABRqO/TGc/aRxEZmvROVr06oQQoo1AWWpOokBTPwhYYAxpO2FXt7matXNmipIp0VptpZ/BJDeMDYMQ+mTeFwvPkqlM6w3iQ61KMVa0bW3A6HFjqCNpMlpco28D7M3Dhdaq603qeF9A1gKNMxfxbgTy+Rwpdk8lnDnWqVwykgmtq2YEQFHUA6YiwC+xa+zGcavk8vWaNVSmjGOsX+oxbqtux2BXboDf8TiKwhZZW55+ErrTJbSoJ8RA+cb7YHdp6Zp0vEsPYqGBg3E3EjY+0i2DWUcqyWvqFywiZnf8Atifta61aBlqIKsCP3gkm8i4F4JtOL3J2YkFKobRk4Gfv5TMOGZiq7trpaE12YspledlJMzO/I8zvpuU4lSJIFRL9TH0MfoYRlQDYAY6xnb+eBN5fw/jzNzNCzOaSmpZ2VQLSxAE+ptis+dSojNSdX06WlTIgnqLXAb5TyxkmcyxzVRhWqMILU6Cg/CqnSTBESWBtubb2Am4KgoVUWjULUzYqSCFqBSVcQBuqsDy5elSIDxzMm0sufQTTaUmdJjUYBIAiT1FyZO/L13mfN0wxUuoKmCJjblhcznEA1NUXnOufw9x9PXArN1CEYi7BTpnrHhHzgYNdLvHPEms1ABwI61uKUUcI9WmjHkzgH5E4zn7PM/V/aszSa6Vg1Rogw+oKSOs64PoMR8K7Oq5fviwhTqIIEEmfvCeZvzwx9kOzaUqjsV1lIalUUkNDAhlbSfELLYgjY2OwtpGrGesKvVITt+owD8IF+1jN1YyuXmQ+tzAgsywq2kwPG0C5n0xqVAnSureBPrF/rgeOFI1bvu7HehdIqMLqt7LO25+HfnhN+1fMuvcUKRZZ1OdLabKFUC1/vHmPflNdQWXd6ShbAz7R74by3A8uVUjLKFdf3ikCxlTczMqRYjqeuCfZnhC0WquqKisQtML/AAgeJjNwWe0dETnOF3JcSqoPEtNzFjceki8/MYscNzVaNT1WksTCEhd/4ST54dQ/iPgczmrT8tXusGB0+/4jxgfxFdRI5aR+LX+n0x8OaYDeeUn8bYqcQoGqjKWILAKT5TewtsT88N1DbPKesXp18TzDpOKbK2ioq/Fc6QCCSADJkbARJ8umMk+1vievMpQVdKUFEQIBLAExbZRAtaZxqPD8t3ZamZYJGnqwPwjoSDKx/h64uN2LydQ/7Ui16raiS2ymRITmu6jeTA9lVcnMO3AGDPzVv6/j/fGm/ZDly1Kq1tC1YYbGGQTtuOoPLH37S/s6p5Y0HygKrVqCmVLFgJkhrmREXHMG0QZvdn8gMpTanTdyHYM5MSxiOQECOXznFW0uCBJWdUIJjpSyKAkaGgMCnSdIUafFvbex67A4J8F4eaKEM2pmOpuk+U3O253wj8T4zUSidJUERDL8RM2m/vy2xW7McUrsz1WrVGawhmJXqfDtyHK3LDdPpHKk5nrNWmQcR+7SVNOWqyCQVIMESJtN+UkTziYwC4RXV6dN1QGokK+kKDAUqCSSPDDTzi4jE3G+0RVaHhHd1Ce8kSbadUcrEncGYxZyWSppqCgQSGERFwLiLRbEF6nxAflNCuxTXtx3zAWczKjNIlNIWmCoVBG4uQBy26bTgpiDi2ZVGYgBSTLP1tAHncHFZcy8Tv6j+l8Lo1S1bgQxGeTjge4mBqKGt2lQBgY68n7MXe1OVp989UIpJUJVDTDibSJFx4RP9BgZwvga5hxR007gsai3ZF5hTNiJAAIMSMNn2lcDCUUenqH7yKhmZkeGRtEiPUjCVw3NNQdHTUWDKNIJBe48EjkxgYfYX55i6wuBxNbp0woCgAKAAANgOQjHTCYHUj++ELM8SrqFerxDuyzFRoy4agHHxJrgzG0k8jvBxayPG6761qNpqU20t3Z8JkAqykXhlMjENeisZxkiPs1CohIEZv2Sn4lFMAowI0qJ0kq5gWtIiB5G+2KHaDSAqhApJLMYG/tz5zy+eKuWz7KZPi9TJ+ZxdpUTm3LNCU0G45c4v8yeVrYsspZc56esTp9UgcNjPugPHNTbDa/ZqkyyjMLWaQwPTlflsRtgrwrs1l+7Usmto8RYmJ5+GYiZGJ0rLnAmtb+IV+GeDkzOXYhdI2PiEATGq999wRviSm5MTy8hPzGH3jfZGlX0GmRRKCBpUaSJn4RHMm4PM74Xs0lPKM1JUSs9tT1VkC0hVWbWNzP4YrqqdbB3ExLrVNZ9YJxW4jQ10qijfQ7CxPiVS62Fz4lFsEmro4MoqHkyEgT0IJIg7SIje+2CnB+GRpqEkNErHKZA+l/fFrcjb3MhTghuwkXB81RzVKnmEpDTVU6xA+IkBg17gFSJvPLzi7CcQFfN55qaBaSd3SU6YJ0F+fK5ZtO8MJjbBnJZJKYGhQqiYUKBBmTtzmfcnF/JpTpKQoiSWhAqrqO94kkndueIKmCtkzRuG5MAS9hR7ZcMevoeiqM6krFQkKVIEm3MMojyY4u9qOJ1k0CgyqGklmWTaPDEwN5nnIjCs+ZzR3qr8n/J8c1WpT2BGaLQWn9SDj+z/wAR/wBVT+uGTh9BWy/eIV0qrSJP3QbHzMXn1vhL4f20o1Kio/7kMY11D4V6TpBj12HOMaLk8qaXhkkOSCZIBIMeEi4wirxaj06/OP1o02oAGQSPQFf8y1WpGPCKdyAp07HmbHlE2PLE6E3B5W+g/riLTDKBJ0xO5iTFybzvgV2l7UZbIsVrPNRhqFNAWaIgE2gAkG5OGPvsGcdIio11nGYbCjUjEfCwPtIJ9dgY6gdMVmFXUSWVgxn4djc6pnrHTC7wf7Q8pmGCDvEqHZHUCTFwGBKyPUTywcydQVSZVPCQQGExPMbRcE4Bdy+Uw3KMcgyXiFBq1KnTquGdamrVp28DXidzqjfrhWqpBI6Ej5GMMNHiikiQQAxOreRBAmBPMfLEOb4G9R2dNIVriSRNhOwPOcVU6gKfMeJFfVuGV6wLl8pTquiVRKltpIvsNvX3wdyvB0UFFOkBgQQqgGwnlG8jr8sDqvCXQw0fkfe2DNOusEmNURMeJvKfPb+mDudjgoTieoQAEOBF7tTTIp0P4dVUjyBIKj/Tf54r8K7QNRXQRqAsLwQOmxkDl0k+gudqeLomW0VIBOnTeSSpEwALWtO1/PCbkuIpVdUWdTEBQbSTsJmPngQRja/WPweqjiONDInOS7MEe0AiQF1HzEm8kn+L0Au5jh5CamK6NAHd6eZtv08iDzxxwrhtdAGqQIkQLkjaGG0fP88EM7w1mpgU9KsDqAIOmY5xJ9/bEXiahUYA8845/j790oGwkc8cQ9TpirRVagDh0GoG4MgT9cI/a7hFDI5emafhNTNUgalTxFV8TeXhTSG6nSJJtg0naTL5OjSpZip++CLrVFLGSJJsIAJM3iZwrfadxijmspQei+pRWIYQQQSjRINwbGOt+mKmcBOSMyZFJfHaXKfBM8Mu2XNakVtE0KVlvKqoQUomD4lJudrYAcKXRmMxSLKxprTQlAApKggwBYQSVsAPDYAWw6dmKX+x5Z3JYiih1FSXjT5STbaxMbb4zzsTlSatdaeqoqr8cXI1QrEbgtvFzv0xyuwCwZnba/02xn7MZ8SHNMKTUwYDMCfYGx94Ptj7lsq9T4FJ8+Xzx8zeSdQQRDWIHW/XFOpZChUnmRaZWDhscStSqsLhoIm4ke4vb/rh77KcZau1RCoCr4hEzcmAbxt0wjZZDqB0kXEgztzF9sHey2cXLO5eSGUDw8oPmcZtB2tzNPUFSJoLGBtPljOcrGYetUCgsKklHmApGoWAknl/lONBy+aDqGUMQdiRH0MHClmKqPWqMmXalUVilQuI12DTpUlSLyH3388XucKcSJQCwzBnHMmq0y0Kg8K0wpMkncG3mTI6HB2idrR4VseW9sL3a6iqU0qOxCKwXSL/ABWLCTcgDnyn0wYy3FKdVFqU21KZggEX5iDcX/DA0sxZeJ29VAbB9DLNZTpaN4P4Y+GqQUnTpYgCxn4WJvMchyGOqGpkLAAwYi/znnvtAxBSYOSASVBkHUym/XTE3wWrAU++DpHLCVuK8OFcBah+EapQlb3EbkwZNieQwkKcv/Ef9VT+uHytmlXVfUTYjaLWI/XMYz7jXaEZVxTqBSxEwjzA5EyojGfYjMfKDNXS31LkOR8xmc8U+zimaFNaBqd94y1SqDoMWKvpB0QVtHUzqmz32IovU4Vk+8+PulZSegnu5/yaQfInF9KIYFGnQ+oG2mAZLc5k3uIjfBdFCgACABAA2A5D0xoUAsDumVqCFIAkeUoaRf4iZb16egFh6YwniOWoNnM9VzTs4Obq0kHikGbTF4ClVXlA+W+MY3thL7ZMgqqVI8aEMQeYNpjyP4Y7qBtr47TmmO6znvMt4jwaijxlWqd/Sen4DJBJcAGSBcG8TEA+uNOo1yuqPvKV+fP5T88DMmJIm8Xtt+r4vYz95YDMrsUK3EmydLW6raCwmenP6YYxnyXIhhsbqYMgmA2xNjtMfiA4aU7xdYJEiI6yIkcxgvXeWAVvhNoGrlyjmASP0cBtBPInknGeqipSViCpBG6kG820m4Npv0wMt5/L++C2cqg02B+ImwE+gJjlzvzwLg/w/Q4u0vCke+Jt6xe4hTyjZkvX11TSVUFIISJMsGbYGx2mLXm2LHGK/C8zRZHoHKOqalr0qdlgbnuxLDqpHoZg4occqNSzlM6YWtT0k/zKSZjyBHO4PlgnwfKrVdVcwogx/EQRpWTveCbXAi9zhNljCwjAlSICgbJj7nKBB1RAaD6HmPnf3xDSpljC7/h5nywap5kd2ruQsgbmBJ9cSBlUbgA+2HmoE5kwtIGJglSqrZuoj0arP3j6qjKdCmbC9o2UbmRsABi52Sp08xmTS/Z3RNLK61EIVxBZTfmrqt97iDtg92x0jNuFtq0sOYmd/crPvgj2LQTUY7wACfmR7wPliO0gZwI8eyDmF8hw9aNJaVMOFUQsksVHQMZMDle1sfOG8Ip5ekVpIFlgzXJJMi7MSSx8yTgqMQZtoABtJ5/P8sT+IzkCEYF4YRT1TqmrVqNIug8ZVRvawUbXnFXjY1NTqDUNLNTYHYggmYmPiUX8/TBataVMQdLrJgETIv8A4gT6eWKvF1coCLosaiOp29rH3IxYcxRxtgbEdTMKpXUYkgAbkk7fXrbEgxV4jlwy3kEEEEbjpgEIByYGCeBHVO1KKCAlkF77ARPLoR88B+Ndq0FZW0MFCfvR97TI0OsbhZbUpg3kTGLmTzPed2wgGCCIMi4mItBKjfb6YzDtFxepUzFVoNOTAUiDpFhM8jEkbGeYxXUTacHpF34qGR1hDtt2gXM6Epz3SsxkiC5Fg0bhbuBN955YLdlKp/Y6QVSza62wnmD845YQalQm5Pl/QeQ8savwGjTy+VoKrAmFY3EkvdreU2H8ow928ELt9ZPUDczFvT7+kk4ZnaihfDVlmuInSYnxCbW58pAsYxGmZuzJs0xuIBuCJ6DbBLv9IdgQbFrBuQ3M2G2BIbznE1lzWe1GPWKcFJ7GdVOyVXNVMxmHYkHMVU0pTaow0GFnTsNMAemNGjF/JqtJdQB/eQWj+KAs+pVQP8o85AMR0nqACeZLns8FSQbsp0+9p9gT7gYt8C7unTTVqYsJ38IvZQsxMfrlhWxxU7N5XMhnqUw1VRALXHMqdjafwwSttjyNxjjxZKLKWWzjyI9VPKcAMzllqCHEj9cxirR7OZWhUFShT7t2LHw2EfetG1wPfF/FVZ3LEWDa3Ehp0Vpg6RH19PbDPwvK0VpoX0FmEkvBN+V9vQYTuN0Kj0iKRIaORgnbnytPTFujkE8L6qg70AMsmBaIAgwZ6dMKtYpwBxDqXeck8wh2hytKk9GogUKz+KNhbpsLEn/KMSplwGJvhX4lw1qTro1GkqaSzGSzGSJ6xbxH0HlYy3F6iDTZgNtW48pHLEL2AN8Zp1adnryo6f3Eb7QuJ5jN5x8nRk06RUlY0eKBLMSbgE2+YBscK1AZzJMaqq66WYEmSjGYM9QxHxc7EGYxoGbyGqrXqmo475lZtMAgqIEGJAgC3ruDGI8xw7vJ1vU8ShGSYXSRDWjeCTPWLjDlvXjBGPnEWaZlJDA5+WIS7Y5N6tLK5qhTkBQxQ2IDCRsRcT1+exm4VlTVdFCmLFgeQ5z+HrhuytNFRFpgCmFAQDYKBCgeURjqjSVRCgKP5bfhip9GHcNniRJrClezHMxzOZB+IqtbM1yKjAMtIXp0k5KEJkGDva/XmyfZ+z5TM08slVquXrBxpaD3dRV1SpAhVZQQV6xjnOZIUW0eGUgSOkSL77H6nB7sZlAarOLBFNha7k8v8p+YxILGL4Me6IK8xm4hwqlXjvE1EbGSCPcEGPLE2VyyUlhFCqLmPqSdyYGJ8eBw3Ei3HGJhT8G4lxlxmH8NCofAXaKapJjTT+JoiNWnxHn0P8IyOZyOfpZapXqZijVokqzAwpXl4mOmIiAdmW3Q5/3UKZhqozVYIGgUkYqFBiQCGgDSxYAAbjeL+4T2cOWfU2Zq1gZKK8wvIkyxkkQJEbHe0dSwlwJWyL4eYZSoQylmJAIEsduXoBt5Dyvj69YtJkgHlJ25SOth9OmOcexSKxu3SbxDt2xQq9nczxE1KprCnTFR0p0yCQQrFdRiNyN789gBibK8Hq5CvQpmp3tGsGW4jQ6rqsJMAwYg7TO04aqGWGkETqRzFzzYMbCx3PzIx8z2WTwECPGakdG0lSfSGa3UzjOsHJJmpQ3KgdJylZgCAYB/W+K9bh1OvpR0VpMCRt1IO4t0xLiTL1dDBumr56SB9SMJBIl1igI3EsZbguSy4AFOkCDp1NBebGCxvNwffkMU+M5IU3Gn4WuPIjcfgcKIyrqHVqzlm+8wXUpm8CIM3F5/PDFQqP8As9FalRqjqX8TRqK20zpAG1vbHScnO7P8yFa9mABx9++fTWYjSWJHT+vM++EPPUcxnq7LRRnQMVXlTEbksfDJ36wQMPBxD2T4X3eWalUu9Jqhpspa6sLNpW5IabQeUY71PMP2RxE6jRr8PzQSoWFMlVZhPdtKiYP8pPkYU8rY0TI5hQrI5IUkMCBN4giB1EfLzxX7WcJGYoMtMae9dHqMxaQo6K2xmLQvM8sQqsADph1fEluAPxhPN9n6ukmnUQnoykT/AJtX5YH8H4lqcUipR1GkmbsZ8QIi0HYXkdIjEzdqqoFNv2SsxadSykDyF7k78rEdcA+0T6c5UZDcMrAjk0An31TODrDNlWnCMcw9x3iq0m7tV1NpPin4D92x3ExaRaeuFLO9vO5LK1MVGAmFOj5kk2vyBx6rmWZmZrsxJJ8zgl2SyJpjMVxT7w1G0vqgaUVNUgkSwJMRcSoFonDx+msWV3mVeA9uFrsKb0+6qHbxhlJ6ciCRtO9/KW3h2aADaibS1uYt9cAu1XZxGZalOjTpVFrUiKiAeMAln1ADfTq3G8XNouo8avMR9QfwGJ7bS2OY6qoAHiTZvOM6lLQTI8vKf7YrZXIM822jaOdxv5Y8cGAKiBygWwmNyQEEDlvpFxPPmLoVVZsmVG6ytNqnGYE4twp1QNsJFp/MYqcPy4apTTbU6qSPNgD+OGrN5erVVqYC+OAL7Gb3Ak7bwOfSMS9n+yj06oqVivhMqqmZPIkkDbeOse/mqLMNo4gC/CkucmdVAtBloMZK0wwbYECR1sbTH1wJqcfv4VkeZg/gf10xL28YjMLBg9zG07lxt74oZDh9RSjHxBlGlpFyVLXAFrL9cW/mCMrjpx6SIaRWO4tjIz0zz8JBmOHnMVDVpEAmNaM3tIMXBja0HDF2f4Z3CtqYa3ImNgBMC43ufnivwfKMKskaZQFlkEC9rjmYPlbBzuzf3xnXth+CY8Kdu04Mo8X4oKFPVZibKNpPrfCq/arMzugB5adum5nbBnjFZK1ZMuV+FgZmJ8JMD5j647GXJ1KadAtC7i2kkgDaZCrPTYeeDQuw6zypWvVYI4fxtyWaqNWo306dgAPhMDlOPme4tUZ9SBQsQAxEk8yYBHQQDyxS4hlQlV1C0yAx3N4N42t/TFcoP4KX6/y406qxgN3kNthyUHSMvAe9rFtYRUUXYEm/SCANpJM2wUy1GjUk0qy1QNxTdW/Cf1zwk53s3VzeX0JX0UySXo04UOREFngyII8OmJiZgRbyvZVlam1B2p6RGvXLAjwiAAJn1HpgXsGduYSVnbmNFfJOjE0xrRgJEif96FIO+8gzuDaRclqLPVGkQABMsBckkiR5BRIEb3gEMtOhdUTpEwIExe3K/LEXEHhPKb+0n8sZr2HBzLEyCMGC6uVHIkDzufpGI6NA6iLAjabg2sfSfwOOjq1OND2ki6w8R8N7bgXjmYGJaQJNxBi4O4NjeCRInqceqRg439I6y9ihAMUijMxYkXvb9WwboZQPTVlME2g8yLWO+wxznODtr/dxpY3k/D/Uen98FKVAoAqRIUhS0xPnHW+HCvklhFNaMKFMpNwwj7w89/0fpi3l8kixBJabkW8JHLp4l+o8sfaBqmBNLwtFSzXtbTcxe0He5tEGenTkA7G0Hy5exgSPzE4dTUrAgDmJvtZSCTxO2QbDc2POwBmet2XAynwVySAywOZn5RBvz9xgoiRJ5nf8h6DAzjPG6lAIKdF6urUSylQB4jAvzjywdteysYHJia3L2H0lrW+lnRdRN9LMAD5Axt6+lt8Zv2h4j3NQnMkrUcltJBJPpv4eQMxbfGpm9vn5f3wkZnsxlaubr186xqNUrhaKEvpCoo8J02IJJJDWAHmZRVYA0pfmAeC11zR00CGYCSsgMBzOkkGLi4kYcuB5d6KtTq2Dmw3G0Hex8xzHpgZnOzeVpZijWyqinUo1kSoiqQGWoQpuREw0gienmGc0ZsUP69sU8WLEFijTniKMQqLJNyw/CYsOcDyJ3GFnN8aoU3NN6ihxuLmD0JUEA+W+CvaLM/s+Vq1ApUhYU9GYhVO3Ug+2Evs72Pp1UL16+gBNRVILAEAgkkECARaCb8ovLdWFwB1lVFhYEnpGmjmqbBSGBVua3tz254KjiQeq2iIKAaSY2Jva4+I+30RuD0e4r1cvq1rC1Kb/AMSkC8dbgeoODtCpoZWG6mY69R74dVQCm4dYi7UFbNp6RopcT/ZmQ1IggggG8WJaTufL19iXDu3GQrVBSp5qkahMBC0EnoJsT6Yy37QWbMgKG0o9QAkyYRVZh4Rc6mAMdYGFmt2cynd2q1AxiCwJIPmgUGPMx5HHd3h8N1nghs5XpNP4xRqVs3VWCx1EWBMAfDtsP74IcJoVBTCVARpJjS0W6GDeDIkbDbE/2fu7ZGk1Vg9VtWtxfUVYoGJ5nQq3574K18uQZUSCdhyP9D9PwV4GBuHOY/xM49wlV87SooXrOtMTBZyAP5RJ8uXWcV8r2lylUkU8xTJG4mG9gbn2wm9t8qr5wiu37tKdMIJgan1aja82A9hhfz3CqVNWaiSK1Md4viJ2v6csR2Vjd3jVTK5zHLiR15lqizp1KQRvYDYHzGD1KqG8ckQLnV4PXefbblgBirxOrppkjcwAf15Thi+UYiky7BR34lerTYklhTLE3k3Pr54jZIMEUgeh/wCmOW7P5jSG7smZkSNQ9VN78onF7s1SLs+sf+EjfELg3AHtf0MYrr1TdGE7qPw1VTfW+eeYV4HV00oESGJIAMQYG/n5cx5DBI1RTVXZyF1A+JixMXA+nK/MzgZ2eqgOyk/ELTzI5fInEXa7MnUqKB4AWYNIEGADIBgCDeCLxyOB058dwTx1g61PyqlV56fOMmU4pSYAKxOwkqRPzGI+OZymiQ7qp6E3Mgiw354WsgToQa0ll1QATbnBkSPOBgV2gzS1XR1OoNSU6v4rtcdQdwRhl+irzhTwfhItLqbGJ3jBHx/zHLK6jpBMFbGwNp2k3BsJiZjA3N8doZdyMzWSmxJJmeiwAAJNjymwvifh/aGk1LVUYKygal5k9VHOfpz64zanwRuJ5utmKtRaNNqxpoGYaiqqy+EcyrCna0ln6YQtPILZ4lj2ZGB3ml8P7Q5WupajXRwNws6h6qRqHqRjrMcQB0hCZ1KSSLRzF73xklfs5mOHZhKuunUVKiK5pv4lDkAq6GDfVAibwbWxopwdzkdO8SowYear4GaSLECWJvGwH54gftDlwYaqEPRt/eJj3wA4nVK0ajDcKfa2/tv7YGZPsZVcIz1aaagGIklgpAMkRveN488BVe6ZxKV01Vw3WNgCaHTqqyhgQVIkEGx98QZjMsoAWxk3IO0n+xwrdmMlUy2begTqpFQ6taG8SgMImD4mU+hw6OOYvg7tTvwCIkaYUvw2QfpO8Dc0y/vEEHUDMWPiEHkbxhcodo6ytLkOLSpAFvKAItzvhhbKqQlZDKuZa1gGMrbyMA+5tiTTsr55ldulenG7vPtXMagFKiSfnHtv5Y+d3/Kfn/bFgZPvW1GyoQEHIwZYx0kafacU+J03eoyUVVQkam2liAY+RH5nbGhUygYkN6E8yj2k4UcxlqlJVhiAVk8wQQNucR7477N59my9EONFSivdVVqNoKlQBMaTIIAYQQL79KeZNdB4gwExJH/y/OcH+D1VempG+zeo3+e/vheoI3RunRvC3Hpn+4lGi9fM1s8QVotFOjqEF1AjXBvp8Mg89XkcWsWuMZ7W7kMSgNgLgwIkDzv8xhM4Pw7ivETroMtGmQSgdtAK9RCszbi5seVsN0to2kQNdpXVlY45EZaxgTzW4/XpOK6vBLAyTffyH9NsHOwb5oNXyfEMugqU0DLUCKBVRpU3QBWjqIN7gEYL0ex9BWnU5WfhJHyJiY+vnjt9bWEFYmiwVZVpf4FTCIi//rX5gT9ZJwVwj9t+1Jy9QUaPdowXXUrOshFJIUKBu7GfblckC/8AvPxCjSFdiKtFh/5lHu2A21DSRbnDC4uLXxwEJ5Y9SWGcdY09scgNHfCJXSrTzE+H5Mfr5YTv2+nQqUe8BZGqKpI5eZ6gGJHSff1XiVWu0VajNzA2UeiiBt5YG8TyPeMNTHQkaFFtTcySeQEbefnMd6jxcD3Sqpv0zmNNTc+uBfHarKisFLQwJjlG3t58sNtDJUKAVara3gSWkyT5fhMmMc8VyFMJ3lPYEAgGRe0j3jywsmKpJVw04y60aq6lpTSrDU3hGkkwTqEzq2tBnzwK7LVu+rZphTZKVQeEkESJIEW5gyRyti7l3ilUg3lQPIE3j5HFPNcZ/Zqb1WJKIsld56KJ2JNhtc4PdkiPB2qwA++srVaelipuQSPWLYt8JrAVAGghgV8W3XnyMAfLpjK8x24zbVWqA01BJOjQrLc7eMEn1/DGv/Ztx+nxLK1FqU6dOtSYB+6UKDN0cC8TBEGbg46mkYHOY278RR027Sf9y7VpqqPKD7/KD4iSY+e46YAdtMppdKgNiNEf4f7GPbzw+5bgwBEtKiLBYmLiTJtPIR8sCO3VDUtOjSpIatTUdTAeBVjUQeRJZRPnh4U1+YzO3BztEzXBHs3wug/eo6BnJNRDaxMBgNvvQ4nmzeWLGY7JZgE6SrC15g38ja3qffbFf7LM33qZilVaa1OrJNgWQgAewZW221Drjvj7lPBBhNUARnmHs52Zy1SX7oKQ3eN1JBLKp8tYDEfygcyMV8VvtT442Wy1NaL6K1Rxp0xIRQddj92Sq364o9nc3UzGToVXIL1DVDBRHwOVB9xv54XsazHMByq5wIWscS5Xs5lXLVhQJqVVNOsQ7HWukoQZcASIMi9vU4LcI4TU7oOoUwxgbn5EQcH04WlXTVEqWAJXlMXt64YaCvsmAlgPtCLfAuEUMsrU8umhFIEama/xbsTzP44MqcGqWRQLGkH1AOErtRxzuqxpUAo0fETcTvAHkOftyxPqV2LvYyilGubYgnzN5ZShZ2UimravAssALSfuxHLy8sTdjBUOWiqsKSdAO5U72/hJJjrPSJuVKelWbwk/EZEBoH3vbnysYtgXnO2aIABTZn/hJAA/zXn5Y4VA857Rws48P15/j/2M6KAABYCwwGzdBgahViGDF1A+9KwoM2I1L9DtvinwrtetY6e70v01SD6GN/LFmvm2L6iLRBABPPpM8+WGICy7l6RLsFba3WQcdAFNzrJDssKeUXgdLgH0wv0q7KGCsQGEGOY/X4nrg/xGmKoVQTCyZgj2g3Pr6eeFPiPEqNJigcuwMHStgekkwT6YCxGA3HpNDRXU4KE8/wA/8kPHs33WXqvMEKdJInxGyiPMkDEfDs3WqU6VQ5hyWRSSh0AWuRpiL28sF+C5JM7IhXpgr3iv0mYIjc6f74DZDhJypeirEqHe55X2+n4nAo+FIB5g60h7B3GP7hnst2prNxJMpWrPWXuToOldSvBLB2F9JRQbz4tGNI3xl/Ac3k+GvmM1XqMHrsFVQNTQLsFUCYkqWYmPhG+GLg/2k5DMPoV3Rz8K1EjV5AgkT5EicaVDgpnMw71O84EBcWpVn4pmhS7rvFFFl71Ax0hANS6mAEMxBO97RfHfairnhl6jVmoCj3QDgIZLECwl9QYuYFiNvPDNnRTr1UqrTirSnTUmGgyCpAsVvsZ35Yq8b4KlWkocABG1hQIQttcDffcziWxsE45lVWGUE8f8iJlp0J10j8MTmsZDG8Rg7lOylerLTTRZMM7RPoAJ8rxjtuyTqfHUS8wUGoH3kdR88VKA2PWAXwOvEh4tUZ6rVD94g2uCpKwR/Lov7i9jM3CnZe8i6ssMTy8Qjlv5dNWOK/Bnpkd3LrF+RBk9L7Hl54t5fJ93TZqjBALmdgAN94m587+eM86W3ftA+/jK/Hr2A59PvE+h7EdSD8p/rhZ+0JwMmQ06TUpho3gNqMefhxYftTR1EBXK8mgCfYmRi/nuA/8AaWUYU3CrIKvE+JSCRpsT4SV3Fz5Y4FKMC/E87qUODAi8DpaQnd0mUA92WphtIsdzOqSSfPBb7KqdOjxTM0KcDVlkZgNtSsJgchFQW88UuGZTu6aITqCKAGO5jb9csEOxHBUyFWpnqlRqrVVZKaxDXYFyzTBuq3gc7bY7TYFY7mnrkLKAq8ma2LYD9oMrqKMSQNLJbfxFT0/k/U4E0e2tzrpCOWlv6j6/TEXF+NPUCgLCCGMGdja5jbfFPiJYMKYk6e2phvGJ2qKolmhaRZgS0gKB96ZsAJvcWvvj8/1OLGnm3zGUZqcVGNMzJ0k853DC5UiLxyxvmaqfup3LmAAAJP8AYAnGQdpOxdPLp3i1yAzELSZJIEm2rXsBzi9vXA1kKCWnnUnGIs8W4nVzNVq1Zy7tzOwHJQNgo6DzO5JxofAqNenwjL1ULJ46hMRJRnbQ1xtPMbhgdsZ+eHA21kDmdMx1IEj5Tjfs5wz9oyHd0XU6qKd2SCASFGnqVmBytgjYGxtiyuz25m3Dc3mUqA0q1ZXdwBDnxE2AvYyTz8sbxwmk60aYqtqqaRrNrtHiNrfFOMd4B2Uznf0jUpFAlRWZmKxCsDbSTqmOX03xrFXi+ixEnoMGnJxAsZe0JViQp0gFoMAmATyE8sZjwnJNWautbwVhUDNKht562jVquLeuHqr2goqpZiwjlEk+kWwAp539oZyngAJMz4rkmLbD5/TAaionBPaN09+3Kjv/AIgjPcWaogWI/ijmeXoOfr6XA0uNrQr92cm2YaoQWcQdCbWBUzEFjJUbXtaxmM0lMTUdEHV2C/icEuy/FqVYVkSqrqNOrQQwE6hcXBBj6YdfWoTgdJNp7GNmT3Eof9ud9mloHKVKDUH8LNHiQHSywAIBB1iCwIB92XEfG+J0qAp9/WVFYtpNQhZYAegEAnfqcR5PPUqomlUSoOqOG/4Scc04G3MLUHzYnHF8wadCq4sVRiPWLfXCBl8ll2prFcissl0dHVCB91KmgguADa8mY2u0dt8xpoaNYBYjwxJYAzvPhA32vAGLvZNS+WompSQVACsut3TSVDWuZQwQfi3wnUFS+D2Eo0wZUyvc/SDewVSkmc00KrPTqU3B102pnUrAr4WA+4d+pbBztNws94KlMEioQCB/H/f8Z64WuI5msOKU1pU1plGVaSmAGDSGYx/ECR5ADmMakMZ1pCvkSg54J6zDs52afN53No9Q0hljTp+Gm1WdUlbArAMFix21AY5452E/Z8v31OsTWo0xVYimwRhqJDK5+F1Ug6Tvp5TjWM3lqVLMmurBatVQlRR9+PgYj+JbieYJG4WK2eyyVKS5es6928AgSutVghJZiYMXJNwCOciyu4kDHSTlAck9YP4DxBno0axADPTRiBt4gCR+vrglnM5rgAQPPmf6YqlYsNhYeg2xBmM5Tp/HURP8TAficdxkyHewBXtLg7R0Eq0su3e946qVikxWNgC8R5W/HHuHdoKOaDdz3vgaD3lJkvfbUL2nz2kC2LxpsEWm1m8LgGYidS7cwRflbnfHs8+lO8qMFprA1MYGo9Z25ASefphtOPEHHMqfPh57TjAXtjTLZYqoJLPTAA6lgBPlMD3GC9GsrCVZWHVSCPmMerqCpDbEQbx9euNQ9JIOsReF9nHUVO+pSbQty3mRFuYuDyw4dhsr3K16QBGmoDJ3lkB0m3JQpno42g4JUqjMQwPkRpN/RpgA73GKnZrMOalZWESdZB3BMCPTTA9hjFvuJXaRLPAAXcDOM32bJqeAgUyZM7r5Ac/L9E285lFVqQCFhTpvC9TKx5EnxH1wYJjfFHiOYClIve/+E2tymY+RxJWMmGtzZGT9mVjDqiml4TIIt4CJ6e8EdfPFDKAhFB3AAPqMES5CsVO8xaBJO9wOZ5f9KmmADBA5SMVAd4wtxtnAX4QdlEL5D/pA9B5nCz2w4atSpQZpKqtSR1+GBPLnfy+bQxje3rgbxauhSxBIIIi/r9MeZSQcTysAwzFJuEZdhHdlb3Ia432vDDyHMgY07srltGSyy3tSSbReJNvUnCNJg6TM+UYPUKLmAjL0A71Pw1ThdORk4nNXggDMcIPQ/LC9msyJlg0EydImBHXygD8sQjhuY6H/ANxf+bEuUSohKOLMCLENH+km19vlilbSAeCJKlY3dczmpD6qfi6SVgdbeh6gX64BU6rITpYg3BI/XlhozdMtTKkmdJg7X/Icr9cKQOK6bPEXDcxWoXYwxMvzdXMO7OQCWJN+7NpsJN4Atj7lczm6baqbaG2le7Fultx5HGgfazw6guVoOKaU2NZQXSkuoju3OkkQY577gYy7uaX8bf8At/8A2xOp3DOP6lBG3iF8zmM7XYNVcuYsXKGB5DkPIYiyz5qm61EChkOoR3YJjfzg7H1xXpVqQEamnadHy+9jRvsoyNCpSrN3aVCrKup6ayPDsJkxz3x5sAZx/U8AScRp4rkkq09DbOCZ3j+EjzFjibsxTNOgtOoRrpyCRsVk6SD6b7Ec+plzVPw0zy0ge8T/AF+WK8YkZvMSZpV1BqgB2g2pw4NnKuYYLaO702JgQXa/xcgegFhAhmzOYmk6hrhWNjeIt57zf+XAsITYbmME6lEnWvM0wAf9WBChuYN67QBFqokxFiDPl5z5Qfwx4BiZY7CAAZ95PlaOV9+XZGPY7niQ4klVtGWr1BvTEj5Hl6xjMWvM3J3JuT1nGwcNofunLAFWIsbggG9vmPbCh9pGUp03y/d00SVqToULMFImBfc/PFmlfB2+sm1VXl3z52N4+VqsuYclXLOHYzDc58m/EeZwI49xipmKtRgSKbAKEn7gIIkddQDfTlgYleBtfrj3fbe3T+k4rFYDbpMbSUC5hHs3WalmaTAxLBXg7qbGfx9QMNL12LaybzN9h5Ysdj8hTbJK7U0Lk1JYqC3xmLxNhbHXGsuEqkAQCARFh0P1BxDqrC3l9JufhCBc55JH9Q/luJI1PUTEC4/LC1mc8zVDUUlTy0mIHSRitqxNkk1VEWJllt5Tf6YlJzNSvTrVlj9iOfB8z3tMObnYx1AE+kn8sS5vJJUnULxAPNd7jzv77Yq5ekEDhRpAJgC33R+eCZxRXwMT5u9drkjoYLy2WL6VcWT4wdi3TzX73oU88EqVMKAo2GOsQ5k2Hr+RwXQRZJsbmKXHliuyjZYgdJAJ/GPYYHRi5x9YrP5gH6AflinOKtPYGGAOk5qKihBJ6zlaYG2Oox6ccucNYhFJA6cxSguwBPXiOHZqtrpAMZ0SL/T2AtHp0wQzVO+tekN5AXB+pn+2AXZcnQ0W/eiehsu/zw0qDJJxKpWxTNFU8PyyplKUkNyG3mdvlc/oXD9q+GqFWpTQBtUMFG8gmSBztv54ZcC+IjUSOQI522/vjuRUs867xgxC+2VwuVo+FWH7TENP8FToR0xkv7UP/Sp/73/Nj5j2OIBiLYz7+1D/ANKn/vf82NS+x6rOXzMKq/vB8M/wTzJx7HscsHlnUPmj1xIQoHRo+QbA/HsexDZ7U19J+3O8v8S/4h+IwWHxeo/A/wB8ex7BJ0MRqvbH36xXqbn1P445x7HsDIowcJWaSA7Fo/3zhL+04y2VP8lT/wDnj2PYr0/tL8/pFan9s/L6xJx9G2PY9jRmXNS7CD/YKf8Aiqf8bYk7Vb0vRv8A44+Y9jJv6n4mfRfhvtp8B9DAeCPZ8fv18g34H+uPY9icdZt3/tN8I0kWPmP6j8sXjj2PYrH+p8pf2+f1nsQ5r7v+L8jj2PY63SLr9sRX7UoP3bcyrg+zGPxwJx7HsO0vtN8vpD1Xsr8/rPmPj/nj2PYov/ab4GT0fur8RGjga/uB5hif9TD8AMM2PY9iPT9PkJqP1PxP1nsBs40A/wCI/icfMex2/oJwT//Z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2" descr="data:image/jpeg;base64,/9j/4AAQSkZJRgABAQAAAQABAAD/2wCEAAkGBxQTEhQUExQWFhUXGBobGRgWGSAdHBweJCAgIRwdIhwcICghHx4lGxseITEhJSkrLi4uHR8zODMsNygtLisBCgoKDg0OGxAQGy0mICQyLC82NDg3NCwwMiwsNzQ0LCwsLy8sLCwsLy8sLCwsLCwsLCwsLCwsLCwsLCwsLCwsLP/AABEIANQA7gMBIgACEQEDEQH/xAAcAAACAwEBAQEAAAAAAAAAAAAFBgMEBwIAAQj/xABGEAACAQIEAwYDBQYDBQgDAAABAhEDIQAEEjEFQVEGEyJhcYEykaEHQrHB8BQjUmLR4XKCkiSistLxFRYzQ1OTwuIXY8P/xAAaAQADAQEBAQAAAAAAAAAAAAACAwQFAQAG/8QAMBEAAgIBAwIDBgYDAQAAAAAAAQIAAxEEEiExQRMiUTJhcYGx8AUUIzORocHR4fH/2gAMAwEAAhEDEQA/AFrLdvOKUWR3rVCsqdNVFC1AIlZKWkGJWDcHeMbh2V4/Tz2WSvTgSIdJk03+8hMC4neBIIPPGWcVpL3Lmox0qjbmzDlPW/S8+eGv7E3U8OsIYV6gc/xNCkH/AEFV/wAuAotLzt9QSPrtAJxTeuBZmE+v5YtV9vcfiMIVLh2bD1H/AO0IWqraFKJ4GtfxG8HwnTEkzawwOo5bG7ELTJkEx5y9SecgiROLGFrsflK1JClfMtmHD3ZgBHhJ0iBJGxk852wy4bpySuM5xFXrteKv2j9oKuTyoOXE161QUqVpgkEloNiQqmJtJEyJGMkd+MJUDrmMwzG8ivKg9NDMF9tMY2Ptzw3vaCsPio1BUHppZG/3HJ9sIC0BGnU9iCDrM+YmZI5QcJ1FzI2BHUVKy5Mf+wHHWzuSp1qgAqgslSBA1KYJjlIho5TGGDfAPsZwzuMqBzqO9VrRd2J/4YHng9ipDlQTJXGGIEGdoc5UpUCaI1VWISmDtqbmZtCiW/y4Um7NZ2Nf7fW72xN20SOUAxHtG9r2b+P5AVqLISQN5UwwsQSDyIBJwg//AI5oXXvswG1AioKh17EFekGxnqJm+J7wC3JxKKPZ4GY/dns69agjVBpqjUlQDYOrFWiLQSJHrgjgdwDIijQSmCzAXljLGbyTzJ3PmcEcUJnaMyd8bjiVOK5nu6TuNwLepsD7TPthM4b2jp6mmoxMjx3N78+n0w19osgK1EoZ06lLAEiVB8QkeU4WaPZuiuqmDCyrAwNU6mlZ3iNIg9cQ6zT1Wn9VmHpjj559fTiNQ3BCKdvvzk/Ljt7/AOo5ZKvrRWkGeY2Pn774nwM7P5HuaWkEwWYqCZgE2j2v74J4trzsGTmJOc8yGrUMwPfEXeHkZ/P+2KvFKbGQjaCTIaJ5DlN9j88VUDkoS8Ksgrp3MwrTNrQYi+M25rTYSGxiXVouwcQ6rWHQ4rcUzoo0mciY2HUmwH65TiegsC/n9Tgd2kyxegQoLFSGgbmNx52J+WNNSSoJkJHPEVqnGswTq7xgJ5WXrEenX64ZOznFzWDK8a1gyLah1jqDv6jApMk4LL+1MVqSR4aQ03GkL4NipK+INYD3vdnuHFKrtJKhAmogDU1iTCgC0QSABPvgK7g5xGWUlBmMOFT7SuO1cpk5y89/WqLSpQuogmSSFgydKmLG5GGvArjWU1mm2xXWFaAdJaLweoET5kczg3OFzBQZYCZpwSjxjJoM1UWtUWS1VXqCpKzeVDMVt94fDztIOu0aoZVZTKsAQfIiR9MAsi1ZP/OaFJ3AOpfTb5fng3lUhFBAEAWAgDyA5AbYXU4bpGXJtkuMa7d/aPmHrtl8gzItJmDVFXU7lTpaAQQEDW2kmDI2xsi39Mfn7s2q13zbd4S7V2fUsAsrFiGjkCSTA2+WO3PsXM5Sm44hzOcOFek1NyRqvIiQQdQO3UCfLpiXsp2ipcJovQ/eZio9QuwEIiWUAXLGSBJthhyfAKrPpZSg5sYsOcciekfTEHC+B0aZzfeZdKw/aak61DaEC60jUDPhb3J98ZtVrA4UzQdEb2oQ7P8A2g0M3UWiUanUZjpkhlIAJHiGzEco35nBijlIZ7/fYgWt0InYxFxGFvtZwkM2XenTSk9LMUtLqB4lEtAAA+ErqjlBjfB7LZ9QPFY+5Ecuvpg2LMcmLylZwOJcy5WirMZjvC3ncQY9DPtOA/a3tY1FhSoRqIBZmExOwAPO036i2Os7mi4jZRMD6D0ty9euKObybCpWrBJMyxPJFQEabdAB672x4M6ptXvOVGt7CzcgQkOL1WRqT6SWVl1FYNwRsCAOeFmnwmqbMB01W29d/pOGvO1mb/xKcEMAjqb9bg7C0G/peMQ4fVX4iYsOcQLrAj5rGM9v9QlT4uw3VT6SP64tLxQFZCtPS0fPp7YBkTA6kD5mPzxYXNDWUggwDdWgyCRDRBMKbAmOe+Paq+xCFrHMDT0o/Lyj2v4hnHoinlAtOozAMzHZIJN4MaiAsgcztuJKHEh3BrkEgKIp21FiYFL/ABa/BExNsSNWDqrgETtqUqYPkwBG3MYgFET5atcfzRE/UmOpnfCFsawefrKNiofL0gzhva+pkMqq8SZXqhmVShlqigKwiwnTq0yY2EkkybvAPtQyWaqrS/e0XchV74KFJOw1IzAE7CYkkDCB21yH7RnaupmCUaVJQFUsdTh2BhQYW1zzgCZOBXGuygp0wEZ++CFySCFIAJPiA0owCkiW5Q0GMVrYe8matZ+jqmVJUiRJBi398LmYLUabPWBUIt2g7Dz2nkOZwf7O501splqx3qUabn/MoP54X/tPJOVp0gQDWr0qYk23ke0gY5aMrk9ozTr5wvrAI+0mmIAoOVAAksAf9N/xw2cN41Sr0e+QnRzBHiB/hI6/qYvhPPZykcv3f7O+tNmDIKjSYLTOmP5Ty2vj72Ty3cNnMvq1FNDSBHxU+km8GN8KS9weZVdp9OyE1ggj+xGPiXFSwAUQNQktv5bWF4HOxOA/GO0aZJFqskktApqvidiDZQDv5nbpi2Rha7T5RtdF6aKSqVQCx8IJ0RzF4BHkC2+xqsAHm7iZtZPsZ4Ms8O+1mm1VVzGUrZem7BRVa4BP8UqsDa4Ji9oGNCetvAmMY65rOulqdMqZWopexFw0H05Qd98ahwIMMvRVyS60qauTuWCjUTFt8T/mHx9mUDTpmR05PiJ3uABtPKTiXN8YTL0ddSYU6RG7H3tyMmeRxO9C9rA7/wBvX++F7tlWq0u5elljmtOsCnqgAnTDfC0wAw2+9hSuynIj/DRsBuk+U+3q6oeiyibnVJA6kaZ9R+OGHMVi6kAgTcEfMX6bcsZ/V7Q54hGqcJFQNuquSyaTYMDSMG8gefK+HLgyMMvRDfEKag+oEb8/XA2XWjqZy2ungouPnmS0aDbtAuNj/c/IR54ocf7a0MoQtWWcidFMeKOpkwB6mT0jBXGP8TprWzuaqVVqsvfVKammFIGnwAnU4Y6RoOkCSIvcYGux84SBtRuX7TSeC9vMpmj3Y7xHawRxBad4ZWI28wcZnk+yv7LXqaWcwWVVAiF1WBImSABfbFV8mcrWR170mjVQszIqLZgLfvC9zAgqJnljW+O8Eao/eUtIbZg2x6H1tHy6X7bqHBAeEtVYOVk1btPk1fu2zNIPMRqBg9CRYe5x9zVUMAwZWpVVIBSGkgkMeYIIIEeWMnynZ/Kmm7nP5aFUaoqABWJ+E9QRaes2MYYfs5paamYoLUWtTCpWRqZBVrlXgjncCOqkW5rqp2nmGxGODHPM0GZN503IO5nyHzj1wOqUivxAj1BGGDL5LV4m5mRO4HL0nf6Ylz9P9283EH9eo64sFXlkVo3NmLVFASJnTN4nbntialxmjVd1p1A4VQHCg2N43gGRYjyGL4RdtQ8IvBiPYcsZ19qNQ0KuXr0qjLVcOCUaCwXTE9Y1EemnABVbgRiKaxHTjHFKVEU+9qBA5MapufaYAE4hyXEqNa9KrTqf4HDfgcYfn+M1KzBqru5AI8TbA8h0wyfZ9w4VGaoF1FDpQbmSPE3+mAPU4qqG0YireTmahVriJUgkXgQSYvAHXFnL1GYIsaWQ2DqSYiNgwg6SRe3PAirwqqoDRM38O48o6+k4OcHrmoknxOPCTzttPSRAk8w2FX1hvOpz2jNO5XyMPfIMzrLksCBMDoYmIPufmcQ1cwi2ZlB6EgYZM03d0HJAOlGYzsSATt5nGcZDh71WHIG5ZunM3I1bHb3jEV5NOFUZJmlp6VtBZzgCfOM5LTmlzdKqBrTu6iAnxAfCyleYMAg2j61MzkHzSDLrWFKnUPjZp+HmFXYs1h4oG+Lf7K4OkrNibXBiJKnY+2LfCqBZgY8K8+U8h84P6GCrY2EccxN6CrIzkTQcrnKGVytPW606NOmihnMAAABRqO/TGc/aRxEZmvROVr06oQQoo1AWWpOokBTPwhYYAxpO2FXt7matXNmipIp0VptpZ/BJDeMDYMQ+mTeFwvPkqlM6w3iQ61KMVa0bW3A6HFjqCNpMlpco28D7M3Dhdaq603qeF9A1gKNMxfxbgTy+Rwpdk8lnDnWqVwykgmtq2YEQFHUA6YiwC+xa+zGcavk8vWaNVSmjGOsX+oxbqtux2BXboDf8TiKwhZZW55+ErrTJbSoJ8RA+cb7YHdp6Zp0vEsPYqGBg3E3EjY+0i2DWUcqyWvqFywiZnf8Atifta61aBlqIKsCP3gkm8i4F4JtOL3J2YkFKobRk4Gfv5TMOGZiq7trpaE12YspledlJMzO/I8zvpuU4lSJIFRL9TH0MfoYRlQDYAY6xnb+eBN5fw/jzNzNCzOaSmpZ2VQLSxAE+ptis+dSojNSdX06WlTIgnqLXAb5TyxkmcyxzVRhWqMILU6Cg/CqnSTBESWBtubb2Am4KgoVUWjULUzYqSCFqBSVcQBuqsDy5elSIDxzMm0sufQTTaUmdJjUYBIAiT1FyZO/L13mfN0wxUuoKmCJjblhcznEA1NUXnOufw9x9PXArN1CEYi7BTpnrHhHzgYNdLvHPEms1ABwI61uKUUcI9WmjHkzgH5E4zn7PM/V/aszSa6Vg1Rogw+oKSOs64PoMR8K7Oq5fviwhTqIIEEmfvCeZvzwx9kOzaUqjsV1lIalUUkNDAhlbSfELLYgjY2OwtpGrGesKvVITt+owD8IF+1jN1YyuXmQ+tzAgsywq2kwPG0C5n0xqVAnSureBPrF/rgeOFI1bvu7HehdIqMLqt7LO25+HfnhN+1fMuvcUKRZZ1OdLabKFUC1/vHmPflNdQWXd6ShbAz7R74by3A8uVUjLKFdf3ikCxlTczMqRYjqeuCfZnhC0WquqKisQtML/AAgeJjNwWe0dETnOF3JcSqoPEtNzFjceki8/MYscNzVaNT1WksTCEhd/4ST54dQ/iPgczmrT8tXusGB0+/4jxgfxFdRI5aR+LX+n0x8OaYDeeUn8bYqcQoGqjKWILAKT5TewtsT88N1DbPKesXp18TzDpOKbK2ioq/Fc6QCCSADJkbARJ8umMk+1vievMpQVdKUFEQIBLAExbZRAtaZxqPD8t3ZamZYJGnqwPwjoSDKx/h64uN2LydQ/7Ui16raiS2ymRITmu6jeTA9lVcnMO3AGDPzVv6/j/fGm/ZDly1Kq1tC1YYbGGQTtuOoPLH37S/s6p5Y0HygKrVqCmVLFgJkhrmREXHMG0QZvdn8gMpTanTdyHYM5MSxiOQECOXznFW0uCBJWdUIJjpSyKAkaGgMCnSdIUafFvbex67A4J8F4eaKEM2pmOpuk+U3O253wj8T4zUSidJUERDL8RM2m/vy2xW7McUrsz1WrVGawhmJXqfDtyHK3LDdPpHKk5nrNWmQcR+7SVNOWqyCQVIMESJtN+UkTziYwC4RXV6dN1QGokK+kKDAUqCSSPDDTzi4jE3G+0RVaHhHd1Ce8kSbadUcrEncGYxZyWSppqCgQSGERFwLiLRbEF6nxAflNCuxTXtx3zAWczKjNIlNIWmCoVBG4uQBy26bTgpiDi2ZVGYgBSTLP1tAHncHFZcy8Tv6j+l8Lo1S1bgQxGeTjge4mBqKGt2lQBgY68n7MXe1OVp989UIpJUJVDTDibSJFx4RP9BgZwvga5hxR007gsai3ZF5hTNiJAAIMSMNn2lcDCUUenqH7yKhmZkeGRtEiPUjCVw3NNQdHTUWDKNIJBe48EjkxgYfYX55i6wuBxNbp0woCgAKAAANgOQjHTCYHUj++ELM8SrqFerxDuyzFRoy4agHHxJrgzG0k8jvBxayPG6761qNpqU20t3Z8JkAqykXhlMjENeisZxkiPs1CohIEZv2Sn4lFMAowI0qJ0kq5gWtIiB5G+2KHaDSAqhApJLMYG/tz5zy+eKuWz7KZPi9TJ+ZxdpUTm3LNCU0G45c4v8yeVrYsspZc56esTp9UgcNjPugPHNTbDa/ZqkyyjMLWaQwPTlflsRtgrwrs1l+7Usmto8RYmJ5+GYiZGJ0rLnAmtb+IV+GeDkzOXYhdI2PiEATGq999wRviSm5MTy8hPzGH3jfZGlX0GmRRKCBpUaSJn4RHMm4PM74Xs0lPKM1JUSs9tT1VkC0hVWbWNzP4YrqqdbB3ExLrVNZ9YJxW4jQ10qijfQ7CxPiVS62Fz4lFsEmro4MoqHkyEgT0IJIg7SIje+2CnB+GRpqEkNErHKZA+l/fFrcjb3MhTghuwkXB81RzVKnmEpDTVU6xA+IkBg17gFSJvPLzi7CcQFfN55qaBaSd3SU6YJ0F+fK5ZtO8MJjbBnJZJKYGhQqiYUKBBmTtzmfcnF/JpTpKQoiSWhAqrqO94kkndueIKmCtkzRuG5MAS9hR7ZcMevoeiqM6krFQkKVIEm3MMojyY4u9qOJ1k0CgyqGklmWTaPDEwN5nnIjCs+ZzR3qr8n/J8c1WpT2BGaLQWn9SDj+z/wAR/wBVT+uGTh9BWy/eIV0qrSJP3QbHzMXn1vhL4f20o1Kio/7kMY11D4V6TpBj12HOMaLk8qaXhkkOSCZIBIMeEi4wirxaj06/OP1o02oAGQSPQFf8y1WpGPCKdyAp07HmbHlE2PLE6E3B5W+g/riLTDKBJ0xO5iTFybzvgV2l7UZbIsVrPNRhqFNAWaIgE2gAkG5OGPvsGcdIio11nGYbCjUjEfCwPtIJ9dgY6gdMVmFXUSWVgxn4djc6pnrHTC7wf7Q8pmGCDvEqHZHUCTFwGBKyPUTywcydQVSZVPCQQGExPMbRcE4Bdy+Uw3KMcgyXiFBq1KnTquGdamrVp28DXidzqjfrhWqpBI6Ej5GMMNHiikiQQAxOreRBAmBPMfLEOb4G9R2dNIVriSRNhOwPOcVU6gKfMeJFfVuGV6wLl8pTquiVRKltpIvsNvX3wdyvB0UFFOkBgQQqgGwnlG8jr8sDqvCXQw0fkfe2DNOusEmNURMeJvKfPb+mDudjgoTieoQAEOBF7tTTIp0P4dVUjyBIKj/Tf54r8K7QNRXQRqAsLwQOmxkDl0k+gudqeLomW0VIBOnTeSSpEwALWtO1/PCbkuIpVdUWdTEBQbSTsJmPngQRja/WPweqjiONDInOS7MEe0AiQF1HzEm8kn+L0Au5jh5CamK6NAHd6eZtv08iDzxxwrhtdAGqQIkQLkjaGG0fP88EM7w1mpgU9KsDqAIOmY5xJ9/bEXiahUYA8845/j790oGwkc8cQ9TpirRVagDh0GoG4MgT9cI/a7hFDI5emafhNTNUgalTxFV8TeXhTSG6nSJJtg0naTL5OjSpZip++CLrVFLGSJJsIAJM3iZwrfadxijmspQei+pRWIYQQQSjRINwbGOt+mKmcBOSMyZFJfHaXKfBM8Mu2XNakVtE0KVlvKqoQUomD4lJudrYAcKXRmMxSLKxprTQlAApKggwBYQSVsAPDYAWw6dmKX+x5Z3JYiih1FSXjT5STbaxMbb4zzsTlSatdaeqoqr8cXI1QrEbgtvFzv0xyuwCwZnba/02xn7MZ8SHNMKTUwYDMCfYGx94Ptj7lsq9T4FJ8+Xzx8zeSdQQRDWIHW/XFOpZChUnmRaZWDhscStSqsLhoIm4ke4vb/rh77KcZau1RCoCr4hEzcmAbxt0wjZZDqB0kXEgztzF9sHey2cXLO5eSGUDw8oPmcZtB2tzNPUFSJoLGBtPljOcrGYetUCgsKklHmApGoWAknl/lONBy+aDqGUMQdiRH0MHClmKqPWqMmXalUVilQuI12DTpUlSLyH3388XucKcSJQCwzBnHMmq0y0Kg8K0wpMkncG3mTI6HB2idrR4VseW9sL3a6iqU0qOxCKwXSL/ABWLCTcgDnyn0wYy3FKdVFqU21KZggEX5iDcX/DA0sxZeJ29VAbB9DLNZTpaN4P4Y+GqQUnTpYgCxn4WJvMchyGOqGpkLAAwYi/znnvtAxBSYOSASVBkHUym/XTE3wWrAU++DpHLCVuK8OFcBah+EapQlb3EbkwZNieQwkKcv/Ef9VT+uHytmlXVfUTYjaLWI/XMYz7jXaEZVxTqBSxEwjzA5EyojGfYjMfKDNXS31LkOR8xmc8U+zimaFNaBqd94y1SqDoMWKvpB0QVtHUzqmz32IovU4Vk+8+PulZSegnu5/yaQfInF9KIYFGnQ+oG2mAZLc5k3uIjfBdFCgACABAA2A5D0xoUAsDumVqCFIAkeUoaRf4iZb16egFh6YwniOWoNnM9VzTs4Obq0kHikGbTF4ClVXlA+W+MY3thL7ZMgqqVI8aEMQeYNpjyP4Y7qBtr47TmmO6znvMt4jwaijxlWqd/Sen4DJBJcAGSBcG8TEA+uNOo1yuqPvKV+fP5T88DMmJIm8Xtt+r4vYz95YDMrsUK3EmydLW6raCwmenP6YYxnyXIhhsbqYMgmA2xNjtMfiA4aU7xdYJEiI6yIkcxgvXeWAVvhNoGrlyjmASP0cBtBPInknGeqipSViCpBG6kG820m4Npv0wMt5/L++C2cqg02B+ImwE+gJjlzvzwLg/w/Q4u0vCke+Jt6xe4hTyjZkvX11TSVUFIISJMsGbYGx2mLXm2LHGK/C8zRZHoHKOqalr0qdlgbnuxLDqpHoZg4occqNSzlM6YWtT0k/zKSZjyBHO4PlgnwfKrVdVcwogx/EQRpWTveCbXAi9zhNljCwjAlSICgbJj7nKBB1RAaD6HmPnf3xDSpljC7/h5nywap5kd2ruQsgbmBJ9cSBlUbgA+2HmoE5kwtIGJglSqrZuoj0arP3j6qjKdCmbC9o2UbmRsABi52Sp08xmTS/Z3RNLK61EIVxBZTfmrqt97iDtg92x0jNuFtq0sOYmd/crPvgj2LQTUY7wACfmR7wPliO0gZwI8eyDmF8hw9aNJaVMOFUQsksVHQMZMDle1sfOG8Ip5ekVpIFlgzXJJMi7MSSx8yTgqMQZtoABtJ5/P8sT+IzkCEYF4YRT1TqmrVqNIug8ZVRvawUbXnFXjY1NTqDUNLNTYHYggmYmPiUX8/TBataVMQdLrJgETIv8A4gT6eWKvF1coCLosaiOp29rH3IxYcxRxtgbEdTMKpXUYkgAbkk7fXrbEgxV4jlwy3kEEEEbjpgEIByYGCeBHVO1KKCAlkF77ARPLoR88B+Ndq0FZW0MFCfvR97TI0OsbhZbUpg3kTGLmTzPed2wgGCCIMi4mItBKjfb6YzDtFxepUzFVoNOTAUiDpFhM8jEkbGeYxXUTacHpF34qGR1hDtt2gXM6Epz3SsxkiC5Fg0bhbuBN955YLdlKp/Y6QVSza62wnmD845YQalQm5Pl/QeQ8savwGjTy+VoKrAmFY3EkvdreU2H8ow928ELt9ZPUDczFvT7+kk4ZnaihfDVlmuInSYnxCbW58pAsYxGmZuzJs0xuIBuCJ6DbBLv9IdgQbFrBuQ3M2G2BIbznE1lzWe1GPWKcFJ7GdVOyVXNVMxmHYkHMVU0pTaow0GFnTsNMAemNGjF/JqtJdQB/eQWj+KAs+pVQP8o85AMR0nqACeZLns8FSQbsp0+9p9gT7gYt8C7unTTVqYsJ38IvZQsxMfrlhWxxU7N5XMhnqUw1VRALXHMqdjafwwSttjyNxjjxZKLKWWzjyI9VPKcAMzllqCHEj9cxirR7OZWhUFShT7t2LHw2EfetG1wPfF/FVZ3LEWDa3Ehp0Vpg6RH19PbDPwvK0VpoX0FmEkvBN+V9vQYTuN0Kj0iKRIaORgnbnytPTFujkE8L6qg70AMsmBaIAgwZ6dMKtYpwBxDqXeck8wh2hytKk9GogUKz+KNhbpsLEn/KMSplwGJvhX4lw1qTro1GkqaSzGSzGSJ6xbxH0HlYy3F6iDTZgNtW48pHLEL2AN8Zp1adnryo6f3Eb7QuJ5jN5x8nRk06RUlY0eKBLMSbgE2+YBscK1AZzJMaqq66WYEmSjGYM9QxHxc7EGYxoGbyGqrXqmo475lZtMAgqIEGJAgC3ruDGI8xw7vJ1vU8ShGSYXSRDWjeCTPWLjDlvXjBGPnEWaZlJDA5+WIS7Y5N6tLK5qhTkBQxQ2IDCRsRcT1+exm4VlTVdFCmLFgeQ5z+HrhuytNFRFpgCmFAQDYKBCgeURjqjSVRCgKP5bfhip9GHcNniRJrClezHMxzOZB+IqtbM1yKjAMtIXp0k5KEJkGDva/XmyfZ+z5TM08slVquXrBxpaD3dRV1SpAhVZQQV6xjnOZIUW0eGUgSOkSL77H6nB7sZlAarOLBFNha7k8v8p+YxILGL4Me6IK8xm4hwqlXjvE1EbGSCPcEGPLE2VyyUlhFCqLmPqSdyYGJ8eBw3Ei3HGJhT8G4lxlxmH8NCofAXaKapJjTT+JoiNWnxHn0P8IyOZyOfpZapXqZijVokqzAwpXl4mOmIiAdmW3Q5/3UKZhqozVYIGgUkYqFBiQCGgDSxYAAbjeL+4T2cOWfU2Zq1gZKK8wvIkyxkkQJEbHe0dSwlwJWyL4eYZSoQylmJAIEsduXoBt5Dyvj69YtJkgHlJ25SOth9OmOcexSKxu3SbxDt2xQq9nczxE1KprCnTFR0p0yCQQrFdRiNyN789gBibK8Hq5CvQpmp3tGsGW4jQ6rqsJMAwYg7TO04aqGWGkETqRzFzzYMbCx3PzIx8z2WTwECPGakdG0lSfSGa3UzjOsHJJmpQ3KgdJylZgCAYB/W+K9bh1OvpR0VpMCRt1IO4t0xLiTL1dDBumr56SB9SMJBIl1igI3EsZbguSy4AFOkCDp1NBebGCxvNwffkMU+M5IU3Gn4WuPIjcfgcKIyrqHVqzlm+8wXUpm8CIM3F5/PDFQqP8As9FalRqjqX8TRqK20zpAG1vbHScnO7P8yFa9mABx9++fTWYjSWJHT+vM++EPPUcxnq7LRRnQMVXlTEbksfDJ36wQMPBxD2T4X3eWalUu9Jqhpspa6sLNpW5IabQeUY71PMP2RxE6jRr8PzQSoWFMlVZhPdtKiYP8pPkYU8rY0TI5hQrI5IUkMCBN4giB1EfLzxX7WcJGYoMtMae9dHqMxaQo6K2xmLQvM8sQqsADph1fEluAPxhPN9n6ukmnUQnoykT/AJtX5YH8H4lqcUipR1GkmbsZ8QIi0HYXkdIjEzdqqoFNv2SsxadSykDyF7k78rEdcA+0T6c5UZDcMrAjk0An31TODrDNlWnCMcw9x3iq0m7tV1NpPin4D92x3ExaRaeuFLO9vO5LK1MVGAmFOj5kk2vyBx6rmWZmZrsxJJ8zgl2SyJpjMVxT7w1G0vqgaUVNUgkSwJMRcSoFonDx+msWV3mVeA9uFrsKb0+6qHbxhlJ6ciCRtO9/KW3h2aADaibS1uYt9cAu1XZxGZalOjTpVFrUiKiAeMAln1ADfTq3G8XNouo8avMR9QfwGJ7bS2OY6qoAHiTZvOM6lLQTI8vKf7YrZXIM822jaOdxv5Y8cGAKiBygWwmNyQEEDlvpFxPPmLoVVZsmVG6ytNqnGYE4twp1QNsJFp/MYqcPy4apTTbU6qSPNgD+OGrN5erVVqYC+OAL7Gb3Ak7bwOfSMS9n+yj06oqVivhMqqmZPIkkDbeOse/mqLMNo4gC/CkucmdVAtBloMZK0wwbYECR1sbTH1wJqcfv4VkeZg/gf10xL28YjMLBg9zG07lxt74oZDh9RSjHxBlGlpFyVLXAFrL9cW/mCMrjpx6SIaRWO4tjIz0zz8JBmOHnMVDVpEAmNaM3tIMXBja0HDF2f4Z3CtqYa3ImNgBMC43ufnivwfKMKskaZQFlkEC9rjmYPlbBzuzf3xnXth+CY8Kdu04Mo8X4oKFPVZibKNpPrfCq/arMzugB5adum5nbBnjFZK1ZMuV+FgZmJ8JMD5j647GXJ1KadAtC7i2kkgDaZCrPTYeeDQuw6zypWvVYI4fxtyWaqNWo306dgAPhMDlOPme4tUZ9SBQsQAxEk8yYBHQQDyxS4hlQlV1C0yAx3N4N42t/TFcoP4KX6/y406qxgN3kNthyUHSMvAe9rFtYRUUXYEm/SCANpJM2wUy1GjUk0qy1QNxTdW/Cf1zwk53s3VzeX0JX0UySXo04UOREFngyII8OmJiZgRbyvZVlam1B2p6RGvXLAjwiAAJn1HpgXsGduYSVnbmNFfJOjE0xrRgJEif96FIO+8gzuDaRclqLPVGkQABMsBckkiR5BRIEb3gEMtOhdUTpEwIExe3K/LEXEHhPKb+0n8sZr2HBzLEyCMGC6uVHIkDzufpGI6NA6iLAjabg2sfSfwOOjq1OND2ki6w8R8N7bgXjmYGJaQJNxBi4O4NjeCRInqceqRg439I6y9ihAMUijMxYkXvb9WwboZQPTVlME2g8yLWO+wxznODtr/dxpY3k/D/Uen98FKVAoAqRIUhS0xPnHW+HCvklhFNaMKFMpNwwj7w89/0fpi3l8kixBJabkW8JHLp4l+o8sfaBqmBNLwtFSzXtbTcxe0He5tEGenTkA7G0Hy5exgSPzE4dTUrAgDmJvtZSCTxO2QbDc2POwBmet2XAynwVySAywOZn5RBvz9xgoiRJ5nf8h6DAzjPG6lAIKdF6urUSylQB4jAvzjywdteysYHJia3L2H0lrW+lnRdRN9LMAD5Axt6+lt8Zv2h4j3NQnMkrUcltJBJPpv4eQMxbfGpm9vn5f3wkZnsxlaubr186xqNUrhaKEvpCoo8J02IJJJDWAHmZRVYA0pfmAeC11zR00CGYCSsgMBzOkkGLi4kYcuB5d6KtTq2Dmw3G0Hex8xzHpgZnOzeVpZijWyqinUo1kSoiqQGWoQpuREw0gienmGc0ZsUP69sU8WLEFijTniKMQqLJNyw/CYsOcDyJ3GFnN8aoU3NN6ihxuLmD0JUEA+W+CvaLM/s+Vq1ApUhYU9GYhVO3Ug+2Evs72Pp1UL16+gBNRVILAEAgkkECARaCb8ovLdWFwB1lVFhYEnpGmjmqbBSGBVua3tz254KjiQeq2iIKAaSY2Jva4+I+30RuD0e4r1cvq1rC1Kb/AMSkC8dbgeoODtCpoZWG6mY69R74dVQCm4dYi7UFbNp6RopcT/ZmQ1IggggG8WJaTufL19iXDu3GQrVBSp5qkahMBC0EnoJsT6Yy37QWbMgKG0o9QAkyYRVZh4Rc6mAMdYGFmt2cynd2q1AxiCwJIPmgUGPMx5HHd3h8N1nghs5XpNP4xRqVs3VWCx1EWBMAfDtsP74IcJoVBTCVARpJjS0W6GDeDIkbDbE/2fu7ZGk1Vg9VtWtxfUVYoGJ5nQq3574K18uQZUSCdhyP9D9PwV4GBuHOY/xM49wlV87SooXrOtMTBZyAP5RJ8uXWcV8r2lylUkU8xTJG4mG9gbn2wm9t8qr5wiu37tKdMIJgan1aja82A9hhfz3CqVNWaiSK1Md4viJ2v6csR2Vjd3jVTK5zHLiR15lqizp1KQRvYDYHzGD1KqG8ckQLnV4PXefbblgBirxOrppkjcwAf15Thi+UYiky7BR34lerTYklhTLE3k3Pr54jZIMEUgeh/wCmOW7P5jSG7smZkSNQ9VN78onF7s1SLs+sf+EjfELg3AHtf0MYrr1TdGE7qPw1VTfW+eeYV4HV00oESGJIAMQYG/n5cx5DBI1RTVXZyF1A+JixMXA+nK/MzgZ2eqgOyk/ELTzI5fInEXa7MnUqKB4AWYNIEGADIBgCDeCLxyOB058dwTx1g61PyqlV56fOMmU4pSYAKxOwkqRPzGI+OZymiQ7qp6E3Mgiw354WsgToQa0ll1QATbnBkSPOBgV2gzS1XR1OoNSU6v4rtcdQdwRhl+irzhTwfhItLqbGJ3jBHx/zHLK6jpBMFbGwNp2k3BsJiZjA3N8doZdyMzWSmxJJmeiwAAJNjymwvifh/aGk1LVUYKygal5k9VHOfpz64zanwRuJ5utmKtRaNNqxpoGYaiqqy+EcyrCna0ln6YQtPILZ4lj2ZGB3ml8P7Q5WupajXRwNws6h6qRqHqRjrMcQB0hCZ1KSSLRzF73xklfs5mOHZhKuunUVKiK5pv4lDkAq6GDfVAibwbWxopwdzkdO8SowYear4GaSLECWJvGwH54gftDlwYaqEPRt/eJj3wA4nVK0ajDcKfa2/tv7YGZPsZVcIz1aaagGIklgpAMkRveN488BVe6ZxKV01Vw3WNgCaHTqqyhgQVIkEGx98QZjMsoAWxk3IO0n+xwrdmMlUy2begTqpFQ6taG8SgMImD4mU+hw6OOYvg7tTvwCIkaYUvw2QfpO8Dc0y/vEEHUDMWPiEHkbxhcodo6ytLkOLSpAFvKAItzvhhbKqQlZDKuZa1gGMrbyMA+5tiTTsr55ldulenG7vPtXMagFKiSfnHtv5Y+d3/Kfn/bFgZPvW1GyoQEHIwZYx0kafacU+J03eoyUVVQkam2liAY+RH5nbGhUygYkN6E8yj2k4UcxlqlJVhiAVk8wQQNucR7477N59my9EONFSivdVVqNoKlQBMaTIIAYQQL79KeZNdB4gwExJH/y/OcH+D1VempG+zeo3+e/vheoI3RunRvC3Hpn+4lGi9fM1s8QVotFOjqEF1AjXBvp8Mg89XkcWsWuMZ7W7kMSgNgLgwIkDzv8xhM4Pw7ivETroMtGmQSgdtAK9RCszbi5seVsN0to2kQNdpXVlY45EZaxgTzW4/XpOK6vBLAyTffyH9NsHOwb5oNXyfEMugqU0DLUCKBVRpU3QBWjqIN7gEYL0ex9BWnU5WfhJHyJiY+vnjt9bWEFYmiwVZVpf4FTCIi//rX5gT9ZJwVwj9t+1Jy9QUaPdowXXUrOshFJIUKBu7GfblckC/8AvPxCjSFdiKtFh/5lHu2A21DSRbnDC4uLXxwEJ5Y9SWGcdY09scgNHfCJXSrTzE+H5Mfr5YTv2+nQqUe8BZGqKpI5eZ6gGJHSff1XiVWu0VajNzA2UeiiBt5YG8TyPeMNTHQkaFFtTcySeQEbefnMd6jxcD3Sqpv0zmNNTc+uBfHarKisFLQwJjlG3t58sNtDJUKAVara3gSWkyT5fhMmMc8VyFMJ3lPYEAgGRe0j3jywsmKpJVw04y60aq6lpTSrDU3hGkkwTqEzq2tBnzwK7LVu+rZphTZKVQeEkESJIEW5gyRyti7l3ilUg3lQPIE3j5HFPNcZ/Zqb1WJKIsld56KJ2JNhtc4PdkiPB2qwA++srVaelipuQSPWLYt8JrAVAGghgV8W3XnyMAfLpjK8x24zbVWqA01BJOjQrLc7eMEn1/DGv/Ztx+nxLK1FqU6dOtSYB+6UKDN0cC8TBEGbg46mkYHOY278RR027Sf9y7VpqqPKD7/KD4iSY+e46YAdtMppdKgNiNEf4f7GPbzw+5bgwBEtKiLBYmLiTJtPIR8sCO3VDUtOjSpIatTUdTAeBVjUQeRJZRPnh4U1+YzO3BztEzXBHs3wug/eo6BnJNRDaxMBgNvvQ4nmzeWLGY7JZgE6SrC15g38ja3qffbFf7LM33qZilVaa1OrJNgWQgAewZW221Drjvj7lPBBhNUARnmHs52Zy1SX7oKQ3eN1JBLKp8tYDEfygcyMV8VvtT442Wy1NaL6K1Rxp0xIRQddj92Sq364o9nc3UzGToVXIL1DVDBRHwOVB9xv54XsazHMByq5wIWscS5Xs5lXLVhQJqVVNOsQ7HWukoQZcASIMi9vU4LcI4TU7oOoUwxgbn5EQcH04WlXTVEqWAJXlMXt64YaCvsmAlgPtCLfAuEUMsrU8umhFIEama/xbsTzP44MqcGqWRQLGkH1AOErtRxzuqxpUAo0fETcTvAHkOftyxPqV2LvYyilGubYgnzN5ZShZ2UimravAssALSfuxHLy8sTdjBUOWiqsKSdAO5U72/hJJjrPSJuVKelWbwk/EZEBoH3vbnysYtgXnO2aIABTZn/hJAA/zXn5Y4VA857Rws48P15/j/2M6KAABYCwwGzdBgahViGDF1A+9KwoM2I1L9DtvinwrtetY6e70v01SD6GN/LFmvm2L6iLRBABPPpM8+WGICy7l6RLsFba3WQcdAFNzrJDssKeUXgdLgH0wv0q7KGCsQGEGOY/X4nrg/xGmKoVQTCyZgj2g3Pr6eeFPiPEqNJigcuwMHStgekkwT6YCxGA3HpNDRXU4KE8/wA/8kPHs33WXqvMEKdJInxGyiPMkDEfDs3WqU6VQ5hyWRSSh0AWuRpiL28sF+C5JM7IhXpgr3iv0mYIjc6f74DZDhJypeirEqHe55X2+n4nAo+FIB5g60h7B3GP7hnst2prNxJMpWrPWXuToOldSvBLB2F9JRQbz4tGNI3xl/Ac3k+GvmM1XqMHrsFVQNTQLsFUCYkqWYmPhG+GLg/2k5DMPoV3Rz8K1EjV5AgkT5EicaVDgpnMw71O84EBcWpVn4pmhS7rvFFFl71Ax0hANS6mAEMxBO97RfHfairnhl6jVmoCj3QDgIZLECwl9QYuYFiNvPDNnRTr1UqrTirSnTUmGgyCpAsVvsZ35Yq8b4KlWkocABG1hQIQttcDffcziWxsE45lVWGUE8f8iJlp0J10j8MTmsZDG8Rg7lOylerLTTRZMM7RPoAJ8rxjtuyTqfHUS8wUGoH3kdR88VKA2PWAXwOvEh4tUZ6rVD94g2uCpKwR/Lov7i9jM3CnZe8i6ssMTy8Qjlv5dNWOK/Bnpkd3LrF+RBk9L7Hl54t5fJ93TZqjBALmdgAN94m587+eM86W3ftA+/jK/Hr2A59PvE+h7EdSD8p/rhZ+0JwMmQ06TUpho3gNqMefhxYftTR1EBXK8mgCfYmRi/nuA/8AaWUYU3CrIKvE+JSCRpsT4SV3Fz5Y4FKMC/E87qUODAi8DpaQnd0mUA92WphtIsdzOqSSfPBb7KqdOjxTM0KcDVlkZgNtSsJgchFQW88UuGZTu6aITqCKAGO5jb9csEOxHBUyFWpnqlRqrVVZKaxDXYFyzTBuq3gc7bY7TYFY7mnrkLKAq8ma2LYD9oMrqKMSQNLJbfxFT0/k/U4E0e2tzrpCOWlv6j6/TEXF+NPUCgLCCGMGdja5jbfFPiJYMKYk6e2phvGJ2qKolmhaRZgS0gKB96ZsAJvcWvvj8/1OLGnm3zGUZqcVGNMzJ0k853DC5UiLxyxvmaqfup3LmAAAJP8AYAnGQdpOxdPLp3i1yAzELSZJIEm2rXsBzi9vXA1kKCWnnUnGIs8W4nVzNVq1Zy7tzOwHJQNgo6DzO5JxofAqNenwjL1ULJ46hMRJRnbQ1xtPMbhgdsZ+eHA21kDmdMx1IEj5Tjfs5wz9oyHd0XU6qKd2SCASFGnqVmBytgjYGxtiyuz25m3Dc3mUqA0q1ZXdwBDnxE2AvYyTz8sbxwmk60aYqtqqaRrNrtHiNrfFOMd4B2Uznf0jUpFAlRWZmKxCsDbSTqmOX03xrFXi+ixEnoMGnJxAsZe0JViQp0gFoMAmATyE8sZjwnJNWautbwVhUDNKht562jVquLeuHqr2goqpZiwjlEk+kWwAp539oZyngAJMz4rkmLbD5/TAaionBPaN09+3Kjv/AIgjPcWaogWI/ijmeXoOfr6XA0uNrQr92cm2YaoQWcQdCbWBUzEFjJUbXtaxmM0lMTUdEHV2C/icEuy/FqVYVkSqrqNOrQQwE6hcXBBj6YdfWoTgdJNp7GNmT3Eof9ud9mloHKVKDUH8LNHiQHSywAIBB1iCwIB92XEfG+J0qAp9/WVFYtpNQhZYAegEAnfqcR5PPUqomlUSoOqOG/4Scc04G3MLUHzYnHF8wadCq4sVRiPWLfXCBl8ll2prFcissl0dHVCB91KmgguADa8mY2u0dt8xpoaNYBYjwxJYAzvPhA32vAGLvZNS+WompSQVACsut3TSVDWuZQwQfi3wnUFS+D2Eo0wZUyvc/SDewVSkmc00KrPTqU3B102pnUrAr4WA+4d+pbBztNws94KlMEioQCB/H/f8Z64WuI5msOKU1pU1plGVaSmAGDSGYx/ECR5ADmMakMZ1pCvkSg54J6zDs52afN53No9Q0hljTp+Gm1WdUlbArAMFix21AY5452E/Z8v31OsTWo0xVYimwRhqJDK5+F1Ug6Tvp5TjWM3lqVLMmurBatVQlRR9+PgYj+JbieYJG4WK2eyyVKS5es6928AgSutVghJZiYMXJNwCOciyu4kDHSTlAck9YP4DxBno0axADPTRiBt4gCR+vrglnM5rgAQPPmf6YqlYsNhYeg2xBmM5Tp/HURP8TAficdxkyHewBXtLg7R0Eq0su3e946qVikxWNgC8R5W/HHuHdoKOaDdz3vgaD3lJkvfbUL2nz2kC2LxpsEWm1m8LgGYidS7cwRflbnfHs8+lO8qMFprA1MYGo9Z25ASefphtOPEHHMqfPh57TjAXtjTLZYqoJLPTAA6lgBPlMD3GC9GsrCVZWHVSCPmMerqCpDbEQbx9euNQ9JIOsReF9nHUVO+pSbQty3mRFuYuDyw4dhsr3K16QBGmoDJ3lkB0m3JQpno42g4JUqjMQwPkRpN/RpgA73GKnZrMOalZWESdZB3BMCPTTA9hjFvuJXaRLPAAXcDOM32bJqeAgUyZM7r5Ac/L9E285lFVqQCFhTpvC9TKx5EnxH1wYJjfFHiOYClIve/+E2tymY+RxJWMmGtzZGT9mVjDqiml4TIIt4CJ6e8EdfPFDKAhFB3AAPqMES5CsVO8xaBJO9wOZ5f9KmmADBA5SMVAd4wtxtnAX4QdlEL5D/pA9B5nCz2w4atSpQZpKqtSR1+GBPLnfy+bQxje3rgbxauhSxBIIIi/r9MeZSQcTysAwzFJuEZdhHdlb3Ia432vDDyHMgY07srltGSyy3tSSbReJNvUnCNJg6TM+UYPUKLmAjL0A71Pw1ThdORk4nNXggDMcIPQ/LC9msyJlg0EydImBHXygD8sQjhuY6H/ANxf+bEuUSohKOLMCLENH+km19vlilbSAeCJKlY3dczmpD6qfi6SVgdbeh6gX64BU6rITpYg3BI/XlhozdMtTKkmdJg7X/Icr9cKQOK6bPEXDcxWoXYwxMvzdXMO7OQCWJN+7NpsJN4Atj7lczm6baqbaG2le7Fultx5HGgfazw6guVoOKaU2NZQXSkuoju3OkkQY577gYy7uaX8bf8At/8A2xOp3DOP6lBG3iF8zmM7XYNVcuYsXKGB5DkPIYiyz5qm61EChkOoR3YJjfzg7H1xXpVqQEamnadHy+9jRvsoyNCpSrN3aVCrKup6ayPDsJkxz3x5sAZx/U8AScRp4rkkq09DbOCZ3j+EjzFjibsxTNOgtOoRrpyCRsVk6SD6b7Ec+plzVPw0zy0ge8T/AF+WK8YkZvMSZpV1BqgB2g2pw4NnKuYYLaO702JgQXa/xcgegFhAhmzOYmk6hrhWNjeIt57zf+XAsITYbmME6lEnWvM0wAf9WBChuYN67QBFqokxFiDPl5z5Qfwx4BiZY7CAAZ95PlaOV9+XZGPY7niQ4klVtGWr1BvTEj5Hl6xjMWvM3J3JuT1nGwcNofunLAFWIsbggG9vmPbCh9pGUp03y/d00SVqToULMFImBfc/PFmlfB2+sm1VXl3z52N4+VqsuYclXLOHYzDc58m/EeZwI49xipmKtRgSKbAKEn7gIIkddQDfTlgYleBtfrj3fbe3T+k4rFYDbpMbSUC5hHs3WalmaTAxLBXg7qbGfx9QMNL12LaybzN9h5Ysdj8hTbJK7U0Lk1JYqC3xmLxNhbHXGsuEqkAQCARFh0P1BxDqrC3l9JufhCBc55JH9Q/luJI1PUTEC4/LC1mc8zVDUUlTy0mIHSRitqxNkk1VEWJllt5Tf6YlJzNSvTrVlj9iOfB8z3tMObnYx1AE+kn8sS5vJJUnULxAPNd7jzv77Yq5ekEDhRpAJgC33R+eCZxRXwMT5u9drkjoYLy2WL6VcWT4wdi3TzX73oU88EqVMKAo2GOsQ5k2Hr+RwXQRZJsbmKXHliuyjZYgdJAJ/GPYYHRi5x9YrP5gH6AflinOKtPYGGAOk5qKihBJ6zlaYG2Oox6ccucNYhFJA6cxSguwBPXiOHZqtrpAMZ0SL/T2AtHp0wQzVO+tekN5AXB+pn+2AXZcnQ0W/eiehsu/zw0qDJJxKpWxTNFU8PyyplKUkNyG3mdvlc/oXD9q+GqFWpTQBtUMFG8gmSBztv54ZcC+IjUSOQI522/vjuRUs867xgxC+2VwuVo+FWH7TENP8FToR0xkv7UP/Sp/73/Nj5j2OIBiLYz7+1D/ANKn/vf82NS+x6rOXzMKq/vB8M/wTzJx7HscsHlnUPmj1xIQoHRo+QbA/HsexDZ7U19J+3O8v8S/4h+IwWHxeo/A/wB8ex7BJ0MRqvbH36xXqbn1P445x7HsDIowcJWaSA7Fo/3zhL+04y2VP8lT/wDnj2PYr0/tL8/pFan9s/L6xJx9G2PY9jRmXNS7CD/YKf8Aiqf8bYk7Vb0vRv8A44+Y9jJv6n4mfRfhvtp8B9DAeCPZ8fv18g34H+uPY9icdZt3/tN8I0kWPmP6j8sXjj2PYrH+p8pf2+f1nsQ5r7v+L8jj2PY63SLr9sRX7UoP3bcyrg+zGPxwJx7HsO0vtN8vpD1Xsr8/rPmPj/nj2PYov/ab4GT0fur8RGjga/uB5hif9TD8AMM2PY9iPT9PkJqP1PxP1nsBs40A/wCI/icfMex2/oJwT//Z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6300192" y="1412776"/>
            <a:ext cx="3168352" cy="1701950"/>
            <a:chOff x="6300192" y="1628800"/>
            <a:chExt cx="3168352" cy="1701950"/>
          </a:xfrm>
        </p:grpSpPr>
        <p:pic>
          <p:nvPicPr>
            <p:cNvPr id="1032" name="Picture 8" descr="http://www.eu-ems.com/event_images/pagepics/Online%20delegate%20networking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628800"/>
              <a:ext cx="2269267" cy="170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909707" y="2636912"/>
              <a:ext cx="25588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alignment and relationships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92928" y="2973615"/>
            <a:ext cx="1944216" cy="1995712"/>
            <a:chOff x="3635896" y="2996952"/>
            <a:chExt cx="1944216" cy="1995712"/>
          </a:xfrm>
        </p:grpSpPr>
        <p:pic>
          <p:nvPicPr>
            <p:cNvPr id="1028" name="Picture 4" descr="http://creativecompetitor.com/wp-content/uploads/2013/10/vision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013190"/>
              <a:ext cx="1944216" cy="1979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873341" y="2996952"/>
              <a:ext cx="1510349" cy="647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vision and roadmap</a:t>
              </a:r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44208" y="3330751"/>
            <a:ext cx="2699792" cy="1844938"/>
            <a:chOff x="6444208" y="4149080"/>
            <a:chExt cx="2448272" cy="1438419"/>
          </a:xfrm>
        </p:grpSpPr>
        <p:pic>
          <p:nvPicPr>
            <p:cNvPr id="1034" name="Picture 10" descr="http://q4pm.com/wp-content/uploads/2007/09/ipaphases.jp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149080"/>
              <a:ext cx="2271839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6500588" y="4941168"/>
              <a:ext cx="23918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process and decision gates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9752" y="2780928"/>
            <a:ext cx="1944216" cy="2246144"/>
            <a:chOff x="1696666" y="2276872"/>
            <a:chExt cx="1944216" cy="2246144"/>
          </a:xfrm>
        </p:grpSpPr>
        <p:pic>
          <p:nvPicPr>
            <p:cNvPr id="1030" name="Picture 6" descr="http://us.123rf.com/450wm/harunatsukobo/harunatsukobo1311/harunatsukobo131100029/26568364-office-workers-look-into-the-far-distance-with-a-telescope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96666" y="2852936"/>
              <a:ext cx="1944216" cy="167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763688" y="2276872"/>
              <a:ext cx="179293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keeping the destination in sight</a:t>
              </a:r>
              <a:endParaRPr lang="en-GB" dirty="0"/>
            </a:p>
          </p:txBody>
        </p:sp>
      </p:grpSp>
      <p:pic>
        <p:nvPicPr>
          <p:cNvPr id="2110" name="Picture 62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28" y="5225948"/>
            <a:ext cx="2124368" cy="151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04799" y="3039884"/>
            <a:ext cx="2101975" cy="1929443"/>
            <a:chOff x="304799" y="2316176"/>
            <a:chExt cx="1768799" cy="1683519"/>
          </a:xfrm>
        </p:grpSpPr>
        <p:pic>
          <p:nvPicPr>
            <p:cNvPr id="1050" name="Picture 26" descr="http://0.s3.envato.com/files/26974040/Crowd%20of%20sports%20spectators-seamless-Preview.jp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316176"/>
              <a:ext cx="1571384" cy="1394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04799" y="3353364"/>
              <a:ext cx="1768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capacity and competence</a:t>
              </a:r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9168" y="863791"/>
            <a:ext cx="2808312" cy="1615984"/>
            <a:chOff x="3203848" y="1236952"/>
            <a:chExt cx="2808312" cy="1615984"/>
          </a:xfrm>
        </p:grpSpPr>
        <p:grpSp>
          <p:nvGrpSpPr>
            <p:cNvPr id="6" name="Group 5"/>
            <p:cNvGrpSpPr/>
            <p:nvPr/>
          </p:nvGrpSpPr>
          <p:grpSpPr>
            <a:xfrm>
              <a:off x="3203848" y="1236952"/>
              <a:ext cx="2808312" cy="1615984"/>
              <a:chOff x="3203848" y="1236952"/>
              <a:chExt cx="2808312" cy="1615984"/>
            </a:xfrm>
          </p:grpSpPr>
          <p:pic>
            <p:nvPicPr>
              <p:cNvPr id="1038" name="Picture 14" descr="http://3.bp.blogspot.com/-BwB1a7S3thM/TxsmLhARX6I/AAAAAAAACCw/RgEziB8QF4Y/s1600/decision-making-processes1.jpg">
                <a:hlinkClick r:id="rId15"/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4589" y="1236952"/>
                <a:ext cx="2426830" cy="1615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" name="Straight Connector 6"/>
              <p:cNvCxnSpPr/>
              <p:nvPr/>
            </p:nvCxnSpPr>
            <p:spPr>
              <a:xfrm flipV="1">
                <a:off x="3203848" y="1628800"/>
                <a:ext cx="2808312" cy="850975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3299145" y="1310426"/>
              <a:ext cx="26468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leadership and culture</a:t>
              </a:r>
              <a:endParaRPr lang="en-GB" dirty="0"/>
            </a:p>
          </p:txBody>
        </p:sp>
      </p:grpSp>
      <p:pic>
        <p:nvPicPr>
          <p:cNvPr id="2112" name="Picture 64" descr="https://encrypted-tbn3.gstatic.com/images?q=tbn:ANd9GcTh-_TkGFYvxX1Ynhw1OfZtm9lltxnkw8aHr_r0upW7jHkXyvJ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75688"/>
            <a:ext cx="2096603" cy="14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80" name="Group 2079"/>
          <p:cNvGrpSpPr/>
          <p:nvPr/>
        </p:nvGrpSpPr>
        <p:grpSpPr>
          <a:xfrm>
            <a:off x="3530878" y="754835"/>
            <a:ext cx="2706266" cy="1833896"/>
            <a:chOff x="667186" y="1236951"/>
            <a:chExt cx="2706266" cy="1833896"/>
          </a:xfrm>
        </p:grpSpPr>
        <p:pic>
          <p:nvPicPr>
            <p:cNvPr id="2124" name="Picture 76" descr="https://encrypted-tbn3.gstatic.com/images?q=tbn:ANd9GcSk1HpGTlZwxTcqDq7cLydERVATfShvBCCPALcUnfkzsaFdZYfT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86" y="1236951"/>
              <a:ext cx="2706266" cy="179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957980" y="2424516"/>
              <a:ext cx="21246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golden thread of delegation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71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Sponsor / SRO - pivotal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007717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Permanent Organisation -</a:t>
            </a:r>
          </a:p>
          <a:p>
            <a:r>
              <a:rPr lang="en-GB" sz="2400" b="1" dirty="0"/>
              <a:t>BAU</a:t>
            </a:r>
          </a:p>
        </p:txBody>
      </p:sp>
      <p:pic>
        <p:nvPicPr>
          <p:cNvPr id="4098" name="Picture 2" descr="Business balancing cartoon Stock Photo - 6832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25307"/>
            <a:ext cx="4419510" cy="40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692696"/>
            <a:ext cx="59766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732241" y="3212975"/>
            <a:ext cx="237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Temporary Organisation - Project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1288" y="5229200"/>
            <a:ext cx="6429064" cy="1200329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Sponsor straddles both and has pivotal role.  Effective performance in Sponsor role is crucial for success of project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7172" y="1556791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Business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6029" y="1556791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Project</a:t>
            </a:r>
          </a:p>
        </p:txBody>
      </p:sp>
    </p:spTree>
    <p:extLst>
      <p:ext uri="{BB962C8B-B14F-4D97-AF65-F5344CB8AC3E}">
        <p14:creationId xmlns:p14="http://schemas.microsoft.com/office/powerpoint/2010/main" val="1122557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  <p:pic>
        <p:nvPicPr>
          <p:cNvPr id="6" name="Picture 2" descr="Business balancing cartoon Stock Photo - 68323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25307"/>
            <a:ext cx="4419510" cy="404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03648" y="692696"/>
            <a:ext cx="597666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67172" y="1556791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Business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176029" y="1556791"/>
            <a:ext cx="18002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The Project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564904"/>
            <a:ext cx="31021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Ensure alignment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Manage context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Manage key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‘Harvest benefits’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Live with ambiguity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5246" y="28472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3740839"/>
            <a:ext cx="2827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Provide direction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Provide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Set Objectives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Ensure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Remove ambiguity</a:t>
            </a:r>
          </a:p>
        </p:txBody>
      </p:sp>
    </p:spTree>
    <p:extLst>
      <p:ext uri="{BB962C8B-B14F-4D97-AF65-F5344CB8AC3E}">
        <p14:creationId xmlns:p14="http://schemas.microsoft.com/office/powerpoint/2010/main" val="406039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Responsibility of the sponsor / SRO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4320480" cy="525658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For the Board / Client</a:t>
            </a:r>
          </a:p>
          <a:p>
            <a:r>
              <a:rPr lang="en-GB" sz="1800" dirty="0"/>
              <a:t>Provides leadership on culture and values</a:t>
            </a:r>
          </a:p>
          <a:p>
            <a:r>
              <a:rPr lang="en-GB" sz="1800" dirty="0"/>
              <a:t>Owns business case </a:t>
            </a:r>
          </a:p>
          <a:p>
            <a:r>
              <a:rPr lang="en-GB" sz="1800" dirty="0"/>
              <a:t>Maintains project  alignment with portfolio strategy and direction</a:t>
            </a:r>
          </a:p>
          <a:p>
            <a:r>
              <a:rPr lang="en-GB" sz="1800" dirty="0"/>
              <a:t>Governs project risk</a:t>
            </a:r>
          </a:p>
          <a:p>
            <a:r>
              <a:rPr lang="en-GB" sz="1800" dirty="0"/>
              <a:t>Works with other sponsors</a:t>
            </a:r>
          </a:p>
          <a:p>
            <a:r>
              <a:rPr lang="en-GB" sz="1800" dirty="0"/>
              <a:t>Focuses on realisation of benefits</a:t>
            </a:r>
          </a:p>
          <a:p>
            <a:r>
              <a:rPr lang="en-GB" sz="1800" dirty="0"/>
              <a:t>Pursues opportunities to optimise cost / benefits</a:t>
            </a:r>
          </a:p>
          <a:p>
            <a:r>
              <a:rPr lang="en-GB" sz="1800" dirty="0"/>
              <a:t>Ensures continuity of sponsorship</a:t>
            </a:r>
          </a:p>
          <a:p>
            <a:r>
              <a:rPr lang="en-GB" sz="1800" dirty="0"/>
              <a:t>Provides assurance</a:t>
            </a:r>
          </a:p>
          <a:p>
            <a:r>
              <a:rPr lang="en-GB" sz="1800" dirty="0"/>
              <a:t>Learns lessons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612576" y="6317078"/>
            <a:ext cx="1522512" cy="504056"/>
          </a:xfrm>
        </p:spPr>
        <p:txBody>
          <a:bodyPr/>
          <a:lstStyle/>
          <a:p>
            <a:pPr>
              <a:defRPr/>
            </a:pPr>
            <a:fld id="{E7229C6D-59E7-4006-9E81-4F4C4EBF380A}" type="slidenum">
              <a:rPr lang="en-GB" sz="1050" smtClean="0"/>
              <a:pPr>
                <a:defRPr/>
              </a:pPr>
              <a:t>13</a:t>
            </a:fld>
            <a:endParaRPr lang="en-GB" sz="105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0032" y="749105"/>
            <a:ext cx="42839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0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1800" kern="1200">
                <a:solidFill>
                  <a:srgbClr val="6C6C6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88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048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1200" kern="1200">
                <a:solidFill>
                  <a:srgbClr val="6C6C6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795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 pitchFamily="2" charset="2"/>
              <a:buNone/>
            </a:pPr>
            <a:r>
              <a:rPr lang="en-GB" b="1" dirty="0"/>
              <a:t>For the Project Manager</a:t>
            </a:r>
          </a:p>
          <a:p>
            <a:r>
              <a:rPr lang="en-GB" sz="1800" dirty="0"/>
              <a:t>Provides timely decisions</a:t>
            </a:r>
          </a:p>
          <a:p>
            <a:r>
              <a:rPr lang="en-GB" sz="1800" dirty="0"/>
              <a:t>Clarifies decision making framework</a:t>
            </a:r>
          </a:p>
          <a:p>
            <a:r>
              <a:rPr lang="en-GB" sz="1800" dirty="0"/>
              <a:t>Clarifies business strategy and priorities</a:t>
            </a:r>
          </a:p>
          <a:p>
            <a:r>
              <a:rPr lang="en-GB" sz="1800" dirty="0"/>
              <a:t>Communicates business issues</a:t>
            </a:r>
          </a:p>
          <a:p>
            <a:r>
              <a:rPr lang="en-GB" sz="1800" dirty="0"/>
              <a:t>Provides resources</a:t>
            </a:r>
          </a:p>
          <a:p>
            <a:r>
              <a:rPr lang="en-GB" sz="1800" dirty="0"/>
              <a:t>Engenders trust</a:t>
            </a:r>
          </a:p>
          <a:p>
            <a:r>
              <a:rPr lang="en-GB" sz="1800" dirty="0"/>
              <a:t>Manages relationships with key stakeholders</a:t>
            </a:r>
          </a:p>
          <a:p>
            <a:r>
              <a:rPr lang="en-GB" sz="1800" dirty="0"/>
              <a:t>Supports PM role</a:t>
            </a:r>
          </a:p>
          <a:p>
            <a:r>
              <a:rPr lang="en-GB" sz="1800" dirty="0"/>
              <a:t>Promotes ethical working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13584" y="5084018"/>
            <a:ext cx="3888432" cy="1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" pitchFamily="2" charset="2"/>
              <a:buChar char="Ø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0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"/>
              <a:defRPr sz="1800" kern="1200">
                <a:solidFill>
                  <a:srgbClr val="6C6C6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588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itchFamily="2" charset="2"/>
              <a:buChar char="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048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itchFamily="18" charset="2"/>
              <a:buChar char=""/>
              <a:defRPr sz="1200" kern="1200">
                <a:solidFill>
                  <a:srgbClr val="6C6C6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7952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 pitchFamily="2" charset="2"/>
              <a:buNone/>
            </a:pPr>
            <a:r>
              <a:rPr lang="en-GB" b="1" dirty="0"/>
              <a:t>Other</a:t>
            </a:r>
          </a:p>
          <a:p>
            <a:r>
              <a:rPr lang="en-GB" sz="1800" dirty="0"/>
              <a:t>Stakeholder communications</a:t>
            </a:r>
          </a:p>
          <a:p>
            <a:r>
              <a:rPr lang="en-GB" sz="1800" dirty="0"/>
              <a:t>Governance framework</a:t>
            </a:r>
          </a:p>
          <a:p>
            <a:r>
              <a:rPr lang="en-GB" sz="1800" dirty="0"/>
              <a:t>Client communications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6551562"/>
            <a:ext cx="3429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Summarised from APM guide – </a:t>
            </a:r>
            <a:r>
              <a:rPr lang="en-GB" sz="1100" i="1" dirty="0"/>
              <a:t>Sponsoring Change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7308304" y="6237313"/>
            <a:ext cx="1522512" cy="504056"/>
          </a:xfrm>
          <a:prstGeom prst="rect">
            <a:avLst/>
          </a:prstGeom>
        </p:spPr>
        <p:txBody>
          <a:bodyPr vert="horz" tIns="0" bIns="0" anchor="b"/>
          <a:lstStyle>
            <a:defPPr>
              <a:defRPr lang="en-U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 rot="19591454">
            <a:off x="-136399" y="3227152"/>
            <a:ext cx="908293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Remain Conscious – assume the worst</a:t>
            </a:r>
          </a:p>
        </p:txBody>
      </p:sp>
    </p:spTree>
    <p:extLst>
      <p:ext uri="{BB962C8B-B14F-4D97-AF65-F5344CB8AC3E}">
        <p14:creationId xmlns:p14="http://schemas.microsoft.com/office/powerpoint/2010/main" val="39025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RELATIVE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052736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5589240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1159946" y="3044667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Level of Effort / Decision Making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8631" y="566124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Lifecycle / time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00200" y="1700808"/>
            <a:ext cx="5060027" cy="3918942"/>
            <a:chOff x="1600200" y="1700808"/>
            <a:chExt cx="6057900" cy="3918942"/>
          </a:xfrm>
        </p:grpSpPr>
        <p:sp>
          <p:nvSpPr>
            <p:cNvPr id="12" name="Freeform 11"/>
            <p:cNvSpPr/>
            <p:nvPr/>
          </p:nvSpPr>
          <p:spPr>
            <a:xfrm>
              <a:off x="1600200" y="2262145"/>
              <a:ext cx="6057900" cy="3357605"/>
            </a:xfrm>
            <a:custGeom>
              <a:avLst/>
              <a:gdLst>
                <a:gd name="connsiteX0" fmla="*/ 0 w 6057900"/>
                <a:gd name="connsiteY0" fmla="*/ 3319505 h 3357605"/>
                <a:gd name="connsiteX1" fmla="*/ 590550 w 6057900"/>
                <a:gd name="connsiteY1" fmla="*/ 3243305 h 3357605"/>
                <a:gd name="connsiteX2" fmla="*/ 1104900 w 6057900"/>
                <a:gd name="connsiteY2" fmla="*/ 2767055 h 3357605"/>
                <a:gd name="connsiteX3" fmla="*/ 1543050 w 6057900"/>
                <a:gd name="connsiteY3" fmla="*/ 709655 h 3357605"/>
                <a:gd name="connsiteX4" fmla="*/ 2152650 w 6057900"/>
                <a:gd name="connsiteY4" fmla="*/ 138155 h 3357605"/>
                <a:gd name="connsiteX5" fmla="*/ 4610100 w 6057900"/>
                <a:gd name="connsiteY5" fmla="*/ 119105 h 3357605"/>
                <a:gd name="connsiteX6" fmla="*/ 5772150 w 6057900"/>
                <a:gd name="connsiteY6" fmla="*/ 1490705 h 3357605"/>
                <a:gd name="connsiteX7" fmla="*/ 6057900 w 6057900"/>
                <a:gd name="connsiteY7" fmla="*/ 3357605 h 3357605"/>
                <a:gd name="connsiteX8" fmla="*/ 6057900 w 6057900"/>
                <a:gd name="connsiteY8" fmla="*/ 3357605 h 335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7900" h="3357605">
                  <a:moveTo>
                    <a:pt x="0" y="3319505"/>
                  </a:moveTo>
                  <a:cubicBezTo>
                    <a:pt x="203200" y="3327442"/>
                    <a:pt x="406400" y="3335380"/>
                    <a:pt x="590550" y="3243305"/>
                  </a:cubicBezTo>
                  <a:cubicBezTo>
                    <a:pt x="774700" y="3151230"/>
                    <a:pt x="946150" y="3189330"/>
                    <a:pt x="1104900" y="2767055"/>
                  </a:cubicBezTo>
                  <a:cubicBezTo>
                    <a:pt x="1263650" y="2344780"/>
                    <a:pt x="1368425" y="1147805"/>
                    <a:pt x="1543050" y="709655"/>
                  </a:cubicBezTo>
                  <a:cubicBezTo>
                    <a:pt x="1717675" y="271505"/>
                    <a:pt x="1641475" y="236580"/>
                    <a:pt x="2152650" y="138155"/>
                  </a:cubicBezTo>
                  <a:cubicBezTo>
                    <a:pt x="2663825" y="39730"/>
                    <a:pt x="4006850" y="-106320"/>
                    <a:pt x="4610100" y="119105"/>
                  </a:cubicBezTo>
                  <a:cubicBezTo>
                    <a:pt x="5213350" y="344530"/>
                    <a:pt x="5530850" y="950955"/>
                    <a:pt x="5772150" y="1490705"/>
                  </a:cubicBezTo>
                  <a:cubicBezTo>
                    <a:pt x="6013450" y="2030455"/>
                    <a:pt x="6057900" y="3357605"/>
                    <a:pt x="6057900" y="3357605"/>
                  </a:cubicBezTo>
                  <a:lnTo>
                    <a:pt x="6057900" y="3357605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9952" y="1700808"/>
              <a:ext cx="25795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Project Manager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09650" y="2299745"/>
            <a:ext cx="7639050" cy="3320005"/>
            <a:chOff x="1009650" y="2299745"/>
            <a:chExt cx="7639050" cy="3320005"/>
          </a:xfrm>
        </p:grpSpPr>
        <p:sp>
          <p:nvSpPr>
            <p:cNvPr id="11" name="Freeform 10"/>
            <p:cNvSpPr/>
            <p:nvPr/>
          </p:nvSpPr>
          <p:spPr>
            <a:xfrm>
              <a:off x="1009650" y="2299745"/>
              <a:ext cx="7639050" cy="3320005"/>
            </a:xfrm>
            <a:custGeom>
              <a:avLst/>
              <a:gdLst>
                <a:gd name="connsiteX0" fmla="*/ 0 w 7639050"/>
                <a:gd name="connsiteY0" fmla="*/ 3320005 h 3320005"/>
                <a:gd name="connsiteX1" fmla="*/ 419100 w 7639050"/>
                <a:gd name="connsiteY1" fmla="*/ 672055 h 3320005"/>
                <a:gd name="connsiteX2" fmla="*/ 1295400 w 7639050"/>
                <a:gd name="connsiteY2" fmla="*/ 62455 h 3320005"/>
                <a:gd name="connsiteX3" fmla="*/ 2762250 w 7639050"/>
                <a:gd name="connsiteY3" fmla="*/ 1815055 h 3320005"/>
                <a:gd name="connsiteX4" fmla="*/ 5257800 w 7639050"/>
                <a:gd name="connsiteY4" fmla="*/ 2100805 h 3320005"/>
                <a:gd name="connsiteX5" fmla="*/ 6324600 w 7639050"/>
                <a:gd name="connsiteY5" fmla="*/ 824455 h 3320005"/>
                <a:gd name="connsiteX6" fmla="*/ 7067550 w 7639050"/>
                <a:gd name="connsiteY6" fmla="*/ 957805 h 3320005"/>
                <a:gd name="connsiteX7" fmla="*/ 7639050 w 7639050"/>
                <a:gd name="connsiteY7" fmla="*/ 3300955 h 3320005"/>
                <a:gd name="connsiteX8" fmla="*/ 7639050 w 7639050"/>
                <a:gd name="connsiteY8" fmla="*/ 3300955 h 332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9050" h="3320005">
                  <a:moveTo>
                    <a:pt x="0" y="3320005"/>
                  </a:moveTo>
                  <a:cubicBezTo>
                    <a:pt x="101600" y="2267492"/>
                    <a:pt x="203200" y="1214980"/>
                    <a:pt x="419100" y="672055"/>
                  </a:cubicBezTo>
                  <a:cubicBezTo>
                    <a:pt x="635000" y="129130"/>
                    <a:pt x="904875" y="-128045"/>
                    <a:pt x="1295400" y="62455"/>
                  </a:cubicBezTo>
                  <a:cubicBezTo>
                    <a:pt x="1685925" y="252955"/>
                    <a:pt x="2101850" y="1475330"/>
                    <a:pt x="2762250" y="1815055"/>
                  </a:cubicBezTo>
                  <a:cubicBezTo>
                    <a:pt x="3422650" y="2154780"/>
                    <a:pt x="4664075" y="2265905"/>
                    <a:pt x="5257800" y="2100805"/>
                  </a:cubicBezTo>
                  <a:cubicBezTo>
                    <a:pt x="5851525" y="1935705"/>
                    <a:pt x="6022975" y="1014955"/>
                    <a:pt x="6324600" y="824455"/>
                  </a:cubicBezTo>
                  <a:cubicBezTo>
                    <a:pt x="6626225" y="633955"/>
                    <a:pt x="6848475" y="545055"/>
                    <a:pt x="7067550" y="957805"/>
                  </a:cubicBezTo>
                  <a:cubicBezTo>
                    <a:pt x="7286625" y="1370555"/>
                    <a:pt x="7639050" y="3300955"/>
                    <a:pt x="7639050" y="3300955"/>
                  </a:cubicBezTo>
                  <a:lnTo>
                    <a:pt x="7639050" y="3300955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7874" y="3749954"/>
              <a:ext cx="1431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2060"/>
                  </a:solidFill>
                </a:rPr>
                <a:t>Sponsor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7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a good SRO / sponsor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58896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308304" y="6237313"/>
            <a:ext cx="1522512" cy="504056"/>
          </a:xfrm>
        </p:spPr>
        <p:txBody>
          <a:bodyPr/>
          <a:lstStyle/>
          <a:p>
            <a:pPr>
              <a:defRPr/>
            </a:pPr>
            <a:r>
              <a:rPr lang="en-GB" dirty="0"/>
              <a:t>3</a:t>
            </a:r>
            <a:r>
              <a:rPr lang="en-GB" sz="2800" dirty="0"/>
              <a:t>pmxl</a:t>
            </a:r>
          </a:p>
        </p:txBody>
      </p:sp>
      <p:sp>
        <p:nvSpPr>
          <p:cNvPr id="22" name="AutoShape 2" descr="data:image/jpeg;base64,/9j/4AAQSkZJRgABAQAAAQABAAD/2wCEAAkGBhQSEBUUExQVFRUWFyAYGBgYFx4aHhsgHxsXHB8gGxobHCYeHCAjHhgaHy8gIycpLC0sGB4xNzAqNSYrLCoBCQoKDgwOGg8PGi0lHyQsLSwwLCwsLCwsLCwqLCwsLCwsLCwsLCwsLCwsLCwsLCwsKSksLCwsLCwsLCwsLCwsLP/AABEIANQA7gMBIgACEQEDEQH/xAAcAAACAwEBAQEAAAAAAAAAAAAABgQFBwMCAQj/xABGEAACAQIDBQUECAMFCAIDAAABAgMEEQASIQUGMUFREyJhcYEHMpGhFCNCUmJyscGCktEzorLh8BUkJVNzwtLxQ7MXNGP/xAAaAQACAwEBAAAAAAAAAAAAAAAAAgEDBAUG/8QAKREAAgIBBAEDAgcAAAAAAAAAAAECEQMSITFBBBMiUWGBBTJxkaHB4f/aAAwDAQACEQMRAD8A3HBgwYADBgwYADBgwYADBgwYADBgwYADBgwYADEDbm2EpaeSd7lUF7DiSSAAPEkgeuJ+Kfe7Za1FFPGzBQULBjwUr3gT4XUX8MRK62AyDbPtCrKgn60woeCRHLbzcd8nlxAPQYpJe1fKWMj5zZSzFsx6Ak6nw44mbLoroJX7eFf+cIe1i8QwsNOR94dRh02Bu2koYxyU5zaOImEsEo6S08lmjbpkOnK17Y5ttvcSmzPUWRcxGdchs1rgr+bmvTW2umLCh3trIT3KmYeDMZB/LJmA9Ma5FuvGQpZSHUWUhizJ4LIRmZPwOCOVraYqds7rUCKRM8cSHkWC5T1i5pfmguh+6Drid0ToZXbu+10lglYgAJt2sYIA/OhJ08VPpjTY5AwBBBBFwRqCOoOPzjtSniSVlhl7ZOT5CnoQ36jQ4efZ1v8AGMxUcwGQnJFJwKknuq3Ii5ygi1tBrxxfiy9SITNXwYMGNY4YMGDAAYMGDAAYMGDAAYMGDAAYMGDAAYMGDAAYMGDAAYMGDAAYMGDAAYMGDAAYVvaLVsKPsUP1lU6wL/Ge8fLKDhpwi+0gTJNRTQgM6yOqo3Alkvc6jgqPrfTjivK6iwGCkpVijWNBZUUKB4AWxUbR3Io5mzNCFfjmjJQ+fd0J8xiTsDbf0mO5QxyLbOhII14FWGjobGzDTQjiCMTJ9oRp78iL+ZwP1OMtJmv2tC//APj6HnPVkdO3Nv0wu7V3Ip49o0kSqwinzBhmN7oCb5jrrdfgcaNDOri6MrDqpBHxGE+gqzXbWV1VhDRh1zEWu5up/wDXRb88JJIqyRilsLu/WwUgbLEqxxqNAIZSWPVp2UqfLNYYTWkKjMNCuoPQjUYevaLtQM5VZIjY2IjqJGYeDxf2Y+Zwo7JoTNURRAX7SRV9CRf4C59ML+hlfJ+jYmuoPUA494+AY+46ZYGDBgOAAwYrNubwRUkBmlJyaAZdSxPAKOd8VlLvxG9etKq3Dxq6SA6G6l7Fbad2xBuefDCuSWwDNgxzhqFe+Vg1iVNjexHEG3MdMdMMAYMGDAAYMGDAAYMGIUG2YHcxpNGzjiqupI9Ab4LAm4MK29u/0VERHlMsxF8gNrDkWOtr8gAThah9r8oN5aMhOqsb/wB5LH4jFUs0IumyLRp2DCivtSoTF2hkYHh2eQ5/gNLeN7eOLLZO+lJURtIkqqE98SHIVvwuD1sdRpocMpxfDCy8wYgUG3Kec2hmikI5I4Y/AHE/DJ2SGDBgxIBhKno/pO1Zmk7yU0axxryzSqWdvPKQvr4YdcJe06l4a2rMQDs8MDKpuO+zyQi5HIgKfJTirLwNGrVnDbFNFs/ZswhBQBCq6kkM5C3udeJB9MLuz9yG+gRSRRQyTyEO3aoD3W4WzGwsuUkcTdteAx13wbaDwinkpxILq3bQhmDW5ZOKm/En98X+5lfIIlp6kOlQikgPxeO+hUjRsoIU8xpfjjHyx6UpUWGxNgx04JWKONyLP2dwrWOhyk6euouRc8SnR11YtbVw0kRXt5cwkdCFTKMrMMwsbnW+vgDfGg/SBnyfay5vS4H6nFdvNSzSwdnAbF3VXa9iEJ75Xxt8icM1sPKCrYSd9t3WSlWeSpeeTOFJbLlN73ygC4sR1PPH32SbD7SpaoYd2EWX87D9lJ/nGI29colen2dSDOIbILc3tbUjkouSfE9Mapu1sJaOmSFdcouzfeY6k/H4Cww2KFyv4M8ktWxaYMGDG0Ax5ZgOOOdZWJFG8kjBURSzMeAAFyT5DGe7y7+0dXDJTq8iMbGOYqVUOrBkNwcwGYDW2gwkpKKIbFPeatdBPRSsSIakyxX5K2fu+WWRWHTXwxF3e2sY6hZjxgp3y+JCMqD4uoxw2/tg1WSSQWnVezkI4OF91tNA3EHke6R4VrXA8GH7/wBR8sYG9xDUPZhXrBSr2jEvVVTBOZJCLmJ8LoxJ/rjR8ZF7M4jUVqMR9XSQ2QdGe4J82JkJ8h0xruNmF3EdcBgwYMXEhgwYQd8faK8MxpqRA8o99mBIU8coUEXNtSb2HjrZJzUFbIboke03brxwpTwkiWoJFwbEILZteV7gX6ZumM6G6xUApLaQaiwtYjoQbjzxbJPUzz9vVEFgmRALAAXJOg0vrxxXbdEiSLKrAWsqDiWJ1It0/pjkZs7yZKiymUrexNjVYmzytnmkPfcm7EmwHiByv4DFjiqmjNTADYI34hwI0NjfTUf5Y8ybyxJYElmtrl1F+diSL4ySjKW/YnJ7r5mgYOqL2X2sq2a+vO9rE21x5+iwVJDNlLgahWva/Ujj/wC8TqWsSZLqQw4EH9CMLddCaeXKrusb6jIdT4eY666EYaCvbhkouH3ejBDRlo3U3VlY3B9T+hGHTdvfhw0cFYAHY5EnU91zyDiwyMfgT04YS9n7XBIjZHjJ93Pc5vUi98Sdp03aoY75WIuD0IIt88WYs+TFLfglSaZseDCTudv80830aojEcwHdYHR7C50PA214m+vDDtjuwmpq0aE7DCqIs20Kw/8A8oU8tJm/78NWFHaVWtNtImVgkdVEio50XtIy91LHQFldSL8chwmX8o0atWLWyKmohSOFUrjKiBWXKkkDkADOssnuq3GwawvYDF6+yKiSSikmMZeF3eQoCAAUsFW5JOpFzpexNhoMStm7tRxzNKjysGJKxmQmJCeJROAv43tc2tiwrNoRxDNLIkY6swX9cZUi6MaW7IlDQP8ASJZ5DqyiONB9hFJOvIszEk20ACjW18Z3vvvXK1VJHDM6xKBGQrWBIvmNxrxOX+HFpvT7SVKmKkuSdDKRa35Adb/iNvC/HC3VbnyQ0TVM10OZQsZGtmNrvfgdRZePXphW/gqySvaI8eyHYqCBqkqDIzlFbootoOlze/Ww6Y0PGW+zbfSGCBaabMhMpyyW7l2sQpbkdeYtrxxqWNmJrSqK1wGDBgxaSeXGh0vpw64wLa1VTSO16WSjlBsyIwdQehjYLl/hIHOxxv8AhF3/ANnRyyKDTwSvk0IqVgqBqbZQy5XXj7xtflinNHUhWZBoD1F/LTE6SiJRRxKvlv1VwGU+XvfHHp6MxVATI6H7k4AvfkSNGB5MAAcMopUWI6ZBbnrl4nryJOnjpjl5cmhoqborNgbyNTwrFAxWSaoUyMBqEGQKov1OYk/1xqGxN7Gqq+eGNV7CBbF9czPmtpyy6P8Ay354xKdQHsgYWOhbRietuXli93Z21LGYoKeTsjLLnmk0vlHK7AgKqKznqTjXjyNUOmbvgxU7t7wJWQmWNWVM7KM3E5Ta9uV+mLbG5O1aLDhW1QjjeQ8EUsfIAn9sYtu+v1bTyEZ5GZ3b1JPzufhhp9pe98qSGihVfrIrSMRckSZlyrqLGwvc34jxwuts9hSGIWzZLaczxt+2OX52ROolWR9Eqjqe0QOBYG9r9OF/W18dsut+fXELYkl4E8BlI6EEjHnacs66xKGA4jif5dD8D6Y5mn3Uimtz7JAjkRFxlUaoG7zfmtrbw54lw06oLKoUeAthKqq1mmMlsrXBt0IAH7YcErlKI5Ng4FieFzyJ5dP9DFmSEopDNUffoah86gK3BraBh4jqOIP9cd8ut+eI0NR9c8Z6Bx5e6fmB8ce6Kozpm/EwHkGYD5DFTsU+V9L2iEcxqp6MNQfjirr9oFaiPUKpQEkqWGpPIEcPliyqqsI6CxOa4AA1J7v+epx7np1kUX5G6sDqpHMHDRdc8EojyVAgqqaqIZliYlygBOW2nPxPhrxxqe728UVZB20WYLcqQwAZSORsSOFjoTxxnEceljbxsND108cLuydhVVV2sVNm7ASHMC+WO/AZhfvHKByPLG/w87inEshLo1na3tCoqclWmDsPsxDObjkSO6p/MRhR2v7WopVKCi7VG0KzMtj/AABXB+OFbejc9qFYs8iu0ma4VSAuXLwJNz73QcMNHs63Ktlq5xrxhQ8vxsOv3Ry48bW1PNJlm7dCfs7d9pRVsD2TUyGQx5dTbPdeIykZbcDxw2bjbnUksSzyK8r8SHRljB10F1AksNCbstxiQkIi27PEbBKqEkDqSoJ+ccvxxX7EqaihzUkMMdRU5QX7NWshIJHaylu9pay2QC/vE3xUq5ZZFJbsVtv7OamrJI7EZXLJa4upJKkEW5aXHMHphxQvV0Yp1A7JbNPOid0MGDdnToO9M9xlza3N9SSMWtFuPLO4l2jL2rD3YVNo114G1r8tB01LYcYoVVQqgKoFgoFgB0AHAYCEuaMgqYZFhqVkjMVMIh2cRYMQ5ktG1wTdyRJmYHUAjgBhg3f9o88CxivifspFBjnC2JFtLgaPpr3bNa2hvfEH2i7ZjFSsGUukbdpKoNszZQES/IBRrp9s21w6bJr4qunySCOQaJJ3fqi9rlI7+8Fva4v53Bs0ZOL2FS3GSlqkkRXjZXRhdWU3BHgRjtjPZac7HbtYXzUbt9ZAzd5L/ahJN28V4nx4h8o6xJY1kjYMjjMrDgQcbMeRSRJ2wr757iRV4Vi3ZzILK4FwR911+0L6jUEa2OpBaMBxY0mqYH512rskU75DNBMFJU9i5a1ibg92ykH7NzY3wyUczGAFSJGt3W4X/MORHPjw9MOu924VHNnqZC8JVS8jxkAEKLksrAi9uYsTzvhB2Tu8zRlhI8UcmoTRmy8izWABI42GOR5WNR5ZEME8rqCKGngvUWvnIJJI5kAnTrqPXHyaBoi6g2sgRz1zAEj14eQPK+LGOmSmqkyyLIrXW4Iut9O8AdOWvni72DsSKr2j2EukcamUpb+1N0vmPTvAW6C2mIg3KaSElCUJaWP/ALPdnGHZsCkEFlMhB4jOxcA+QIHphjx8Ax9x2IqlRYY/tqoWo2vPImqxAR3/ABKMpt4XDD0vzx0acBgpNieF+fgPHwxV7uqV7ZG99ZSH8xcH+8rY6bbzFCLI681Jsw8VN7H4fHHns3vyuzNLdliEC3Ogvqf6n05+GOM1LG4uwFjrfh8xY4j08QelUPmcFATYm558tTjlTbTuAksUlybDMlwddLnrbw5YqUXyiKOs2xYzGwVRcjRjqfibnHuGgAiaJtU1AJ6HXXxB/bHQ7LUapeM9VNh6r7p+GPcbsDle1+RHBvTkfD4X5Dk2uQFFKtoZr5s+QFAb3BGttemt/S2LfYFeBGqXsFV3Y9AG0/Un0xL2jsGOQEqAj9RwPmP3wsxRMHMXAswRviPlwPpjVccsRtmXO88neiGuua4GhN8ot68MW9AGyDMqppog+yOhPXFHt2VTVKGcoqqLsASRe50tre1sX1KyBO6dAL63B56m+vI6nFE9oRQr4Pazg5tbZTY35aA/ocQ9zttyjaKQxSfUSSOzLYWPcYk3te/dFteQx9oblpZdbPbKOoUWv68scN35Y46eorERzOH7FFFsq9rwYAC9xcrbXW3XS3AqbHhyMHtdivDTtyDsv8yg/wDbij3fqav6HPVrVzWpjfsiS+cKEZtXJsMpIsBywz76Uss2ymeVFjdCsnZqc2RQbEFtLnKxJsLDhrxxV+y9FlpqynP2rX8nRk/7cbOy57ske0bOlRRVUAzNmyLzzG4ZF8cwLj1xIridlbObvZ6uobvPxLSNqSNOCC9tLE24ZsWm5Miz0NP2igyUzGM31KPGGjv55G/vYpKL/iW1TLxpqTROjNfQjzYZvJE64gkn7I3mmpnSm2iMrMB2c9+6/DRzyYcL/HkWud6d4lo6cyGxc92NfvMeHoOJ8Biv23AtdVrSEXhhHazkG3eYFY0B4g2Jc+S9cZVtpiJmi7R5I4GaOMub2UMeHIajl0HDQCQcqIU87OzO5LMxLMTzJNycW+xN4TTAuvfmAKRZrlYlOrsF4FmNgAPxE8bGlVgeGPjmwPliCoZti7r1W0nMrOct7GaS5v1CDnboLKOHhi3alrtiv2kbdtTE94aheP2l17Njf3xcE2vfQY0fZdCsMEcSCyogUeg1PmTr64h7f2gIRGzgNA79lMDwUP3VY6ajNZSOFpCeWGW26LdOxZ7B25HVwLNEe63EHipHFWHUf5i4OLHGZ7GjOy9rCC5+jVfuXPutyHmCcnUh478MaZjdjnqRCKPfiEvs2qC6nsWNuthf9sKFJIGjQjgVBHwGNJdQQQdQRYjGSxTClmko2Dt2TWRlUt3DZkva5uAwHpjB+IY20pI6PgZVCbT7Iu96RGI3KCUWZb2DEcwOZ0Pyx83P2n/xGklv74aGTzym3xOU4sdu0olp3FrkKWW41BGvPhwthQ3f2M07Eq5jCEHMPevyy2IsRxvyxkwSSWp9MjzcMpZ1pXJ+hcGM02RvBVUcqCeU1FMzBCze/FmIAbN9pb2vcnj4WOlY7OLLHKriY5wlB6ZKmY7NUq9ZWz2CL2xTwtH3Sf4rZvXHOKOGYZuyBHJigF/Lnj7W7NtNXU7Gx7dnB8JLOp8bXHwxMVAAABoBYDHBzupv5sxy5PEIVe4ulhoPDwvyxW7T2fK7hhLkA0WwNx156nxxW7erSHCggFTfR82XyNgV8rkeGLtpylOjynULdj4m3z5YjS4VJdkVRXUtFNC7HI0qtbXtBfTmSeZvwxb0yE3zJlvyLZj8hYcOuKek2lJUyZVPZoBc294jQcev6Y87X3hsGSE8BYvx/l/r/wC8NKEpOuyabL4SE6L8T/q2IR2baftjY90C1hx1Fz6WGKfY+82SLLICxB4g6kcr39dce6zeN2S6KUC6uwseINhw5/rbELDNOkGlly0Ea5pAjM5vcgZjw4DkNMRtkwu7SvKuVWAUKTfQZuPxPxOOEmzqpZlV5O6wJhkVe47ZGKgjkW4WPC+l8fJNqTx0qztEnZyAFWDeBNivEGwPw44seGaRNM9Vk8kdGAujABSTx10588RYqxv9lsrZUVapBdF1e6MSX1uStrg3HTHPbPb5kilCqWswVTcd4lVJPocWW8kMVHS/QlYSTF+1nYDuqQpCqPiP8rgYvxx0rceKocdyKamelcQwTZHQq8syqDJcWIHeJtrpYZfXCtuhM2z9ptDMbK94s1rA3sY39eHgXPTFjuDt6AdztKyeZhbv5mReuVA5VVH3j8Rww0bw7oxV0Vn7rrfLIBcjhoR9pfD4WxcW1atFZtjd+sjln+htEsVX/aZyQYm0DOgA1JBPjcjhYY71lVHsmkip4F7SeTSNLDNI5Au7Dko5ngAAMQ12PtaNViFVAyC4EjqWcDTkV19SfPFxsrdZYD2ru09Q4s0z8eA0QfZXwGBEnvY2zWo6R2dleUhppnP2ntc8uAtYeAxh0Uxe5b3rEk9SePzxtu367NsupcfclT4O6ftjGaSmMjqiAZnOUeZ0HzxDEme6fZxWmM7aB2yRDTvEas2v2VGnix8MM+6u7orNnVCEKJFmvG3QmNNCRyNiPgeWK7fKVVqBTx/2dLGsSjxtmY+ZuL+WL/2UVtnqIifeRXA8VJB+TL8MHZC5o0fZ85aFHYFSUBYHiDaxB8QbjCZ7SdofUsiyqjMlmhcXWVDzW4tnU6gqfA8rOo/s/wCLCZ7SopPoytkSWEaNoc8T30ZWB903sQQeXI6Sy2XBW7wVbz7Dp6r3pYGU5hxzK3ZMdOHes/oMabR13awxyr7siK48mAP74zDYUubd6tU/Y7S38iSfqScPO4Et9l0pPKID+Xu/ti/A9xC/Mul8ZhvLWGHa0l0L9tDGQFAJ0zC/iO78saOOPhhD9omyRJX05zFC0LWZeN0ZSPlITifKSeN2XYXJZIuPNkesoEnTK448ORHl0wv7lAq86HiMvxBcHDDKWSK7NmK2JNrXFxfTyvio2PFlrqkdbH4m/wC+OLF+ySO1lS9aEu/8OW920vqmhIIYkeRXU3B8wARjTtzN4fplGkptnHckA5OOOnIEWYDowxkG97t21i4ZeS6XQ2FxwvY6EX/bDH7HdqZZp4SdHQSDoCpCt6kOv8uOh4ftr6nI8ublmd9bFI+06ifaLNNYSLeNwBYBVY93xsToTridU7UjV+zclbjjYgfH9+GIG/day7WqWTuFWVbgDX6qPj1vfn4dMddjK00WaQ5rv0HBeHAfe/TGfyIe5yZz5LezrtDZyZURVUBpBew5C5PyBx628genccdR8mGJ1wdQQbXseOuoxBoaduw7NxZgded+9e4PjjKpcN9ChSbKWBTZtACLnTuk3sfLrhf2nQpGqMjMwe5F+FhbwB54tt5YmfIovazMR+UA/wCvPEmShjEKrPlsmgYnLpy1v0tp4YtjNxqTfJN9i7sXZvbOY42CTe9CW4Fl1KN4EC4PIqeN8Oh3GzpOUIVKiEEREG8cgYOB5Zha3KxHC1ljaFMsQimprgglwdT7veDa8hlJPgcafs/aiyrG492WPOvgRbMp8RcafhbpjZCSkrLFuUu6G01kooEYcCYdRwZRmS/Q5VHrbHLebZGTZkiC3cfOvgvaE/4GIxV7RheGqqKeFWZ5XjqYQovZg92za2VTZgSdLWHPDGN0J5kIqqyXv3zRwhVQA/ZuVJYcrnDrfYeMHLgz+ul7WspWDWutOpv5i+vmTj3v9s6Va+Z5AypI90Yg2YZQBY2sTpwvfD9F7M6Ie8sj/mkI/wANsfJd1qiFSKWfPGeNPUjtIyOgbio8Pngpj+lJIzzZW8M0KiGnZIAxAZwozG+l3drmwvfSwA4Y1ndvaiTo3YO7RxER9o97uQoJOup4jvHiScZ5tbY9Pe00UmzpDwNjLTsfBhqvDgNB0w6ezqjeGmaNsjASFlkjYOjqwXUMOYIIsbHhiFyRG06Gd4SbC9z44+yR3A14f5Y94BhhxF2fIZtjViDVlaoFvHM0g/xYTfZ/TZ9owdFLN8Ea3zthl9nO0QlXV0rfakdlB5lGZWHqtj/CcVdTQS7Hre2WLtINQjXIGVvsswBysOGvHj1shX8MWquJpquUBu/LOQp4+85Av8Rhy25s07O2jTVANqchY2I4Cy9m1+Q7oV/HKemFPYtZlrY5cjPaUPlUFmtmubAcSB+mNQrN60kQpJQVrxsLENS3BHipOJshDULWtytbGce0fZ5DNLTzFZFQCeIMQXjOgcpwcDVSbWtzGTDLQ760fdjLtAbAKk6NGdNALvofjhZ9q8TWicqGQ6RyDipI7yH7yuveHMFW4g2xNjyexD3ZgP8AsKuLHQtIBbxiiX9cPu4kP/DaYDhkv8WJwjKTHu2eRlk+P19v8MeNG3QhybPpVPEQJf1UH98XYPzfYUs5sqoSxCqouSTYADmTjPvaaBJS008REqiaysjXuGU6Bl6lQNOeHXeCrWOmkLW7y5FH3mfuqo8WYgeuM8yBtjVkcYsKSo7hF/8A4zGzHXXU5yfM4tzO04/Qm9znJLno3NnB7NrhwQwOU8bgX88caJf9+lPWJD/r4YmVUwemZhwaIkeqnHGkT/e5T0jjX/Gf6Y4CezPRSVyh9v7FnetGaqykAEgBSOYJ0v4g3GOcVYaSrkKaaEDyYq37DHqnpCa5lNyEdjqb2AJt8yMR9sBpKhxaxXTTmBwPwIxsg6aS+DzmeWrLJjL7XNnqlasist5YwXXmCvdDHwYWA/6ZwuSGWKmA+xJZsw4i41U+f9cXntWo2TaBc3yyRqUPLujKVHkRf+MYi1K/7pG1+7kUOvUGwuOhU6g4s8h1P7lUuTxsna8cdOASSwv3QDfiT0tw54sKfai5Ysx78gBAHj+w4emKXYFIRO4OhRSL+PC4v4XOK+Vykqta1srgchezWHQXJxneKMpNfcWrG2OqjeSwPeW4sQRe9uF+PDHB5ZbyqAL+9HcXBAABXz4epxD2rtxQgMLd57EnmAORHXl5XxEO9MuW1kv1sf0vbFccUuUv3Io8UG8UkdQsr98LdWSwAKnRlA4A/wBBfTDVSnsoJkhOcU5WspueaJsxZRzvYTRnn3xhCllLEsxuSbk4vt0dtdnUQq3u5ig8FltmXy7QRv4Wf72N0VQ5oMNb2QrqjLmKWVV5sEiVgNLnV5GXzxwptkOV+k7QqZIydTGkxhijHJSVYXPU5vDXjiLtHZ84m7rQmneojLXBEqkyRFkVuGVmVW16+WLGWgWrrrzKxjp4kdYmtl7RzJcuoJBKqq21I1OHNUHaLnZtdFIoMLZ0towuynyc6N6E4l4W6De01M7R0sWeNDZ52bKg0+wACX8BdevCxLGXF7Ei5w9l8WmfJIwwIYAg8QRcHzBwu1G4cGYvA81Kx49g+UHzXUegthgmqFQXdlUDmxAHxOK+m3qpJHyJURFuAGcC/wCUnRv4b4h0+QlpfJXDY20Iz9XXrIOSzQg/F1ObHobU2nGO/S08/wD0Zih+Egwx4MRpQvpozmvghNT9IeDaFHNm7QukYljzcybX48wLXueuLLeTf2F6CQQVCNOQEIAZG1IDEI+o0v1t1w64j1VBHKLSRo46Oob9RiNInpfDMQ2Ls4yyACIygcUEqRf3nB+WuNo3c2Z2EQXsjF+EztN820Hpiuq9w6GQWNOi/kJT5KQMVc24LwAtR1c8NtchJZfKyW+YbyxGloRYpRHWppkkUrIqup4qwDA+h0wp7e3JIgkSkPcYXNM5ul+IaEnWJwbED3DwIF74pNne0ieBglV2VQl7drCyk+NwLAn8JCHDZtfeQfQTU0/1sdtWXio4EkcRlOjc11NjlykFtMQ96tpRtsyjpkYh0NpVYZSjxplYOvEd6QkdeOLTavtRlystHGqRRAAyyC5t7qkLwW/IG5te4Fjag3klNRSU9Y4USu7wyFRYPl91iL8QAykj5AABhoN2l+jUikdzMKib8bFO6p66uBbouIU3HgIQc26KNd55kmSSpjkqJYwJBnmKrHm0B7JECobMNTcjMvPHDY28EscU8CZDDOWW01zYuCBdwRYleZ0JXlqcM+ytl9olc8nvTyyRj8qFkHzB+AxAi2CDT0kjL3ZIlhnH4X1RvNHK6+PhhVNlnovk87vy5qcwuCJI+46nQgX008j8sTKeUK1RIxsocC/gqL+5OKQLIIne/wDvFC2Rz/zIrkDN1tY2/D44X6vaMkpIJOUsWCcrsSfU68TjM8Nt/BtXmrHBJrdF9sRszTVDaBmNr8gLk/qP5cSNwtlCbaEq6FBG5B4j+0jy/In4Y8VDpT04jb7SFb2+1Y3+JOGH2MUPdqZurLEP4QWPx7Rfhi7xlqnfRyE3KTbO/tmpr09PJb3ZSnkGQn9YxhR2e4lpliLWLIVHoTf4AKfXGo7/AOyzPs6dQCWVe0W3ElCGsPMAj1xjOzKmyG2pjYSgA8V0DjytY+mLfMhbsJosXYq7SWysLCQX5qQbjTUMgY/w4gbw5e0GXpf0Oo+eY+oxb7TkHZGYWJC5WtwvfTzyvp5FsX8OwKXsKVKmFjNOt2YMQY1Clrlr5cqiwN76kXGuM2JNuyIqxL2VulVVMZkhiLJwzFlUEjjlzEX6aaYgVGz5EkMTxusg+wVOb0HMeIxqdW0VXElNQ1JQRFRmjikYALp/apZBpyJN8XtbsqVkVI6gxZVCmQRhpGtb7TaKDzsDx4jGkt0GEyRlTZgVI4gggj0OuPONZ2lubNPTyQzSCaWM5qedhlJB4o9rnipvx0ZTxGM4rt35opZYmW7wgM4U37pAOZebLYi5tpfXgbQI40NVZtMymmJa0NagSS32JUOUOjcmD5PRPUTaOs/2d24qp2eSQZ0cqx7WyFQt9crKQDYm1m+CpQnttnzxcWgYTp+U91/QDveZwzbLqWqNjz52LuqyC7anRcw+RGuJTJjKnZMg2r9C2LE0WTtFSMEcbM+UksBzsc2vhjNa6ped2klLSta5ZtbD9FGvAWGuLo7wyOtPTVOUQRsjE5SCU4DMQdRlJ1AGLeoo5NmSdtD9dSSWDDjoeAJ4c9G4G9j4j3JnK6QtTbryI0V+yCy2yS5rx68i4Gh/1445bX2PJTSdnKtja4I1Vh1U8xjRKOiiMReACSjm/tISPcPNkHFSD7yeq6ix5VWxwyiknYtG3/6s51ZTa+RjzIHA/aUEcRgoQWt2Y5DZaWv7GTgIZboD+Ud+NvQX8Bh1p6zakX9rBBUDrHII2/vaHyAGMr2ns54JGilFmXj0I5EdQRrhgo95a+gssgfJ92ZSVt+F+PlYkeGBOi2E6NJpdv3sJIKiEn70ZYfzxZ1A8yMWcUysLqQR4G+FHZPtOp5LCUNC3U95P5gLj1Aw1Ulakq5o3V16qwYfEYtTNUZJ9hWVJRSwR5LcVS2b0BIv5DXoDhF2/v1E4tGz6H7PaQTRn+JSkgvxQkeR4jQMUu390Ker1kUq/wDzEsGt0OhDDzBtyxDvoJqTWxlmy9nS7Qqst7km8kmVVst9WYKMuY8up66nDrs+nTZ20lp1fNT1an6tjco3BSb8Q1il+J53yg4YViptnUzEARxrqebMeWp1ZjwH7DGO7b2q1VO8r8XOg4hVGgUeQ+JueeEaozSioLfkvvaDtGAdlS0tuxpg18uozta4vzIsbm51c8wcMm2944aZIYiSzqUJRNTZQCL8gbhdCb4zWlpWkdY0F2Y2A/1yHHDrT1MNKsrgdpIrZWkPvSStclV6Ac7ePTWtkRyuF12SZ982bLajqAocMbKdRrfS1rm/Xri1h3ogZLSJLCuW1pYmUW/MLqPjhV2TU/SKl0qWcSkDs8rsgXS5C5Txsb31vY4ZpT2CSSEu/PLxvYAAKAOenXCtjLyZort1YfpArpzwnJQDws3EctGHwwn7t0naShjwQZj58vnr6YvtqE0+Wspe6sgyyJbum9+K8iDceB8zet2VVLDS5xqe0Ab48P5QT64WbenbsryT1RS7I28G0M7FPuObeVlH6g/HGxez/ZXYbOhUghmHaNfjdzmsfIEL6Yx7dvZBrK2OIi6s2eT8gN2v5+75sMfoMDG3xYaURBARjEt8N1H2dUCSMXgZu4be7e9429NAeY8RjbsRq+gSaNo5VDowsQf9aHxxoyY1NUM1ZhSOnYSR3ORlLxk8rEHL5hj+nXD9swS1mxyk4MRyZRIxADILd/XgCosb2B48DhP3p3RfZ8yk3kpTIrXPgR3X6G1xfn8saVtiNXhn7ZlFMUU35ZeLXtrroNOVrccc+MNDaZEFVkKSLtKeOPZs0CqrAFlcNZb2bRQcx48wb88R4t7ndJKlrQ0iMVVspeSQg2v92NbgjgxJ6HjI3t3gNHSxmCMZ5GEcSlbBSQSLrp0sB1PhjxFHHBTmF4hVNShXeypfO7M/dDEBbat5FeJww5MaiWWrjlE7qyIDJACCLEErnA1Q5rH8WS3C+FvfTZhhlkrHysjPGA0d1mgIUKGRiSjXJN0IsQwB0GLPZGy+0gqXpKjL9Jn7ZJMt2QkKHR1Ot1Kt0IuOhxF3spAkFJRxXmYzK7IzAs6IHdy5OgBawvoBcAcMDIfAvGmjgqaepQq1PVAxSZRZQWFmGU6qCe9lPu5WHIYnbiw9m9XRvxVufMEFSfUZD64p9vUywQsiZhT1HfRW96KWNgGU9LrmX/1c2FJtD6+jreUy/R5/zjQE+dgfJRg7KiVujQRVFMI50V5KVylzxsDcDxW9xY6d3FnDQ/RT2ZGejl0AbXsi3LXjG17fhJHI3FRHL9E2w6nSOpAPhc8P74Yfx4aoGBMkLgGw0B4MjXt521Q+Q64lAJzK2yaq4zNSTHUccp/8l/vL4jRs2ssbUxJGeKwYlOIHvB47c10YW1001sCVmylmhankuRbutxP4Tc/aXh46dcL+5e0niMtHN78N2TxUcQPDUMPBvDBwBw3movpVLnNjUQd0so0kXLnuPBk+sXjY3XicX/s12129H2T6tBZDfW6H3D8AV/gxTSQfRlNtQGkRABx7O9VAL9FUSJ/FbEXdBhS7ZkgHuPnQDla3ap8FGX1OI7Gi6Y8V259HLcvTx35lRkPxS2KpfZrSaPC88ZPBo5f0Ygn54Za2raMZshdBxyC7jxC/bHgNegOE7a1I9mrNlTX1JlhQ5lY8z2Z0D3vmWwJ8+IWOhYrN6q6jqJIWmL9mxX6xQ1xxBvYNqpB488TE9qdSl1khiLDiLMhHmCThd3h2+ax1kdFWQLlcqTZ7cDlPA6kcTyw+7h1UNbT9lURxyywWALqGJT7JuRfT3T5DrgtiqUrpMz/be8U1WwaZrge6q6KvkOvibnFbhm9osITaDhQFUIlgBYAZBwAwu/RntfI1uuU2+NsQK02y33YOT6RMOMULFfzHgfkR64m19Ic1LBburH2jZtQSx719bEi2vK7eOIm6RDvLCxsJ4mQHx/8ARY+mJm2oXNHA+U3iDo4GoT/4ze+t72HkDbTFb5EZH3d71d3svEkZhm1vfum+h4kHoLYbd4qrs6djmyki2jZSfAGxN/IX8RxxS7jbOIBmJPeuttCGF+PUEMp+OPG+u0L/AFayeaIv+N7/AAUDz5YO6AhbNlzbMqFPBGBXwuVP63+OFzPYEX04n0v/AFOGHaMP0ahWJtJJmzsOgFrD5L63w1ez72darU1S8O9FEw+DOOvReXE66C3HFydIlKy29l26xp4TPItpZgLAjVU4gHoWPeP8I5YecfMfcdGMVFUi0MGDBhgONVSpIjJIodGFmUi4I8RhC2psSei7oaSbZ5BV47Z3gB4FdMzKpsedgOHPGh4LYrnjUgFLbO1aV4YXkIkheVSJU1VGW7qzMPdF1C3P3rHS+PcOw2SskqYZAUqFAlQ9VFleNxcaDkRY34487V3MZZGnoHFPM2rpb6qX868j+IdTjON5d4toLMqTloGjOZVQZFJ+8CCc/G3EjXGOcHF7hq+TU5KtKSEyVEwyjmVCjTgqoOJ8tSegsBm+7u7/AG8UlRTuYalZWZF5ZSAyK45AgkAjQjrjpT7Rjq3iklqy8kRuIakCNCfwtGAAbgG5zeXLDusQkYSqMkgFr8Qy/dLLoy8xzHGw1BVKxJOzPt6t4VqaRAV7OdJ/rU6EI6kjwuAPAi3QmPukRPHNRsbdqueM9JF/yAP8Jwe0KjCVzEC3aIsh89VP+C/rigpKpopFkQ2ZGDD0/wBWxAo6bxRNVbPjnsRNTkrKOYINn+BAfyvi22XtBqymSaMgVUOhB0DHTMrdFkABvyIH3cSNnSo7CoQXhqlCyr92QDKCfPWM+ITrhbkpJKKocxgtkW7pf+1h5Op+/H7rW1Fg3AtiQHfZe1EnTMtwymzo2jI3NWH+geIwvb3wdhU01YumVxHJ+U31P8Jcfy49QRLWWngkKTAWEyW1H3Z4iePoRzBtpiJU7vGqoKqpqJHE6doAASEXsbi2To2XNf8AECMQyastNsTxxRUyuQq9uVJPRI5lJPoLfxDrhW3eqjU7aSVQQGkZvJVjYC/oB6nHCu+l7TlDRwOUXRQB3Rc94lzZSxPHyGnV73R3P+gRvK/1s5XUJrlXQlUva5NuOl7AaczkmKbYyV0Dsv1T5HHAkZlPgy3Fx5EHxxnW3KtRPeQNs+t4iVCWhmH4iBcjxKm2l78MNG2KmSpphUbOnu6a5VsQ45oyMNG6XAPLnojz+0D6RH2VbTpKv3kJjdTwuL3APwwMeTKDbUzNKWkRFc6s0dsr/jFrrrzK6E8gb4YNwdnt9ISWnnjMi6SQvdGKG2bKe8GHAgi2oF7YU6hVDHIWK8swAPqASL+Rw27o0AMkeepoeIyK4Dyg9EIyOp8nPliCtclhvjTf8ahPJo1P8va/+IxPWRhe9yCRlstrA2GtzrY3JOmh546b8U+WuoZOREiH0W4/xHEGumaOF2Fyy6AnmTlANgbaEj4HrjH5C99Hc8FpY5P6kTb2xQw7WIZJk7wK6Zra6+PQ4NmbywVEbRzWjZxZr6K1wBcHlpbQ/PE6glkLyq62VWAjP3hb58tfEjljOZVAYgcLm3lfDYbdp9GX8QhG1OKq7/g1qnUBQFsQAALf5Yr9o1kaOoN5JCfq4UF2LdbDn4nQfPChuxudU1h+qGSPnK1wv8PNz4DTqRjX92dzoKJfqxmkPvSt7zf+I8B88bMeByOYolTu3uOe1+lVmV5zqkY1SIch+Jh14A8OuHTBgxvjBRVIsSoMGDBhyQwYMGAAwYMGAAxD2nsiKojMc0ayKeRHDxB4g+I1xMwYhqwMq3h9kTrd6R84/wCU5s3kr8D5Nb8xwiTwTUz5HEkL9NUJ8RbiPEXGP0hiNX7NinTJLGki/ddQw+f64olgT4FcT84z1Lubu7ORpdmLHyuTjnjXNseyCB7mnkeE/dP1ifAkMP5reGE3afszroeEYmXrE19PFWs3oAcZ5YpR6FpkXdPej6KxSQFoX94cSp4ZgOfiPLpq3bWqEriiUhzzoO1SVWCiKxAOcnUZr2y2JxmlTA0bZZFaNvuupQ/BgDjpR10kL54nZG4ZlJBt005eGEIRO2mZ6aqbMBDMts3ZHKDcA3GU2sbg2Fh4DHJtp1E7FM8jmZhdF07RgABdVsCbAanoL8MRJKgu+eRmcsbsxN2PXU31twv4Y1TcxtnKt6Vl7ci31xtLwFxry69mLeeIGStl3u5s9aOkhhdlDW1N9C7EsQCfEkAcSBhb23vHU7Mqcrjt6aTvR5tHT7yB+eW+mYG4I10OJe1t9o4yaevpJEDqQR3ZY3XgSCcpYfw3FxcDCLt7agyGGGf6RSk5o1lDdpCRyDMA3AkA3IIJBF9TLHbrgkbY2wiVH0yglMZkP1sZFircTddVdW46XAN+oxTbZ2ktQ/a5BHI39oF9xj95QdVJ5rrrrfU4r8GIK7DGkez1ODQUVl4NUzSXJ6iMBNfJbDTU3xn1HVCNw5SOS32ZASvqAwv5HTDbTb47UqgFp005GGDu/wA75lHxGJJi6G32kx2pY5hxgnR/MG6keuYYTG30iIIaFtRYi4PzxZwezavqmD1c+Tn32MrDqAoORfRvTDZsb2Y0cFiyGdxzl1HogsnxBPjiX43qO2jRj8jJjtQ7Emirayu0pIMqnjKx7o4/bIC8uADHwwz7ueyeGGzVJ7d/u2tGPTi/8Wnhh7VABYCwHADHrGnF40MYuTJPI7m7PKRgAAAADQAcsesGDGkQMGDBgAMGDBgAMGDBgAMGDBgAMGDBgAMGDBgAMGDBgA5zQK4s6hgeTAEfA4oqz2fUEnGmjX/p3j/+sjHzBhXFPkClr/ZHRkEo08duSup/xox+eEvb258UAOV5G/MV/ZBgwYoyQiuEK0LkszZcmdyg1CljlHkvAY9UdKHNjf0wYMZUIh12N7O4JgM0k4v90p+8Zw00/smoVtmWWT80pH/15RgwY2Qxx+B0kXlDulRwkGOmhDD7WQFv5jc/PFsBgwYuSS4GPuDBgxIBgwYMABgwYMABgwYMABgwYMA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5" descr="data:image/jpeg;base64,/9j/4AAQSkZJRgABAQAAAQABAAD/2wCEAAkGBhQSEBUUExMVFRQSGBsXFxgXFxgaFhgYFxkXGx8YGBgYHSYeGhkjHBwYIDEgIycpLC0uHR4yNTwqNyYrLSoBCQoKBQUFDQUFDSkYEhgpKSkpKSkpKSkpKSkpKSkpKSkpKSkpKSkpKSkpKSkpKSkpKSkpKSkpKSkpKSkpKSkpKf/AABEIAPoAygMBIgACEQEDEQH/xAAcAAACAgMBAQAAAAAAAAAAAAAABQYHAwQIAgH/xABFEAACAgEDAwMDAwICBgUMAwABAgMREgAEIQUTMQYiQQcyURQjYUKBUnEIFTNikaEWJENTwTRVcnSCkpSxsrPS8BclNf/EABQBAQAAAAAAAAAAAAAAAAAAAAD/xAAUEQEAAAAAAAAAAAAAAAAAAAAA/9oADAMBAAIRAxEAPwC8NGjRoDRo0aA0aNGgNGjRoDRo0p6z6jj24azk6BWKAgEKzYhnJoIt3yfNGgTQINidK+q+oEhtQGllFftx0WF17nP2xIPJZyBQPnxpFt4txv0WU7lBCzOMNvIwUxspAuZPc8ik/wBDIvHIBsDFutu8KQxviMSgqPD245XKqsEWV8BkajeipxUeQGfb7rfd5p+JoirgbZCi2AyYyQM4BkIGQZnKqchjwAWkPTutRTWEJDr90bqUkXx9yMAwHI58GxROkMaNIrwywl1kKsDEj8E4ktJLOQr04Ht91BQCCBQSt6claJy+2R5BLkS26VJCzPdK4R8XBL0VMeORwosxIWNo1AOm9f34koRZRraGKRgZhKtkokjlGK4lSHZZCQLGQ92pDD6wiwVpUmhsKTmmSqHOILSQl0UZWLLCqN0NA+0aNGgNGjRoDRo0aA0aNGgNGjRoDRo0aA0aNGgNGjRoDWGbeIoJZ1ULySWAAA+SSeNKfU6Z9mInGJ3ymbLECOIFqJsUGk7am+KJGo50jo+2kZV6eW7cdg7lO2IkqgUibD91yCRa2o5sn7SDLc+sV3MjQ7OUYx0243QAMUKVlijN7HlYUB5CgljdYn425igBVlZUyDNGG5Bk8ybyZmqyzfZkSceM/AQ7XeI27MW3IjhwQLKGtWiViCWfkhmcyETE5NkuJXuZmWbf04kiqrKUhjoJEKRTVgkopoKxN193Js02IBBtvU005ZIwf2/3MYoyFWJciKphJMW9pCr2ieOApN+Y9+ykPDtgqOxUyyS4Pg5oO4oGQ2yqEeYM2Ix5siewwKihUUKoFAKAAB+ABwNJOsuYJDuZZIRDGKUNHKWUsKNMrkWzECxHYXjnzoE0u9n5jJCMymov9ikaMGGfcVXbgsAGZVGSVfNti2PpiWIhpIzLEzCRkjMchDoEAYNIFYqQP96QYqA1GtMdl1UAwh4sI2GUcgU9uDJSgxaWKMIprEAgsTIvGOmSM6F8VIePlowq4zLfDx8gByOPI58isToNDrPUu5sZnKlCA2RQZuiqGIaRJIxIBwQQELAcr+Qt6tt4G4SKv1ClWYglXlQMDDLTDCRsiMnDK90QxwBkXWojuNqDEX92DUuKl42rJSsoKklGalcVYW686Q9WmdVtERkfD3dtjGEX2BpyoTFSpXIVwjHgqhsHXpTf5Rdppe9JBQMlVmjC0erJ+32kmjkj8DT3UK3mz/1ew3QVWihiSLMKMl24KKUZ7yavbIGCG8KYqKOporXyNB90aNGgNGjRoDRo0aA0aNGgNGjRoDRo0aA0HRrU6v1IbfbyzMLWFGkI/IVSa/vWgj3UYIJpJZd3i8BP6WGLlw5D3J+2t5u0qKMaJAhB4s60N7vcz2P2otunsO2Rcgbjc9vc9u8AbDCKO7CNkSCQul6e30u2iHcRP1DeGl8rHZzCjLJYskfEHG/28snY012UDfqQzAl5SzPYBAESxk4YIOLKg+4jIV7rNhujfLskUvHI7y/0pRIocKFdlGR59q8k2ACFFSUaifQoRPMGlZpXiSJmZkwDOplj8Kw4WSOV+26cM9g8ALLG8caDT6wrmBxGGyIr2sFeiRZQnjPGyLIF1ZHka1yR7amZu65ABK5lXlYAZKpqlLcgHEAHyBpS/TtzKDK6mObubcUpBVVjnVnKEsQydssMiFYgycDIAOtttpmZWmMdJdLHlTEgAOS3IIGft5Hu88DQJY2G3kaF1zgIYSgIGUBxayMka1GGAdXGIUmnFW1t9lGGZbcloOVYGMmWKRTiWx5xNfhQWjvkDWZNysbyBwqD/aZ1ipXHlmY8ZDE2SfGP9oyeoSF5pdtKjrHkERadGROzIwzBxDcyoLNjuA1iBoJFAWMUvZdWcPKFzQqivkTiQoBKhvLDk8nnSPZK8S4Sx4YW8RYEwdwly8jyLI7O3uL3IEH4o2RJemm4lORfIZZc85+7i+cRdAHkADSv1dvzFCSImloZBVBYFgyhQ6gEmO2yNV9lfOgXzdcin27xbhGDj2AKMe65jLqYGJIDFfAJ4JxNgjLZ9LSvC77SUAY5PtiAArbcFRQCkhcGagvwjRfzrV3EibiZ0D28kLOI5VFMJPYFRlBYxftS3QIPeDCzjWHMr+iV5LP6hDEU4U3FKpSlAqNkJdVNUARyEFhNdGjRoDRo0aA0aNGgNGjRoDRo0aA0aNGgNJfVyI22wdse7JEq+0tb91GVSAy+1itH3AUeSNOtKfULV2CeANxHZ+BdqLP8kgf5kD50CWbZwT7lle1EAEZYyFc0gwlc0AAFEkkQLE3warycsO4VlfuRBW3P3AlWBgjVTIWx4AVT2j5GVA8HWXpm3lkwkVri3GbSZGiqmV3VQovJirLGWsUsf8gDJL0rDZyd9gHdKleM4hQTk9O9kJkzsS3wTfjQYW3phdGTbStJM2JQOFRFYGR3RZMeTXJIHuNEj59bnqmW8jPvXDJI1cMiyF6Bc8E8MKFqKpzZDDUJ619WdhtR+3I24drZo9r+3FmaJaSdv3HYsPuB5FWPzBuvfV3dJKI4lhihCqWijWSP3soZleSN1kYhiQSGXIjkfkLv3XUl2kmUhDzSqCyLKxZiHFrFAB7iqZYkKGbCj+dfdz6omOXb2cygDh5kcKTxVRwrJIfPghTwfGqt6P6km3Ey7fbbaJJWSJ5U/wCsCH7A0jNGNwqyEnBQhBLESZmhZs7pvpXcqweTeupo/twqoiUszNwsgYNwatluxd/ADa2rSTEj9aAR5WGJFYEUCCJu41CxYIBBPx41sf8ARiIoUcySAtn7pGBDUQSCmJFgkH83zre3OwSQESKsisAMXVSvBv5H5rz+BVaTdVin2sM8se4jWKNGkVZYncIES8clkDFLBNUSLofA0G4npPajzAjHkkuC7EkkklnJYmz5J0N6U2vxCqEEENHcbgj8OhDD+x1WPqb64z7OSOE7aF5ezG01SMMJmW3jKgHEq1irPFc86s7pPVJpY45GgVRJRoS5FVIJtwyLyDQxF6DEvpCBVVY2njCNkAk8wF0ByC5sUAK8efydK+s9Ik20aSjcGVNsyyFZgodscgqLJEqj+sgBkbkjwaOmW39a7ZoBM7mGMuYy0ylArhnQqzH2ghkYE3Xjnkax+sQk3TpWDqUULKGGLKRFIknzYI9lE6CQjRoGjQGjRo0Bo0aNAaNGjQGjRo0Bo0aNAaj3q5+6i7NLL7sgNX/ZwKymSUkfb7fYpHObpXgkZur+osJFghj707nlbpIxx7pWANDkHEAsRzVAkIuj7zckbmZjEJI/9qzQijipbto36ulCDyHwom2ok0EU6x9ZU6ZANmkLy7vbgxP3eEVlJGRb7pLFNxVgjkaq7rfrLebyRf180hilUlVFrEAwYI4RKDBX/Nn2kc60PXfVm3XUJpmXEyEEjEr4RQDiWYiwAas+daW06uBF2pI1lQHJbJV0J84OvweLU2Png86DZm2W3gOX6iPckC1WJJsC1+JDMkZC/NKDfji7Ej+nXoOTqG4WaYXEXJ913MwNsBQ+wEjJvHIXywGsXoLYbPddQhiO1kKMXLl5i6qoRmBqONOAVN2TeugNrIY43j2ywQlD7mmPiP4ftqFoBSpwOCi640C/0n6bkj6lvppIhTzWkhA9y9qMR9r59qtMr/BJWro1OdVr/rLqEkssm06htd6E9420YiQIrse2GlIYkYU3JUmjR8Eo0+p3WtuqGfp8e4jo3LASyOBfiSIvGCKPFfB4GgubWl1Hp6ygZKXAI9uRCHny62FcDzRvx/lpf6O9THfbZZjE0TEkMjX7WBoi2AN/20132/SFM5GxWwBwSSzGgqqLLMTwAASdBTyfRbd7jqn6vfy7d42l7kiI0rMwHiMB0Ax4VfPAuvjVyghVq6AFcn8ceT/bVVzeot5vJ3Rt0YIQzgbbZxNJvTGFLp3ZASsJdASCri7pb8h3/wDxnsyqtu23O69vBlaRURbU4mNMcbJDHIEkgsxu9BvdY9JJjuZdtPNCZlZpY4yksMjEHK4ZUkUMw4OABP8ANm+f+rddn2MoXZzSLtXixisRlJY2vLMKMJDmXBLAMKohSKFx7eLbdNELbCRX27szMibhu1jkEaWViXXBO4tkAMSIxfFGsvWybaHcMiC9j1Ff1MRAGW2lLMpaNcqAyXFk4taHBRSAsb6UfVI7mKKDcxsrioUnvJJXRQcX+UkK0bPDG/B41aeqi+k3oiU9PgMrBYjuDugAWzLIyBQapcCYUa7awT/i4t0aA0aNGgNGjRoDRo0aA0aNGgNfDr7pL6u33b2ze51MlrkhpwAjO5U/0sI0cg/BqrNAhG+jGRYRuRKHn3KoUhjNr3Zgzs0gaiasnyvthAvgU7HUIk2MriMnbohVVccuKohxbMCWJVswGBysaSLs12+6iAeCBtvtrd5UuNe85VIov3EChBHIKvnKyCWJ1n3M8c57cLJPFt1YkBwEmmmBVi8kQpaWRjQHLSgiu2SAor6hdH28LbQxyNnuIElkumCo9Ytak25p2IBIAxAJ8lFttnsxZk3EpAqljhFtzyMncBePmm1l9b7BIN68UTO0SKnaMhBcRvGkgBoDxlWvvqL0m+1kClwyECpaxjZsA5EZJOa0RTDzY8XWgeeit+243sW328SxKAzIoTulpEXIPOSQZAcaI4UA8KObtnpUT9kvLDI8A98hOGZQqjlVyiXvZu1+xiRgACHHurH6G7hY+oSuzImG2cq7/ap7kIsmuAQSt/gnxer19MbsM08V5U7dzhlxY2pCKWZRGcSBgxog5e4nQMPTr7N4g+z7HbcDmEKAQPGWPNjkUeRz/Oo96n6X09GBTtxbxrEIhBMplANHsxcsFJyN0vgtxpP1j6CbSbcdyKWSBDjlGnuyoizmzZWRlyb5N/FFt6M+kW16fN3wzyzAUrvxjdgkAGrI45+L/Og9/TjpW82qmGeNe0R3FfO2zbC0NtliOQLUYhADd8NfVGw70sEeLnLuWyllRQAh95CspBIAwbhhkORYMirRoIXF6z2OwmO03DmCWg2coULICSqkPGSAoAACtiQoX8a2+p/U/pkC5NvYG4NCJxKxquKjvnn5r/kdNPUHpjb72MJuIlkCm1uwQargqQa/I8H5vUUh+h3TFKHtOSn5kam5Y+6q55AsUfav8khEfUFdRj/VQt+mj3MlDFsclXE92b2kiU8C48goIDGyLjP1i2Xbg6d7I1xSaMGNy4KxyLXuLEmsjd0bLWBVC8fUkMQhj2qMkcj+3bj3exkUhWUIQyhTiMx9uQ/I1RH1UhYSbTae6SZM7yxU5StGojxBNcplZNkSAmvgJz/o++sWmhfYyWx24zibihESAUJ88MbH8GvgauHXLn023sEm77U7Nt87p4XkiJ+20PaP2gKD/Ym783H0vqc+w6nDsZJW3G33qs0Ekjl5UaNMmXKuYz8ZFiK8m9BYGjRo0Bo0aNAaNGjQGjRo0BqJfUGK442rKl3IAF2GbaTkEAD3e1XFefcNS3Sf1bKibR5HClYcZSG8MEYEoORbMLUA8EkXoIrud+6dS3jbfAyzLtI4y3klo9w4A+SpxBb8KrNXt0wSEIs+3V80lVo0DIhLbhWCySyYgFi8sq5WAo7ZI4bj76L6OTI25chiI1gRwSTL2hiZmskAmsRQ+HNkONbHqPat3i8dKscbPK4xV7rFVRz4dlsXXGMZv2hWCh/q56XaDcLMDnG47RbIMc4P2smx4XIJ4oUyyKB7LNf6sv6zTyx7qJXKgxqPYtmJLigtUVrAXkj+fJ1Ces7BFh2ssYYd+NjJZJUSpLIhCkj/AACNiLNZ/wCQ0FgfRPY9jfLK7Rsku2lYqH9yRiSFc5BwAtk8E3Ssa+27iG+hYTkhA4AV3aPh1wV3RWVQXFNdXlkTwtaoP6K9V7PV4gWxXcK0BPAPvFqAT4Oar45+PnXSP6F2ZsjaFQtOAVOLWGCKasgmyaul4FGwy7M/vPyeFQEZkgH84EHE+RYY3XPOmGl8MRzsKikHF6IyZQtKTjdDkkIfgg2DYO/oPujUMi9Zbv8AU9pum7hUQyLJJQKHx23QqSWUgHIKGK2PNaVdf9U7nfRX07aNMkLI/c7yJUqFJAmCPnxyjoQCcq486CyNau53FNQYKFGTE1iBY88gjjKj44N/AOHoiTCEfqCDKxZmC8quRJCKaGSr4BIuqvm9ZNx7iFNKzZYsKJABHi6IYp+AQOfNCwSdRyEpZ5A2HtjjjJDysyILcH7QGFgIRRAPJ41T/wBR4V2fUti08kqlFaV5IUiMpkE0mLIrYpXtQCxwoUc1q+JISHGKqvwtDz/UbIUhVuzVAkgc81rmv6zMZeoGdZlnidVjV0PsDwgJJHVnE5W+N+JAebvQL/8Ao9t9wrSdNmlMkCd1odwqLKwT3M8DRkrJiBZUhWoWL8C6vpx6bfcGDqm7l7srRAQIMsYlIxLEsSWkK+0t/c2TxSn0xQr1GKdvbDtblncmlSMKwpj+WJCBf6iwGsvoj6lT9Nl9lvAWJMRJC+75A8WOD/byLNh1fo0p9L+pYt/tk3EJ9rcEfhh5H81/+0eBrdV9YQ7fcxQyuqLMxjDMaBkoMACeKrgn4Lxj5NA/0a+A6+6A0aNGgNGjRoDUV9Rs+43CbVGxTy5TEuWBU/IIURqQ5vks8Hxdv+qdRTbwvK94xqSa8n8Ko+WJoAfJI0m9F7Co2nb3STMffiyl1DMcsTwFZy7LX/Z9oEnEaCQQwqiKqgKqAKoHgAcAD+K1Hd7uo3Wfb2yGQvlI5QoAMBleX25FYwDRBUj+nUlOoXvoAdmB2kmg3O5wbPLiGaZqccqcs34K/DKefuIRL/SC9PmSBJ1AuIknk2QaViEA5IAjJa/tU3QUXTXSOqRmF9rPxG7ZxyUSYJaALUv3RuoCuKvhWFlQD0B07fgiMzzlod2VkKsijtyGBXaSPmxCZMgSVK5l1K02QqP6hegItrvHjgnhFr3RE8gXFGLYhJHpW4A4Yq3I+77iCOL0rKjZjcbZCKeImcIZPw0eQHAYVk2IsGjwddJfTj1uOo7W3GG5gIj3EZFEP/iC+QrUfPghh8apIxKIijxwyRbnaRRxyYszjcKsqr22iyFiZHQnwyovweUHQPW8uy3se6jByxUSqTxMAMTZ55YAGzZys6DrgDRelPpb1RDv9ss8DZK3DD+pG+UcfDD/AJiiLBB0i9dfTeLexyyR/t7tgCslkhmQAKrAmgpArivybqtBJ5etQLII2niWRrpDIgc15pSbNUdY5/UG2jkMbzxI4BZlLqCqjkswv2j+TWufI0i2iSbffQzQzkv3AwIhkjIjb9tsild2NjSKC4KqG+dJt2dgqP2jNuJ5vZGcz8NHQdERS2QUgiz/ALQ1yoYh1O27QJmXUJ/iyGP/AL11rFsemJD3MAR3ZGle2drdqBIyJxHA9ooD4Gqt+mH0t9gn3sCqee3C4mDqVYESyBpSockE0F+bvmtWP6p9QpsdpLuZOViW8bosx4VAfgsxAv8AnQRv6tevR07ZkRkfqdwCsQ/wj+qQggilvi/JI/B1Q3pWaSSHcjuCNUjQM8ihoGuSONI5lZGXwzlZCLWuDQ0u611uXqe+Ms8iI0zAWxIijUcBfmlA/wDEnkk6k2w6XDtQo75RpJe3lIiiGWNHJYruFLxqHVowTziL5IaiEY691Hdqg2k57aRnPtIkaRknxJUShZDR4fnjwdLun7hAyrMGMJdWkCYiQgcHF2Bo0TweL1N9owOyfbEJJH2DP70jy27CIzDCVSJDlkqjJSoMqpweSi2ffijBj2EZMiDGUwvKa8ZLmzxhjz/Tx8UQKCQeh+uSbCSXcLJLB0+Rj2w5BklxY49uP7ZnAGDkUos8ghdRb1V6sl38weQKqoCI41vFASWPLElmZiSWJsn+KA24PS3UN3PGZIZ2O4elaT2Ze73YtJQ4v4FDVseifoYkMqT7hrKsWEZFgAEFaYhSWryWRa5pQaYA0+h3T98m1Zt1LIYTQhiejiAeTZ9y1VY2AOeL8WdrzHGFAAFAeNetAaNGjQGjRoOgjXq6ZnaKCOmd2DlbIOIYKHNUQqM3dsG7iAHklZHGgAAAoAUB+ANRjYbfvdSeVlvthgh/wgftD8hiWG6Io+0GiLbUp0Gj1rclITiVzciNMrrOQhRYXkgXZquAeR5EY61KshEORUwbvaOikH7Itxt0I5Ym8mDZfKvH55qR9TmRZYM2xuQhfcgBZkZQCG5J5oY82RrH1709HuYzdLJ7cZQPeuDq49wpsclBIutBp+qN9DGVDPGsrAYKULSOBLEKTH3feVHttgTY5GubPqhNfUnrIKItuFVqBVf00JC0tKPJ4AAu610j1fr0DbeN2nWBJzSdxUDuvyEEtryv9RBFMD8g65/+rKSz7z9S0YXOOENjz72V6yoVlSEHzypAutBEdh12aFcUf22SFZVdQzLiWVXBCsV4sc0BrSllLMWY2WNkn5J+dTnb+mNzu9ttu/HFtNvDaLJ2yJpizi/YLeV7pVJAW6HltSD0z6JkgLEbOfuXeU+SUjKMQoiUNYDHPKaJLtSfbkA0vp50vqXTkbqP7e32oX9xdw7IJ15pVRVZsyeFavJ4sEg3p6Q9b7bqUXc27m1++NhUiH/eHj+4JGuZ/W3qobp2QKPZJauojRSoDD7YwS12DkzuaH8nT36W9c7UUwOIVWFswNKJFYB2Oa1TpGBiVY9xqPwQ6U3G0SQU6K4HwwDDkV8/xY1j2/S4YzccUaH8qiqf+IH8n/jqqJOub39Od1s93KYU5CzBJYmUswJEv+1yUlFKSE/dasR9u/6c9S73dQiV5mAbPEII407aFVeaVwjnhxIqonJqib9xCyt5vUiXJ2oE0PJLE+FVRyzH4ABJ1S31Sh3m5h3M0/7MaRAwbYMWlwE0WUk4W41LDmsr9gAvFjqWem/UEW9kZ1Lfp0EkWQyDN2wrG5jcj2HJpXv2k82dJU6up6dudzNfYnL9ksitGwEjp9oIZ3kAkyLEMQ4GRu9BQEcTG8QTiLNAmh+TXgeOdSH0tu9zhMqR9+COMvNCWI9nKl1UGziXyNAgeT4vUk9G7VYevQRQs8Me5Rc0lKOCk8HeEDHw6sCi2QDZ8WNST0L6TXZddVsSiyRyrEuYkEM5BHbd1NMtLOE5tsaNMrhQhHV/WsMkUW1hjePbKMJHu5jEzrIYlDMwwVxlyxLEDlR7Qv6X6o3HT2MaGN48s6eNHVwRQZWZSwUijwa4Fg8jUl9ZfTpopkmmVdvHI4G4WJQwjFJlPGik1AWbG+ArXQoqNQabcJHKyAieBH9t2uSBjyD9yZC/H58aC8/S/wBVJP0scskcfaMcwOGKiJoVJF0KJerxAWsgfBGmH0+9cTdW3LkRuu32wBZy5Us7cKoSIgeAScmkqvjLisvS/wBL4uo7cPtd4vdy/cgNF40/xMCUujQsWDYPHgXT9M/RI6ZBLCM2LSZGR1Rc6VVGIR2OAokZUfdoJiNGjRoDRo0aA1rdT3gihkkPiNGc/wDsqT/4a2dKvUsRbb4i+ZIciBdJ3o8z/ACZG/ir+NBpei9hJFE4lvMMsdm7btRorPVV75e6983mDZ+JFpb6dN7aN/cO6DLTGyvdYyY3Q4XKh/AGmWgWwwB9zJIyqe2FjQkISDRdiCPcpOSDE19oI+7WpGZN1LmrOm17bKMTXf7nGQ4DoFC2rAiw4I0u28UsveWNUeJ5XdmzZRLbY4O2HtCBQhVMicKJWyG3fU3qOPZIWkmVEw4jRM5ybAuNQaxrjlaBIJNcaCKepNnJHIYlLSuxiWFmBKBiQDLLbriU7jY4Yp+4gcszipLD6FiUrIzu8qpgZDgpxAkrERqqxkM7MGUA3dk2dJvTW23Ekg3P6WMtIokiklkZRBHKlmNECEtLlkZHIQsXPkAaa7v0xPuGJnnyAIKKFKRoyMSG7au2Y45EjG1ajWNEMG69T7TbKojxmdV7auftZlI9ocAmSQvyywq73zVgDVW/Uz6jbho3gXcurSUJIlSONQhHKkDuShr4OciGuCg+Zr1npvSejh5Z3Zmf3Jtw988tjHGKbtE3xIWQWfybo1NtP1XfuYYbeZy5VAAkaWByQKRFFDI6Da6H6Ek6juXTYZNDGFLSzgRqlqLzxyr3ZUBZIF/nU79K+ldtt9tuYBGOo7ycdsGBe9tYw3AIfhUdbyJcqfFEAli12/TY4II4+5FOY1yj25zTZ8ijIFCht6zU47jHE+4gYhsd4IZe13WkilhlWZY2MbwSJTsoiSILH7yjsAGHAFlsgWDx0no3Ul2W22SbaOMIsmYl3SeO+sikrGrN7OBY/wAfgXWvu99HdR3EPZ7mxxOfdx3MxaRZJ3lZSewSoJzW+Tx54IMgeWQsp/QTMrKgnUgmanXIVI2IlCsoBDMWBJ+0VfubprKzK8rqu5KmISgGnCsWDFAVV2C1QC0DwcgBoIdB6P6lttjLt9ttoiXNJLDuVI7TNK1hXCGSQCWgxKj2RmrUXi9KeldjFLHHvpp42hYmGHdmREBHJ7bOqQlWJBKrbWAbHzZWy2DTBzHupCiyAI3uLVHQKWxphkXBaix/xcCtodFl9yvOJ4Tf7c0StdlTTMKBAoge3i+ciNBzl9SNvNsurLItRsiwtFi2WIgRIlJND/u8qIFgj86u30/1CPq20j3cDGOZiqThXIZGBjyA54xxV1B4I4IObAx31r9IoN0Au2lXb7gciAszbdmCBisWQtAAR9gxoD2j4hX026huOjdWG23gMEW49kgk+w/dhIrfaRlxmLFE/wBgtvc7NeoRGMmMbvbMQ/zHJkvbMlDh45FBUghgCrxnlSRSHVfQsEm5D7WRo9mZ1gnMq4vspGIBEqlv9ndhXyqwVJsWbk9VbeWKeF4wHk2uUm3xOLOhwV9rLdL+5bBMfBRBRJ5091v1l2kW5jhWeOTujcMiqshictIyOzFFUFSBTXZYEYkBtBSO86bLsupdnYbhppFK9uSA0xLIGK/tsw4sg8kcH411D6T2W4Tbqd3IZJ3ALk0AKAAAVaUfk0PJPmr1Wn099N9P2JnnkmjIi9wkd7DQkZAoKAdQylSyglnicCgKNsdK63BuVLbeaOZVNExurAGro4ng1oN3Ro0aA0aNGgNRv1v1QwRIVPLGXjmmw2u5kxavj2A/21JNRv1jNGp25mKrGXkVi4JQA7ea8uDQKhvOge7DbduJI7vtqqX4vEAXX9tZjr4jAixyDyD+dfXWxX50EY6F1atkgiUyS9jun+mMSOvcKGQjEHJvAyIHn+YT6f7W73uwjkjV5X2sfUJ5plyeSQlGVY24KhWZiByoUlQtc6snqm5TZbR2jjGMKftxoKtv6UVQPJYgcD51T3VoIdmsc0wmz2SNHAA5EkzWveZTHIGhhyMyg84ZE82iELP9TeudvsIGcjMIKVVdBk1he2pZrZ/JIANAc1YvYTabmVC24m7SkH9rbcGv96ZxmWr/AABK/nzqtX6pO28iBh267LcQ9537eAiAiUlUncY0HaNVb7SxAocrqT+ovV0Z6XvI4S7tDAIhJiSsjyhYlwA9xLM/FgX9wtSCQqf076f23U4yqCSTeStI8ssjyBdtHkmEjsbWRMMrBORYgcD3anO26WNvtk22xSWNRIP1AYxHcysV9rNEWY0x7ZCkKgBJII85/SHpuLabdNkV/elaJ9y2CsSxNmJrdP2kXFT9/MlgA0dS5/TyfsLUbhVsuS7ykoQgETZZxC3BMik1zYAPIetj6UWMSGWQiOQ/YxVioJQBWnYZOCAVpieHIJagdbCbGKT3baEo6KDHPgUFsK+SryqByVIKmgPOlM/QXmzddxI5WsSJWYGRGaMqaRVXCnBKe6zZ5Ft4g6RNu43/AFM8kgTC0UhQ5UShgVUKFRyUNOpah8WKBnufVIUXJNHAQyq0fbaSUMSylfaaGTKcHK0fwb1h/XNusSjzrHECGDpGO/V4yqF5PvUcqUrLyta3el9HRZCzBAX9y4Lgre/ujFc+St/cFWyWJu9bm06eFAjX7YgERgTYCiMhWB+43dEcAWOPGgX7HqJhhkdUsm5UQygqIjkFfuW9ghQxC3WQAH5aT9fhQkOxSlVrdWRab8M4AJHBYXagi61l/wBXe/MMQfaOOfYo+w5E+TZyFHn/ADJQ7nprl0LGVVEr3hZkp0QKC2PH8uGP20bLGgQep5e/I8uMvbRZFjKdyKRCoiBmUERs8mYCogYiQZcjDE4uo7GDrMP6eZ0f2l9vuEILRvZDCyadLwWgzE+DZXMPurdGJlRg09RPxEBGySLySOA1AC2Jdc2vEH3EFJ656Zt0VJqZ4JGKFYxH7nfuAqS1ckFkCgiyMbVqsM/QNrNJ0+Tps0wTe7LC5McvYrCSGVC2IYUMb4Klfg0dZPQ+1MUM5tUVpDJKAwWNI540lYx1lRidpF8iwD5paxtO+7253G1kB3ezaVQVIYzQW2UBbjI8CmIrNFbkMGK/pvqHcQxrHtdkdx+rjE2cAKoizGRYw3cYLFQU8ViBxzWRDU9U+iI9zAhLLGpZBDL3HcJ3FURPCcLMbUA6mjdyDEC3j3o/rc/TpZ3nT/yNO12hI1TPKFaOOCsk7ZRGloL7ciQaahKPQPWpkmXpu4iiQAM0SGQl4n2/bkVW8ggq0bUGYgqx5DCnHQ+gdrczJIGLQbcGN1EnHdkeRghX3SEMtEgCx7QoBKkJZ6Y9Qx77aRbmIMElBNMKYFWKsD/kwIv5rTTUP+mrR9mcRAhDOZFFALUqRv7KAGORYcCuDqYaA0aNGgNL+vdJ/UQNHkUbhkcCykiMGR6+aYAkeCLB4OmGjQQb0n6mMTHa7jFeyVjpVYCFuQENj/yditxSk1RCNTKC002+7SQEo6uFJU4sDTDyprwR+NKfUfpobnF0kMM8YISVQG9p8xyI3EkTfKN/mKOo56ILbff7qCaJdu8yxyqgkZ45nXNZJIXYAla7VqRkvzYrQMvqJsjJFtqfHDdwsTajgkr/AFA3RYGgPi/jUN6z0VZdmssgMkvdaFYwl5CVgJFiZXkXiKMm27gQoxpT9s29WGOaXb7YtGWR/wBRIpJLJHGrBZSqsrKokKe66sfwaUdZAl3Eb5syBHCoYzGgmcrW5EgkUxtkuA/rGUjD25HQYV+m3/UTHHJDFZyxGUkKqCx90rEPK1E+5/b5GAVmBWdN2F7pQCY9nt0XdnulkEzIWWGWQGyhkmM0hHkhIywybTr1S0Wxi2G3dUXazT9vcIiqkb5o5thYAj7xVmF8iwcgSDr/AOusf10oIVp908KsBmyxbSAISABbKHDtiLrNh5OgbjYlC6xZFZmNmOM/tkrz7m4Nlg+TBg55OPL6cRSvGIwJIjEwRU9hzJ4rnuYkFb+BXHm60k6PFKJIijRvDErEpCzCJCzNa4pYZ8GRgjXRDUQGUh7Fso+5jSN7aOVZfaq0qrQX2lLNcgqPgaBgykGxyTiKJoAWbIH5on/OgNG1gwRV49oA4uuB8WSa/udG2QBaBsAnnjzZscccGxrLoCtGjRoDWGSHhiFDH7gCeMgBXm8fA8D+dZtGgVHbg5EK49oUSUBIaPPusSHwt2ADj83qN7/pk7tLt5jCYty0b+1hFNkFizKkoVZAyjke/muDTGYCu2L7hDUPkOMz81RWr8/FfxpR1naQotySKpvMB2pZJFUANKB/tawQ8jjEV40EQ6BPDtpf1SBC0qhCIVAR41kxaUZLahVCveZBAogMykufSnSzt+p7yPu5RtHHLDHX2xyyzuaYfAlaYAfAK+fhX1NWCSou5j24VhElhwYe52ldxJiLxINHEFWoWii9Mpt0BuumbkMP3e7snZiod8kLrdCr7kH2ijbgD5GgTFRD1OPcyqUU7uYByrGkl2wAVSL9gkFtVBWLX4J1uem/USS9XdlZ8ZoZRzC0QIhlVgz5qubBJCoIH24g2bOj136QTeiLbySMjzblykhW3xSGeSj+UUnEAVxzpN6M9Hw9O63FChcy9icuWdWDLcJR1A5QWXWjz7QfnQefUSbmGSVoN3udq67ZZQnZygYwd8t3JKaNbRIwDZssBzwBYXoXrj7zp223EgAeWMFq8FgSpI/FkXXxdahvqb0avVeosn6qaKGOPF446CswcFuLoEl2vJbvnkVbTf8AWptjKu120US7faQpSPkZtzdqI9vhxna0Sw+5gfF6CeaNfAdfdAahnrn1fuenRybhots23WglzSLO7MKAwERX7rP3faCfOpnqiv8ASR60c9rtQTQVp2H8klFN/wAVJ/x/nQRzbfVbq29mWJdz2g/tPajQGmYDg0XytgBRvx/nqWdK+k88m9SfddRmftkv3ULeFxb2TO9hbc8haq61HPoB0ju79pDRWBciCtnKiF5vgX7vnlV/AI6P0FfbPoEG13IcRsuEbFJGJZ5ZmYBmMpDsxZGjGVmhnQUBrk9KBBES/cTEKHUMaWgXcxrirFMhYpRnX40p6jGY5JHKksoAFQGRpMjIR+4Tl2wzR5BrVQgCkG63djuHbcCNXdhDQdsSq0yqap+Gs1RpjV0/DjQKfUnTv1UiiQq4l3CQQqr8duGRJZy1/wBZMUg9vIEaixkdQd+t59N2LsQJJJd1KwDFQFk31NiaNWWxssAAWuyV1b/SdyHMw7aoIpmRSK91hXZ+BwS7Nf5q/nUA9J9Kh3m22yoGMG33e9UBPs5kleJw4awqhhX5J/HkNj0xuHdHTCESilCDFUlKzPcgpAkig5LiGJIB5Bs6m22Ud1wwppByAbGIaQBjXK2tfgc8cg6hex6E+xj7ruSGzjdGJVAkYEcbMTTF+2hY4J72KsF4y1JemdXtGYhOGcWOIw2dn96qKt9wOI8e43yQkCIAKHGvWvEbE3Yqv5Bvgcivi7HNeNe9AaNGjQGjRo0HkobBvgAiuObrm/PFH/jrV3kS9tlJJAsn3AmjZN5mivJ4biv4GtzWpuNsuDB29pvMnEWpv2saHto18H+dBA/UfT3k7cYbcHI3FLFiwIvMgZDIAAP7QRfsSwp5H2SR7Dp6LZEfUk5aIxHI7mXKoySUHJAH+GvzWtn1Ht5nmWMNQXPBXUCMBHTDFED8lWCrL5BBXEZisXWIHj23TYCAkjbxGomyqxd2XwAMjiqg/wAt5+dBYVajc8UR6vCAoEq7aeQkACw8m2QFq5Y+0+dSFmNigKvnnwKPjjnmh8ef7a+iJcsqGVVdC681fmr0EC636wg6f1QjcNITNCzKFDubzjVEjS2+7FuBj7lYke69KIvqjHvN9GNvKYo4XQSJOEV5AzOrCFArSE8LYBBNgUKOsP1b6aB1PY7plDIkkEb2VFIZZcsrulOSiyK/48V/9U+iPtuqqsTFXfFUZSUJHtCMWv7qIQkVeF/J0HS+z3YlRXUMAwsZIyN/dXAYf3A1m1XH0g9cybmOTZ7sn9ZsyVbNgXkUEgk/llNKTzftPzqx9Aa50/0jv/8ATh/9VX/7s2ugOodXhgXKaaKJSauR1QE/wWI1QP17nh3MsG627mVAhhd1VzECrMygS44MTk/AY8AGqNkGf+ji65zgVkFYnjnEmGrP4sN/z1e165r+gu9mG+liheJTJCxqUMQShFUFILEWTjY4yPxq+F9ONIpG53M0t+VQ9iPySKENP44ouQa0Dbc7tIxbuqAmrZgov8WfnSfc+tdooOEyzuGw7e3/AHpC/PtxjujweTQHyRqj/r7uoP1sO3hVQYIz3CDZydrCMTzagXyT9/xqz/ot6YfZ9MXucPuW7xHIKqyqFUg/OIv4818aCAfVX13vtsv6Iom3bcKZpXSQM7LKz/tkhFC1WBIJJCjk2dbX0A60P0+624UNJEy7lBkFZhQRqJuqAUeP66JF6kv1D+j0nVN5+o/VpGojWNV7RYgLZ5YOLtmY+PxpV0H6USdFk/XjdmQQUZY0iYB4DxJdOSSq+8Cjyg0E99Q78GMxoHDOFlhdg7RlzmwDAW1ZKqlArH9xBiwJGlHT9s0c0caRptlc06USjHtszKHRVUIHkFKcSxzsWykNRv1eUbRjCFl/chyUlNxtiLeNCW/2iWDxxjjQAvFN1LbN+vXaJHFI0q955ClSKlMiqpxIVEKgWcr9qtlkbCbxbj3BPtKgEirU8chCaJCkrZquQPNgbelagyAWGK5McW9r8G1Y3RADDigDyt+De3HuGL440AFJv4sNwDyGIIH4FHyfGg2dGsUcjf1KBxdg2Ls8eAf71r7DOGuvj+CP/mNBk0a8xyZAGiLF8gg/3B5GvDyUyglQDYo+S3kAfngMf7f56Dzu7x4BJsUASObFWV5C3V+eL4PjWru96qLKSG9gLuMmUhaYZKSaF4GqI554u9YussYtu2JIVQAtNhiMaGUhJIXKvcPHF8WdQ3rXrPcw/vMIEIiDKDJ7GEjnAkYh8ysbMAXRfeF5IOg8df3Dxm4WCxvlgCrApNlLIskqKp7sayBfepYChwVZstj1BuJW6kpFv/q/a2wV+0zy7nINXsbgRxfHguORV61un4I5mmLJFtYk3RdkBIX3Yokna5AUvGFvIrjWRJOtP0j1Lc5zvvNluoW3clmUCU4hjSYdtTjimC+6gQnLHhdBYEW8i3WUf9cODnhWwYlipUsGRiCp5F1weONM88UtyvtFsfA4+eTxqA7D1Wu23JEjxdgqSxjcP2yuABmKISwCduIMeAVrJi3sk3U+u5bcmAFnchEIYBQzEgEyCxjkKJWzyB50CD627YN0Wdjf7TROK/PdRef4pj/y1X/1z3MEjKSsnekWN4CPtxKjNHF8EhkIIB5WvnUn+rvqNf8AU8sIDPn2o+4WQnJHBbMKSQwMbKbAF5V45rv1n1Tv9Q2HN4iEBV5oAxpxwMiWRiPmiBx4ASXqRPT/AFdE4GKb0pfHDd8dtvHz3Rl+b5PB1eY1Tf1cmE36bdxIHAhkIJbEimhkR4jwRJYkI/xLG5F+dXBA+Sq3jIA1/mL0Ecj+mmwG5k3LQCWWV2cmUmRVLcnFHtQLs+LFmuKA3PWPpZN/sZdqxxzAwYD7HUgqwH4BABAqxY4vTzRoOQNzst50ffKSrRTwtkjEe1wCRkvwyMLH9yNXLF9e4pocYYhHumXxuJFSBW93/aeWAoGqW7qwdWb1Poe33IA3EEUwU2okRXAP5GQNa1Np6N2MTZR7PbI35WGMH/iF0FOehPpTLvt0d71A5xOe79pXvuxvwQp7VUbAAPgcc6voDX3RoDXwjX3RoK833Sv04/QMQkUh/wD6+QllUMTkdq7ryrg8xt5NcWUpkcu8mi37xybkMWaK7aQNEUEgxUrmxSS2OWNYjkLZK2r1Ppke4jMcqhlPP4II8MrDlXB5DAgg8jUH6ttSHWHqNmg0e26goxUd1CpTcqGpJP8Ae+wkgrg2gbdM3kLI5DoH7YqQGVC2AS8i1PiLhuv+8/3uWv6kq2RcEE2aBxKUnKjljWV5LaiyCeBqDbjqUnTXqUS3gwiMCkw9tUyWFQIcQVkkcKCbxRbvgNJ9j1UdoFYrPsYkqqRpYI7gTuMACyye0NlZUc2G0D9nLo1DyPbyyE2Pn22hux8/B/jXtHGbDmwF/q4r3UQt8c5C6F4/xqMp1juSMjSKvs9zLMOJLZRUQOQAKsSDgwIIIbnHLuutQpUYyV1KBlwYSV7akYQkBUCBzRAH28AVYPYtwuQUK3vGfNigbs0xsUcRVcZD+axb2Ssi0qBVokfaVBagzNZ8ckWADXPGkEu+ZB3dxKqxqY2PuywCuCxBRVJBKgkWQg59wsDQ6v6phMJLM7lcSpCkreHdjKq1s0iivcwUEuCRyoAYN76mihuV1ckBVljWNGkUlVZu+wdhGpBYdtvcxBAJpcUmz2MnUN0ZJYZSJO8gDRRqI8HiILSt3SDl7McBxf3Yk699G6K/UFn/AFbTxQABnMqqkEjjO3qwO4nsDPwLBFWoIedE6MJ4Tt9r3o9mMRJu2JXcboKKEcRCqREq4r3KqgVUVbAM/R+l/qJI4QXk2exa2lZh/wBb3SFa4T7ooSCOeCyqvPbOp0NYdns0ijWONFREFKqgKqj8ADgazaDxLGGUggEEUQeQQfII/GqQ/wBbSv1kbDbYxJNNLbsqPIixPOj4Mwslgkptyx/c4qhq8tUd1opsPU8M0lJG0rgsSVRV3EZOZJH/AHsk5J8cVxidAqeRNx0VElZv1cu9G2b3uD7GyzaFSqjGP20QQOPBIo9I9EXf9fKU4g2UZBxkmRgUGJxe+4C0zu3LA/dz8az/AFTPTtluGn2mMu93JyZckeCJWIzfED73oii3h3PHt05+k+xfpcxO+xjPVIllR39uLozkwuSBjIyuHx48V5HAe/rD6Sjjg2ohmljdpmCtNutxIoZYZGVV7jsEZmCqGFckXxerc6cf2Y//AEF/+kap76g7kdZ6rtdhtmzi27F9xIltGpNWCftJVFIBP9TlfyNXMq0KHAHgfjQetGjRoDRo0aA0aNGgNGjRoDWOeBXVkdQysCrKwBVgRRBB4II+NZNGgicnpWbaqf8AV8gwsk7TcEttyCbqJvvg/gDJBx7RydIuq7SDAfrId3s6ZLILbqAhDwokXuBIrJ9siopyBK2BjZOvh0FYwbdXhC7Pf7aWX2GSUSJHIhthlgtlfa0gwpcS3tojjzuuhbmFj+m3UTh2RvbMkKgpmylxi2QyNlQPdajgKbn++9N7Wchp9rBKwHBkiRyL5PLA61v+gvT/APzfs/8A4aH/APHQVLtekSbaWP8AUb/axlfcwbdvLJZqnSKEI5AINW9Cr8EqZB0DoLCG44tz1BmMZRtwDtNtHiXYMEkPedbdiaVwwKj4J1ZGx6NBt1qCCKIXdRxqgs0CaUDk8a3BoIrtvRjTFH6hKNwUNrAiYbND8HtGzKR4DSE/wBqV6NGgNGjRoDUU9d/Tnb9UjUS5JLHwkqfcoJBIIPDL/B8fFalejQV36T+iGy2UiTMX3EsZyUyUEUi6IjUVY4+4nkAitTrqHS4p07c0SSof6XUMt0RdMPNE8/zra0aDS6X0WDbLhBDHCp8iNFUH/Ohz5PnW7o0aD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469007" y="3645024"/>
            <a:ext cx="2014761" cy="2808312"/>
            <a:chOff x="85601" y="3285752"/>
            <a:chExt cx="2379911" cy="3167584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01" y="3285752"/>
              <a:ext cx="1924050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179512" y="5530006"/>
              <a:ext cx="228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7030A0"/>
                  </a:solidFill>
                </a:rPr>
                <a:t>Clairvoyant</a:t>
              </a:r>
              <a:r>
                <a:rPr lang="en-US" dirty="0"/>
                <a:t> – Manages the Context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09068" y="4149080"/>
            <a:ext cx="2657284" cy="2808312"/>
            <a:chOff x="2123728" y="3700770"/>
            <a:chExt cx="2657284" cy="2808312"/>
          </a:xfrm>
        </p:grpSpPr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906" y="3700770"/>
              <a:ext cx="24003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123728" y="5585752"/>
              <a:ext cx="26572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7030A0"/>
                  </a:solidFill>
                </a:rPr>
                <a:t>Facilitator</a:t>
              </a:r>
              <a:r>
                <a:rPr lang="en-US" dirty="0">
                  <a:solidFill>
                    <a:srgbClr val="7030A0"/>
                  </a:solidFill>
                </a:rPr>
                <a:t> - </a:t>
              </a:r>
              <a:r>
                <a:rPr lang="en-US" dirty="0"/>
                <a:t>Ensures business ready to adopt change</a:t>
              </a:r>
            </a:p>
          </p:txBody>
        </p:sp>
      </p:grpSp>
      <p:grpSp>
        <p:nvGrpSpPr>
          <p:cNvPr id="3076" name="Group 3075"/>
          <p:cNvGrpSpPr/>
          <p:nvPr/>
        </p:nvGrpSpPr>
        <p:grpSpPr>
          <a:xfrm>
            <a:off x="3446020" y="978915"/>
            <a:ext cx="3456384" cy="3144545"/>
            <a:chOff x="3851920" y="682736"/>
            <a:chExt cx="3456384" cy="3144545"/>
          </a:xfrm>
        </p:grpSpPr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742" y="732847"/>
              <a:ext cx="2565514" cy="240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067944" y="2626952"/>
              <a:ext cx="272562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7030A0"/>
                  </a:solidFill>
                </a:rPr>
                <a:t>“Owner“- </a:t>
              </a:r>
              <a:r>
                <a:rPr lang="en-US" dirty="0"/>
                <a:t>Owns Business Case + Strategic Alignment + Problem / Opportunity</a:t>
              </a:r>
            </a:p>
          </p:txBody>
        </p:sp>
        <p:sp>
          <p:nvSpPr>
            <p:cNvPr id="3074" name="Rectangle 3073"/>
            <p:cNvSpPr/>
            <p:nvPr/>
          </p:nvSpPr>
          <p:spPr>
            <a:xfrm>
              <a:off x="3851920" y="682736"/>
              <a:ext cx="3456384" cy="369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96136" y="669086"/>
            <a:ext cx="2792459" cy="2964905"/>
            <a:chOff x="5148064" y="800328"/>
            <a:chExt cx="2792459" cy="2964905"/>
          </a:xfrm>
        </p:grpSpPr>
        <p:sp>
          <p:nvSpPr>
            <p:cNvPr id="19" name="Rectangle 18"/>
            <p:cNvSpPr/>
            <p:nvPr/>
          </p:nvSpPr>
          <p:spPr>
            <a:xfrm>
              <a:off x="5148064" y="2564904"/>
              <a:ext cx="27924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rgbClr val="7030A0"/>
                  </a:solidFill>
                </a:rPr>
                <a:t>Governor</a:t>
              </a:r>
              <a:r>
                <a:rPr lang="en-US" b="1" dirty="0"/>
                <a:t> </a:t>
              </a:r>
              <a:r>
                <a:rPr lang="en-US" dirty="0"/>
                <a:t>– directs + friends in high places + stakeholders</a:t>
              </a:r>
            </a:p>
            <a:p>
              <a:pPr algn="ctr"/>
              <a:endParaRPr lang="en-GB" dirty="0"/>
            </a:p>
          </p:txBody>
        </p:sp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643" y="800328"/>
              <a:ext cx="2495550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" name="Group 3071"/>
          <p:cNvGrpSpPr/>
          <p:nvPr/>
        </p:nvGrpSpPr>
        <p:grpSpPr>
          <a:xfrm>
            <a:off x="-95374" y="764704"/>
            <a:ext cx="2286000" cy="3168352"/>
            <a:chOff x="2155354" y="953289"/>
            <a:chExt cx="2286000" cy="3168352"/>
          </a:xfrm>
        </p:grpSpPr>
        <p:pic>
          <p:nvPicPr>
            <p:cNvPr id="3080" name="Picture 8" descr="https://encrypted-tbn3.gstatic.com/images?q=tbn:ANd9GcRFvtK6s-u3WZl2qYI4PE5-Ox806QNfy_JnTL5EdLPAG9L3Sf0v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068" y="953289"/>
              <a:ext cx="2085975" cy="219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155354" y="2921312"/>
              <a:ext cx="2286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b="1" dirty="0">
                  <a:solidFill>
                    <a:srgbClr val="7030A0"/>
                  </a:solidFill>
                </a:rPr>
                <a:t>Champion</a:t>
              </a:r>
              <a:r>
                <a:rPr lang="en-US" dirty="0"/>
                <a:t> – demonstrates commitment</a:t>
              </a:r>
            </a:p>
            <a:p>
              <a:pPr algn="ctr"/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09068" y="669086"/>
            <a:ext cx="2038325" cy="2599750"/>
            <a:chOff x="63500" y="757242"/>
            <a:chExt cx="2038325" cy="25997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" y="757242"/>
              <a:ext cx="1946151" cy="1733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85601" y="2433662"/>
              <a:ext cx="20162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b="1" dirty="0">
                  <a:solidFill>
                    <a:srgbClr val="7030A0"/>
                  </a:solidFill>
                </a:rPr>
                <a:t>Harvester</a:t>
              </a:r>
              <a:r>
                <a:rPr lang="en-US" dirty="0">
                  <a:solidFill>
                    <a:srgbClr val="7030A0"/>
                  </a:solidFill>
                </a:rPr>
                <a:t>-</a:t>
              </a:r>
              <a:r>
                <a:rPr lang="en-US" b="1" dirty="0">
                  <a:solidFill>
                    <a:srgbClr val="FFFF00"/>
                  </a:solidFill>
                </a:rPr>
                <a:t> </a:t>
              </a:r>
              <a:r>
                <a:rPr lang="en-US" dirty="0" err="1"/>
                <a:t>Realises</a:t>
              </a:r>
              <a:r>
                <a:rPr lang="en-US" dirty="0"/>
                <a:t> the Benefits</a:t>
              </a:r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6084168" y="3861048"/>
            <a:ext cx="2763391" cy="2547444"/>
            <a:chOff x="5313865" y="4311383"/>
            <a:chExt cx="2763391" cy="2547444"/>
          </a:xfrm>
        </p:grpSpPr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881" y="4311383"/>
              <a:ext cx="261937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313865" y="6018597"/>
              <a:ext cx="2575626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>
                  <a:solidFill>
                    <a:srgbClr val="7030A0"/>
                  </a:solidFill>
                </a:rPr>
                <a:t>GP</a:t>
              </a:r>
              <a:r>
                <a:rPr lang="en-US" dirty="0">
                  <a:solidFill>
                    <a:srgbClr val="7030A0"/>
                  </a:solidFill>
                </a:rPr>
                <a:t> - </a:t>
              </a:r>
              <a:r>
                <a:rPr lang="en-US" dirty="0"/>
                <a:t>Feels the pulse of the project – Assurance + Gateway checks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1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 ON THE SPONSOR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232757"/>
            <a:ext cx="8352928" cy="5256584"/>
          </a:xfrm>
        </p:spPr>
        <p:txBody>
          <a:bodyPr/>
          <a:lstStyle/>
          <a:p>
            <a:r>
              <a:rPr lang="en-GB" sz="2400" b="1" dirty="0"/>
              <a:t>But Not: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Project Manager’s Line Manager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Senior Project Manager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/>
              <a:t>Dictator</a:t>
            </a:r>
            <a:br>
              <a:rPr lang="en-GB" sz="2400" dirty="0"/>
            </a:br>
            <a:endParaRPr lang="en-GB" sz="2400" dirty="0"/>
          </a:p>
          <a:p>
            <a:r>
              <a:rPr lang="en-GB" sz="2400" b="1" dirty="0"/>
              <a:t>Sponsor vs Sponsor Agent role</a:t>
            </a:r>
            <a:br>
              <a:rPr lang="en-GB" sz="2400" b="1" dirty="0"/>
            </a:br>
            <a:endParaRPr lang="en-GB" sz="2400" b="1" dirty="0"/>
          </a:p>
          <a:p>
            <a:r>
              <a:rPr lang="en-GB" sz="2400" b="1" dirty="0"/>
              <a:t>Who makes the best sponsor?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3501008"/>
            <a:ext cx="320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5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841704" cy="2016224"/>
          </a:xfrm>
        </p:spPr>
        <p:txBody>
          <a:bodyPr/>
          <a:lstStyle/>
          <a:p>
            <a:pPr lvl="0">
              <a:defRPr/>
            </a:pPr>
            <a:r>
              <a:rPr lang="en-GB" dirty="0">
                <a:solidFill>
                  <a:srgbClr val="003366"/>
                </a:solidFill>
              </a:rPr>
              <a:t>Support for the sponsor role</a:t>
            </a:r>
            <a:endParaRPr lang="en-GB" sz="2300" b="0" dirty="0">
              <a:solidFill>
                <a:srgbClr val="003366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105400"/>
            <a:ext cx="9144000" cy="644525"/>
          </a:xfrm>
          <a:prstGeom prst="rect">
            <a:avLst/>
          </a:prstGeom>
        </p:spPr>
        <p:txBody>
          <a:bodyPr vert="horz" lIns="91435" tIns="45717" rIns="91435" bIns="45717" anchor="t" anchorCtr="0">
            <a:normAutofit fontScale="975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3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6" descr="HOME3.jpg">
            <a:extLst>
              <a:ext uri="{FF2B5EF4-FFF2-40B4-BE49-F238E27FC236}">
                <a16:creationId xmlns:a16="http://schemas.microsoft.com/office/drawing/2014/main" id="{E4A14D91-80A1-4E7D-AC32-527E5E015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53" y="5184446"/>
            <a:ext cx="1057547" cy="127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artered_master_purple_block-S.png">
            <a:extLst>
              <a:ext uri="{FF2B5EF4-FFF2-40B4-BE49-F238E27FC236}">
                <a16:creationId xmlns:a16="http://schemas.microsoft.com/office/drawing/2014/main" id="{C32B1769-8024-493D-AE1F-82F621E4D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6457321"/>
            <a:ext cx="1814742" cy="42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5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34888" y="586387"/>
            <a:ext cx="8229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endParaRPr lang="en-US" sz="3200" b="0" kern="0" dirty="0"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375" name="TextBox 7"/>
          <p:cNvSpPr txBox="1">
            <a:spLocks noChangeArrowheads="1"/>
          </p:cNvSpPr>
          <p:nvPr/>
        </p:nvSpPr>
        <p:spPr bwMode="auto">
          <a:xfrm>
            <a:off x="695351" y="3283127"/>
            <a:ext cx="2243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 dirty="0"/>
              <a:t>Directing Change</a:t>
            </a:r>
          </a:p>
          <a:p>
            <a:pPr eaLnBrk="1" hangingPunct="1"/>
            <a:r>
              <a:rPr lang="en-GB" sz="1600" dirty="0"/>
              <a:t>Update for 2018</a:t>
            </a:r>
            <a:endParaRPr lang="en-US" sz="1600" dirty="0"/>
          </a:p>
        </p:txBody>
      </p:sp>
      <p:pic>
        <p:nvPicPr>
          <p:cNvPr id="15365" name="Picture 13" descr="http://www.apm.org.uk/sites/default/files/Directing%20change%20%20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6275" y="-899159"/>
            <a:ext cx="1085850" cy="172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2"/>
          <p:cNvSpPr txBox="1">
            <a:spLocks noChangeArrowheads="1"/>
          </p:cNvSpPr>
          <p:nvPr/>
        </p:nvSpPr>
        <p:spPr bwMode="auto">
          <a:xfrm>
            <a:off x="4301991" y="3326788"/>
            <a:ext cx="20702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 dirty="0"/>
              <a:t>Governance of </a:t>
            </a:r>
          </a:p>
          <a:p>
            <a:pPr eaLnBrk="1" hangingPunct="1"/>
            <a:r>
              <a:rPr lang="en-GB" sz="1600" dirty="0"/>
              <a:t>Co-owned Projects</a:t>
            </a:r>
          </a:p>
          <a:p>
            <a:pPr eaLnBrk="1" hangingPunct="1"/>
            <a:r>
              <a:rPr lang="en-GB" sz="1600" dirty="0"/>
              <a:t>2017</a:t>
            </a:r>
            <a:endParaRPr lang="en-US" sz="1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272756-B22E-419C-818F-F9437213DAA5}"/>
              </a:ext>
            </a:extLst>
          </p:cNvPr>
          <p:cNvGrpSpPr/>
          <p:nvPr/>
        </p:nvGrpSpPr>
        <p:grpSpPr>
          <a:xfrm>
            <a:off x="2245812" y="2436007"/>
            <a:ext cx="3037228" cy="3780114"/>
            <a:chOff x="2245812" y="2436007"/>
            <a:chExt cx="3037228" cy="3780114"/>
          </a:xfrm>
        </p:grpSpPr>
        <p:pic>
          <p:nvPicPr>
            <p:cNvPr id="1537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930" y="2436007"/>
              <a:ext cx="1993389" cy="2655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Box 13"/>
            <p:cNvSpPr txBox="1">
              <a:spLocks noChangeArrowheads="1"/>
            </p:cNvSpPr>
            <p:nvPr/>
          </p:nvSpPr>
          <p:spPr bwMode="auto">
            <a:xfrm>
              <a:off x="2245812" y="5015792"/>
              <a:ext cx="303722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rgbClr val="A80B5F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600" b="1">
                  <a:solidFill>
                    <a:srgbClr val="A80B5F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600" b="1">
                  <a:solidFill>
                    <a:srgbClr val="A80B5F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600" b="1">
                  <a:solidFill>
                    <a:srgbClr val="A80B5F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600" b="1">
                  <a:solidFill>
                    <a:srgbClr val="A80B5F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A80B5F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A80B5F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A80B5F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A80B5F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2400" dirty="0"/>
                <a:t>Sponsoring Change</a:t>
              </a:r>
            </a:p>
            <a:p>
              <a:pPr eaLnBrk="1" hangingPunct="1"/>
              <a:r>
                <a:rPr lang="en-GB" sz="2400" dirty="0"/>
                <a:t>Update for 2018</a:t>
              </a:r>
              <a:endParaRPr lang="en-US" sz="2400" dirty="0"/>
            </a:p>
          </p:txBody>
        </p:sp>
      </p:grp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1235874" y="6117724"/>
            <a:ext cx="54371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400" dirty="0"/>
              <a:t>Free to  APM members at </a:t>
            </a:r>
            <a:r>
              <a:rPr lang="en-GB" sz="1400" u="sng" dirty="0"/>
              <a:t>www.apm.org.uk/memberdownloads</a:t>
            </a:r>
          </a:p>
        </p:txBody>
      </p:sp>
      <p:pic>
        <p:nvPicPr>
          <p:cNvPr id="16" name="Picture 6" descr="http://www.apm.org.uk/sites/default/files/Directing%20change%20%20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06" y="1357354"/>
            <a:ext cx="1413806" cy="18726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31640" y="-355614"/>
            <a:ext cx="7402513" cy="762000"/>
          </a:xfrm>
        </p:spPr>
        <p:txBody>
          <a:bodyPr/>
          <a:lstStyle/>
          <a:p>
            <a:pPr rtl="0" fontAlgn="base"/>
            <a:r>
              <a:rPr lang="en-US" sz="2800" kern="1200" dirty="0">
                <a:effectLst/>
                <a:latin typeface="Arial"/>
                <a:ea typeface="+mn-ea"/>
                <a:cs typeface="Arial"/>
              </a:rPr>
              <a:t>APM </a:t>
            </a:r>
            <a:r>
              <a:rPr lang="en-GB" sz="2800" dirty="0">
                <a:effectLst/>
                <a:latin typeface="Arial"/>
                <a:ea typeface="ＭＳ Ｐゴシック"/>
                <a:cs typeface="ＭＳ Ｐゴシック"/>
              </a:rPr>
              <a:t> Publications</a:t>
            </a:r>
            <a:endParaRPr lang="en-GB" sz="3600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6545036" y="4600091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600" dirty="0"/>
              <a:t>Directing Agile Change 2016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94" y="2309138"/>
            <a:ext cx="1529536" cy="18981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3" t="46036" r="19054" b="31845"/>
          <a:stretch/>
        </p:blipFill>
        <p:spPr bwMode="auto">
          <a:xfrm>
            <a:off x="4591942" y="1188734"/>
            <a:ext cx="1412536" cy="186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2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8963" y="3299006"/>
            <a:ext cx="8231509" cy="9220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588963" y="1766800"/>
            <a:ext cx="5736092" cy="135413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97960" y="6237313"/>
            <a:ext cx="1522512" cy="504056"/>
          </a:xfrm>
        </p:spPr>
        <p:txBody>
          <a:bodyPr/>
          <a:lstStyle/>
          <a:p>
            <a:pPr>
              <a:defRPr/>
            </a:pPr>
            <a:r>
              <a:rPr lang="en-GB" dirty="0"/>
              <a:t>3</a:t>
            </a:r>
            <a:r>
              <a:rPr lang="en-GB" sz="2800" dirty="0"/>
              <a:t>pmxl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963" y="1052736"/>
            <a:ext cx="82315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Martin Samphire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indent="-36195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Owner and MD – 3pmxl Ltd</a:t>
            </a:r>
          </a:p>
          <a:p>
            <a:pPr marL="361950" indent="-36195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Fellow APM</a:t>
            </a:r>
          </a:p>
          <a:p>
            <a:pPr marL="361950" indent="-36195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IoD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indent="-361950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indent="-36195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Chairman of APM Governance SIG</a:t>
            </a:r>
          </a:p>
          <a:p>
            <a:pPr marL="361950" indent="-361950"/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indent="-361950"/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1950" indent="-361950"/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Sectors – Central Civil Government, Police, Defence, Rail, Energy, Financial Services, Construction, Oil &amp; Gas</a:t>
            </a:r>
          </a:p>
        </p:txBody>
      </p:sp>
      <p:pic>
        <p:nvPicPr>
          <p:cNvPr id="10" name="Picture 18" descr="Master apm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66" y="3477444"/>
            <a:ext cx="1092774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748778" y="2204864"/>
            <a:ext cx="1576277" cy="504056"/>
          </a:xfrm>
          <a:prstGeom prst="rect">
            <a:avLst/>
          </a:prstGeom>
        </p:spPr>
        <p:txBody>
          <a:bodyPr vert="horz" tIns="0" bIns="0" anchor="b"/>
          <a:lstStyle>
            <a:defPPr>
              <a:defRPr lang="en-U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3200" b="1" dirty="0"/>
              <a:t>3</a:t>
            </a:r>
            <a:r>
              <a:rPr lang="en-GB" sz="3600" b="1" dirty="0"/>
              <a:t>pmxl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656DC-E8FF-47D9-9328-88F35A0A3C42}"/>
              </a:ext>
            </a:extLst>
          </p:cNvPr>
          <p:cNvSpPr txBox="1"/>
          <p:nvPr/>
        </p:nvSpPr>
        <p:spPr>
          <a:xfrm>
            <a:off x="6631070" y="5634349"/>
            <a:ext cx="1623238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600" b="1" dirty="0">
                <a:latin typeface="Arial" charset="0"/>
                <a:ea typeface="ＭＳ 明朝" charset="-128"/>
                <a:cs typeface="Times New Roman" charset="0"/>
              </a:rPr>
              <a:t>Contributor to Project 13</a:t>
            </a:r>
          </a:p>
          <a:p>
            <a:pPr algn="ctr">
              <a:lnSpc>
                <a:spcPct val="115000"/>
              </a:lnSpc>
            </a:pPr>
            <a:endParaRPr lang="en-GB" sz="1600" b="1" dirty="0">
              <a:latin typeface="Arial" charset="0"/>
              <a:ea typeface="ＭＳ 明朝" charset="-128"/>
              <a:cs typeface="Times New Roman" charset="0"/>
            </a:endParaRPr>
          </a:p>
          <a:p>
            <a:pPr algn="ctr">
              <a:lnSpc>
                <a:spcPct val="115000"/>
              </a:lnSpc>
            </a:pPr>
            <a:endParaRPr lang="en-GB" sz="1600" b="1" dirty="0">
              <a:latin typeface="Cambria" charset="0"/>
              <a:ea typeface="ＭＳ 明朝" charset="-128"/>
              <a:cs typeface="Times New Roman" charset="0"/>
            </a:endParaRPr>
          </a:p>
          <a:p>
            <a:pPr algn="ctr"/>
            <a:endParaRPr lang="en-US" sz="1600" b="1" dirty="0"/>
          </a:p>
        </p:txBody>
      </p:sp>
      <p:pic>
        <p:nvPicPr>
          <p:cNvPr id="13" name="Picture 2" descr="Image result for From transactions to enterprises">
            <a:hlinkClick r:id="rId3"/>
            <a:extLst>
              <a:ext uri="{FF2B5EF4-FFF2-40B4-BE49-F238E27FC236}">
                <a16:creationId xmlns:a16="http://schemas.microsoft.com/office/drawing/2014/main" id="{6B26FE1D-13FA-4A08-A382-548193A7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82" y="5255646"/>
            <a:ext cx="1033033" cy="14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0A1F63-E1E9-4F84-9CF4-8E2688A20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08" y="5373216"/>
            <a:ext cx="2430748" cy="13065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0A0221F-420C-4C4E-AE97-5FDB28B6144E}"/>
              </a:ext>
            </a:extLst>
          </p:cNvPr>
          <p:cNvSpPr/>
          <p:nvPr/>
        </p:nvSpPr>
        <p:spPr>
          <a:xfrm>
            <a:off x="3170273" y="5314261"/>
            <a:ext cx="18499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1600" b="1" dirty="0">
                <a:latin typeface="Arial" charset="0"/>
                <a:ea typeface="ＭＳ 明朝" charset="-128"/>
                <a:cs typeface="Times New Roman" charset="0"/>
              </a:rPr>
              <a:t>Panel Member for “Year of the Sponsor” Conference </a:t>
            </a:r>
          </a:p>
          <a:p>
            <a:pPr algn="ctr">
              <a:lnSpc>
                <a:spcPct val="115000"/>
              </a:lnSpc>
            </a:pPr>
            <a:r>
              <a:rPr lang="en-GB" sz="1600" b="1" dirty="0">
                <a:latin typeface="Arial" charset="0"/>
                <a:ea typeface="ＭＳ 明朝" charset="-128"/>
                <a:cs typeface="Times New Roman" charset="0"/>
              </a:rPr>
              <a:t>Dec 2017</a:t>
            </a:r>
          </a:p>
          <a:p>
            <a:pPr algn="ctr">
              <a:lnSpc>
                <a:spcPct val="115000"/>
              </a:lnSpc>
            </a:pPr>
            <a:endParaRPr lang="en-GB" sz="1600" b="1" dirty="0">
              <a:latin typeface="Arial" charset="0"/>
              <a:ea typeface="ＭＳ 明朝" charset="-128"/>
              <a:cs typeface="Times New Roman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B5C5097-0079-45A9-A7C4-514832783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65" y="769738"/>
            <a:ext cx="1849992" cy="2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 bwMode="auto">
          <a:xfrm>
            <a:off x="4970033" y="2723202"/>
            <a:ext cx="2054711" cy="220531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865188">
              <a:defRPr/>
            </a:pPr>
            <a:endParaRPr lang="en-GB" sz="15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Achieving Conscious Capability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422275" y="692696"/>
            <a:ext cx="8299450" cy="685800"/>
          </a:xfrm>
        </p:spPr>
        <p:txBody>
          <a:bodyPr/>
          <a:lstStyle/>
          <a:p>
            <a:pPr marL="798513" lvl="2" eaLnBrk="1" hangingPunct="1">
              <a:buFont typeface="Symbol" pitchFamily="18" charset="2"/>
              <a:buNone/>
            </a:pPr>
            <a:endParaRPr lang="en-US"/>
          </a:p>
          <a:p>
            <a:pPr marL="798513" lvl="2" eaLnBrk="1" hangingPunct="1"/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25450" y="5301208"/>
            <a:ext cx="8223250" cy="10618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Gill Sans Ultra Bold" pitchFamily="34" charset="0"/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“Programme Conscience” – work alongside sponsor, improve capability, provide additional assistance to bridge the capability gap</a:t>
            </a:r>
          </a:p>
          <a:p>
            <a:pPr algn="ctr">
              <a:spcBef>
                <a:spcPct val="50000"/>
              </a:spcBef>
              <a:buClr>
                <a:srgbClr val="CC0000"/>
              </a:buClr>
              <a:buFont typeface="Gill Sans Ultra Bold" pitchFamily="34" charset="0"/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“Sponsor Agent” – support a </a:t>
            </a:r>
            <a:r>
              <a:rPr lang="en-GB" dirty="0" err="1">
                <a:solidFill>
                  <a:schemeClr val="bg1"/>
                </a:solidFill>
              </a:rPr>
              <a:t>busyt</a:t>
            </a:r>
            <a:r>
              <a:rPr lang="en-GB" dirty="0">
                <a:solidFill>
                  <a:schemeClr val="bg1"/>
                </a:solidFill>
              </a:rPr>
              <a:t> senior sponsor to implement role (beware)</a:t>
            </a: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22275" y="1197327"/>
            <a:ext cx="30416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95263" indent="-195263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en-GB" sz="1600" dirty="0"/>
              <a:t>Individuals often unaware of limitations / afraid to admit</a:t>
            </a:r>
          </a:p>
          <a:p>
            <a:pPr marL="195263" indent="-195263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en-GB" sz="1600" dirty="0"/>
              <a:t>New and complex programmes often mean uncharted waters</a:t>
            </a:r>
          </a:p>
          <a:p>
            <a:pPr marL="195263" indent="-195263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en-GB" sz="1600" dirty="0"/>
              <a:t>External circumstances change</a:t>
            </a:r>
          </a:p>
          <a:p>
            <a:pPr marL="195263" indent="-195263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en-GB" sz="1600" dirty="0"/>
              <a:t>Capability of each role will vary according to the stage of the programme, or particular issue</a:t>
            </a:r>
          </a:p>
          <a:p>
            <a:pPr marL="195263" indent="-195263">
              <a:spcBef>
                <a:spcPct val="50000"/>
              </a:spcBef>
              <a:buClr>
                <a:srgbClr val="CC0000"/>
              </a:buClr>
              <a:buFont typeface="Symbol" pitchFamily="18" charset="2"/>
              <a:buChar char="·"/>
            </a:pPr>
            <a:r>
              <a:rPr lang="en-GB" sz="1600" dirty="0"/>
              <a:t>New business model being implemented – new roles / accountabilities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175250" y="1564234"/>
            <a:ext cx="3306763" cy="3276600"/>
            <a:chOff x="3360" y="1392"/>
            <a:chExt cx="2016" cy="1872"/>
          </a:xfrm>
        </p:grpSpPr>
        <p:sp>
          <p:nvSpPr>
            <p:cNvPr id="11298" name="Rectangle 7"/>
            <p:cNvSpPr>
              <a:spLocks noChangeArrowheads="1"/>
            </p:cNvSpPr>
            <p:nvPr/>
          </p:nvSpPr>
          <p:spPr bwMode="auto">
            <a:xfrm>
              <a:off x="3360" y="1392"/>
              <a:ext cx="2016" cy="187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Char char="&gt;"/>
              </a:pPr>
              <a:endParaRPr lang="en-GB"/>
            </a:p>
          </p:txBody>
        </p:sp>
        <p:sp>
          <p:nvSpPr>
            <p:cNvPr id="11299" name="Line 8"/>
            <p:cNvSpPr>
              <a:spLocks noChangeShapeType="1"/>
            </p:cNvSpPr>
            <p:nvPr/>
          </p:nvSpPr>
          <p:spPr bwMode="auto">
            <a:xfrm>
              <a:off x="4368" y="1392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0" name="Line 9"/>
            <p:cNvSpPr>
              <a:spLocks noChangeShapeType="1"/>
            </p:cNvSpPr>
            <p:nvPr/>
          </p:nvSpPr>
          <p:spPr bwMode="auto">
            <a:xfrm>
              <a:off x="3360" y="2304"/>
              <a:ext cx="20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92925" y="4920209"/>
            <a:ext cx="1406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Gill Sans Ultra Bold" pitchFamily="34" charset="0"/>
              <a:buNone/>
            </a:pPr>
            <a:r>
              <a:rPr lang="en-GB" sz="1200"/>
              <a:t>Higher capability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108575" y="4917034"/>
            <a:ext cx="1547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Gill Sans Ultra Bold" pitchFamily="34" charset="0"/>
              <a:buNone/>
            </a:pPr>
            <a:r>
              <a:rPr lang="en-GB" sz="1200"/>
              <a:t>Lower capability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 rot="-5400000">
            <a:off x="8005763" y="4128046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Gill Sans Ultra Bold" pitchFamily="34" charset="0"/>
              <a:buNone/>
            </a:pPr>
            <a:r>
              <a:rPr lang="en-GB" sz="1200"/>
              <a:t>Unconscious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 rot="-5400000">
            <a:off x="8005763" y="2043658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Clr>
                <a:srgbClr val="CC0000"/>
              </a:buClr>
              <a:buFont typeface="Gill Sans Ultra Bold" pitchFamily="34" charset="0"/>
              <a:buNone/>
            </a:pPr>
            <a:r>
              <a:rPr lang="en-GB" sz="1200"/>
              <a:t>Conscious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864350" y="1746796"/>
            <a:ext cx="1546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Anticipates changing environment</a:t>
            </a:r>
          </a:p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Challenges established practices</a:t>
            </a:r>
          </a:p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Encourages challenge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07013" y="1708696"/>
            <a:ext cx="9858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Seeks advice / training</a:t>
            </a:r>
          </a:p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Aware of limitations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307013" y="3296196"/>
            <a:ext cx="10556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Methodology myopia</a:t>
            </a:r>
          </a:p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Only uses own experience</a:t>
            </a:r>
          </a:p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Flying blind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864350" y="3296196"/>
            <a:ext cx="16351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Delivery, but </a:t>
            </a:r>
            <a:br>
              <a:rPr lang="en-GB" sz="1000"/>
            </a:br>
            <a:r>
              <a:rPr lang="en-GB" sz="1000"/>
              <a:t>without structure</a:t>
            </a:r>
          </a:p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Opportunities / benefits missed</a:t>
            </a:r>
          </a:p>
          <a:p>
            <a:pPr marL="92075" indent="-92075"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GB" sz="1000"/>
              <a:t>Doesn’t recognise others’ shortcomings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775075" y="1465809"/>
            <a:ext cx="1314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 typeface="Gill Sans Ultra Bold" pitchFamily="34" charset="0"/>
              <a:buNone/>
            </a:pPr>
            <a:r>
              <a:rPr lang="en-GB" sz="2400" dirty="0">
                <a:solidFill>
                  <a:srgbClr val="FF3300"/>
                </a:solidFill>
              </a:rPr>
              <a:t>Danger Zone</a:t>
            </a:r>
          </a:p>
        </p:txBody>
      </p:sp>
      <p:sp>
        <p:nvSpPr>
          <p:cNvPr id="11283" name="AutoShape 20"/>
          <p:cNvSpPr>
            <a:spLocks noChangeArrowheads="1"/>
          </p:cNvSpPr>
          <p:nvPr/>
        </p:nvSpPr>
        <p:spPr bwMode="auto">
          <a:xfrm rot="13596964" flipH="1">
            <a:off x="3974306" y="2412753"/>
            <a:ext cx="1279525" cy="795338"/>
          </a:xfrm>
          <a:custGeom>
            <a:avLst/>
            <a:gdLst>
              <a:gd name="T0" fmla="*/ 56846684 w 21600"/>
              <a:gd name="T1" fmla="*/ 0 h 21600"/>
              <a:gd name="T2" fmla="*/ 0 w 21600"/>
              <a:gd name="T3" fmla="*/ 14632782 h 21600"/>
              <a:gd name="T4" fmla="*/ 56846684 w 21600"/>
              <a:gd name="T5" fmla="*/ 29265565 h 21600"/>
              <a:gd name="T6" fmla="*/ 75795568 w 21600"/>
              <a:gd name="T7" fmla="*/ 146327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9284"/>
              </a:gs>
              <a:gs pos="50000">
                <a:srgbClr val="FFBCB5"/>
              </a:gs>
              <a:gs pos="100000">
                <a:srgbClr val="FFDEDB"/>
              </a:gs>
            </a:gsLst>
            <a:lin ang="108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 typeface="Gill Sans Ultra Bold" pitchFamily="34" charset="0"/>
              <a:buChar char="&gt;"/>
            </a:pPr>
            <a:endParaRPr lang="en-GB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 flipH="1">
            <a:off x="5476875" y="2758034"/>
            <a:ext cx="1123950" cy="561975"/>
            <a:chOff x="2496" y="1872"/>
            <a:chExt cx="768" cy="354"/>
          </a:xfrm>
        </p:grpSpPr>
        <p:sp>
          <p:nvSpPr>
            <p:cNvPr id="11296" name="Oval 22"/>
            <p:cNvSpPr>
              <a:spLocks noChangeArrowheads="1"/>
            </p:cNvSpPr>
            <p:nvPr/>
          </p:nvSpPr>
          <p:spPr bwMode="auto">
            <a:xfrm>
              <a:off x="2592" y="1872"/>
              <a:ext cx="624" cy="354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Char char="&gt;"/>
              </a:pPr>
              <a:endParaRPr lang="en-GB"/>
            </a:p>
          </p:txBody>
        </p:sp>
        <p:sp>
          <p:nvSpPr>
            <p:cNvPr id="11297" name="Text Box 23"/>
            <p:cNvSpPr txBox="1">
              <a:spLocks noChangeArrowheads="1"/>
            </p:cNvSpPr>
            <p:nvPr/>
          </p:nvSpPr>
          <p:spPr bwMode="auto">
            <a:xfrm>
              <a:off x="2496" y="1987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None/>
              </a:pPr>
              <a:r>
                <a:rPr lang="en-GB" sz="1200"/>
                <a:t>Sponsor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>
            <a:off x="7899400" y="3194596"/>
            <a:ext cx="1125538" cy="561975"/>
            <a:chOff x="3936" y="1680"/>
            <a:chExt cx="768" cy="354"/>
          </a:xfrm>
        </p:grpSpPr>
        <p:sp>
          <p:nvSpPr>
            <p:cNvPr id="11294" name="Oval 25"/>
            <p:cNvSpPr>
              <a:spLocks noChangeArrowheads="1"/>
            </p:cNvSpPr>
            <p:nvPr/>
          </p:nvSpPr>
          <p:spPr bwMode="auto">
            <a:xfrm>
              <a:off x="4032" y="1680"/>
              <a:ext cx="624" cy="354"/>
            </a:xfrm>
            <a:prstGeom prst="ellipse">
              <a:avLst/>
            </a:prstGeom>
            <a:solidFill>
              <a:srgbClr val="99FFCC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Char char="&gt;"/>
              </a:pPr>
              <a:endParaRPr lang="en-GB"/>
            </a:p>
          </p:txBody>
        </p:sp>
        <p:sp>
          <p:nvSpPr>
            <p:cNvPr id="11295" name="Text Box 26"/>
            <p:cNvSpPr txBox="1">
              <a:spLocks noChangeArrowheads="1"/>
            </p:cNvSpPr>
            <p:nvPr/>
          </p:nvSpPr>
          <p:spPr bwMode="auto">
            <a:xfrm>
              <a:off x="3936" y="173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None/>
              </a:pPr>
              <a:r>
                <a:rPr lang="en-GB" sz="1200"/>
                <a:t>Programme Manager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13563" y="2707234"/>
            <a:ext cx="1125537" cy="561975"/>
            <a:chOff x="6913563" y="2707234"/>
            <a:chExt cx="1125537" cy="561975"/>
          </a:xfrm>
        </p:grpSpPr>
        <p:sp>
          <p:nvSpPr>
            <p:cNvPr id="11286" name="Oval 28"/>
            <p:cNvSpPr>
              <a:spLocks noChangeArrowheads="1"/>
            </p:cNvSpPr>
            <p:nvPr/>
          </p:nvSpPr>
          <p:spPr bwMode="auto">
            <a:xfrm flipH="1">
              <a:off x="6983413" y="2707234"/>
              <a:ext cx="914400" cy="5619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Char char="&gt;"/>
              </a:pPr>
              <a:endParaRPr lang="en-GB"/>
            </a:p>
          </p:txBody>
        </p:sp>
        <p:sp>
          <p:nvSpPr>
            <p:cNvPr id="11287" name="Text Box 29"/>
            <p:cNvSpPr txBox="1">
              <a:spLocks noChangeArrowheads="1"/>
            </p:cNvSpPr>
            <p:nvPr/>
          </p:nvSpPr>
          <p:spPr bwMode="auto">
            <a:xfrm flipH="1">
              <a:off x="6913563" y="2799309"/>
              <a:ext cx="11255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None/>
              </a:pPr>
              <a:r>
                <a:rPr lang="en-GB" sz="1200" dirty="0" err="1"/>
                <a:t>Workstream</a:t>
              </a:r>
              <a:r>
                <a:rPr lang="en-GB" sz="1200" dirty="0"/>
                <a:t> Leaders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 flipH="1">
            <a:off x="5972175" y="3405734"/>
            <a:ext cx="1125538" cy="561975"/>
            <a:chOff x="3936" y="2448"/>
            <a:chExt cx="768" cy="354"/>
          </a:xfrm>
        </p:grpSpPr>
        <p:sp>
          <p:nvSpPr>
            <p:cNvPr id="11292" name="Oval 31"/>
            <p:cNvSpPr>
              <a:spLocks noChangeArrowheads="1"/>
            </p:cNvSpPr>
            <p:nvPr/>
          </p:nvSpPr>
          <p:spPr bwMode="auto">
            <a:xfrm>
              <a:off x="4032" y="2448"/>
              <a:ext cx="624" cy="354"/>
            </a:xfrm>
            <a:prstGeom prst="ellipse">
              <a:avLst/>
            </a:pr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Char char="&gt;"/>
              </a:pPr>
              <a:endParaRPr lang="en-GB"/>
            </a:p>
          </p:txBody>
        </p:sp>
        <p:sp>
          <p:nvSpPr>
            <p:cNvPr id="11293" name="Text Box 32"/>
            <p:cNvSpPr txBox="1">
              <a:spLocks noChangeArrowheads="1"/>
            </p:cNvSpPr>
            <p:nvPr/>
          </p:nvSpPr>
          <p:spPr bwMode="auto">
            <a:xfrm>
              <a:off x="3936" y="2563"/>
              <a:ext cx="7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None/>
              </a:pPr>
              <a:r>
                <a:rPr lang="en-GB" sz="1200"/>
                <a:t>Prog Board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 flipH="1">
            <a:off x="5838825" y="4342359"/>
            <a:ext cx="1125538" cy="561975"/>
            <a:chOff x="4272" y="2880"/>
            <a:chExt cx="768" cy="354"/>
          </a:xfrm>
        </p:grpSpPr>
        <p:sp>
          <p:nvSpPr>
            <p:cNvPr id="11290" name="Oval 34"/>
            <p:cNvSpPr>
              <a:spLocks noChangeArrowheads="1"/>
            </p:cNvSpPr>
            <p:nvPr/>
          </p:nvSpPr>
          <p:spPr bwMode="auto">
            <a:xfrm>
              <a:off x="4368" y="2880"/>
              <a:ext cx="624" cy="354"/>
            </a:xfrm>
            <a:prstGeom prst="ellipse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Char char="&gt;"/>
              </a:pPr>
              <a:endParaRPr lang="en-GB"/>
            </a:p>
          </p:txBody>
        </p:sp>
        <p:sp>
          <p:nvSpPr>
            <p:cNvPr id="11291" name="Text Box 35"/>
            <p:cNvSpPr txBox="1">
              <a:spLocks noChangeArrowheads="1"/>
            </p:cNvSpPr>
            <p:nvPr/>
          </p:nvSpPr>
          <p:spPr bwMode="auto">
            <a:xfrm>
              <a:off x="4272" y="293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0000"/>
                </a:buClr>
                <a:buFont typeface="Gill Sans Ultra Bold" pitchFamily="34" charset="0"/>
                <a:buNone/>
              </a:pPr>
              <a:r>
                <a:rPr lang="en-GB" sz="1200"/>
                <a:t>Business Reps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38621" y="6584776"/>
            <a:ext cx="588963" cy="228600"/>
          </a:xfrm>
        </p:spPr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97713" y="1250365"/>
            <a:ext cx="16979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Role locations are examples only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B2685EC3-35AE-4570-8C29-6CFB1A95FD91}"/>
              </a:ext>
            </a:extLst>
          </p:cNvPr>
          <p:cNvSpPr txBox="1">
            <a:spLocks/>
          </p:cNvSpPr>
          <p:nvPr/>
        </p:nvSpPr>
        <p:spPr>
          <a:xfrm>
            <a:off x="7308304" y="6237313"/>
            <a:ext cx="1522512" cy="504056"/>
          </a:xfrm>
          <a:prstGeom prst="rect">
            <a:avLst/>
          </a:prstGeom>
        </p:spPr>
        <p:txBody>
          <a:bodyPr vert="horz" tIns="0" bIns="0" anchor="b"/>
          <a:lstStyle>
            <a:defPPr>
              <a:defRPr lang="en-U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32692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060" grpId="0" animBg="1"/>
      <p:bldP spid="11282" grpId="0"/>
      <p:bldP spid="112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764704"/>
            <a:ext cx="7920880" cy="3260725"/>
          </a:xfrm>
        </p:spPr>
        <p:txBody>
          <a:bodyPr/>
          <a:lstStyle/>
          <a:p>
            <a:r>
              <a:rPr lang="en-GB" dirty="0"/>
              <a:t>Sponsor role is most crucial to project success / failure – most causes of failure are down to poor sponsorship</a:t>
            </a:r>
          </a:p>
          <a:p>
            <a:r>
              <a:rPr lang="en-GB" dirty="0"/>
              <a:t>The Board is Portfolio Sponsor</a:t>
            </a:r>
          </a:p>
          <a:p>
            <a:r>
              <a:rPr lang="en-GB" dirty="0"/>
              <a:t>We need to develop Sponsor competencies and professionalism (APM developing competency framework)</a:t>
            </a:r>
          </a:p>
          <a:p>
            <a:r>
              <a:rPr lang="en-GB" dirty="0"/>
              <a:t>Sponsors need to remain “conscious” and challenge</a:t>
            </a:r>
          </a:p>
          <a:p>
            <a:r>
              <a:rPr lang="en-GB" dirty="0"/>
              <a:t>Recognise competence weakness – adopt plan to fill gap</a:t>
            </a:r>
          </a:p>
          <a:p>
            <a:r>
              <a:rPr lang="en-GB" dirty="0"/>
              <a:t>Experienced PMs do not </a:t>
            </a:r>
            <a:r>
              <a:rPr lang="en-GB"/>
              <a:t>necessarily make </a:t>
            </a:r>
            <a:r>
              <a:rPr lang="en-GB" dirty="0"/>
              <a:t>good Sponsors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B57C9-50C3-4983-8C32-474FF6551F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C88C52-904C-43BF-8C95-6B4411269D04}"/>
              </a:ext>
            </a:extLst>
          </p:cNvPr>
          <p:cNvSpPr txBox="1">
            <a:spLocks/>
          </p:cNvSpPr>
          <p:nvPr/>
        </p:nvSpPr>
        <p:spPr>
          <a:xfrm>
            <a:off x="7460704" y="6389713"/>
            <a:ext cx="1522512" cy="504056"/>
          </a:xfrm>
          <a:prstGeom prst="rect">
            <a:avLst/>
          </a:prstGeom>
          <a:ln/>
        </p:spPr>
        <p:txBody>
          <a:bodyPr vert="horz" lIns="0" tIns="0" rIns="0" bIns="0" anchor="b"/>
          <a:lstStyle>
            <a:defPPr>
              <a:defRPr lang="en-U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2800" dirty="0"/>
              <a:t>3pmxl</a:t>
            </a:r>
          </a:p>
        </p:txBody>
      </p:sp>
    </p:spTree>
    <p:extLst>
      <p:ext uri="{BB962C8B-B14F-4D97-AF65-F5344CB8AC3E}">
        <p14:creationId xmlns:p14="http://schemas.microsoft.com/office/powerpoint/2010/main" val="33567152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494" y="3284984"/>
            <a:ext cx="5114778" cy="72008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GB" sz="1600" dirty="0"/>
              <a:t>Contact: </a:t>
            </a:r>
          </a:p>
          <a:p>
            <a:pPr algn="ctr">
              <a:spcBef>
                <a:spcPts val="0"/>
              </a:spcBef>
            </a:pPr>
            <a:r>
              <a:rPr lang="en-GB" sz="1600" dirty="0"/>
              <a:t>Martin Samphire – Managing Director</a:t>
            </a:r>
          </a:p>
          <a:p>
            <a:pPr algn="ctr">
              <a:spcBef>
                <a:spcPts val="0"/>
              </a:spcBef>
            </a:pPr>
            <a:endParaRPr lang="en-GB" sz="1600" dirty="0"/>
          </a:p>
          <a:p>
            <a:pPr algn="ctr">
              <a:spcBef>
                <a:spcPts val="0"/>
              </a:spcBef>
            </a:pPr>
            <a:r>
              <a:rPr lang="en-GB" sz="1600" dirty="0"/>
              <a:t>Email: </a:t>
            </a:r>
            <a:r>
              <a:rPr lang="en-GB" sz="1600" dirty="0">
                <a:solidFill>
                  <a:srgbClr val="0070C0"/>
                </a:solidFill>
              </a:rPr>
              <a:t>msamphire@3pmxl.com</a:t>
            </a:r>
          </a:p>
          <a:p>
            <a:pPr algn="ctr">
              <a:spcBef>
                <a:spcPts val="0"/>
              </a:spcBef>
            </a:pPr>
            <a:r>
              <a:rPr lang="en-GB" sz="1600" dirty="0"/>
              <a:t>Mobile: 07798 700314</a:t>
            </a:r>
          </a:p>
          <a:p>
            <a:pPr algn="ctr">
              <a:spcBef>
                <a:spcPts val="0"/>
              </a:spcBef>
            </a:pPr>
            <a:r>
              <a:rPr lang="en-GB" sz="1600" dirty="0"/>
              <a:t>Office: 01189 730114</a:t>
            </a:r>
          </a:p>
          <a:p>
            <a:pPr algn="ctr">
              <a:spcBef>
                <a:spcPts val="0"/>
              </a:spcBef>
            </a:pPr>
            <a:endParaRPr lang="en-GB" sz="1600" dirty="0"/>
          </a:p>
          <a:p>
            <a:pPr algn="ctr">
              <a:spcBef>
                <a:spcPts val="0"/>
              </a:spcBef>
            </a:pPr>
            <a:endParaRPr lang="en-GB" sz="1600" dirty="0"/>
          </a:p>
          <a:p>
            <a:pPr algn="ctr">
              <a:spcBef>
                <a:spcPts val="0"/>
              </a:spcBef>
            </a:pPr>
            <a:r>
              <a:rPr lang="en-GB" sz="1600" dirty="0"/>
              <a:t>3pmxl Ltd</a:t>
            </a:r>
          </a:p>
          <a:p>
            <a:pPr algn="ctr">
              <a:spcBef>
                <a:spcPts val="0"/>
              </a:spcBef>
            </a:pPr>
            <a:r>
              <a:rPr lang="en-GB" sz="1600" dirty="0"/>
              <a:t>303 Nine Mile Ride</a:t>
            </a:r>
          </a:p>
          <a:p>
            <a:pPr algn="ctr">
              <a:spcBef>
                <a:spcPts val="0"/>
              </a:spcBef>
            </a:pPr>
            <a:r>
              <a:rPr lang="en-GB" sz="1600" dirty="0" err="1"/>
              <a:t>Finchampstead</a:t>
            </a:r>
            <a:endParaRPr lang="en-GB" sz="1600" dirty="0"/>
          </a:p>
          <a:p>
            <a:pPr algn="ctr">
              <a:spcBef>
                <a:spcPts val="0"/>
              </a:spcBef>
            </a:pPr>
            <a:r>
              <a:rPr lang="en-GB" sz="1600" dirty="0"/>
              <a:t>RG40 3NL</a:t>
            </a:r>
          </a:p>
          <a:p>
            <a:pPr algn="ctr">
              <a:spcBef>
                <a:spcPts val="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3561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Board meeting, Corporate Governance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21" y="692696"/>
            <a:ext cx="2911475" cy="20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539336" cy="762000"/>
          </a:xfrm>
        </p:spPr>
        <p:txBody>
          <a:bodyPr/>
          <a:lstStyle/>
          <a:p>
            <a:r>
              <a:rPr lang="en-GB" dirty="0">
                <a:ea typeface="ＭＳ Ｐゴシック" pitchFamily="34" charset="-128"/>
              </a:rPr>
              <a:t>Governance AND SPONSOR ROLE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324544" y="6237312"/>
            <a:ext cx="1522512" cy="5040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18D6DDE-0ACE-4846-B9D9-0C244BDD227C}" type="slidenum">
              <a:rPr lang="en-US" sz="900" b="0" smtClean="0"/>
              <a:pPr eaLnBrk="1" hangingPunct="1"/>
              <a:t>2</a:t>
            </a:fld>
            <a:endParaRPr lang="en-US" sz="900" b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640" y="5661248"/>
            <a:ext cx="7920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80B5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accent1"/>
                </a:solidFill>
              </a:rPr>
              <a:t>“no such thing as project failure, only failure of governance” – </a:t>
            </a:r>
            <a:r>
              <a:rPr lang="en-GB" sz="2000" i="1" dirty="0">
                <a:solidFill>
                  <a:schemeClr val="accent1"/>
                </a:solidFill>
              </a:rPr>
              <a:t>Andrew Bragg, Former CEO APM</a:t>
            </a:r>
          </a:p>
        </p:txBody>
      </p:sp>
      <p:pic>
        <p:nvPicPr>
          <p:cNvPr id="10247" name="Picture 4" descr="Deepwater Horizon offshore drilling unit on fire 201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46" y="3559722"/>
            <a:ext cx="238125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http://www.connectingforhealth.nhs.uk/teaser_imgs/homesis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6" y="3559722"/>
            <a:ext cx="2549525" cy="164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http://upload.wikimedia.org/wikipedia/commons/thumb/0/05/Bob_Diamond_-_World_Economic_Forum_Annual_Meeting_2012.jpg/220px-Bob_Diamond_-_World_Economic_Forum_Annual_Meeting_201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48" y="1104548"/>
            <a:ext cx="2299924" cy="249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://www.standard.co.uk/panewsfeeds/article8050029.ece/ALTERNATES/w460/Virgin+Rail+has+lost+its+West+Coast+main+line+franchise+to+rival+transport+company+FirstGrou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13" y="3096820"/>
            <a:ext cx="2499844" cy="251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encrypted-tbn2.gstatic.com/images?q=tbn:ANd9GcRpOoOPqKvQX_58Zuvl0PzwaouxRA6S5qOoBhBVYQNTL-tuz3k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38" y="2018565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/>
        </p:nvSpPr>
        <p:spPr>
          <a:xfrm>
            <a:off x="7308304" y="6237313"/>
            <a:ext cx="1522512" cy="504056"/>
          </a:xfrm>
          <a:prstGeom prst="rect">
            <a:avLst/>
          </a:prstGeom>
        </p:spPr>
        <p:txBody>
          <a:bodyPr vert="horz" tIns="0" bIns="0" anchor="b"/>
          <a:lstStyle>
            <a:defPPr>
              <a:defRPr lang="en-U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AAA4B-DA25-4A8B-966F-3798A89F1B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8" y="906000"/>
            <a:ext cx="2276475" cy="2009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94824">
            <a:off x="1790101" y="2794842"/>
            <a:ext cx="5863743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Poor sponsorship is major cause of project  failure</a:t>
            </a:r>
          </a:p>
        </p:txBody>
      </p:sp>
    </p:spTree>
    <p:extLst>
      <p:ext uri="{BB962C8B-B14F-4D97-AF65-F5344CB8AC3E}">
        <p14:creationId xmlns:p14="http://schemas.microsoft.com/office/powerpoint/2010/main" val="19642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/>
              <a:t>Common Causes of project Failure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>
          <a:xfrm>
            <a:off x="508720" y="836712"/>
            <a:ext cx="8311752" cy="5256584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Lack of a clear link with key strategic priorities.</a:t>
            </a:r>
            <a:endParaRPr lang="en-GB" dirty="0"/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Lack of clear senior management and, in government projects, ministerial ownership and leadership.</a:t>
            </a:r>
            <a:endParaRPr lang="en-GB" dirty="0"/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Lack of effective engagement with stakeholders.</a:t>
            </a:r>
            <a:endParaRPr lang="en-GB" dirty="0"/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Lack of skills and proven approach to project and risk management.</a:t>
            </a:r>
            <a:endParaRPr lang="en-GB" dirty="0"/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Lack of understanding of, or contact with supply industry at senior levels.</a:t>
            </a:r>
            <a:endParaRPr lang="en-GB" dirty="0"/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Evaluation of proposals driven by initial price, rather than long-term value for money.</a:t>
            </a:r>
            <a:endParaRPr lang="en-GB" dirty="0"/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Too little attention to breaking down development and implementation into manageable steps</a:t>
            </a:r>
          </a:p>
          <a:p>
            <a:pPr marL="457200" indent="-45720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/>
              <a:t>Inadequate resources and skill to deliver the total delivery portfolio</a:t>
            </a:r>
            <a:r>
              <a:rPr lang="en-US" dirty="0"/>
              <a:t>.</a:t>
            </a:r>
            <a:endParaRPr lang="en-GB" dirty="0"/>
          </a:p>
          <a:p>
            <a:pPr eaLnBrk="1" hangingPunct="1">
              <a:spcBef>
                <a:spcPts val="0"/>
              </a:spcBef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67544" y="6597352"/>
            <a:ext cx="58896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229C6D-59E7-4006-9E81-4F4C4EBF380A}" type="slidenum">
              <a:rPr lang="en-GB" sz="1200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730008" y="6237313"/>
            <a:ext cx="1522512" cy="5040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3</a:t>
            </a:r>
            <a:r>
              <a:rPr lang="en-GB" sz="2800" dirty="0">
                <a:solidFill>
                  <a:schemeClr val="tx2"/>
                </a:solidFill>
              </a:rPr>
              <a:t>pmxl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07504" y="908720"/>
            <a:ext cx="3955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107504" y="1196752"/>
            <a:ext cx="3955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107504" y="1772816"/>
            <a:ext cx="3955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107504" y="2420888"/>
            <a:ext cx="3955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99592" y="5198811"/>
            <a:ext cx="693102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7030A0"/>
                </a:solidFill>
              </a:rPr>
              <a:t>MOST common causes are down to poor sponsor performance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2008" y="4221088"/>
            <a:ext cx="3955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APM project success factors - 2015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5572" y="6555395"/>
            <a:ext cx="838200" cy="244475"/>
          </a:xfrm>
        </p:spPr>
        <p:txBody>
          <a:bodyPr/>
          <a:lstStyle/>
          <a:p>
            <a:pPr>
              <a:defRPr/>
            </a:pPr>
            <a:fld id="{929B267D-E3F1-4DA0-A547-980802DD725A}" type="slidenum">
              <a:rPr lang="en-US" sz="1200" smtClean="0"/>
              <a:pPr>
                <a:defRPr/>
              </a:pPr>
              <a:t>4</a:t>
            </a:fld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1626"/>
            <a:ext cx="6336704" cy="53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 rot="20140573">
            <a:off x="229085" y="2803727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A80B5F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 rot="20140573">
            <a:off x="229085" y="4063477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A80B5F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2434393">
            <a:off x="7120495" y="2791047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dirty="0">
              <a:ln>
                <a:noFill/>
              </a:ln>
              <a:solidFill>
                <a:srgbClr val="A80B5F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0140573">
            <a:off x="201948" y="5386832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A80B5F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2434393">
            <a:off x="7077633" y="4266798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dirty="0">
              <a:ln>
                <a:noFill/>
              </a:ln>
              <a:solidFill>
                <a:srgbClr val="A80B5F"/>
              </a:solidFill>
              <a:effectLst/>
              <a:latin typeface="Arial" charset="0"/>
            </a:endParaRPr>
          </a:p>
        </p:txBody>
      </p:sp>
      <p:pic>
        <p:nvPicPr>
          <p:cNvPr id="11" name="Picture 6" descr="HOME3.jpg">
            <a:extLst>
              <a:ext uri="{FF2B5EF4-FFF2-40B4-BE49-F238E27FC236}">
                <a16:creationId xmlns:a16="http://schemas.microsoft.com/office/drawing/2014/main" id="{45EB5C30-A834-4E7E-8C04-A083A5A34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64" y="5946303"/>
            <a:ext cx="757468" cy="9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5510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APM project success factors - 2015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037243" y="6309319"/>
            <a:ext cx="1522512" cy="504056"/>
          </a:xfrm>
        </p:spPr>
        <p:txBody>
          <a:bodyPr/>
          <a:lstStyle/>
          <a:p>
            <a:pPr>
              <a:defRPr/>
            </a:pPr>
            <a:fld id="{929B267D-E3F1-4DA0-A547-980802DD725A}" type="slidenum">
              <a:rPr lang="en-US" sz="1600" smtClean="0"/>
              <a:pPr>
                <a:defRPr/>
              </a:pPr>
              <a:t>5</a:t>
            </a:fld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64" y="1780544"/>
            <a:ext cx="6528272" cy="45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0138294">
            <a:off x="339341" y="2362670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A80B5F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20138294">
            <a:off x="229196" y="5387006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A80B5F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0138294">
            <a:off x="345852" y="3775250"/>
            <a:ext cx="936104" cy="7920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A80B5F"/>
              </a:solidFill>
              <a:effectLst/>
              <a:latin typeface="Arial" charset="0"/>
            </a:endParaRPr>
          </a:p>
        </p:txBody>
      </p:sp>
      <p:pic>
        <p:nvPicPr>
          <p:cNvPr id="10" name="Picture 6" descr="HOME3.jpg">
            <a:extLst>
              <a:ext uri="{FF2B5EF4-FFF2-40B4-BE49-F238E27FC236}">
                <a16:creationId xmlns:a16="http://schemas.microsoft.com/office/drawing/2014/main" id="{B616CEA6-FD91-425B-BC8D-13AEBE0B6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164" y="5946303"/>
            <a:ext cx="757468" cy="9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7490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96" y="6606944"/>
            <a:ext cx="370384" cy="259853"/>
          </a:xfrm>
        </p:spPr>
        <p:txBody>
          <a:bodyPr/>
          <a:lstStyle/>
          <a:p>
            <a:pPr>
              <a:defRPr/>
            </a:pPr>
            <a:fld id="{929B267D-E3F1-4DA0-A547-980802DD725A}" type="slidenum">
              <a:rPr lang="en-US" sz="1000" smtClean="0"/>
              <a:pPr>
                <a:defRPr/>
              </a:pPr>
              <a:t>6</a:t>
            </a:fld>
            <a:endParaRPr lang="en-US" sz="1000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726159" y="753391"/>
            <a:ext cx="2808312" cy="1734562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“Fit-for-purpose governance strongly influences project and programme success”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“higher performance is correlated with higher maturity”.</a:t>
            </a:r>
          </a:p>
          <a:p>
            <a:endParaRPr lang="en-GB" sz="1400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056275" y="689180"/>
            <a:ext cx="1728192" cy="156617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“there is a highly visible disconnect between Executive Teams and Project Managers”</a:t>
            </a:r>
          </a:p>
          <a:p>
            <a:endParaRPr lang="en-GB" sz="1400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285999" y="4525103"/>
            <a:ext cx="1584176" cy="84979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“C-Suite are often missing in action”.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07504" y="692696"/>
            <a:ext cx="3276364" cy="192621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“only 62% of programmes have an established or mature link between programme objectives and organisational strategy and only 50% of the respondents felt that the boundaries of their organisations portfolio were clearly defined and decision making well supported”</a:t>
            </a:r>
          </a:p>
          <a:p>
            <a:endParaRPr lang="en-GB" sz="1400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454098" y="3501008"/>
            <a:ext cx="2412267" cy="221798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“80% of the projects with active sponsors reported a success rate of 75%, which is much higher than the average” 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“actively engaged sponsors is the top driver of project success”</a:t>
            </a:r>
          </a:p>
          <a:p>
            <a:r>
              <a:rPr lang="en-GB" sz="1400" dirty="0"/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7777" y="5957754"/>
            <a:ext cx="252027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Sources:</a:t>
            </a:r>
          </a:p>
          <a:p>
            <a:r>
              <a:rPr lang="en-GB" sz="1050" dirty="0">
                <a:solidFill>
                  <a:srgbClr val="0070C0"/>
                </a:solidFill>
              </a:rPr>
              <a:t>2014 PMI Pulse Survey</a:t>
            </a:r>
          </a:p>
          <a:p>
            <a:r>
              <a:rPr lang="en-GB" sz="1050" dirty="0">
                <a:solidFill>
                  <a:srgbClr val="0070C0"/>
                </a:solidFill>
              </a:rPr>
              <a:t>PwC 2104 Global Survey</a:t>
            </a:r>
          </a:p>
          <a:p>
            <a:r>
              <a:rPr lang="en-GB" sz="1050" dirty="0">
                <a:solidFill>
                  <a:srgbClr val="0070C0"/>
                </a:solidFill>
              </a:rPr>
              <a:t>PwC 2012 Global Survey</a:t>
            </a:r>
          </a:p>
          <a:p>
            <a:r>
              <a:rPr lang="en-GB" sz="1050" dirty="0" err="1">
                <a:solidFill>
                  <a:srgbClr val="0070C0"/>
                </a:solidFill>
              </a:rPr>
              <a:t>GovSIG</a:t>
            </a:r>
            <a:r>
              <a:rPr lang="en-GB" sz="1050" dirty="0">
                <a:solidFill>
                  <a:srgbClr val="0070C0"/>
                </a:solidFill>
              </a:rPr>
              <a:t> Benchmarking</a:t>
            </a:r>
            <a:endParaRPr lang="en-GB" sz="1050" dirty="0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408498" y="4055370"/>
            <a:ext cx="2646294" cy="223026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“only 38% of programmes had established processes to identify benefits at the outset”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“only 20% had robust benefits measurement processes in place during implementation”</a:t>
            </a:r>
          </a:p>
          <a:p>
            <a:endParaRPr lang="en-GB" sz="1400" dirty="0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153436" y="5568018"/>
            <a:ext cx="2376264" cy="1194572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“62% of portfolios do not have benefits in the sponsor’s personal performance targets”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585065" y="3374994"/>
            <a:ext cx="2376264" cy="501032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“Only 57% of sponsors had received sponsor training”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Recent research</a:t>
            </a: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57AC6620-C0EC-4321-93CA-99E1DDF07E36}"/>
              </a:ext>
            </a:extLst>
          </p:cNvPr>
          <p:cNvSpPr/>
          <p:nvPr/>
        </p:nvSpPr>
        <p:spPr bwMode="auto">
          <a:xfrm>
            <a:off x="3394942" y="2866711"/>
            <a:ext cx="2169241" cy="84979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“50% didn’t understand the role or felt competent”</a:t>
            </a:r>
          </a:p>
        </p:txBody>
      </p:sp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id="{D4B3B04B-9B5E-42C6-9CEE-E40A52A71A4B}"/>
              </a:ext>
            </a:extLst>
          </p:cNvPr>
          <p:cNvSpPr/>
          <p:nvPr/>
        </p:nvSpPr>
        <p:spPr bwMode="auto">
          <a:xfrm>
            <a:off x="5961146" y="2514027"/>
            <a:ext cx="2808311" cy="84979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dirty="0"/>
              <a:t>Under 7% of respondents used a Competency Framework for selecting a Sponsor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D27607C-873A-49D2-9416-7BB198A03F59}"/>
              </a:ext>
            </a:extLst>
          </p:cNvPr>
          <p:cNvSpPr txBox="1">
            <a:spLocks/>
          </p:cNvSpPr>
          <p:nvPr/>
        </p:nvSpPr>
        <p:spPr>
          <a:xfrm>
            <a:off x="7308304" y="6237313"/>
            <a:ext cx="1522512" cy="504056"/>
          </a:xfrm>
          <a:prstGeom prst="rect">
            <a:avLst/>
          </a:prstGeom>
        </p:spPr>
        <p:txBody>
          <a:bodyPr vert="horz" tIns="0" bIns="0" anchor="b"/>
          <a:lstStyle>
            <a:defPPr>
              <a:defRPr lang="en-US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/>
              <a:t>3</a:t>
            </a:r>
            <a:r>
              <a:rPr lang="en-GB" sz="2800"/>
              <a:t>pmxl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352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6" grpId="0" animBg="1"/>
      <p:bldP spid="19" grpId="0" animBg="1"/>
      <p:bldP spid="20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841704" cy="2016224"/>
          </a:xfrm>
        </p:spPr>
        <p:txBody>
          <a:bodyPr/>
          <a:lstStyle/>
          <a:p>
            <a:pPr lvl="0">
              <a:defRPr/>
            </a:pPr>
            <a:r>
              <a:rPr lang="en-GB" dirty="0">
                <a:solidFill>
                  <a:srgbClr val="003366"/>
                </a:solidFill>
              </a:rPr>
              <a:t>Sponsor role</a:t>
            </a:r>
            <a:endParaRPr lang="en-GB" sz="2300" b="0" dirty="0">
              <a:solidFill>
                <a:srgbClr val="003366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105400"/>
            <a:ext cx="9144000" cy="644525"/>
          </a:xfrm>
          <a:prstGeom prst="rect">
            <a:avLst/>
          </a:prstGeom>
        </p:spPr>
        <p:txBody>
          <a:bodyPr vert="horz" lIns="91435" tIns="45717" rIns="91435" bIns="45717" anchor="t" anchorCtr="0">
            <a:normAutofit fontScale="975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3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6" descr="HOME3.jpg">
            <a:extLst>
              <a:ext uri="{FF2B5EF4-FFF2-40B4-BE49-F238E27FC236}">
                <a16:creationId xmlns:a16="http://schemas.microsoft.com/office/drawing/2014/main" id="{E4A14D91-80A1-4E7D-AC32-527E5E015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53" y="5184446"/>
            <a:ext cx="1057547" cy="127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hartered_master_purple_block-S.png">
            <a:extLst>
              <a:ext uri="{FF2B5EF4-FFF2-40B4-BE49-F238E27FC236}">
                <a16:creationId xmlns:a16="http://schemas.microsoft.com/office/drawing/2014/main" id="{C32B1769-8024-493D-AE1F-82F621E4D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6457321"/>
            <a:ext cx="1814742" cy="42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8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3"/>
          <p:cNvSpPr>
            <a:spLocks noChangeArrowheads="1"/>
          </p:cNvSpPr>
          <p:nvPr/>
        </p:nvSpPr>
        <p:spPr bwMode="auto">
          <a:xfrm>
            <a:off x="1227535" y="4986991"/>
            <a:ext cx="1914525" cy="53220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GB" sz="2100" b="1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3990975" y="4888876"/>
            <a:ext cx="1914525" cy="80019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500" b="1" dirty="0"/>
              <a:t>Products and Capability  </a:t>
            </a:r>
          </a:p>
        </p:txBody>
      </p:sp>
      <p:sp>
        <p:nvSpPr>
          <p:cNvPr id="6151" name="Right Arrow 8"/>
          <p:cNvSpPr>
            <a:spLocks noChangeArrowheads="1"/>
          </p:cNvSpPr>
          <p:nvPr/>
        </p:nvSpPr>
        <p:spPr bwMode="auto">
          <a:xfrm>
            <a:off x="3315892" y="5160822"/>
            <a:ext cx="563165" cy="184547"/>
          </a:xfrm>
          <a:prstGeom prst="rightArrow">
            <a:avLst>
              <a:gd name="adj1" fmla="val 50000"/>
              <a:gd name="adj2" fmla="val 499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233339" y="2851069"/>
            <a:ext cx="5892458" cy="1852887"/>
            <a:chOff x="531813" y="3054896"/>
            <a:chExt cx="7856611" cy="2470516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31813" y="3502571"/>
              <a:ext cx="2552700" cy="70961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GB" sz="21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Programmes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759326" y="3054896"/>
              <a:ext cx="2629098" cy="14970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sz="1500" b="1" dirty="0">
                  <a:latin typeface="Arial" charset="0"/>
                  <a:cs typeface="Arial" charset="0"/>
                </a:rPr>
                <a:t>Specific business performance and benefits </a:t>
              </a:r>
            </a:p>
          </p:txBody>
        </p:sp>
        <p:sp>
          <p:nvSpPr>
            <p:cNvPr id="6152" name="Right Arrow 10"/>
            <p:cNvSpPr>
              <a:spLocks noChangeArrowheads="1"/>
            </p:cNvSpPr>
            <p:nvPr/>
          </p:nvSpPr>
          <p:spPr bwMode="auto">
            <a:xfrm>
              <a:off x="3316288" y="3732759"/>
              <a:ext cx="2074862" cy="261937"/>
            </a:xfrm>
            <a:prstGeom prst="rightArrow">
              <a:avLst>
                <a:gd name="adj1" fmla="val 50000"/>
                <a:gd name="adj2" fmla="val 4983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3" name="Up Arrow 11"/>
            <p:cNvSpPr>
              <a:spLocks noChangeArrowheads="1"/>
            </p:cNvSpPr>
            <p:nvPr/>
          </p:nvSpPr>
          <p:spPr bwMode="auto">
            <a:xfrm>
              <a:off x="5254625" y="4067721"/>
              <a:ext cx="269743" cy="1457691"/>
            </a:xfrm>
            <a:prstGeom prst="upArrow">
              <a:avLst>
                <a:gd name="adj1" fmla="val 50000"/>
                <a:gd name="adj2" fmla="val 4993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27536" y="836712"/>
            <a:ext cx="6407944" cy="1800200"/>
            <a:chOff x="531813" y="692696"/>
            <a:chExt cx="8543925" cy="240026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31813" y="1089571"/>
              <a:ext cx="2552700" cy="711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GB" sz="21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Portfolio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062538" y="692696"/>
              <a:ext cx="4013200" cy="150495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Strategic Outcomes – achieve strategic objectives </a:t>
              </a:r>
            </a:p>
          </p:txBody>
        </p:sp>
        <p:sp>
          <p:nvSpPr>
            <p:cNvPr id="6155" name="Right Arrow 13"/>
            <p:cNvSpPr>
              <a:spLocks noChangeArrowheads="1"/>
            </p:cNvSpPr>
            <p:nvPr/>
          </p:nvSpPr>
          <p:spPr bwMode="auto">
            <a:xfrm>
              <a:off x="3290888" y="1322934"/>
              <a:ext cx="1676400" cy="244475"/>
            </a:xfrm>
            <a:prstGeom prst="rightArrow">
              <a:avLst>
                <a:gd name="adj1" fmla="val 50000"/>
                <a:gd name="adj2" fmla="val 50254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Up Arrow 14"/>
            <p:cNvSpPr>
              <a:spLocks noChangeArrowheads="1"/>
            </p:cNvSpPr>
            <p:nvPr/>
          </p:nvSpPr>
          <p:spPr bwMode="auto">
            <a:xfrm>
              <a:off x="6883399" y="2440500"/>
              <a:ext cx="312739" cy="652463"/>
            </a:xfrm>
            <a:prstGeom prst="upArrow">
              <a:avLst>
                <a:gd name="adj1" fmla="val 50000"/>
                <a:gd name="adj2" fmla="val 5015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8" name="Title 17"/>
          <p:cNvSpPr>
            <a:spLocks noGrp="1"/>
          </p:cNvSpPr>
          <p:nvPr>
            <p:ph type="title"/>
          </p:nvPr>
        </p:nvSpPr>
        <p:spPr>
          <a:xfrm>
            <a:off x="3431639" y="-180670"/>
            <a:ext cx="5551884" cy="571500"/>
          </a:xfrm>
        </p:spPr>
        <p:txBody>
          <a:bodyPr>
            <a:normAutofit/>
          </a:bodyPr>
          <a:lstStyle/>
          <a:p>
            <a:r>
              <a:rPr lang="en-GB" dirty="0"/>
              <a:t>Governance of 3PM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7" y="1754815"/>
            <a:ext cx="27634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Right investments / projects </a:t>
            </a:r>
            <a:r>
              <a:rPr lang="en-GB" dirty="0"/>
              <a:t>– optimise selection and prioritisation to maximise business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3740839"/>
            <a:ext cx="314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Right way </a:t>
            </a:r>
            <a:r>
              <a:rPr lang="en-GB" dirty="0"/>
              <a:t>– integrated delivery of related projects to maximise realisation of benefits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16" y="5530006"/>
            <a:ext cx="3142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Done well </a:t>
            </a:r>
            <a:r>
              <a:rPr lang="en-GB" dirty="0"/>
              <a:t>– delivery to time, cost, quality and scope objectives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4888" y="6686550"/>
            <a:ext cx="441722" cy="171450"/>
          </a:xfrm>
        </p:spPr>
        <p:txBody>
          <a:bodyPr/>
          <a:lstStyle/>
          <a:p>
            <a:pPr>
              <a:defRPr/>
            </a:pPr>
            <a:fld id="{E7229C6D-59E7-4006-9E81-4F4C4EBF380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6DFCE0-01D1-4368-A92B-5B6CF3FE091B}"/>
              </a:ext>
            </a:extLst>
          </p:cNvPr>
          <p:cNvGrpSpPr/>
          <p:nvPr/>
        </p:nvGrpSpPr>
        <p:grpSpPr>
          <a:xfrm>
            <a:off x="7763651" y="463430"/>
            <a:ext cx="1128829" cy="1637403"/>
            <a:chOff x="7568419" y="463430"/>
            <a:chExt cx="1128829" cy="1637403"/>
          </a:xfrm>
        </p:grpSpPr>
        <p:sp>
          <p:nvSpPr>
            <p:cNvPr id="8" name="Arrow: Up-Down 7">
              <a:extLst>
                <a:ext uri="{FF2B5EF4-FFF2-40B4-BE49-F238E27FC236}">
                  <a16:creationId xmlns:a16="http://schemas.microsoft.com/office/drawing/2014/main" id="{61D9577B-5A85-4C9C-8D19-25D2DC2BFD01}"/>
                </a:ext>
              </a:extLst>
            </p:cNvPr>
            <p:cNvSpPr/>
            <p:nvPr/>
          </p:nvSpPr>
          <p:spPr>
            <a:xfrm>
              <a:off x="8337208" y="701303"/>
              <a:ext cx="360040" cy="1399530"/>
            </a:xfrm>
            <a:prstGeom prst="upDownArrow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D9C192-D99E-49D5-96F2-6FFDA36834DA}"/>
                </a:ext>
              </a:extLst>
            </p:cNvPr>
            <p:cNvSpPr txBox="1"/>
            <p:nvPr/>
          </p:nvSpPr>
          <p:spPr>
            <a:xfrm rot="16200000">
              <a:off x="7279087" y="752762"/>
              <a:ext cx="15019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Portfolio Sponsor = Board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9E2718-546F-4A64-AF00-83A53EE63E4C}"/>
              </a:ext>
            </a:extLst>
          </p:cNvPr>
          <p:cNvGrpSpPr/>
          <p:nvPr/>
        </p:nvGrpSpPr>
        <p:grpSpPr>
          <a:xfrm>
            <a:off x="7863576" y="2996951"/>
            <a:ext cx="1028904" cy="2692117"/>
            <a:chOff x="7668344" y="2996951"/>
            <a:chExt cx="1028904" cy="2692117"/>
          </a:xfrm>
        </p:grpSpPr>
        <p:sp>
          <p:nvSpPr>
            <p:cNvPr id="21" name="Arrow: Up-Down 20">
              <a:extLst>
                <a:ext uri="{FF2B5EF4-FFF2-40B4-BE49-F238E27FC236}">
                  <a16:creationId xmlns:a16="http://schemas.microsoft.com/office/drawing/2014/main" id="{192D1056-3ADE-4ED2-A8AC-04661756E62D}"/>
                </a:ext>
              </a:extLst>
            </p:cNvPr>
            <p:cNvSpPr/>
            <p:nvPr/>
          </p:nvSpPr>
          <p:spPr>
            <a:xfrm>
              <a:off x="8341671" y="2996951"/>
              <a:ext cx="355577" cy="2692117"/>
            </a:xfrm>
            <a:prstGeom prst="upDownArrow">
              <a:avLst/>
            </a:prstGeom>
            <a:gradFill flip="none" rotWithShape="1">
              <a:gsLst>
                <a:gs pos="27000">
                  <a:srgbClr val="00B0F0"/>
                </a:gs>
                <a:gs pos="100000">
                  <a:schemeClr val="accent6">
                    <a:lumMod val="60000"/>
                  </a:schemeClr>
                </a:gs>
              </a:gsLst>
              <a:lin ang="16200000" scaled="1"/>
              <a:tileRect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BA4EAC-2F2D-4531-82DC-EEDFFD39A9FB}"/>
                </a:ext>
              </a:extLst>
            </p:cNvPr>
            <p:cNvSpPr txBox="1"/>
            <p:nvPr/>
          </p:nvSpPr>
          <p:spPr>
            <a:xfrm rot="16200000">
              <a:off x="6853306" y="3883998"/>
              <a:ext cx="2276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Programme or Project Sponsor</a:t>
              </a:r>
            </a:p>
          </p:txBody>
        </p:sp>
      </p:grp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940C6509-2589-43A0-844C-940CF0A5DF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308304" y="6237313"/>
            <a:ext cx="1522512" cy="504056"/>
          </a:xfrm>
        </p:spPr>
        <p:txBody>
          <a:bodyPr/>
          <a:lstStyle/>
          <a:p>
            <a:pPr>
              <a:defRPr/>
            </a:pPr>
            <a:r>
              <a:rPr lang="en-GB" dirty="0"/>
              <a:t>3</a:t>
            </a:r>
            <a:r>
              <a:rPr lang="en-GB" sz="2800" dirty="0"/>
              <a:t>pmxl</a:t>
            </a:r>
          </a:p>
        </p:txBody>
      </p:sp>
    </p:spTree>
    <p:extLst>
      <p:ext uri="{BB962C8B-B14F-4D97-AF65-F5344CB8AC3E}">
        <p14:creationId xmlns:p14="http://schemas.microsoft.com/office/powerpoint/2010/main" val="10539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499</TotalTime>
  <Words>1723</Words>
  <Application>Microsoft Office PowerPoint</Application>
  <PresentationFormat>On-screen Show (4:3)</PresentationFormat>
  <Paragraphs>328</Paragraphs>
  <Slides>22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ＭＳ 明朝</vt:lpstr>
      <vt:lpstr>ＭＳ Ｐゴシック</vt:lpstr>
      <vt:lpstr>Arial</vt:lpstr>
      <vt:lpstr>Calibri</vt:lpstr>
      <vt:lpstr>Cambria</vt:lpstr>
      <vt:lpstr>Gill Sans Ultra Bold</vt:lpstr>
      <vt:lpstr>Symbol</vt:lpstr>
      <vt:lpstr>Times New Roman</vt:lpstr>
      <vt:lpstr>Trebuchet MS</vt:lpstr>
      <vt:lpstr>Wingdings</vt:lpstr>
      <vt:lpstr>Wingdings 2</vt:lpstr>
      <vt:lpstr>Opulent</vt:lpstr>
      <vt:lpstr>EFFECTIVE Sponsorship IS THE KEY TO SUCCESS</vt:lpstr>
      <vt:lpstr>PowerPoint Presentation</vt:lpstr>
      <vt:lpstr>Governance AND SPONSOR ROLE</vt:lpstr>
      <vt:lpstr>Common Causes of project Failure</vt:lpstr>
      <vt:lpstr>APM project success factors - 2015</vt:lpstr>
      <vt:lpstr>APM project success factors - 2015</vt:lpstr>
      <vt:lpstr>Other Recent research</vt:lpstr>
      <vt:lpstr>Sponsor role</vt:lpstr>
      <vt:lpstr>Governance of 3PM</vt:lpstr>
      <vt:lpstr>The big questions</vt:lpstr>
      <vt:lpstr>Responsibilities of the sponsor </vt:lpstr>
      <vt:lpstr>Sponsor / SRO - pivotal link</vt:lpstr>
      <vt:lpstr>different focus</vt:lpstr>
      <vt:lpstr>Responsibility of the sponsor / SRO</vt:lpstr>
      <vt:lpstr>RELATIVE EFFORTS</vt:lpstr>
      <vt:lpstr>Characteristics of a good SRO / sponsor</vt:lpstr>
      <vt:lpstr>OBSERVATIONS ON THE SPONSOR ROLE</vt:lpstr>
      <vt:lpstr>Support for the sponsor role</vt:lpstr>
      <vt:lpstr>APM  Publications</vt:lpstr>
      <vt:lpstr>Achieving Conscious Capability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Samphire</dc:creator>
  <cp:lastModifiedBy>Martin Samphire</cp:lastModifiedBy>
  <cp:revision>524</cp:revision>
  <cp:lastPrinted>2013-02-15T16:23:37Z</cp:lastPrinted>
  <dcterms:created xsi:type="dcterms:W3CDTF">2011-01-20T21:40:26Z</dcterms:created>
  <dcterms:modified xsi:type="dcterms:W3CDTF">2018-03-07T13:47:46Z</dcterms:modified>
</cp:coreProperties>
</file>