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6" r:id="rId4"/>
  </p:sldMasterIdLst>
  <p:notesMasterIdLst>
    <p:notesMasterId r:id="rId24"/>
  </p:notesMasterIdLst>
  <p:handoutMasterIdLst>
    <p:handoutMasterId r:id="rId25"/>
  </p:handoutMasterIdLst>
  <p:sldIdLst>
    <p:sldId id="275" r:id="rId5"/>
    <p:sldId id="291" r:id="rId6"/>
    <p:sldId id="280" r:id="rId7"/>
    <p:sldId id="297" r:id="rId8"/>
    <p:sldId id="293" r:id="rId9"/>
    <p:sldId id="295" r:id="rId10"/>
    <p:sldId id="296" r:id="rId11"/>
    <p:sldId id="303" r:id="rId12"/>
    <p:sldId id="294" r:id="rId13"/>
    <p:sldId id="301" r:id="rId14"/>
    <p:sldId id="302" r:id="rId15"/>
    <p:sldId id="281" r:id="rId16"/>
    <p:sldId id="304" r:id="rId17"/>
    <p:sldId id="305" r:id="rId18"/>
    <p:sldId id="298" r:id="rId19"/>
    <p:sldId id="300" r:id="rId20"/>
    <p:sldId id="299" r:id="rId21"/>
    <p:sldId id="306" r:id="rId22"/>
    <p:sldId id="274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67" userDrawn="1">
          <p15:clr>
            <a:srgbClr val="A4A3A4"/>
          </p15:clr>
        </p15:guide>
        <p15:guide id="2" pos="348" userDrawn="1">
          <p15:clr>
            <a:srgbClr val="A4A3A4"/>
          </p15:clr>
        </p15:guide>
        <p15:guide id="3" pos="6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99E"/>
    <a:srgbClr val="336699"/>
    <a:srgbClr val="6598CC"/>
    <a:srgbClr val="4C88C4"/>
    <a:srgbClr val="4D4D4D"/>
    <a:srgbClr val="F07D27"/>
    <a:srgbClr val="193760"/>
    <a:srgbClr val="2065AD"/>
    <a:srgbClr val="BFAA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2" y="-6"/>
      </p:cViewPr>
      <p:guideLst>
        <p:guide orient="horz" pos="4167"/>
        <p:guide pos="348"/>
        <p:guide pos="65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46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849E-AC6F-42D5-8A1C-68119413E5E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C6AA-7697-4C5B-A8B1-B676C543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35169-1213-4EF9-A47D-6D81823AF3E3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FBDB8-431C-4275-969A-88320EAB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DC792-1483-4CE1-B875-4E6541D21966}" type="slidenum">
              <a:rPr lang="en-US"/>
              <a:pPr/>
              <a:t>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Wellingtone Ltd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Introduction to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39959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DC792-1483-4CE1-B875-4E6541D21966}" type="slidenum">
              <a:rPr lang="en-US"/>
              <a:pPr/>
              <a:t>15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Wellingtone Ltd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Introduction to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DC792-1483-4CE1-B875-4E6541D21966}" type="slidenum">
              <a:rPr lang="en-US"/>
              <a:pPr/>
              <a:t>17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Wellingtone Ltd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Introduction to Project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M DNA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6225515" cy="6858000"/>
          </a:xfrm>
          <a:prstGeom prst="rect">
            <a:avLst/>
          </a:prstGeom>
          <a:blipFill>
            <a:blip r:embed="rId2">
              <a:alphaModFix amt="15000"/>
            </a:blip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15" y="0"/>
            <a:ext cx="5966485" cy="6858000"/>
          </a:xfrm>
          <a:prstGeom prst="rect">
            <a:avLst/>
          </a:prstGeom>
        </p:spPr>
      </p:pic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069431" y="2630508"/>
            <a:ext cx="3982991" cy="1173381"/>
          </a:xfrm>
        </p:spPr>
        <p:txBody>
          <a:bodyPr>
            <a:noAutofit/>
          </a:bodyPr>
          <a:lstStyle>
            <a:lvl1pPr algn="r">
              <a:defRPr sz="40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/>
          </p:nvPr>
        </p:nvSpPr>
        <p:spPr>
          <a:xfrm>
            <a:off x="2070100" y="3803650"/>
            <a:ext cx="3983038" cy="5080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alf Pic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1" y="0"/>
            <a:ext cx="5981669" cy="6858000"/>
          </a:xfrm>
          <a:prstGeom prst="rect">
            <a:avLst/>
          </a:prstGeo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rgbClr val="3366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 Light" panose="020B0603030403020204" pitchFamily="34" charset="0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" panose="020B0503030403020204" pitchFamily="34" charset="0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24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alf Pic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rgbClr val="3366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" panose="020B0503030403020204" pitchFamily="34" charset="0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  <a:prstGeom prst="rect">
            <a:avLst/>
          </a:prstGeo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73686" y="6108687"/>
            <a:ext cx="1521668" cy="6001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022"/>
            <a:r>
              <a:rPr lang="en-US" sz="3900" spc="-7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Pro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555496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99392" y="190560"/>
            <a:ext cx="10515600" cy="5950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69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076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87946E-3AB2-4377-A350-684728AB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0D01-C0A0-4EFF-93CA-A19C771381B8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2F4191A-DD07-4789-A114-59DEE892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1DA500-761D-4938-9A2D-318E9EDA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FC68-A823-44EA-A82E-5190FE33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8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0491" y="1447800"/>
            <a:ext cx="11151917" cy="1840504"/>
          </a:xfrm>
          <a:prstGeom prst="rect">
            <a:avLst/>
          </a:prstGeom>
        </p:spPr>
        <p:txBody>
          <a:bodyPr/>
          <a:lstStyle>
            <a:lvl1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j-lt"/>
              </a:defRPr>
            </a:lvl1pPr>
            <a:lvl2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n-lt"/>
              </a:defRPr>
            </a:lvl2pPr>
            <a:lvl3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n-lt"/>
              </a:defRPr>
            </a:lvl3pPr>
            <a:lvl4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n-lt"/>
              </a:defRPr>
            </a:lvl4pPr>
            <a:lvl5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18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9E4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302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0491" y="1447800"/>
            <a:ext cx="11151917" cy="1840504"/>
          </a:xfrm>
          <a:prstGeom prst="rect">
            <a:avLst/>
          </a:prstGeom>
        </p:spPr>
        <p:txBody>
          <a:bodyPr/>
          <a:lstStyle>
            <a:lvl1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j-lt"/>
              </a:defRPr>
            </a:lvl1pPr>
            <a:lvl2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n-lt"/>
              </a:defRPr>
            </a:lvl2pPr>
            <a:lvl3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n-lt"/>
              </a:defRPr>
            </a:lvl3pPr>
            <a:lvl4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n-lt"/>
              </a:defRPr>
            </a:lvl4pPr>
            <a:lvl5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18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9E4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0040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M Intellingenc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" y="10618"/>
            <a:ext cx="6207683" cy="6234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15" y="0"/>
            <a:ext cx="5966485" cy="6858000"/>
          </a:xfrm>
          <a:prstGeom prst="rect">
            <a:avLst/>
          </a:prstGeom>
        </p:spPr>
      </p:pic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069431" y="2630508"/>
            <a:ext cx="3982991" cy="1173381"/>
          </a:xfrm>
        </p:spPr>
        <p:txBody>
          <a:bodyPr>
            <a:noAutofit/>
          </a:bodyPr>
          <a:lstStyle>
            <a:lvl1pPr algn="r">
              <a:defRPr sz="40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/>
          </p:nvPr>
        </p:nvSpPr>
        <p:spPr>
          <a:xfrm>
            <a:off x="2070100" y="3803650"/>
            <a:ext cx="3983038" cy="5080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34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Triangl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622551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15" y="0"/>
            <a:ext cx="5966485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E282-A597-434B-9B6B-C42DFD7FF1C7}" type="datetimeFigureOut">
              <a:rPr lang="en-GB" smtClean="0"/>
              <a:t>11/03/2018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" y="6168447"/>
            <a:ext cx="2351203" cy="580719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 bwMode="auto">
          <a:xfrm>
            <a:off x="2759123" y="6283657"/>
            <a:ext cx="311351" cy="311351"/>
          </a:xfrm>
          <a:prstGeom prst="ellipse">
            <a:avLst/>
          </a:prstGeom>
          <a:solidFill>
            <a:srgbClr val="2065A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3492544" y="6283657"/>
            <a:ext cx="311351" cy="311351"/>
          </a:xfrm>
          <a:prstGeom prst="ellipse">
            <a:avLst/>
          </a:prstGeom>
          <a:solidFill>
            <a:srgbClr val="6598C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4225965" y="6268835"/>
            <a:ext cx="311351" cy="311351"/>
          </a:xfrm>
          <a:prstGeom prst="ellipse">
            <a:avLst/>
          </a:prstGeom>
          <a:solidFill>
            <a:srgbClr val="1937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43944" y="6630662"/>
            <a:ext cx="53380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b="1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CONSULTING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329221" y="6630662"/>
            <a:ext cx="6796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b="1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MICROSOFT</a:t>
            </a:r>
            <a:r>
              <a:rPr lang="en-GB" sz="7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PPM</a:t>
            </a:r>
            <a:endParaRPr lang="en-GB" sz="700" b="1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98897" y="6630662"/>
            <a:ext cx="39914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b="1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TRAINING</a:t>
            </a:r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2069431" y="2630508"/>
            <a:ext cx="3982991" cy="1173381"/>
          </a:xfrm>
        </p:spPr>
        <p:txBody>
          <a:bodyPr>
            <a:noAutofit/>
          </a:bodyPr>
          <a:lstStyle>
            <a:lvl1pPr algn="r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0"/>
          </p:nvPr>
        </p:nvSpPr>
        <p:spPr>
          <a:xfrm>
            <a:off x="2070100" y="3803650"/>
            <a:ext cx="3983038" cy="5080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06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B Colours (not a slide templa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22954" y="1056854"/>
            <a:ext cx="984250" cy="892810"/>
          </a:xfrm>
          <a:prstGeom prst="rect">
            <a:avLst/>
          </a:prstGeom>
          <a:solidFill>
            <a:srgbClr val="206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527399" y="2024594"/>
            <a:ext cx="984250" cy="892810"/>
          </a:xfrm>
          <a:prstGeom prst="rect">
            <a:avLst/>
          </a:prstGeom>
          <a:solidFill>
            <a:srgbClr val="65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28034" y="2981539"/>
            <a:ext cx="984250" cy="892810"/>
          </a:xfrm>
          <a:prstGeom prst="rect">
            <a:avLst/>
          </a:prstGeom>
          <a:solidFill>
            <a:srgbClr val="1937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2049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4" y="4259893"/>
            <a:ext cx="12271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667424" y="1107654"/>
            <a:ext cx="63982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827624" y="4259893"/>
            <a:ext cx="210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FuturePMO Orange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240 125 39</a:t>
            </a:r>
            <a:endParaRPr kumimoji="0" lang="en-GB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89816" y="3228018"/>
            <a:ext cx="1123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25 55 96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589816" y="2196169"/>
            <a:ext cx="1498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101 152 204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589816" y="1164320"/>
            <a:ext cx="1342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32, 101, 173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58223" y="237903"/>
            <a:ext cx="625337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GB" sz="2400">
                <a:solidFill>
                  <a:schemeClr val="accent3"/>
                </a:solidFill>
                <a:latin typeface="Myriad Pro" panose="020B0503030403020204" pitchFamily="34" charset="0"/>
              </a:rPr>
              <a:t>Colour Palette for this slide deck RGB Codes, </a:t>
            </a:r>
            <a:r>
              <a:rPr lang="en-GB" sz="2400" err="1">
                <a:solidFill>
                  <a:schemeClr val="accent3"/>
                </a:solidFill>
                <a:latin typeface="Myriad Pro" panose="020B0503030403020204" pitchFamily="34" charset="0"/>
              </a:rPr>
              <a:t>etc</a:t>
            </a:r>
            <a:endParaRPr lang="en-GB" sz="2400">
              <a:solidFill>
                <a:schemeClr val="accent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6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392" y="188311"/>
            <a:ext cx="10515600" cy="60971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69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0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9392" y="188311"/>
            <a:ext cx="10515600" cy="60971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69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286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wo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89" y="1572963"/>
            <a:ext cx="12188825" cy="6527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4625" y="1673225"/>
            <a:ext cx="11736388" cy="4746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74625" y="2327275"/>
            <a:ext cx="10226675" cy="4302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Myriad Pro" panose="020B0503030403020204" pitchFamily="34" charset="0"/>
              </a:defRPr>
            </a:lvl1pPr>
            <a:lvl2pPr marL="171450" indent="-171450">
              <a:buFontTx/>
              <a:buBlip>
                <a:blip r:embed="rId2"/>
              </a:buBlip>
              <a:defRPr sz="1800" baseline="0">
                <a:latin typeface="Myriad Pro" panose="020B0503030403020204" pitchFamily="34" charset="0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34" y="949859"/>
            <a:ext cx="11151917" cy="9464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 spc="-100" baseline="0">
                <a:solidFill>
                  <a:srgbClr val="969696"/>
                </a:solidFill>
                <a:latin typeface="Myriad Pro" panose="020B0503030403020204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0" name="Isosceles Triangle 9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9392" y="188311"/>
            <a:ext cx="10515600" cy="60971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69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5069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M DNA M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773" y="801690"/>
            <a:ext cx="6024228" cy="3923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7F7F7F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9392" y="188311"/>
            <a:ext cx="10515600" cy="60971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69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Isosceles Triangle 3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184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 Wellingtone Colou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52764" y="1819372"/>
            <a:ext cx="3723588" cy="3723588"/>
          </a:xfrm>
          <a:prstGeom prst="rect">
            <a:avLst/>
          </a:prstGeom>
          <a:solidFill>
            <a:srgbClr val="2065A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242146" y="1819372"/>
            <a:ext cx="3723588" cy="3723588"/>
          </a:xfrm>
          <a:prstGeom prst="rect">
            <a:avLst/>
          </a:prstGeom>
          <a:solidFill>
            <a:srgbClr val="6598C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8131528" y="1819372"/>
            <a:ext cx="3723588" cy="3723588"/>
          </a:xfrm>
          <a:prstGeom prst="rect">
            <a:avLst/>
          </a:prstGeom>
          <a:solidFill>
            <a:srgbClr val="1937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9891" y="4920876"/>
            <a:ext cx="3394075" cy="47125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29891" y="1970088"/>
            <a:ext cx="3394075" cy="281940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15306" y="4922444"/>
            <a:ext cx="3394075" cy="47125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415306" y="1971656"/>
            <a:ext cx="3394075" cy="281940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00720" y="4920876"/>
            <a:ext cx="3394075" cy="47125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300720" y="1970088"/>
            <a:ext cx="3394075" cy="2819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Isosceles Triangle 12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9392" y="188311"/>
            <a:ext cx="10515600" cy="60971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69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88" y="4429225"/>
            <a:ext cx="748250" cy="621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3" y="4403385"/>
            <a:ext cx="473018" cy="8596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93" y="4429225"/>
            <a:ext cx="747654" cy="6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5531"/>
            <a:ext cx="10515600" cy="484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E282-A597-434B-9B6B-C42DFD7FF1C7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9516-0F8C-4CB3-AABB-D917945A5E2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" y="6168447"/>
            <a:ext cx="2351203" cy="580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D6D238-2A79-4205-B780-6AEF82D8677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7" y="6304797"/>
            <a:ext cx="298159" cy="463316"/>
          </a:xfrm>
          <a:prstGeom prst="rect">
            <a:avLst/>
          </a:prstGeom>
        </p:spPr>
      </p:pic>
      <p:pic>
        <p:nvPicPr>
          <p:cNvPr id="20" name="Picture 3" descr="MicrosoftAsset 2@4x">
            <a:extLst>
              <a:ext uri="{FF2B5EF4-FFF2-40B4-BE49-F238E27FC236}">
                <a16:creationId xmlns="" xmlns:a16="http://schemas.microsoft.com/office/drawing/2014/main" id="{F9403D84-B81E-42B2-A6EF-4116E934C8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433" y="6549516"/>
            <a:ext cx="1136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4" descr="Platinum Partner 600ppi No Tagline">
            <a:extLst>
              <a:ext uri="{FF2B5EF4-FFF2-40B4-BE49-F238E27FC236}">
                <a16:creationId xmlns="" xmlns:a16="http://schemas.microsoft.com/office/drawing/2014/main" id="{C4C4427E-5B58-48A6-AB95-D809B430A4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60" y="6460616"/>
            <a:ext cx="669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5" descr="PMO VALUE RING SIMPLES BORDA BRANCA 600ppi">
            <a:extLst>
              <a:ext uri="{FF2B5EF4-FFF2-40B4-BE49-F238E27FC236}">
                <a16:creationId xmlns="" xmlns:a16="http://schemas.microsoft.com/office/drawing/2014/main" id="{841D3E10-3F3B-4FD0-8935-CEA09AC746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073" y="6446328"/>
            <a:ext cx="3492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5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6" r:id="rId2"/>
    <p:sldLayoutId id="2147483941" r:id="rId3"/>
    <p:sldLayoutId id="2147483947" r:id="rId4"/>
    <p:sldLayoutId id="2147483802" r:id="rId5"/>
    <p:sldLayoutId id="2147483683" r:id="rId6"/>
    <p:sldLayoutId id="2147483690" r:id="rId7"/>
    <p:sldLayoutId id="2147483801" r:id="rId8"/>
    <p:sldLayoutId id="2147483945" r:id="rId9"/>
    <p:sldLayoutId id="2147483935" r:id="rId10"/>
    <p:sldLayoutId id="2147483936" r:id="rId11"/>
    <p:sldLayoutId id="2147483948" r:id="rId12"/>
    <p:sldLayoutId id="2147483949" r:id="rId13"/>
    <p:sldLayoutId id="2147483950" r:id="rId14"/>
    <p:sldLayoutId id="214748395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00113" y="246061"/>
            <a:ext cx="5267326" cy="2463335"/>
          </a:xfrm>
        </p:spPr>
        <p:txBody>
          <a:bodyPr>
            <a:noAutofit/>
          </a:bodyPr>
          <a:lstStyle/>
          <a:p>
            <a:r>
              <a:rPr lang="en-GB" sz="7200" dirty="0"/>
              <a:t>Enabling step change in your PPM Maturity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32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PPM Methodology Benchmark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71" y="1297603"/>
            <a:ext cx="5729649" cy="3543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63" y="1297789"/>
            <a:ext cx="5721490" cy="35437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0393" y="4845521"/>
            <a:ext cx="3260322" cy="1102488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70393" y="4888934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63%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0890" y="4957225"/>
            <a:ext cx="1763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mostly or always engage in risk management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0872" y="4838224"/>
            <a:ext cx="3260322" cy="1102488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90872" y="4881637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7767" y="4975615"/>
            <a:ext cx="1763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mostly or always actively use schedules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7222" y="1335090"/>
            <a:ext cx="7630478" cy="3236910"/>
          </a:xfrm>
        </p:spPr>
        <p:txBody>
          <a:bodyPr>
            <a:normAutofit/>
          </a:bodyPr>
          <a:lstStyle/>
          <a:p>
            <a:pPr marL="361950" indent="-361950"/>
            <a:r>
              <a:rPr lang="en-GB" sz="2800" dirty="0" smtClean="0"/>
              <a:t>Benefits Realisation</a:t>
            </a:r>
          </a:p>
          <a:p>
            <a:pPr marL="361950" indent="-361950"/>
            <a:r>
              <a:rPr lang="en-GB" sz="2800" dirty="0" smtClean="0"/>
              <a:t>Lessons Learned</a:t>
            </a:r>
          </a:p>
          <a:p>
            <a:pPr marL="361950" indent="-361950"/>
            <a:r>
              <a:rPr lang="en-GB" sz="2800" dirty="0" smtClean="0"/>
              <a:t>Change Control</a:t>
            </a:r>
            <a:endParaRPr lang="en-GB" sz="1800" dirty="0" smtClean="0">
              <a:solidFill>
                <a:srgbClr val="6598CC"/>
              </a:solidFill>
            </a:endParaRPr>
          </a:p>
          <a:p>
            <a:pPr marL="361950" indent="-361950"/>
            <a:r>
              <a:rPr lang="en-GB" sz="2800" dirty="0" smtClean="0"/>
              <a:t>Resource Management</a:t>
            </a:r>
          </a:p>
          <a:p>
            <a:pPr marL="361950" indent="-361950"/>
            <a:r>
              <a:rPr lang="en-GB" sz="2800" dirty="0" smtClean="0"/>
              <a:t>Risk Management</a:t>
            </a:r>
          </a:p>
          <a:p>
            <a:pPr marL="361950" indent="-361950"/>
            <a:r>
              <a:rPr lang="en-GB" sz="2800" dirty="0" smtClean="0"/>
              <a:t>Project Prioritisation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 6 PPM Processes Most Troublesome to Embed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988" y="1054359"/>
            <a:ext cx="2806512" cy="55855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76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49845" y="1434498"/>
            <a:ext cx="2583266" cy="1274423"/>
            <a:chOff x="6274566" y="4855437"/>
            <a:chExt cx="1965648" cy="1155393"/>
          </a:xfrm>
        </p:grpSpPr>
        <p:grpSp>
          <p:nvGrpSpPr>
            <p:cNvPr id="3" name="Group 2"/>
            <p:cNvGrpSpPr/>
            <p:nvPr/>
          </p:nvGrpSpPr>
          <p:grpSpPr>
            <a:xfrm>
              <a:off x="6274566" y="5120488"/>
              <a:ext cx="1965648" cy="890342"/>
              <a:chOff x="1131066" y="5737860"/>
              <a:chExt cx="1965648" cy="89034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155863" y="5766428"/>
                <a:ext cx="194085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Establish training in methodology &amp; practical </a:t>
                </a:r>
                <a:r>
                  <a:rPr lang="en-US" sz="1000" kern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PPM tools &amp; techniques. Establish a PPM Community of practitioners, mentoring and career development</a:t>
                </a:r>
                <a:endPara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131066" y="5737860"/>
                <a:ext cx="18000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6277591" y="4855437"/>
              <a:ext cx="1799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&amp; Support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99450" y="3984859"/>
            <a:ext cx="3018316" cy="1248535"/>
            <a:chOff x="5918927" y="4859933"/>
            <a:chExt cx="2201724" cy="1131923"/>
          </a:xfrm>
        </p:grpSpPr>
        <p:grpSp>
          <p:nvGrpSpPr>
            <p:cNvPr id="8" name="Group 7"/>
            <p:cNvGrpSpPr/>
            <p:nvPr/>
          </p:nvGrpSpPr>
          <p:grpSpPr>
            <a:xfrm>
              <a:off x="5918927" y="5120488"/>
              <a:ext cx="2104373" cy="871368"/>
              <a:chOff x="775427" y="5737860"/>
              <a:chExt cx="2104373" cy="87136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75427" y="5747454"/>
                <a:ext cx="210437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PMO capability to support best practice Project, </a:t>
                </a:r>
                <a:r>
                  <a:rPr lang="en-US" sz="1000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Programme</a:t>
                </a:r>
                <a:r>
                  <a:rPr lang="en-US" sz="1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Portfolio </a:t>
                </a:r>
                <a:r>
                  <a:rPr lang="en-US" sz="1000" kern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Management.  Benchmark, establish a PPM Maturity Roadmap, and ensure PMO value </a:t>
                </a:r>
                <a:endPara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806363" y="5737860"/>
                <a:ext cx="19440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5922145" y="4859933"/>
              <a:ext cx="2198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ED7D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Management Office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08520" y="2329432"/>
            <a:ext cx="2881505" cy="948864"/>
            <a:chOff x="6041302" y="4832467"/>
            <a:chExt cx="1974296" cy="860241"/>
          </a:xfrm>
        </p:grpSpPr>
        <p:grpSp>
          <p:nvGrpSpPr>
            <p:cNvPr id="13" name="Group 12"/>
            <p:cNvGrpSpPr/>
            <p:nvPr/>
          </p:nvGrpSpPr>
          <p:grpSpPr>
            <a:xfrm>
              <a:off x="6041302" y="5120488"/>
              <a:ext cx="1974296" cy="572220"/>
              <a:chOff x="897802" y="5737860"/>
              <a:chExt cx="1974296" cy="5722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897802" y="5756082"/>
                <a:ext cx="19742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Leverage enterprise PPM solution to </a:t>
                </a:r>
                <a:r>
                  <a:rPr lang="en-US" sz="1000" kern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enable consistency in approach, one version of the truth, transparency &amp; collaboration</a:t>
                </a:r>
                <a:endPara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970821" y="5737860"/>
                <a:ext cx="1838841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451506" y="4832467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9968" y="4681896"/>
            <a:ext cx="2818764" cy="1285628"/>
            <a:chOff x="5673859" y="4834828"/>
            <a:chExt cx="1737011" cy="1165552"/>
          </a:xfrm>
        </p:grpSpPr>
        <p:grpSp>
          <p:nvGrpSpPr>
            <p:cNvPr id="18" name="Group 17"/>
            <p:cNvGrpSpPr/>
            <p:nvPr/>
          </p:nvGrpSpPr>
          <p:grpSpPr>
            <a:xfrm>
              <a:off x="5673859" y="5120488"/>
              <a:ext cx="1737011" cy="879892"/>
              <a:chOff x="530359" y="5737860"/>
              <a:chExt cx="1737011" cy="87989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30359" y="5755978"/>
                <a:ext cx="173701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  <a:r>
                  <a:rPr lang="en-US" sz="1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consistent, practical, fit for purpose </a:t>
                </a:r>
                <a:r>
                  <a:rPr lang="en-US" sz="1000" kern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PPM Methodology, Lifecycle </a:t>
                </a:r>
                <a:r>
                  <a:rPr lang="en-US" sz="1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Governance </a:t>
                </a:r>
                <a:r>
                  <a:rPr lang="en-US" sz="1000" kern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structures based on best practice, but tailored to the organisation</a:t>
                </a:r>
                <a:endPara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>
                <a:off x="598140" y="5737860"/>
                <a:ext cx="1653847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886870" y="4834828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BF9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Methodology</a:t>
              </a:r>
            </a:p>
          </p:txBody>
        </p:sp>
      </p:grpSp>
      <p:sp>
        <p:nvSpPr>
          <p:cNvPr id="22" name="Rectangle 1"/>
          <p:cNvSpPr/>
          <p:nvPr/>
        </p:nvSpPr>
        <p:spPr>
          <a:xfrm>
            <a:off x="3510939" y="571500"/>
            <a:ext cx="6879749" cy="6286500"/>
          </a:xfrm>
          <a:custGeom>
            <a:avLst/>
            <a:gdLst>
              <a:gd name="connsiteX0" fmla="*/ 0 w 4303060"/>
              <a:gd name="connsiteY0" fmla="*/ 0 h 954741"/>
              <a:gd name="connsiteX1" fmla="*/ 4303060 w 4303060"/>
              <a:gd name="connsiteY1" fmla="*/ 0 h 954741"/>
              <a:gd name="connsiteX2" fmla="*/ 4303060 w 4303060"/>
              <a:gd name="connsiteY2" fmla="*/ 954741 h 954741"/>
              <a:gd name="connsiteX3" fmla="*/ 0 w 4303060"/>
              <a:gd name="connsiteY3" fmla="*/ 954741 h 954741"/>
              <a:gd name="connsiteX4" fmla="*/ 0 w 4303060"/>
              <a:gd name="connsiteY4" fmla="*/ 0 h 954741"/>
              <a:gd name="connsiteX0" fmla="*/ 0 w 6481483"/>
              <a:gd name="connsiteY0" fmla="*/ 0 h 1492623"/>
              <a:gd name="connsiteX1" fmla="*/ 6481483 w 6481483"/>
              <a:gd name="connsiteY1" fmla="*/ 537882 h 1492623"/>
              <a:gd name="connsiteX2" fmla="*/ 6481483 w 6481483"/>
              <a:gd name="connsiteY2" fmla="*/ 1492623 h 1492623"/>
              <a:gd name="connsiteX3" fmla="*/ 2178423 w 6481483"/>
              <a:gd name="connsiteY3" fmla="*/ 1492623 h 1492623"/>
              <a:gd name="connsiteX4" fmla="*/ 0 w 6481483"/>
              <a:gd name="connsiteY4" fmla="*/ 0 h 1492623"/>
              <a:gd name="connsiteX0" fmla="*/ 0 w 6481483"/>
              <a:gd name="connsiteY0" fmla="*/ 201706 h 1694329"/>
              <a:gd name="connsiteX1" fmla="*/ 1707777 w 6481483"/>
              <a:gd name="connsiteY1" fmla="*/ 0 h 1694329"/>
              <a:gd name="connsiteX2" fmla="*/ 6481483 w 6481483"/>
              <a:gd name="connsiteY2" fmla="*/ 1694329 h 1694329"/>
              <a:gd name="connsiteX3" fmla="*/ 2178423 w 6481483"/>
              <a:gd name="connsiteY3" fmla="*/ 1694329 h 1694329"/>
              <a:gd name="connsiteX4" fmla="*/ 0 w 6481483"/>
              <a:gd name="connsiteY4" fmla="*/ 201706 h 1694329"/>
              <a:gd name="connsiteX0" fmla="*/ 0 w 6481483"/>
              <a:gd name="connsiteY0" fmla="*/ 201706 h 1694329"/>
              <a:gd name="connsiteX1" fmla="*/ 1707777 w 6481483"/>
              <a:gd name="connsiteY1" fmla="*/ 0 h 1694329"/>
              <a:gd name="connsiteX2" fmla="*/ 6481483 w 6481483"/>
              <a:gd name="connsiteY2" fmla="*/ 1694329 h 1694329"/>
              <a:gd name="connsiteX3" fmla="*/ 2178423 w 6481483"/>
              <a:gd name="connsiteY3" fmla="*/ 1694329 h 1694329"/>
              <a:gd name="connsiteX4" fmla="*/ 0 w 6481483"/>
              <a:gd name="connsiteY4" fmla="*/ 201706 h 1694329"/>
              <a:gd name="connsiteX0" fmla="*/ 0 w 6481483"/>
              <a:gd name="connsiteY0" fmla="*/ 201706 h 1694329"/>
              <a:gd name="connsiteX1" fmla="*/ 1707777 w 6481483"/>
              <a:gd name="connsiteY1" fmla="*/ 0 h 1694329"/>
              <a:gd name="connsiteX2" fmla="*/ 6481483 w 6481483"/>
              <a:gd name="connsiteY2" fmla="*/ 1694329 h 1694329"/>
              <a:gd name="connsiteX3" fmla="*/ 2178423 w 6481483"/>
              <a:gd name="connsiteY3" fmla="*/ 1694329 h 1694329"/>
              <a:gd name="connsiteX4" fmla="*/ 0 w 6481483"/>
              <a:gd name="connsiteY4" fmla="*/ 201706 h 1694329"/>
              <a:gd name="connsiteX0" fmla="*/ 0 w 6481483"/>
              <a:gd name="connsiteY0" fmla="*/ 201706 h 1694329"/>
              <a:gd name="connsiteX1" fmla="*/ 1707777 w 6481483"/>
              <a:gd name="connsiteY1" fmla="*/ 0 h 1694329"/>
              <a:gd name="connsiteX2" fmla="*/ 6481483 w 6481483"/>
              <a:gd name="connsiteY2" fmla="*/ 1694329 h 1694329"/>
              <a:gd name="connsiteX3" fmla="*/ 2178423 w 6481483"/>
              <a:gd name="connsiteY3" fmla="*/ 1694329 h 1694329"/>
              <a:gd name="connsiteX4" fmla="*/ 0 w 6481483"/>
              <a:gd name="connsiteY4" fmla="*/ 201706 h 1694329"/>
              <a:gd name="connsiteX0" fmla="*/ 0 w 6481483"/>
              <a:gd name="connsiteY0" fmla="*/ 201706 h 1694329"/>
              <a:gd name="connsiteX1" fmla="*/ 1707777 w 6481483"/>
              <a:gd name="connsiteY1" fmla="*/ 0 h 1694329"/>
              <a:gd name="connsiteX2" fmla="*/ 6481483 w 6481483"/>
              <a:gd name="connsiteY2" fmla="*/ 1694329 h 1694329"/>
              <a:gd name="connsiteX3" fmla="*/ 2178423 w 6481483"/>
              <a:gd name="connsiteY3" fmla="*/ 1694329 h 1694329"/>
              <a:gd name="connsiteX4" fmla="*/ 0 w 6481483"/>
              <a:gd name="connsiteY4" fmla="*/ 201706 h 1694329"/>
              <a:gd name="connsiteX0" fmla="*/ 0 w 6481483"/>
              <a:gd name="connsiteY0" fmla="*/ 201706 h 1694329"/>
              <a:gd name="connsiteX1" fmla="*/ 1707777 w 6481483"/>
              <a:gd name="connsiteY1" fmla="*/ 0 h 1694329"/>
              <a:gd name="connsiteX2" fmla="*/ 6481483 w 6481483"/>
              <a:gd name="connsiteY2" fmla="*/ 1694329 h 1694329"/>
              <a:gd name="connsiteX3" fmla="*/ 2178423 w 6481483"/>
              <a:gd name="connsiteY3" fmla="*/ 1694329 h 1694329"/>
              <a:gd name="connsiteX4" fmla="*/ 0 w 6481483"/>
              <a:gd name="connsiteY4" fmla="*/ 201706 h 1694329"/>
              <a:gd name="connsiteX0" fmla="*/ 0 w 6481483"/>
              <a:gd name="connsiteY0" fmla="*/ 1290917 h 2783540"/>
              <a:gd name="connsiteX1" fmla="*/ 1237130 w 6481483"/>
              <a:gd name="connsiteY1" fmla="*/ 0 h 2783540"/>
              <a:gd name="connsiteX2" fmla="*/ 1707777 w 6481483"/>
              <a:gd name="connsiteY2" fmla="*/ 1089211 h 2783540"/>
              <a:gd name="connsiteX3" fmla="*/ 6481483 w 6481483"/>
              <a:gd name="connsiteY3" fmla="*/ 2783540 h 2783540"/>
              <a:gd name="connsiteX4" fmla="*/ 2178423 w 6481483"/>
              <a:gd name="connsiteY4" fmla="*/ 2783540 h 2783540"/>
              <a:gd name="connsiteX5" fmla="*/ 0 w 6481483"/>
              <a:gd name="connsiteY5" fmla="*/ 1290917 h 2783540"/>
              <a:gd name="connsiteX0" fmla="*/ 0 w 6481483"/>
              <a:gd name="connsiteY0" fmla="*/ 1290917 h 2783540"/>
              <a:gd name="connsiteX1" fmla="*/ 1237130 w 6481483"/>
              <a:gd name="connsiteY1" fmla="*/ 0 h 2783540"/>
              <a:gd name="connsiteX2" fmla="*/ 1707777 w 6481483"/>
              <a:gd name="connsiteY2" fmla="*/ 1089211 h 2783540"/>
              <a:gd name="connsiteX3" fmla="*/ 6481483 w 6481483"/>
              <a:gd name="connsiteY3" fmla="*/ 2783540 h 2783540"/>
              <a:gd name="connsiteX4" fmla="*/ 2178423 w 6481483"/>
              <a:gd name="connsiteY4" fmla="*/ 2783540 h 2783540"/>
              <a:gd name="connsiteX5" fmla="*/ 0 w 6481483"/>
              <a:gd name="connsiteY5" fmla="*/ 1290917 h 2783540"/>
              <a:gd name="connsiteX0" fmla="*/ 0 w 6481483"/>
              <a:gd name="connsiteY0" fmla="*/ 1250575 h 2743198"/>
              <a:gd name="connsiteX1" fmla="*/ 1250577 w 6481483"/>
              <a:gd name="connsiteY1" fmla="*/ 0 h 2743198"/>
              <a:gd name="connsiteX2" fmla="*/ 1707777 w 6481483"/>
              <a:gd name="connsiteY2" fmla="*/ 1048869 h 2743198"/>
              <a:gd name="connsiteX3" fmla="*/ 6481483 w 6481483"/>
              <a:gd name="connsiteY3" fmla="*/ 2743198 h 2743198"/>
              <a:gd name="connsiteX4" fmla="*/ 2178423 w 6481483"/>
              <a:gd name="connsiteY4" fmla="*/ 2743198 h 2743198"/>
              <a:gd name="connsiteX5" fmla="*/ 0 w 6481483"/>
              <a:gd name="connsiteY5" fmla="*/ 1250575 h 2743198"/>
              <a:gd name="connsiteX0" fmla="*/ 61419 w 6542902"/>
              <a:gd name="connsiteY0" fmla="*/ 1250575 h 2743198"/>
              <a:gd name="connsiteX1" fmla="*/ 1311996 w 6542902"/>
              <a:gd name="connsiteY1" fmla="*/ 0 h 2743198"/>
              <a:gd name="connsiteX2" fmla="*/ 1769196 w 6542902"/>
              <a:gd name="connsiteY2" fmla="*/ 1048869 h 2743198"/>
              <a:gd name="connsiteX3" fmla="*/ 6542902 w 6542902"/>
              <a:gd name="connsiteY3" fmla="*/ 2743198 h 2743198"/>
              <a:gd name="connsiteX4" fmla="*/ 2239842 w 6542902"/>
              <a:gd name="connsiteY4" fmla="*/ 2743198 h 2743198"/>
              <a:gd name="connsiteX5" fmla="*/ 61419 w 6542902"/>
              <a:gd name="connsiteY5" fmla="*/ 1250575 h 2743198"/>
              <a:gd name="connsiteX0" fmla="*/ 59567 w 6541050"/>
              <a:gd name="connsiteY0" fmla="*/ 1277470 h 2770093"/>
              <a:gd name="connsiteX1" fmla="*/ 1323591 w 6541050"/>
              <a:gd name="connsiteY1" fmla="*/ 0 h 2770093"/>
              <a:gd name="connsiteX2" fmla="*/ 1767344 w 6541050"/>
              <a:gd name="connsiteY2" fmla="*/ 1075764 h 2770093"/>
              <a:gd name="connsiteX3" fmla="*/ 6541050 w 6541050"/>
              <a:gd name="connsiteY3" fmla="*/ 2770093 h 2770093"/>
              <a:gd name="connsiteX4" fmla="*/ 2237990 w 6541050"/>
              <a:gd name="connsiteY4" fmla="*/ 2770093 h 2770093"/>
              <a:gd name="connsiteX5" fmla="*/ 59567 w 6541050"/>
              <a:gd name="connsiteY5" fmla="*/ 1277470 h 2770093"/>
              <a:gd name="connsiteX0" fmla="*/ 59567 w 6541050"/>
              <a:gd name="connsiteY0" fmla="*/ 1423154 h 2915777"/>
              <a:gd name="connsiteX1" fmla="*/ 1323591 w 6541050"/>
              <a:gd name="connsiteY1" fmla="*/ 145684 h 2915777"/>
              <a:gd name="connsiteX2" fmla="*/ 4470203 w 6541050"/>
              <a:gd name="connsiteY2" fmla="*/ 38109 h 2915777"/>
              <a:gd name="connsiteX3" fmla="*/ 1767344 w 6541050"/>
              <a:gd name="connsiteY3" fmla="*/ 1221448 h 2915777"/>
              <a:gd name="connsiteX4" fmla="*/ 6541050 w 6541050"/>
              <a:gd name="connsiteY4" fmla="*/ 2915777 h 2915777"/>
              <a:gd name="connsiteX5" fmla="*/ 2237990 w 6541050"/>
              <a:gd name="connsiteY5" fmla="*/ 2915777 h 2915777"/>
              <a:gd name="connsiteX6" fmla="*/ 59567 w 6541050"/>
              <a:gd name="connsiteY6" fmla="*/ 1423154 h 2915777"/>
              <a:gd name="connsiteX0" fmla="*/ 59567 w 6541050"/>
              <a:gd name="connsiteY0" fmla="*/ 1423154 h 2915777"/>
              <a:gd name="connsiteX1" fmla="*/ 1323591 w 6541050"/>
              <a:gd name="connsiteY1" fmla="*/ 145684 h 2915777"/>
              <a:gd name="connsiteX2" fmla="*/ 4470203 w 6541050"/>
              <a:gd name="connsiteY2" fmla="*/ 38109 h 2915777"/>
              <a:gd name="connsiteX3" fmla="*/ 1767344 w 6541050"/>
              <a:gd name="connsiteY3" fmla="*/ 1221448 h 2915777"/>
              <a:gd name="connsiteX4" fmla="*/ 6541050 w 6541050"/>
              <a:gd name="connsiteY4" fmla="*/ 2915777 h 2915777"/>
              <a:gd name="connsiteX5" fmla="*/ 2237990 w 6541050"/>
              <a:gd name="connsiteY5" fmla="*/ 2915777 h 2915777"/>
              <a:gd name="connsiteX6" fmla="*/ 59567 w 6541050"/>
              <a:gd name="connsiteY6" fmla="*/ 1423154 h 2915777"/>
              <a:gd name="connsiteX0" fmla="*/ 59567 w 6541050"/>
              <a:gd name="connsiteY0" fmla="*/ 1423154 h 2915777"/>
              <a:gd name="connsiteX1" fmla="*/ 1323591 w 6541050"/>
              <a:gd name="connsiteY1" fmla="*/ 145684 h 2915777"/>
              <a:gd name="connsiteX2" fmla="*/ 4470203 w 6541050"/>
              <a:gd name="connsiteY2" fmla="*/ 38109 h 2915777"/>
              <a:gd name="connsiteX3" fmla="*/ 1767344 w 6541050"/>
              <a:gd name="connsiteY3" fmla="*/ 1221448 h 2915777"/>
              <a:gd name="connsiteX4" fmla="*/ 6541050 w 6541050"/>
              <a:gd name="connsiteY4" fmla="*/ 2915777 h 2915777"/>
              <a:gd name="connsiteX5" fmla="*/ 2237990 w 6541050"/>
              <a:gd name="connsiteY5" fmla="*/ 2915777 h 2915777"/>
              <a:gd name="connsiteX6" fmla="*/ 59567 w 6541050"/>
              <a:gd name="connsiteY6" fmla="*/ 1423154 h 2915777"/>
              <a:gd name="connsiteX0" fmla="*/ 59567 w 6541050"/>
              <a:gd name="connsiteY0" fmla="*/ 1829656 h 3322279"/>
              <a:gd name="connsiteX1" fmla="*/ 1323591 w 6541050"/>
              <a:gd name="connsiteY1" fmla="*/ 552186 h 3322279"/>
              <a:gd name="connsiteX2" fmla="*/ 4214709 w 6541050"/>
              <a:gd name="connsiteY2" fmla="*/ 858 h 3322279"/>
              <a:gd name="connsiteX3" fmla="*/ 4470203 w 6541050"/>
              <a:gd name="connsiteY3" fmla="*/ 444611 h 3322279"/>
              <a:gd name="connsiteX4" fmla="*/ 1767344 w 6541050"/>
              <a:gd name="connsiteY4" fmla="*/ 1627950 h 3322279"/>
              <a:gd name="connsiteX5" fmla="*/ 6541050 w 6541050"/>
              <a:gd name="connsiteY5" fmla="*/ 3322279 h 3322279"/>
              <a:gd name="connsiteX6" fmla="*/ 2237990 w 6541050"/>
              <a:gd name="connsiteY6" fmla="*/ 3322279 h 3322279"/>
              <a:gd name="connsiteX7" fmla="*/ 59567 w 6541050"/>
              <a:gd name="connsiteY7" fmla="*/ 1829656 h 3322279"/>
              <a:gd name="connsiteX0" fmla="*/ 59567 w 6541050"/>
              <a:gd name="connsiteY0" fmla="*/ 1829656 h 3322279"/>
              <a:gd name="connsiteX1" fmla="*/ 1323591 w 6541050"/>
              <a:gd name="connsiteY1" fmla="*/ 552186 h 3322279"/>
              <a:gd name="connsiteX2" fmla="*/ 4214709 w 6541050"/>
              <a:gd name="connsiteY2" fmla="*/ 858 h 3322279"/>
              <a:gd name="connsiteX3" fmla="*/ 4470203 w 6541050"/>
              <a:gd name="connsiteY3" fmla="*/ 444611 h 3322279"/>
              <a:gd name="connsiteX4" fmla="*/ 1767344 w 6541050"/>
              <a:gd name="connsiteY4" fmla="*/ 1627950 h 3322279"/>
              <a:gd name="connsiteX5" fmla="*/ 6541050 w 6541050"/>
              <a:gd name="connsiteY5" fmla="*/ 3322279 h 3322279"/>
              <a:gd name="connsiteX6" fmla="*/ 2237990 w 6541050"/>
              <a:gd name="connsiteY6" fmla="*/ 3322279 h 3322279"/>
              <a:gd name="connsiteX7" fmla="*/ 59567 w 6541050"/>
              <a:gd name="connsiteY7" fmla="*/ 1829656 h 3322279"/>
              <a:gd name="connsiteX0" fmla="*/ 59567 w 6541050"/>
              <a:gd name="connsiteY0" fmla="*/ 1829656 h 3322279"/>
              <a:gd name="connsiteX1" fmla="*/ 1323591 w 6541050"/>
              <a:gd name="connsiteY1" fmla="*/ 552186 h 3322279"/>
              <a:gd name="connsiteX2" fmla="*/ 4214709 w 6541050"/>
              <a:gd name="connsiteY2" fmla="*/ 858 h 3322279"/>
              <a:gd name="connsiteX3" fmla="*/ 4470203 w 6541050"/>
              <a:gd name="connsiteY3" fmla="*/ 444611 h 3322279"/>
              <a:gd name="connsiteX4" fmla="*/ 1767344 w 6541050"/>
              <a:gd name="connsiteY4" fmla="*/ 1627950 h 3322279"/>
              <a:gd name="connsiteX5" fmla="*/ 6541050 w 6541050"/>
              <a:gd name="connsiteY5" fmla="*/ 3322279 h 3322279"/>
              <a:gd name="connsiteX6" fmla="*/ 2237990 w 6541050"/>
              <a:gd name="connsiteY6" fmla="*/ 3322279 h 3322279"/>
              <a:gd name="connsiteX7" fmla="*/ 59567 w 6541050"/>
              <a:gd name="connsiteY7" fmla="*/ 1829656 h 3322279"/>
              <a:gd name="connsiteX0" fmla="*/ 59567 w 6541050"/>
              <a:gd name="connsiteY0" fmla="*/ 1829656 h 3322279"/>
              <a:gd name="connsiteX1" fmla="*/ 1323591 w 6541050"/>
              <a:gd name="connsiteY1" fmla="*/ 552186 h 3322279"/>
              <a:gd name="connsiteX2" fmla="*/ 4214709 w 6541050"/>
              <a:gd name="connsiteY2" fmla="*/ 858 h 3322279"/>
              <a:gd name="connsiteX3" fmla="*/ 4470203 w 6541050"/>
              <a:gd name="connsiteY3" fmla="*/ 444611 h 3322279"/>
              <a:gd name="connsiteX4" fmla="*/ 1767344 w 6541050"/>
              <a:gd name="connsiteY4" fmla="*/ 1627950 h 3322279"/>
              <a:gd name="connsiteX5" fmla="*/ 6541050 w 6541050"/>
              <a:gd name="connsiteY5" fmla="*/ 3322279 h 3322279"/>
              <a:gd name="connsiteX6" fmla="*/ 2237990 w 6541050"/>
              <a:gd name="connsiteY6" fmla="*/ 3322279 h 3322279"/>
              <a:gd name="connsiteX7" fmla="*/ 59567 w 6541050"/>
              <a:gd name="connsiteY7" fmla="*/ 1829656 h 3322279"/>
              <a:gd name="connsiteX0" fmla="*/ 59567 w 6541050"/>
              <a:gd name="connsiteY0" fmla="*/ 2202012 h 3694635"/>
              <a:gd name="connsiteX1" fmla="*/ 1323591 w 6541050"/>
              <a:gd name="connsiteY1" fmla="*/ 924542 h 3694635"/>
              <a:gd name="connsiteX2" fmla="*/ 4214709 w 6541050"/>
              <a:gd name="connsiteY2" fmla="*/ 373214 h 3694635"/>
              <a:gd name="connsiteX3" fmla="*/ 5411497 w 6541050"/>
              <a:gd name="connsiteY3" fmla="*/ 10143 h 3694635"/>
              <a:gd name="connsiteX4" fmla="*/ 4470203 w 6541050"/>
              <a:gd name="connsiteY4" fmla="*/ 816967 h 3694635"/>
              <a:gd name="connsiteX5" fmla="*/ 1767344 w 6541050"/>
              <a:gd name="connsiteY5" fmla="*/ 2000306 h 3694635"/>
              <a:gd name="connsiteX6" fmla="*/ 6541050 w 6541050"/>
              <a:gd name="connsiteY6" fmla="*/ 3694635 h 3694635"/>
              <a:gd name="connsiteX7" fmla="*/ 2237990 w 6541050"/>
              <a:gd name="connsiteY7" fmla="*/ 3694635 h 3694635"/>
              <a:gd name="connsiteX8" fmla="*/ 59567 w 6541050"/>
              <a:gd name="connsiteY8" fmla="*/ 2202012 h 3694635"/>
              <a:gd name="connsiteX0" fmla="*/ 59567 w 6541050"/>
              <a:gd name="connsiteY0" fmla="*/ 2628612 h 4121235"/>
              <a:gd name="connsiteX1" fmla="*/ 1323591 w 6541050"/>
              <a:gd name="connsiteY1" fmla="*/ 1351142 h 4121235"/>
              <a:gd name="connsiteX2" fmla="*/ 4214709 w 6541050"/>
              <a:gd name="connsiteY2" fmla="*/ 799814 h 4121235"/>
              <a:gd name="connsiteX3" fmla="*/ 2991026 w 6541050"/>
              <a:gd name="connsiteY3" fmla="*/ 6438 h 4121235"/>
              <a:gd name="connsiteX4" fmla="*/ 5411497 w 6541050"/>
              <a:gd name="connsiteY4" fmla="*/ 436743 h 4121235"/>
              <a:gd name="connsiteX5" fmla="*/ 4470203 w 6541050"/>
              <a:gd name="connsiteY5" fmla="*/ 1243567 h 4121235"/>
              <a:gd name="connsiteX6" fmla="*/ 1767344 w 6541050"/>
              <a:gd name="connsiteY6" fmla="*/ 2426906 h 4121235"/>
              <a:gd name="connsiteX7" fmla="*/ 6541050 w 6541050"/>
              <a:gd name="connsiteY7" fmla="*/ 4121235 h 4121235"/>
              <a:gd name="connsiteX8" fmla="*/ 2237990 w 6541050"/>
              <a:gd name="connsiteY8" fmla="*/ 4121235 h 4121235"/>
              <a:gd name="connsiteX9" fmla="*/ 59567 w 6541050"/>
              <a:gd name="connsiteY9" fmla="*/ 2628612 h 4121235"/>
              <a:gd name="connsiteX0" fmla="*/ 59567 w 6541050"/>
              <a:gd name="connsiteY0" fmla="*/ 2628612 h 4121235"/>
              <a:gd name="connsiteX1" fmla="*/ 1323591 w 6541050"/>
              <a:gd name="connsiteY1" fmla="*/ 1351142 h 4121235"/>
              <a:gd name="connsiteX2" fmla="*/ 4214709 w 6541050"/>
              <a:gd name="connsiteY2" fmla="*/ 799814 h 4121235"/>
              <a:gd name="connsiteX3" fmla="*/ 2991026 w 6541050"/>
              <a:gd name="connsiteY3" fmla="*/ 6438 h 4121235"/>
              <a:gd name="connsiteX4" fmla="*/ 5411497 w 6541050"/>
              <a:gd name="connsiteY4" fmla="*/ 436743 h 4121235"/>
              <a:gd name="connsiteX5" fmla="*/ 4470203 w 6541050"/>
              <a:gd name="connsiteY5" fmla="*/ 1243567 h 4121235"/>
              <a:gd name="connsiteX6" fmla="*/ 1767344 w 6541050"/>
              <a:gd name="connsiteY6" fmla="*/ 2426906 h 4121235"/>
              <a:gd name="connsiteX7" fmla="*/ 6541050 w 6541050"/>
              <a:gd name="connsiteY7" fmla="*/ 4121235 h 4121235"/>
              <a:gd name="connsiteX8" fmla="*/ 2237990 w 6541050"/>
              <a:gd name="connsiteY8" fmla="*/ 4121235 h 4121235"/>
              <a:gd name="connsiteX9" fmla="*/ 59567 w 6541050"/>
              <a:gd name="connsiteY9" fmla="*/ 2628612 h 4121235"/>
              <a:gd name="connsiteX0" fmla="*/ 59567 w 6541050"/>
              <a:gd name="connsiteY0" fmla="*/ 2628612 h 4121235"/>
              <a:gd name="connsiteX1" fmla="*/ 1323591 w 6541050"/>
              <a:gd name="connsiteY1" fmla="*/ 1351142 h 4121235"/>
              <a:gd name="connsiteX2" fmla="*/ 4214709 w 6541050"/>
              <a:gd name="connsiteY2" fmla="*/ 799814 h 4121235"/>
              <a:gd name="connsiteX3" fmla="*/ 2991026 w 6541050"/>
              <a:gd name="connsiteY3" fmla="*/ 6438 h 4121235"/>
              <a:gd name="connsiteX4" fmla="*/ 5411497 w 6541050"/>
              <a:gd name="connsiteY4" fmla="*/ 436743 h 4121235"/>
              <a:gd name="connsiteX5" fmla="*/ 4470203 w 6541050"/>
              <a:gd name="connsiteY5" fmla="*/ 1243567 h 4121235"/>
              <a:gd name="connsiteX6" fmla="*/ 1767344 w 6541050"/>
              <a:gd name="connsiteY6" fmla="*/ 2426906 h 4121235"/>
              <a:gd name="connsiteX7" fmla="*/ 6541050 w 6541050"/>
              <a:gd name="connsiteY7" fmla="*/ 4121235 h 4121235"/>
              <a:gd name="connsiteX8" fmla="*/ 2237990 w 6541050"/>
              <a:gd name="connsiteY8" fmla="*/ 4121235 h 4121235"/>
              <a:gd name="connsiteX9" fmla="*/ 59567 w 6541050"/>
              <a:gd name="connsiteY9" fmla="*/ 2628612 h 4121235"/>
              <a:gd name="connsiteX0" fmla="*/ 59567 w 6541050"/>
              <a:gd name="connsiteY0" fmla="*/ 2628612 h 4121235"/>
              <a:gd name="connsiteX1" fmla="*/ 1323591 w 6541050"/>
              <a:gd name="connsiteY1" fmla="*/ 1351142 h 4121235"/>
              <a:gd name="connsiteX2" fmla="*/ 4214709 w 6541050"/>
              <a:gd name="connsiteY2" fmla="*/ 799814 h 4121235"/>
              <a:gd name="connsiteX3" fmla="*/ 2991026 w 6541050"/>
              <a:gd name="connsiteY3" fmla="*/ 6438 h 4121235"/>
              <a:gd name="connsiteX4" fmla="*/ 5411497 w 6541050"/>
              <a:gd name="connsiteY4" fmla="*/ 436743 h 4121235"/>
              <a:gd name="connsiteX5" fmla="*/ 4470203 w 6541050"/>
              <a:gd name="connsiteY5" fmla="*/ 1243567 h 4121235"/>
              <a:gd name="connsiteX6" fmla="*/ 1767344 w 6541050"/>
              <a:gd name="connsiteY6" fmla="*/ 2426906 h 4121235"/>
              <a:gd name="connsiteX7" fmla="*/ 6541050 w 6541050"/>
              <a:gd name="connsiteY7" fmla="*/ 4121235 h 4121235"/>
              <a:gd name="connsiteX8" fmla="*/ 2237990 w 6541050"/>
              <a:gd name="connsiteY8" fmla="*/ 4121235 h 4121235"/>
              <a:gd name="connsiteX9" fmla="*/ 59567 w 6541050"/>
              <a:gd name="connsiteY9" fmla="*/ 2628612 h 4121235"/>
              <a:gd name="connsiteX0" fmla="*/ 59567 w 6541050"/>
              <a:gd name="connsiteY0" fmla="*/ 2628612 h 4121235"/>
              <a:gd name="connsiteX1" fmla="*/ 1323591 w 6541050"/>
              <a:gd name="connsiteY1" fmla="*/ 1351142 h 4121235"/>
              <a:gd name="connsiteX2" fmla="*/ 4214709 w 6541050"/>
              <a:gd name="connsiteY2" fmla="*/ 799814 h 4121235"/>
              <a:gd name="connsiteX3" fmla="*/ 2991026 w 6541050"/>
              <a:gd name="connsiteY3" fmla="*/ 6438 h 4121235"/>
              <a:gd name="connsiteX4" fmla="*/ 5411497 w 6541050"/>
              <a:gd name="connsiteY4" fmla="*/ 436743 h 4121235"/>
              <a:gd name="connsiteX5" fmla="*/ 4470203 w 6541050"/>
              <a:gd name="connsiteY5" fmla="*/ 1243567 h 4121235"/>
              <a:gd name="connsiteX6" fmla="*/ 1767344 w 6541050"/>
              <a:gd name="connsiteY6" fmla="*/ 2426906 h 4121235"/>
              <a:gd name="connsiteX7" fmla="*/ 6541050 w 6541050"/>
              <a:gd name="connsiteY7" fmla="*/ 4121235 h 4121235"/>
              <a:gd name="connsiteX8" fmla="*/ 2237990 w 6541050"/>
              <a:gd name="connsiteY8" fmla="*/ 4121235 h 4121235"/>
              <a:gd name="connsiteX9" fmla="*/ 59567 w 6541050"/>
              <a:gd name="connsiteY9" fmla="*/ 2628612 h 4121235"/>
              <a:gd name="connsiteX0" fmla="*/ 59567 w 6541050"/>
              <a:gd name="connsiteY0" fmla="*/ 2956789 h 4449412"/>
              <a:gd name="connsiteX1" fmla="*/ 1323591 w 6541050"/>
              <a:gd name="connsiteY1" fmla="*/ 1679319 h 4449412"/>
              <a:gd name="connsiteX2" fmla="*/ 4214709 w 6541050"/>
              <a:gd name="connsiteY2" fmla="*/ 1127991 h 4449412"/>
              <a:gd name="connsiteX3" fmla="*/ 2991026 w 6541050"/>
              <a:gd name="connsiteY3" fmla="*/ 334615 h 4449412"/>
              <a:gd name="connsiteX4" fmla="*/ 4523991 w 6541050"/>
              <a:gd name="connsiteY4" fmla="*/ 11885 h 4449412"/>
              <a:gd name="connsiteX5" fmla="*/ 5411497 w 6541050"/>
              <a:gd name="connsiteY5" fmla="*/ 764920 h 4449412"/>
              <a:gd name="connsiteX6" fmla="*/ 4470203 w 6541050"/>
              <a:gd name="connsiteY6" fmla="*/ 1571744 h 4449412"/>
              <a:gd name="connsiteX7" fmla="*/ 1767344 w 6541050"/>
              <a:gd name="connsiteY7" fmla="*/ 2755083 h 4449412"/>
              <a:gd name="connsiteX8" fmla="*/ 6541050 w 6541050"/>
              <a:gd name="connsiteY8" fmla="*/ 4449412 h 4449412"/>
              <a:gd name="connsiteX9" fmla="*/ 2237990 w 6541050"/>
              <a:gd name="connsiteY9" fmla="*/ 4449412 h 4449412"/>
              <a:gd name="connsiteX10" fmla="*/ 59567 w 6541050"/>
              <a:gd name="connsiteY10" fmla="*/ 2956789 h 4449412"/>
              <a:gd name="connsiteX0" fmla="*/ 59567 w 6541050"/>
              <a:gd name="connsiteY0" fmla="*/ 2956789 h 4449412"/>
              <a:gd name="connsiteX1" fmla="*/ 1323591 w 6541050"/>
              <a:gd name="connsiteY1" fmla="*/ 1679319 h 4449412"/>
              <a:gd name="connsiteX2" fmla="*/ 4214709 w 6541050"/>
              <a:gd name="connsiteY2" fmla="*/ 1127991 h 4449412"/>
              <a:gd name="connsiteX3" fmla="*/ 2991026 w 6541050"/>
              <a:gd name="connsiteY3" fmla="*/ 334615 h 4449412"/>
              <a:gd name="connsiteX4" fmla="*/ 4523991 w 6541050"/>
              <a:gd name="connsiteY4" fmla="*/ 11885 h 4449412"/>
              <a:gd name="connsiteX5" fmla="*/ 5411497 w 6541050"/>
              <a:gd name="connsiteY5" fmla="*/ 764920 h 4449412"/>
              <a:gd name="connsiteX6" fmla="*/ 4470203 w 6541050"/>
              <a:gd name="connsiteY6" fmla="*/ 1571744 h 4449412"/>
              <a:gd name="connsiteX7" fmla="*/ 1767344 w 6541050"/>
              <a:gd name="connsiteY7" fmla="*/ 2755083 h 4449412"/>
              <a:gd name="connsiteX8" fmla="*/ 6541050 w 6541050"/>
              <a:gd name="connsiteY8" fmla="*/ 4449412 h 4449412"/>
              <a:gd name="connsiteX9" fmla="*/ 2237990 w 6541050"/>
              <a:gd name="connsiteY9" fmla="*/ 4449412 h 4449412"/>
              <a:gd name="connsiteX10" fmla="*/ 59567 w 6541050"/>
              <a:gd name="connsiteY10" fmla="*/ 2956789 h 4449412"/>
              <a:gd name="connsiteX0" fmla="*/ 59567 w 6541050"/>
              <a:gd name="connsiteY0" fmla="*/ 2956789 h 4449412"/>
              <a:gd name="connsiteX1" fmla="*/ 1323591 w 6541050"/>
              <a:gd name="connsiteY1" fmla="*/ 1679319 h 4449412"/>
              <a:gd name="connsiteX2" fmla="*/ 4214709 w 6541050"/>
              <a:gd name="connsiteY2" fmla="*/ 1127991 h 4449412"/>
              <a:gd name="connsiteX3" fmla="*/ 2991026 w 6541050"/>
              <a:gd name="connsiteY3" fmla="*/ 334615 h 4449412"/>
              <a:gd name="connsiteX4" fmla="*/ 4523991 w 6541050"/>
              <a:gd name="connsiteY4" fmla="*/ 11885 h 4449412"/>
              <a:gd name="connsiteX5" fmla="*/ 5411497 w 6541050"/>
              <a:gd name="connsiteY5" fmla="*/ 764920 h 4449412"/>
              <a:gd name="connsiteX6" fmla="*/ 4470203 w 6541050"/>
              <a:gd name="connsiteY6" fmla="*/ 1571744 h 4449412"/>
              <a:gd name="connsiteX7" fmla="*/ 1767344 w 6541050"/>
              <a:gd name="connsiteY7" fmla="*/ 2755083 h 4449412"/>
              <a:gd name="connsiteX8" fmla="*/ 6541050 w 6541050"/>
              <a:gd name="connsiteY8" fmla="*/ 4449412 h 4449412"/>
              <a:gd name="connsiteX9" fmla="*/ 2237990 w 6541050"/>
              <a:gd name="connsiteY9" fmla="*/ 4449412 h 4449412"/>
              <a:gd name="connsiteX10" fmla="*/ 59567 w 6541050"/>
              <a:gd name="connsiteY10" fmla="*/ 2956789 h 4449412"/>
              <a:gd name="connsiteX0" fmla="*/ 59567 w 6541050"/>
              <a:gd name="connsiteY0" fmla="*/ 3209926 h 4702549"/>
              <a:gd name="connsiteX1" fmla="*/ 1323591 w 6541050"/>
              <a:gd name="connsiteY1" fmla="*/ 1932456 h 4702549"/>
              <a:gd name="connsiteX2" fmla="*/ 4214709 w 6541050"/>
              <a:gd name="connsiteY2" fmla="*/ 1381128 h 4702549"/>
              <a:gd name="connsiteX3" fmla="*/ 2991026 w 6541050"/>
              <a:gd name="connsiteY3" fmla="*/ 587752 h 4702549"/>
              <a:gd name="connsiteX4" fmla="*/ 4618121 w 6541050"/>
              <a:gd name="connsiteY4" fmla="*/ 9528 h 4702549"/>
              <a:gd name="connsiteX5" fmla="*/ 4523991 w 6541050"/>
              <a:gd name="connsiteY5" fmla="*/ 265022 h 4702549"/>
              <a:gd name="connsiteX6" fmla="*/ 5411497 w 6541050"/>
              <a:gd name="connsiteY6" fmla="*/ 1018057 h 4702549"/>
              <a:gd name="connsiteX7" fmla="*/ 4470203 w 6541050"/>
              <a:gd name="connsiteY7" fmla="*/ 1824881 h 4702549"/>
              <a:gd name="connsiteX8" fmla="*/ 1767344 w 6541050"/>
              <a:gd name="connsiteY8" fmla="*/ 3008220 h 4702549"/>
              <a:gd name="connsiteX9" fmla="*/ 6541050 w 6541050"/>
              <a:gd name="connsiteY9" fmla="*/ 4702549 h 4702549"/>
              <a:gd name="connsiteX10" fmla="*/ 2237990 w 6541050"/>
              <a:gd name="connsiteY10" fmla="*/ 4702549 h 4702549"/>
              <a:gd name="connsiteX11" fmla="*/ 59567 w 6541050"/>
              <a:gd name="connsiteY11" fmla="*/ 3209926 h 4702549"/>
              <a:gd name="connsiteX0" fmla="*/ 59567 w 6541050"/>
              <a:gd name="connsiteY0" fmla="*/ 3224183 h 4716806"/>
              <a:gd name="connsiteX1" fmla="*/ 1323591 w 6541050"/>
              <a:gd name="connsiteY1" fmla="*/ 1946713 h 4716806"/>
              <a:gd name="connsiteX2" fmla="*/ 4214709 w 6541050"/>
              <a:gd name="connsiteY2" fmla="*/ 1395385 h 4716806"/>
              <a:gd name="connsiteX3" fmla="*/ 2991026 w 6541050"/>
              <a:gd name="connsiteY3" fmla="*/ 602009 h 4716806"/>
              <a:gd name="connsiteX4" fmla="*/ 4618121 w 6541050"/>
              <a:gd name="connsiteY4" fmla="*/ 23785 h 4716806"/>
              <a:gd name="connsiteX5" fmla="*/ 5451838 w 6541050"/>
              <a:gd name="connsiteY5" fmla="*/ 131362 h 4716806"/>
              <a:gd name="connsiteX6" fmla="*/ 5411497 w 6541050"/>
              <a:gd name="connsiteY6" fmla="*/ 1032314 h 4716806"/>
              <a:gd name="connsiteX7" fmla="*/ 4470203 w 6541050"/>
              <a:gd name="connsiteY7" fmla="*/ 1839138 h 4716806"/>
              <a:gd name="connsiteX8" fmla="*/ 1767344 w 6541050"/>
              <a:gd name="connsiteY8" fmla="*/ 3022477 h 4716806"/>
              <a:gd name="connsiteX9" fmla="*/ 6541050 w 6541050"/>
              <a:gd name="connsiteY9" fmla="*/ 4716806 h 4716806"/>
              <a:gd name="connsiteX10" fmla="*/ 2237990 w 6541050"/>
              <a:gd name="connsiteY10" fmla="*/ 4716806 h 4716806"/>
              <a:gd name="connsiteX11" fmla="*/ 59567 w 6541050"/>
              <a:gd name="connsiteY11" fmla="*/ 3224183 h 4716806"/>
              <a:gd name="connsiteX0" fmla="*/ 59567 w 6541050"/>
              <a:gd name="connsiteY0" fmla="*/ 3224183 h 4716806"/>
              <a:gd name="connsiteX1" fmla="*/ 1323591 w 6541050"/>
              <a:gd name="connsiteY1" fmla="*/ 1946713 h 4716806"/>
              <a:gd name="connsiteX2" fmla="*/ 4214709 w 6541050"/>
              <a:gd name="connsiteY2" fmla="*/ 1395385 h 4716806"/>
              <a:gd name="connsiteX3" fmla="*/ 2991026 w 6541050"/>
              <a:gd name="connsiteY3" fmla="*/ 602009 h 4716806"/>
              <a:gd name="connsiteX4" fmla="*/ 4618121 w 6541050"/>
              <a:gd name="connsiteY4" fmla="*/ 23785 h 4716806"/>
              <a:gd name="connsiteX5" fmla="*/ 5451838 w 6541050"/>
              <a:gd name="connsiteY5" fmla="*/ 131362 h 4716806"/>
              <a:gd name="connsiteX6" fmla="*/ 5411497 w 6541050"/>
              <a:gd name="connsiteY6" fmla="*/ 1032314 h 4716806"/>
              <a:gd name="connsiteX7" fmla="*/ 4470203 w 6541050"/>
              <a:gd name="connsiteY7" fmla="*/ 1839138 h 4716806"/>
              <a:gd name="connsiteX8" fmla="*/ 1767344 w 6541050"/>
              <a:gd name="connsiteY8" fmla="*/ 3022477 h 4716806"/>
              <a:gd name="connsiteX9" fmla="*/ 6541050 w 6541050"/>
              <a:gd name="connsiteY9" fmla="*/ 4716806 h 4716806"/>
              <a:gd name="connsiteX10" fmla="*/ 2237990 w 6541050"/>
              <a:gd name="connsiteY10" fmla="*/ 4716806 h 4716806"/>
              <a:gd name="connsiteX11" fmla="*/ 59567 w 6541050"/>
              <a:gd name="connsiteY11" fmla="*/ 3224183 h 4716806"/>
              <a:gd name="connsiteX0" fmla="*/ 59567 w 6541050"/>
              <a:gd name="connsiteY0" fmla="*/ 3224183 h 4716806"/>
              <a:gd name="connsiteX1" fmla="*/ 1323591 w 6541050"/>
              <a:gd name="connsiteY1" fmla="*/ 1946713 h 4716806"/>
              <a:gd name="connsiteX2" fmla="*/ 4214709 w 6541050"/>
              <a:gd name="connsiteY2" fmla="*/ 1395385 h 4716806"/>
              <a:gd name="connsiteX3" fmla="*/ 2991026 w 6541050"/>
              <a:gd name="connsiteY3" fmla="*/ 602009 h 4716806"/>
              <a:gd name="connsiteX4" fmla="*/ 4618121 w 6541050"/>
              <a:gd name="connsiteY4" fmla="*/ 23785 h 4716806"/>
              <a:gd name="connsiteX5" fmla="*/ 5451838 w 6541050"/>
              <a:gd name="connsiteY5" fmla="*/ 131362 h 4716806"/>
              <a:gd name="connsiteX6" fmla="*/ 5411497 w 6541050"/>
              <a:gd name="connsiteY6" fmla="*/ 1032314 h 4716806"/>
              <a:gd name="connsiteX7" fmla="*/ 4470203 w 6541050"/>
              <a:gd name="connsiteY7" fmla="*/ 1839138 h 4716806"/>
              <a:gd name="connsiteX8" fmla="*/ 1767344 w 6541050"/>
              <a:gd name="connsiteY8" fmla="*/ 3022477 h 4716806"/>
              <a:gd name="connsiteX9" fmla="*/ 6541050 w 6541050"/>
              <a:gd name="connsiteY9" fmla="*/ 4716806 h 4716806"/>
              <a:gd name="connsiteX10" fmla="*/ 2237990 w 6541050"/>
              <a:gd name="connsiteY10" fmla="*/ 4716806 h 4716806"/>
              <a:gd name="connsiteX11" fmla="*/ 59567 w 6541050"/>
              <a:gd name="connsiteY11" fmla="*/ 3224183 h 4716806"/>
              <a:gd name="connsiteX0" fmla="*/ 59567 w 6541050"/>
              <a:gd name="connsiteY0" fmla="*/ 3224183 h 4716806"/>
              <a:gd name="connsiteX1" fmla="*/ 1323591 w 6541050"/>
              <a:gd name="connsiteY1" fmla="*/ 1946713 h 4716806"/>
              <a:gd name="connsiteX2" fmla="*/ 4214709 w 6541050"/>
              <a:gd name="connsiteY2" fmla="*/ 1395385 h 4716806"/>
              <a:gd name="connsiteX3" fmla="*/ 2991026 w 6541050"/>
              <a:gd name="connsiteY3" fmla="*/ 602009 h 4716806"/>
              <a:gd name="connsiteX4" fmla="*/ 4618121 w 6541050"/>
              <a:gd name="connsiteY4" fmla="*/ 23785 h 4716806"/>
              <a:gd name="connsiteX5" fmla="*/ 5451838 w 6541050"/>
              <a:gd name="connsiteY5" fmla="*/ 131362 h 4716806"/>
              <a:gd name="connsiteX6" fmla="*/ 5411497 w 6541050"/>
              <a:gd name="connsiteY6" fmla="*/ 1032314 h 4716806"/>
              <a:gd name="connsiteX7" fmla="*/ 4470203 w 6541050"/>
              <a:gd name="connsiteY7" fmla="*/ 1839138 h 4716806"/>
              <a:gd name="connsiteX8" fmla="*/ 1767344 w 6541050"/>
              <a:gd name="connsiteY8" fmla="*/ 3022477 h 4716806"/>
              <a:gd name="connsiteX9" fmla="*/ 6541050 w 6541050"/>
              <a:gd name="connsiteY9" fmla="*/ 4716806 h 4716806"/>
              <a:gd name="connsiteX10" fmla="*/ 2237990 w 6541050"/>
              <a:gd name="connsiteY10" fmla="*/ 4716806 h 4716806"/>
              <a:gd name="connsiteX11" fmla="*/ 59567 w 6541050"/>
              <a:gd name="connsiteY11" fmla="*/ 3224183 h 4716806"/>
              <a:gd name="connsiteX0" fmla="*/ 59567 w 6541050"/>
              <a:gd name="connsiteY0" fmla="*/ 3224183 h 4716806"/>
              <a:gd name="connsiteX1" fmla="*/ 1323591 w 6541050"/>
              <a:gd name="connsiteY1" fmla="*/ 1946713 h 4716806"/>
              <a:gd name="connsiteX2" fmla="*/ 4214709 w 6541050"/>
              <a:gd name="connsiteY2" fmla="*/ 1395385 h 4716806"/>
              <a:gd name="connsiteX3" fmla="*/ 2991026 w 6541050"/>
              <a:gd name="connsiteY3" fmla="*/ 602009 h 4716806"/>
              <a:gd name="connsiteX4" fmla="*/ 4618121 w 6541050"/>
              <a:gd name="connsiteY4" fmla="*/ 23785 h 4716806"/>
              <a:gd name="connsiteX5" fmla="*/ 5451838 w 6541050"/>
              <a:gd name="connsiteY5" fmla="*/ 131362 h 4716806"/>
              <a:gd name="connsiteX6" fmla="*/ 5411497 w 6541050"/>
              <a:gd name="connsiteY6" fmla="*/ 1032314 h 4716806"/>
              <a:gd name="connsiteX7" fmla="*/ 4470203 w 6541050"/>
              <a:gd name="connsiteY7" fmla="*/ 1839138 h 4716806"/>
              <a:gd name="connsiteX8" fmla="*/ 1767344 w 6541050"/>
              <a:gd name="connsiteY8" fmla="*/ 3022477 h 4716806"/>
              <a:gd name="connsiteX9" fmla="*/ 6541050 w 6541050"/>
              <a:gd name="connsiteY9" fmla="*/ 4716806 h 4716806"/>
              <a:gd name="connsiteX10" fmla="*/ 2237990 w 6541050"/>
              <a:gd name="connsiteY10" fmla="*/ 4716806 h 4716806"/>
              <a:gd name="connsiteX11" fmla="*/ 59567 w 6541050"/>
              <a:gd name="connsiteY11" fmla="*/ 3224183 h 4716806"/>
              <a:gd name="connsiteX0" fmla="*/ 59567 w 6541050"/>
              <a:gd name="connsiteY0" fmla="*/ 3224183 h 4716806"/>
              <a:gd name="connsiteX1" fmla="*/ 1323591 w 6541050"/>
              <a:gd name="connsiteY1" fmla="*/ 1946713 h 4716806"/>
              <a:gd name="connsiteX2" fmla="*/ 4214709 w 6541050"/>
              <a:gd name="connsiteY2" fmla="*/ 1395385 h 4716806"/>
              <a:gd name="connsiteX3" fmla="*/ 2991026 w 6541050"/>
              <a:gd name="connsiteY3" fmla="*/ 602009 h 4716806"/>
              <a:gd name="connsiteX4" fmla="*/ 4618121 w 6541050"/>
              <a:gd name="connsiteY4" fmla="*/ 23785 h 4716806"/>
              <a:gd name="connsiteX5" fmla="*/ 5451838 w 6541050"/>
              <a:gd name="connsiteY5" fmla="*/ 131362 h 4716806"/>
              <a:gd name="connsiteX6" fmla="*/ 5411497 w 6541050"/>
              <a:gd name="connsiteY6" fmla="*/ 1032314 h 4716806"/>
              <a:gd name="connsiteX7" fmla="*/ 4470203 w 6541050"/>
              <a:gd name="connsiteY7" fmla="*/ 1839138 h 4716806"/>
              <a:gd name="connsiteX8" fmla="*/ 1767344 w 6541050"/>
              <a:gd name="connsiteY8" fmla="*/ 3022477 h 4716806"/>
              <a:gd name="connsiteX9" fmla="*/ 6541050 w 6541050"/>
              <a:gd name="connsiteY9" fmla="*/ 4716806 h 4716806"/>
              <a:gd name="connsiteX10" fmla="*/ 2237990 w 6541050"/>
              <a:gd name="connsiteY10" fmla="*/ 4716806 h 4716806"/>
              <a:gd name="connsiteX11" fmla="*/ 59567 w 6541050"/>
              <a:gd name="connsiteY11" fmla="*/ 3224183 h 4716806"/>
              <a:gd name="connsiteX0" fmla="*/ 59567 w 6541050"/>
              <a:gd name="connsiteY0" fmla="*/ 3213694 h 4706317"/>
              <a:gd name="connsiteX1" fmla="*/ 1323591 w 6541050"/>
              <a:gd name="connsiteY1" fmla="*/ 1936224 h 4706317"/>
              <a:gd name="connsiteX2" fmla="*/ 4214709 w 6541050"/>
              <a:gd name="connsiteY2" fmla="*/ 1384896 h 4706317"/>
              <a:gd name="connsiteX3" fmla="*/ 2991026 w 6541050"/>
              <a:gd name="connsiteY3" fmla="*/ 591520 h 4706317"/>
              <a:gd name="connsiteX4" fmla="*/ 4618121 w 6541050"/>
              <a:gd name="connsiteY4" fmla="*/ 13296 h 4706317"/>
              <a:gd name="connsiteX5" fmla="*/ 5182897 w 6541050"/>
              <a:gd name="connsiteY5" fmla="*/ 201555 h 4706317"/>
              <a:gd name="connsiteX6" fmla="*/ 5411497 w 6541050"/>
              <a:gd name="connsiteY6" fmla="*/ 1021825 h 4706317"/>
              <a:gd name="connsiteX7" fmla="*/ 4470203 w 6541050"/>
              <a:gd name="connsiteY7" fmla="*/ 1828649 h 4706317"/>
              <a:gd name="connsiteX8" fmla="*/ 1767344 w 6541050"/>
              <a:gd name="connsiteY8" fmla="*/ 3011988 h 4706317"/>
              <a:gd name="connsiteX9" fmla="*/ 6541050 w 6541050"/>
              <a:gd name="connsiteY9" fmla="*/ 4706317 h 4706317"/>
              <a:gd name="connsiteX10" fmla="*/ 2237990 w 6541050"/>
              <a:gd name="connsiteY10" fmla="*/ 4706317 h 4706317"/>
              <a:gd name="connsiteX11" fmla="*/ 59567 w 6541050"/>
              <a:gd name="connsiteY11" fmla="*/ 3213694 h 4706317"/>
              <a:gd name="connsiteX0" fmla="*/ 59567 w 6541050"/>
              <a:gd name="connsiteY0" fmla="*/ 3213694 h 4706317"/>
              <a:gd name="connsiteX1" fmla="*/ 1323591 w 6541050"/>
              <a:gd name="connsiteY1" fmla="*/ 1936224 h 4706317"/>
              <a:gd name="connsiteX2" fmla="*/ 4214709 w 6541050"/>
              <a:gd name="connsiteY2" fmla="*/ 1384896 h 4706317"/>
              <a:gd name="connsiteX3" fmla="*/ 2991026 w 6541050"/>
              <a:gd name="connsiteY3" fmla="*/ 591520 h 4706317"/>
              <a:gd name="connsiteX4" fmla="*/ 4618121 w 6541050"/>
              <a:gd name="connsiteY4" fmla="*/ 13296 h 4706317"/>
              <a:gd name="connsiteX5" fmla="*/ 5182897 w 6541050"/>
              <a:gd name="connsiteY5" fmla="*/ 201555 h 4706317"/>
              <a:gd name="connsiteX6" fmla="*/ 5411497 w 6541050"/>
              <a:gd name="connsiteY6" fmla="*/ 1021825 h 4706317"/>
              <a:gd name="connsiteX7" fmla="*/ 4470203 w 6541050"/>
              <a:gd name="connsiteY7" fmla="*/ 1828649 h 4706317"/>
              <a:gd name="connsiteX8" fmla="*/ 1767344 w 6541050"/>
              <a:gd name="connsiteY8" fmla="*/ 3011988 h 4706317"/>
              <a:gd name="connsiteX9" fmla="*/ 6541050 w 6541050"/>
              <a:gd name="connsiteY9" fmla="*/ 4706317 h 4706317"/>
              <a:gd name="connsiteX10" fmla="*/ 2237990 w 6541050"/>
              <a:gd name="connsiteY10" fmla="*/ 4706317 h 4706317"/>
              <a:gd name="connsiteX11" fmla="*/ 59567 w 6541050"/>
              <a:gd name="connsiteY11" fmla="*/ 3213694 h 4706317"/>
              <a:gd name="connsiteX0" fmla="*/ 59567 w 6541050"/>
              <a:gd name="connsiteY0" fmla="*/ 3213694 h 4706317"/>
              <a:gd name="connsiteX1" fmla="*/ 1323591 w 6541050"/>
              <a:gd name="connsiteY1" fmla="*/ 1936224 h 4706317"/>
              <a:gd name="connsiteX2" fmla="*/ 4214709 w 6541050"/>
              <a:gd name="connsiteY2" fmla="*/ 1384896 h 4706317"/>
              <a:gd name="connsiteX3" fmla="*/ 2991026 w 6541050"/>
              <a:gd name="connsiteY3" fmla="*/ 591520 h 4706317"/>
              <a:gd name="connsiteX4" fmla="*/ 4618121 w 6541050"/>
              <a:gd name="connsiteY4" fmla="*/ 13296 h 4706317"/>
              <a:gd name="connsiteX5" fmla="*/ 5182897 w 6541050"/>
              <a:gd name="connsiteY5" fmla="*/ 201555 h 4706317"/>
              <a:gd name="connsiteX6" fmla="*/ 5411497 w 6541050"/>
              <a:gd name="connsiteY6" fmla="*/ 1021825 h 4706317"/>
              <a:gd name="connsiteX7" fmla="*/ 4470203 w 6541050"/>
              <a:gd name="connsiteY7" fmla="*/ 1828649 h 4706317"/>
              <a:gd name="connsiteX8" fmla="*/ 1767344 w 6541050"/>
              <a:gd name="connsiteY8" fmla="*/ 3011988 h 4706317"/>
              <a:gd name="connsiteX9" fmla="*/ 6541050 w 6541050"/>
              <a:gd name="connsiteY9" fmla="*/ 4706317 h 4706317"/>
              <a:gd name="connsiteX10" fmla="*/ 2237990 w 6541050"/>
              <a:gd name="connsiteY10" fmla="*/ 4706317 h 4706317"/>
              <a:gd name="connsiteX11" fmla="*/ 59567 w 6541050"/>
              <a:gd name="connsiteY11" fmla="*/ 3213694 h 4706317"/>
              <a:gd name="connsiteX0" fmla="*/ 59567 w 6541050"/>
              <a:gd name="connsiteY0" fmla="*/ 3177289 h 4669912"/>
              <a:gd name="connsiteX1" fmla="*/ 1323591 w 6541050"/>
              <a:gd name="connsiteY1" fmla="*/ 1899819 h 4669912"/>
              <a:gd name="connsiteX2" fmla="*/ 4214709 w 6541050"/>
              <a:gd name="connsiteY2" fmla="*/ 1348491 h 4669912"/>
              <a:gd name="connsiteX3" fmla="*/ 2991026 w 6541050"/>
              <a:gd name="connsiteY3" fmla="*/ 555115 h 4669912"/>
              <a:gd name="connsiteX4" fmla="*/ 4577779 w 6541050"/>
              <a:gd name="connsiteY4" fmla="*/ 17232 h 4669912"/>
              <a:gd name="connsiteX5" fmla="*/ 5182897 w 6541050"/>
              <a:gd name="connsiteY5" fmla="*/ 165150 h 4669912"/>
              <a:gd name="connsiteX6" fmla="*/ 5411497 w 6541050"/>
              <a:gd name="connsiteY6" fmla="*/ 985420 h 4669912"/>
              <a:gd name="connsiteX7" fmla="*/ 4470203 w 6541050"/>
              <a:gd name="connsiteY7" fmla="*/ 1792244 h 4669912"/>
              <a:gd name="connsiteX8" fmla="*/ 1767344 w 6541050"/>
              <a:gd name="connsiteY8" fmla="*/ 2975583 h 4669912"/>
              <a:gd name="connsiteX9" fmla="*/ 6541050 w 6541050"/>
              <a:gd name="connsiteY9" fmla="*/ 4669912 h 4669912"/>
              <a:gd name="connsiteX10" fmla="*/ 2237990 w 6541050"/>
              <a:gd name="connsiteY10" fmla="*/ 4669912 h 4669912"/>
              <a:gd name="connsiteX11" fmla="*/ 59567 w 6541050"/>
              <a:gd name="connsiteY11" fmla="*/ 3177289 h 4669912"/>
              <a:gd name="connsiteX0" fmla="*/ 59567 w 6541050"/>
              <a:gd name="connsiteY0" fmla="*/ 3177289 h 4669912"/>
              <a:gd name="connsiteX1" fmla="*/ 1323591 w 6541050"/>
              <a:gd name="connsiteY1" fmla="*/ 1899819 h 4669912"/>
              <a:gd name="connsiteX2" fmla="*/ 4214709 w 6541050"/>
              <a:gd name="connsiteY2" fmla="*/ 1348491 h 4669912"/>
              <a:gd name="connsiteX3" fmla="*/ 2991026 w 6541050"/>
              <a:gd name="connsiteY3" fmla="*/ 555115 h 4669912"/>
              <a:gd name="connsiteX4" fmla="*/ 4577779 w 6541050"/>
              <a:gd name="connsiteY4" fmla="*/ 17232 h 4669912"/>
              <a:gd name="connsiteX5" fmla="*/ 5182897 w 6541050"/>
              <a:gd name="connsiteY5" fmla="*/ 165150 h 4669912"/>
              <a:gd name="connsiteX6" fmla="*/ 5411497 w 6541050"/>
              <a:gd name="connsiteY6" fmla="*/ 985420 h 4669912"/>
              <a:gd name="connsiteX7" fmla="*/ 4470203 w 6541050"/>
              <a:gd name="connsiteY7" fmla="*/ 1792244 h 4669912"/>
              <a:gd name="connsiteX8" fmla="*/ 1767344 w 6541050"/>
              <a:gd name="connsiteY8" fmla="*/ 2975583 h 4669912"/>
              <a:gd name="connsiteX9" fmla="*/ 6541050 w 6541050"/>
              <a:gd name="connsiteY9" fmla="*/ 4669912 h 4669912"/>
              <a:gd name="connsiteX10" fmla="*/ 2237990 w 6541050"/>
              <a:gd name="connsiteY10" fmla="*/ 4669912 h 4669912"/>
              <a:gd name="connsiteX11" fmla="*/ 59567 w 6541050"/>
              <a:gd name="connsiteY11" fmla="*/ 3177289 h 4669912"/>
              <a:gd name="connsiteX0" fmla="*/ 59567 w 6541050"/>
              <a:gd name="connsiteY0" fmla="*/ 3177289 h 4669912"/>
              <a:gd name="connsiteX1" fmla="*/ 1323591 w 6541050"/>
              <a:gd name="connsiteY1" fmla="*/ 1899819 h 4669912"/>
              <a:gd name="connsiteX2" fmla="*/ 4214709 w 6541050"/>
              <a:gd name="connsiteY2" fmla="*/ 1348491 h 4669912"/>
              <a:gd name="connsiteX3" fmla="*/ 2991026 w 6541050"/>
              <a:gd name="connsiteY3" fmla="*/ 555115 h 4669912"/>
              <a:gd name="connsiteX4" fmla="*/ 4577779 w 6541050"/>
              <a:gd name="connsiteY4" fmla="*/ 17232 h 4669912"/>
              <a:gd name="connsiteX5" fmla="*/ 5182897 w 6541050"/>
              <a:gd name="connsiteY5" fmla="*/ 165150 h 4669912"/>
              <a:gd name="connsiteX6" fmla="*/ 5411497 w 6541050"/>
              <a:gd name="connsiteY6" fmla="*/ 985420 h 4669912"/>
              <a:gd name="connsiteX7" fmla="*/ 4470203 w 6541050"/>
              <a:gd name="connsiteY7" fmla="*/ 1792244 h 4669912"/>
              <a:gd name="connsiteX8" fmla="*/ 1767344 w 6541050"/>
              <a:gd name="connsiteY8" fmla="*/ 2975583 h 4669912"/>
              <a:gd name="connsiteX9" fmla="*/ 6541050 w 6541050"/>
              <a:gd name="connsiteY9" fmla="*/ 4669912 h 4669912"/>
              <a:gd name="connsiteX10" fmla="*/ 2237990 w 6541050"/>
              <a:gd name="connsiteY10" fmla="*/ 4669912 h 4669912"/>
              <a:gd name="connsiteX11" fmla="*/ 59567 w 6541050"/>
              <a:gd name="connsiteY11" fmla="*/ 3177289 h 4669912"/>
              <a:gd name="connsiteX0" fmla="*/ 59567 w 6541050"/>
              <a:gd name="connsiteY0" fmla="*/ 3177289 h 4669912"/>
              <a:gd name="connsiteX1" fmla="*/ 1323591 w 6541050"/>
              <a:gd name="connsiteY1" fmla="*/ 1899819 h 4669912"/>
              <a:gd name="connsiteX2" fmla="*/ 4214709 w 6541050"/>
              <a:gd name="connsiteY2" fmla="*/ 1348491 h 4669912"/>
              <a:gd name="connsiteX3" fmla="*/ 2991026 w 6541050"/>
              <a:gd name="connsiteY3" fmla="*/ 555115 h 4669912"/>
              <a:gd name="connsiteX4" fmla="*/ 4577779 w 6541050"/>
              <a:gd name="connsiteY4" fmla="*/ 17232 h 4669912"/>
              <a:gd name="connsiteX5" fmla="*/ 5182897 w 6541050"/>
              <a:gd name="connsiteY5" fmla="*/ 165150 h 4669912"/>
              <a:gd name="connsiteX6" fmla="*/ 5411497 w 6541050"/>
              <a:gd name="connsiteY6" fmla="*/ 985420 h 4669912"/>
              <a:gd name="connsiteX7" fmla="*/ 4470203 w 6541050"/>
              <a:gd name="connsiteY7" fmla="*/ 1792244 h 4669912"/>
              <a:gd name="connsiteX8" fmla="*/ 1767344 w 6541050"/>
              <a:gd name="connsiteY8" fmla="*/ 2975583 h 4669912"/>
              <a:gd name="connsiteX9" fmla="*/ 6541050 w 6541050"/>
              <a:gd name="connsiteY9" fmla="*/ 4669912 h 4669912"/>
              <a:gd name="connsiteX10" fmla="*/ 2237990 w 6541050"/>
              <a:gd name="connsiteY10" fmla="*/ 4669912 h 4669912"/>
              <a:gd name="connsiteX11" fmla="*/ 59567 w 6541050"/>
              <a:gd name="connsiteY11" fmla="*/ 3177289 h 4669912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59567 w 6541050"/>
              <a:gd name="connsiteY0" fmla="*/ 3160057 h 4652680"/>
              <a:gd name="connsiteX1" fmla="*/ 1323591 w 6541050"/>
              <a:gd name="connsiteY1" fmla="*/ 1882587 h 4652680"/>
              <a:gd name="connsiteX2" fmla="*/ 4214709 w 6541050"/>
              <a:gd name="connsiteY2" fmla="*/ 1331259 h 4652680"/>
              <a:gd name="connsiteX3" fmla="*/ 2991026 w 6541050"/>
              <a:gd name="connsiteY3" fmla="*/ 537883 h 4652680"/>
              <a:gd name="connsiteX4" fmla="*/ 4577779 w 6541050"/>
              <a:gd name="connsiteY4" fmla="*/ 0 h 4652680"/>
              <a:gd name="connsiteX5" fmla="*/ 5182897 w 6541050"/>
              <a:gd name="connsiteY5" fmla="*/ 147918 h 4652680"/>
              <a:gd name="connsiteX6" fmla="*/ 5411497 w 6541050"/>
              <a:gd name="connsiteY6" fmla="*/ 968188 h 4652680"/>
              <a:gd name="connsiteX7" fmla="*/ 4470203 w 6541050"/>
              <a:gd name="connsiteY7" fmla="*/ 1775012 h 4652680"/>
              <a:gd name="connsiteX8" fmla="*/ 1767344 w 6541050"/>
              <a:gd name="connsiteY8" fmla="*/ 2958351 h 4652680"/>
              <a:gd name="connsiteX9" fmla="*/ 6541050 w 6541050"/>
              <a:gd name="connsiteY9" fmla="*/ 4652680 h 4652680"/>
              <a:gd name="connsiteX10" fmla="*/ 2237990 w 6541050"/>
              <a:gd name="connsiteY10" fmla="*/ 4652680 h 4652680"/>
              <a:gd name="connsiteX11" fmla="*/ 59567 w 6541050"/>
              <a:gd name="connsiteY11" fmla="*/ 3160057 h 4652680"/>
              <a:gd name="connsiteX0" fmla="*/ 43216 w 6524699"/>
              <a:gd name="connsiteY0" fmla="*/ 3160057 h 4652680"/>
              <a:gd name="connsiteX1" fmla="*/ 1307240 w 6524699"/>
              <a:gd name="connsiteY1" fmla="*/ 1882587 h 4652680"/>
              <a:gd name="connsiteX2" fmla="*/ 4198358 w 6524699"/>
              <a:gd name="connsiteY2" fmla="*/ 1331259 h 4652680"/>
              <a:gd name="connsiteX3" fmla="*/ 2974675 w 6524699"/>
              <a:gd name="connsiteY3" fmla="*/ 537883 h 4652680"/>
              <a:gd name="connsiteX4" fmla="*/ 4561428 w 6524699"/>
              <a:gd name="connsiteY4" fmla="*/ 0 h 4652680"/>
              <a:gd name="connsiteX5" fmla="*/ 5166546 w 6524699"/>
              <a:gd name="connsiteY5" fmla="*/ 147918 h 4652680"/>
              <a:gd name="connsiteX6" fmla="*/ 5395146 w 6524699"/>
              <a:gd name="connsiteY6" fmla="*/ 968188 h 4652680"/>
              <a:gd name="connsiteX7" fmla="*/ 4453852 w 6524699"/>
              <a:gd name="connsiteY7" fmla="*/ 1775012 h 4652680"/>
              <a:gd name="connsiteX8" fmla="*/ 1750993 w 6524699"/>
              <a:gd name="connsiteY8" fmla="*/ 2958351 h 4652680"/>
              <a:gd name="connsiteX9" fmla="*/ 6524699 w 6524699"/>
              <a:gd name="connsiteY9" fmla="*/ 4652680 h 4652680"/>
              <a:gd name="connsiteX10" fmla="*/ 2221639 w 6524699"/>
              <a:gd name="connsiteY10" fmla="*/ 4652680 h 4652680"/>
              <a:gd name="connsiteX11" fmla="*/ 43216 w 6524699"/>
              <a:gd name="connsiteY11" fmla="*/ 3160057 h 4652680"/>
              <a:gd name="connsiteX0" fmla="*/ 70641 w 6552124"/>
              <a:gd name="connsiteY0" fmla="*/ 3160057 h 4652680"/>
              <a:gd name="connsiteX1" fmla="*/ 1334665 w 6552124"/>
              <a:gd name="connsiteY1" fmla="*/ 1882587 h 4652680"/>
              <a:gd name="connsiteX2" fmla="*/ 4225783 w 6552124"/>
              <a:gd name="connsiteY2" fmla="*/ 1331259 h 4652680"/>
              <a:gd name="connsiteX3" fmla="*/ 3002100 w 6552124"/>
              <a:gd name="connsiteY3" fmla="*/ 537883 h 4652680"/>
              <a:gd name="connsiteX4" fmla="*/ 4588853 w 6552124"/>
              <a:gd name="connsiteY4" fmla="*/ 0 h 4652680"/>
              <a:gd name="connsiteX5" fmla="*/ 5193971 w 6552124"/>
              <a:gd name="connsiteY5" fmla="*/ 147918 h 4652680"/>
              <a:gd name="connsiteX6" fmla="*/ 5422571 w 6552124"/>
              <a:gd name="connsiteY6" fmla="*/ 968188 h 4652680"/>
              <a:gd name="connsiteX7" fmla="*/ 4481277 w 6552124"/>
              <a:gd name="connsiteY7" fmla="*/ 1775012 h 4652680"/>
              <a:gd name="connsiteX8" fmla="*/ 1778418 w 6552124"/>
              <a:gd name="connsiteY8" fmla="*/ 2958351 h 4652680"/>
              <a:gd name="connsiteX9" fmla="*/ 6552124 w 6552124"/>
              <a:gd name="connsiteY9" fmla="*/ 4652680 h 4652680"/>
              <a:gd name="connsiteX10" fmla="*/ 2249064 w 6552124"/>
              <a:gd name="connsiteY10" fmla="*/ 4652680 h 4652680"/>
              <a:gd name="connsiteX11" fmla="*/ 70641 w 6552124"/>
              <a:gd name="connsiteY11" fmla="*/ 3160057 h 4652680"/>
              <a:gd name="connsiteX0" fmla="*/ 70641 w 6552124"/>
              <a:gd name="connsiteY0" fmla="*/ 3193602 h 4686225"/>
              <a:gd name="connsiteX1" fmla="*/ 1334665 w 6552124"/>
              <a:gd name="connsiteY1" fmla="*/ 1916132 h 4686225"/>
              <a:gd name="connsiteX2" fmla="*/ 4225783 w 6552124"/>
              <a:gd name="connsiteY2" fmla="*/ 1364804 h 4686225"/>
              <a:gd name="connsiteX3" fmla="*/ 3002100 w 6552124"/>
              <a:gd name="connsiteY3" fmla="*/ 571428 h 4686225"/>
              <a:gd name="connsiteX4" fmla="*/ 4588853 w 6552124"/>
              <a:gd name="connsiteY4" fmla="*/ 33545 h 4686225"/>
              <a:gd name="connsiteX5" fmla="*/ 5499659 w 6552124"/>
              <a:gd name="connsiteY5" fmla="*/ 49788 h 4686225"/>
              <a:gd name="connsiteX6" fmla="*/ 5193971 w 6552124"/>
              <a:gd name="connsiteY6" fmla="*/ 181463 h 4686225"/>
              <a:gd name="connsiteX7" fmla="*/ 5422571 w 6552124"/>
              <a:gd name="connsiteY7" fmla="*/ 1001733 h 4686225"/>
              <a:gd name="connsiteX8" fmla="*/ 4481277 w 6552124"/>
              <a:gd name="connsiteY8" fmla="*/ 1808557 h 4686225"/>
              <a:gd name="connsiteX9" fmla="*/ 1778418 w 6552124"/>
              <a:gd name="connsiteY9" fmla="*/ 2991896 h 4686225"/>
              <a:gd name="connsiteX10" fmla="*/ 6552124 w 6552124"/>
              <a:gd name="connsiteY10" fmla="*/ 4686225 h 4686225"/>
              <a:gd name="connsiteX11" fmla="*/ 2249064 w 6552124"/>
              <a:gd name="connsiteY11" fmla="*/ 4686225 h 4686225"/>
              <a:gd name="connsiteX12" fmla="*/ 70641 w 6552124"/>
              <a:gd name="connsiteY12" fmla="*/ 3193602 h 4686225"/>
              <a:gd name="connsiteX0" fmla="*/ 70641 w 6552124"/>
              <a:gd name="connsiteY0" fmla="*/ 3193602 h 4686225"/>
              <a:gd name="connsiteX1" fmla="*/ 1334665 w 6552124"/>
              <a:gd name="connsiteY1" fmla="*/ 1916132 h 4686225"/>
              <a:gd name="connsiteX2" fmla="*/ 4225783 w 6552124"/>
              <a:gd name="connsiteY2" fmla="*/ 1364804 h 4686225"/>
              <a:gd name="connsiteX3" fmla="*/ 3002100 w 6552124"/>
              <a:gd name="connsiteY3" fmla="*/ 571428 h 4686225"/>
              <a:gd name="connsiteX4" fmla="*/ 4588853 w 6552124"/>
              <a:gd name="connsiteY4" fmla="*/ 33545 h 4686225"/>
              <a:gd name="connsiteX5" fmla="*/ 5499659 w 6552124"/>
              <a:gd name="connsiteY5" fmla="*/ 49788 h 4686225"/>
              <a:gd name="connsiteX6" fmla="*/ 5193971 w 6552124"/>
              <a:gd name="connsiteY6" fmla="*/ 181463 h 4686225"/>
              <a:gd name="connsiteX7" fmla="*/ 5422571 w 6552124"/>
              <a:gd name="connsiteY7" fmla="*/ 1001733 h 4686225"/>
              <a:gd name="connsiteX8" fmla="*/ 4481277 w 6552124"/>
              <a:gd name="connsiteY8" fmla="*/ 1808557 h 4686225"/>
              <a:gd name="connsiteX9" fmla="*/ 1778418 w 6552124"/>
              <a:gd name="connsiteY9" fmla="*/ 2991896 h 4686225"/>
              <a:gd name="connsiteX10" fmla="*/ 6552124 w 6552124"/>
              <a:gd name="connsiteY10" fmla="*/ 4686225 h 4686225"/>
              <a:gd name="connsiteX11" fmla="*/ 2249064 w 6552124"/>
              <a:gd name="connsiteY11" fmla="*/ 4686225 h 4686225"/>
              <a:gd name="connsiteX12" fmla="*/ 70641 w 6552124"/>
              <a:gd name="connsiteY12" fmla="*/ 3193602 h 4686225"/>
              <a:gd name="connsiteX0" fmla="*/ 70641 w 6552124"/>
              <a:gd name="connsiteY0" fmla="*/ 3193602 h 4686225"/>
              <a:gd name="connsiteX1" fmla="*/ 1334665 w 6552124"/>
              <a:gd name="connsiteY1" fmla="*/ 1916132 h 4686225"/>
              <a:gd name="connsiteX2" fmla="*/ 4225783 w 6552124"/>
              <a:gd name="connsiteY2" fmla="*/ 1364804 h 4686225"/>
              <a:gd name="connsiteX3" fmla="*/ 3002100 w 6552124"/>
              <a:gd name="connsiteY3" fmla="*/ 571428 h 4686225"/>
              <a:gd name="connsiteX4" fmla="*/ 4588853 w 6552124"/>
              <a:gd name="connsiteY4" fmla="*/ 33545 h 4686225"/>
              <a:gd name="connsiteX5" fmla="*/ 5499659 w 6552124"/>
              <a:gd name="connsiteY5" fmla="*/ 49788 h 4686225"/>
              <a:gd name="connsiteX6" fmla="*/ 5193971 w 6552124"/>
              <a:gd name="connsiteY6" fmla="*/ 181463 h 4686225"/>
              <a:gd name="connsiteX7" fmla="*/ 5422571 w 6552124"/>
              <a:gd name="connsiteY7" fmla="*/ 1001733 h 4686225"/>
              <a:gd name="connsiteX8" fmla="*/ 4481277 w 6552124"/>
              <a:gd name="connsiteY8" fmla="*/ 1808557 h 4686225"/>
              <a:gd name="connsiteX9" fmla="*/ 1778418 w 6552124"/>
              <a:gd name="connsiteY9" fmla="*/ 2991896 h 4686225"/>
              <a:gd name="connsiteX10" fmla="*/ 6552124 w 6552124"/>
              <a:gd name="connsiteY10" fmla="*/ 4686225 h 4686225"/>
              <a:gd name="connsiteX11" fmla="*/ 2249064 w 6552124"/>
              <a:gd name="connsiteY11" fmla="*/ 4686225 h 4686225"/>
              <a:gd name="connsiteX12" fmla="*/ 70641 w 6552124"/>
              <a:gd name="connsiteY12" fmla="*/ 3193602 h 4686225"/>
              <a:gd name="connsiteX0" fmla="*/ 70641 w 6552124"/>
              <a:gd name="connsiteY0" fmla="*/ 3193602 h 4686225"/>
              <a:gd name="connsiteX1" fmla="*/ 1334665 w 6552124"/>
              <a:gd name="connsiteY1" fmla="*/ 1916132 h 4686225"/>
              <a:gd name="connsiteX2" fmla="*/ 4225783 w 6552124"/>
              <a:gd name="connsiteY2" fmla="*/ 1364804 h 4686225"/>
              <a:gd name="connsiteX3" fmla="*/ 3002100 w 6552124"/>
              <a:gd name="connsiteY3" fmla="*/ 571428 h 4686225"/>
              <a:gd name="connsiteX4" fmla="*/ 4588853 w 6552124"/>
              <a:gd name="connsiteY4" fmla="*/ 33545 h 4686225"/>
              <a:gd name="connsiteX5" fmla="*/ 5499659 w 6552124"/>
              <a:gd name="connsiteY5" fmla="*/ 49788 h 4686225"/>
              <a:gd name="connsiteX6" fmla="*/ 5193971 w 6552124"/>
              <a:gd name="connsiteY6" fmla="*/ 181463 h 4686225"/>
              <a:gd name="connsiteX7" fmla="*/ 5422571 w 6552124"/>
              <a:gd name="connsiteY7" fmla="*/ 1001733 h 4686225"/>
              <a:gd name="connsiteX8" fmla="*/ 4481277 w 6552124"/>
              <a:gd name="connsiteY8" fmla="*/ 1808557 h 4686225"/>
              <a:gd name="connsiteX9" fmla="*/ 1778418 w 6552124"/>
              <a:gd name="connsiteY9" fmla="*/ 2991896 h 4686225"/>
              <a:gd name="connsiteX10" fmla="*/ 6552124 w 6552124"/>
              <a:gd name="connsiteY10" fmla="*/ 4686225 h 4686225"/>
              <a:gd name="connsiteX11" fmla="*/ 2249064 w 6552124"/>
              <a:gd name="connsiteY11" fmla="*/ 4686225 h 4686225"/>
              <a:gd name="connsiteX12" fmla="*/ 70641 w 6552124"/>
              <a:gd name="connsiteY12" fmla="*/ 3193602 h 4686225"/>
              <a:gd name="connsiteX0" fmla="*/ 70641 w 6552124"/>
              <a:gd name="connsiteY0" fmla="*/ 3203877 h 4696500"/>
              <a:gd name="connsiteX1" fmla="*/ 1334665 w 6552124"/>
              <a:gd name="connsiteY1" fmla="*/ 1926407 h 4696500"/>
              <a:gd name="connsiteX2" fmla="*/ 4225783 w 6552124"/>
              <a:gd name="connsiteY2" fmla="*/ 1375079 h 4696500"/>
              <a:gd name="connsiteX3" fmla="*/ 3002100 w 6552124"/>
              <a:gd name="connsiteY3" fmla="*/ 581703 h 4696500"/>
              <a:gd name="connsiteX4" fmla="*/ 4661281 w 6552124"/>
              <a:gd name="connsiteY4" fmla="*/ 30240 h 4696500"/>
              <a:gd name="connsiteX5" fmla="*/ 5499659 w 6552124"/>
              <a:gd name="connsiteY5" fmla="*/ 60063 h 4696500"/>
              <a:gd name="connsiteX6" fmla="*/ 5193971 w 6552124"/>
              <a:gd name="connsiteY6" fmla="*/ 191738 h 4696500"/>
              <a:gd name="connsiteX7" fmla="*/ 5422571 w 6552124"/>
              <a:gd name="connsiteY7" fmla="*/ 1012008 h 4696500"/>
              <a:gd name="connsiteX8" fmla="*/ 4481277 w 6552124"/>
              <a:gd name="connsiteY8" fmla="*/ 1818832 h 4696500"/>
              <a:gd name="connsiteX9" fmla="*/ 1778418 w 6552124"/>
              <a:gd name="connsiteY9" fmla="*/ 3002171 h 4696500"/>
              <a:gd name="connsiteX10" fmla="*/ 6552124 w 6552124"/>
              <a:gd name="connsiteY10" fmla="*/ 4696500 h 4696500"/>
              <a:gd name="connsiteX11" fmla="*/ 2249064 w 6552124"/>
              <a:gd name="connsiteY11" fmla="*/ 4696500 h 4696500"/>
              <a:gd name="connsiteX12" fmla="*/ 70641 w 6552124"/>
              <a:gd name="connsiteY12" fmla="*/ 3203877 h 4696500"/>
              <a:gd name="connsiteX0" fmla="*/ 70641 w 6552124"/>
              <a:gd name="connsiteY0" fmla="*/ 3211048 h 4703671"/>
              <a:gd name="connsiteX1" fmla="*/ 1334665 w 6552124"/>
              <a:gd name="connsiteY1" fmla="*/ 1933578 h 4703671"/>
              <a:gd name="connsiteX2" fmla="*/ 4225783 w 6552124"/>
              <a:gd name="connsiteY2" fmla="*/ 1382250 h 4703671"/>
              <a:gd name="connsiteX3" fmla="*/ 3002100 w 6552124"/>
              <a:gd name="connsiteY3" fmla="*/ 588874 h 4703671"/>
              <a:gd name="connsiteX4" fmla="*/ 4634121 w 6552124"/>
              <a:gd name="connsiteY4" fmla="*/ 28358 h 4703671"/>
              <a:gd name="connsiteX5" fmla="*/ 5499659 w 6552124"/>
              <a:gd name="connsiteY5" fmla="*/ 67234 h 4703671"/>
              <a:gd name="connsiteX6" fmla="*/ 5193971 w 6552124"/>
              <a:gd name="connsiteY6" fmla="*/ 198909 h 4703671"/>
              <a:gd name="connsiteX7" fmla="*/ 5422571 w 6552124"/>
              <a:gd name="connsiteY7" fmla="*/ 1019179 h 4703671"/>
              <a:gd name="connsiteX8" fmla="*/ 4481277 w 6552124"/>
              <a:gd name="connsiteY8" fmla="*/ 1826003 h 4703671"/>
              <a:gd name="connsiteX9" fmla="*/ 1778418 w 6552124"/>
              <a:gd name="connsiteY9" fmla="*/ 3009342 h 4703671"/>
              <a:gd name="connsiteX10" fmla="*/ 6552124 w 6552124"/>
              <a:gd name="connsiteY10" fmla="*/ 4703671 h 4703671"/>
              <a:gd name="connsiteX11" fmla="*/ 2249064 w 6552124"/>
              <a:gd name="connsiteY11" fmla="*/ 4703671 h 4703671"/>
              <a:gd name="connsiteX12" fmla="*/ 70641 w 6552124"/>
              <a:gd name="connsiteY12" fmla="*/ 3211048 h 4703671"/>
              <a:gd name="connsiteX0" fmla="*/ 70641 w 6552124"/>
              <a:gd name="connsiteY0" fmla="*/ 3211048 h 4703671"/>
              <a:gd name="connsiteX1" fmla="*/ 1334665 w 6552124"/>
              <a:gd name="connsiteY1" fmla="*/ 1933578 h 4703671"/>
              <a:gd name="connsiteX2" fmla="*/ 4225783 w 6552124"/>
              <a:gd name="connsiteY2" fmla="*/ 1382250 h 4703671"/>
              <a:gd name="connsiteX3" fmla="*/ 3002100 w 6552124"/>
              <a:gd name="connsiteY3" fmla="*/ 588874 h 4703671"/>
              <a:gd name="connsiteX4" fmla="*/ 4634121 w 6552124"/>
              <a:gd name="connsiteY4" fmla="*/ 28358 h 4703671"/>
              <a:gd name="connsiteX5" fmla="*/ 5499659 w 6552124"/>
              <a:gd name="connsiteY5" fmla="*/ 67234 h 4703671"/>
              <a:gd name="connsiteX6" fmla="*/ 5193971 w 6552124"/>
              <a:gd name="connsiteY6" fmla="*/ 198909 h 4703671"/>
              <a:gd name="connsiteX7" fmla="*/ 5422571 w 6552124"/>
              <a:gd name="connsiteY7" fmla="*/ 1019179 h 4703671"/>
              <a:gd name="connsiteX8" fmla="*/ 4481277 w 6552124"/>
              <a:gd name="connsiteY8" fmla="*/ 1826003 h 4703671"/>
              <a:gd name="connsiteX9" fmla="*/ 1778418 w 6552124"/>
              <a:gd name="connsiteY9" fmla="*/ 3009342 h 4703671"/>
              <a:gd name="connsiteX10" fmla="*/ 6552124 w 6552124"/>
              <a:gd name="connsiteY10" fmla="*/ 4703671 h 4703671"/>
              <a:gd name="connsiteX11" fmla="*/ 2249064 w 6552124"/>
              <a:gd name="connsiteY11" fmla="*/ 4703671 h 4703671"/>
              <a:gd name="connsiteX12" fmla="*/ 70641 w 6552124"/>
              <a:gd name="connsiteY12" fmla="*/ 3211048 h 4703671"/>
              <a:gd name="connsiteX0" fmla="*/ 70641 w 6552124"/>
              <a:gd name="connsiteY0" fmla="*/ 3533230 h 5025853"/>
              <a:gd name="connsiteX1" fmla="*/ 1334665 w 6552124"/>
              <a:gd name="connsiteY1" fmla="*/ 2255760 h 5025853"/>
              <a:gd name="connsiteX2" fmla="*/ 4225783 w 6552124"/>
              <a:gd name="connsiteY2" fmla="*/ 1704432 h 5025853"/>
              <a:gd name="connsiteX3" fmla="*/ 3002100 w 6552124"/>
              <a:gd name="connsiteY3" fmla="*/ 911056 h 5025853"/>
              <a:gd name="connsiteX4" fmla="*/ 4634121 w 6552124"/>
              <a:gd name="connsiteY4" fmla="*/ 350540 h 5025853"/>
              <a:gd name="connsiteX5" fmla="*/ 4884023 w 6552124"/>
              <a:gd name="connsiteY5" fmla="*/ 119 h 5025853"/>
              <a:gd name="connsiteX6" fmla="*/ 5499659 w 6552124"/>
              <a:gd name="connsiteY6" fmla="*/ 389416 h 5025853"/>
              <a:gd name="connsiteX7" fmla="*/ 5193971 w 6552124"/>
              <a:gd name="connsiteY7" fmla="*/ 521091 h 5025853"/>
              <a:gd name="connsiteX8" fmla="*/ 5422571 w 6552124"/>
              <a:gd name="connsiteY8" fmla="*/ 1341361 h 5025853"/>
              <a:gd name="connsiteX9" fmla="*/ 4481277 w 6552124"/>
              <a:gd name="connsiteY9" fmla="*/ 2148185 h 5025853"/>
              <a:gd name="connsiteX10" fmla="*/ 1778418 w 6552124"/>
              <a:gd name="connsiteY10" fmla="*/ 3331524 h 5025853"/>
              <a:gd name="connsiteX11" fmla="*/ 6552124 w 6552124"/>
              <a:gd name="connsiteY11" fmla="*/ 5025853 h 5025853"/>
              <a:gd name="connsiteX12" fmla="*/ 2249064 w 6552124"/>
              <a:gd name="connsiteY12" fmla="*/ 5025853 h 5025853"/>
              <a:gd name="connsiteX13" fmla="*/ 70641 w 6552124"/>
              <a:gd name="connsiteY13" fmla="*/ 3533230 h 5025853"/>
              <a:gd name="connsiteX0" fmla="*/ 70641 w 6552124"/>
              <a:gd name="connsiteY0" fmla="*/ 3558504 h 5051127"/>
              <a:gd name="connsiteX1" fmla="*/ 1334665 w 6552124"/>
              <a:gd name="connsiteY1" fmla="*/ 2281034 h 5051127"/>
              <a:gd name="connsiteX2" fmla="*/ 4225783 w 6552124"/>
              <a:gd name="connsiteY2" fmla="*/ 1729706 h 5051127"/>
              <a:gd name="connsiteX3" fmla="*/ 3002100 w 6552124"/>
              <a:gd name="connsiteY3" fmla="*/ 936330 h 5051127"/>
              <a:gd name="connsiteX4" fmla="*/ 4634121 w 6552124"/>
              <a:gd name="connsiteY4" fmla="*/ 375814 h 5051127"/>
              <a:gd name="connsiteX5" fmla="*/ 4884023 w 6552124"/>
              <a:gd name="connsiteY5" fmla="*/ 25393 h 5051127"/>
              <a:gd name="connsiteX6" fmla="*/ 5658094 w 6552124"/>
              <a:gd name="connsiteY6" fmla="*/ 52554 h 5051127"/>
              <a:gd name="connsiteX7" fmla="*/ 5499659 w 6552124"/>
              <a:gd name="connsiteY7" fmla="*/ 414690 h 5051127"/>
              <a:gd name="connsiteX8" fmla="*/ 5193971 w 6552124"/>
              <a:gd name="connsiteY8" fmla="*/ 546365 h 5051127"/>
              <a:gd name="connsiteX9" fmla="*/ 5422571 w 6552124"/>
              <a:gd name="connsiteY9" fmla="*/ 1366635 h 5051127"/>
              <a:gd name="connsiteX10" fmla="*/ 4481277 w 6552124"/>
              <a:gd name="connsiteY10" fmla="*/ 2173459 h 5051127"/>
              <a:gd name="connsiteX11" fmla="*/ 1778418 w 6552124"/>
              <a:gd name="connsiteY11" fmla="*/ 3356798 h 5051127"/>
              <a:gd name="connsiteX12" fmla="*/ 6552124 w 6552124"/>
              <a:gd name="connsiteY12" fmla="*/ 5051127 h 5051127"/>
              <a:gd name="connsiteX13" fmla="*/ 2249064 w 6552124"/>
              <a:gd name="connsiteY13" fmla="*/ 5051127 h 5051127"/>
              <a:gd name="connsiteX14" fmla="*/ 70641 w 6552124"/>
              <a:gd name="connsiteY14" fmla="*/ 3558504 h 5051127"/>
              <a:gd name="connsiteX0" fmla="*/ 70641 w 6552124"/>
              <a:gd name="connsiteY0" fmla="*/ 3558504 h 5051127"/>
              <a:gd name="connsiteX1" fmla="*/ 1334665 w 6552124"/>
              <a:gd name="connsiteY1" fmla="*/ 2281034 h 5051127"/>
              <a:gd name="connsiteX2" fmla="*/ 4225783 w 6552124"/>
              <a:gd name="connsiteY2" fmla="*/ 1729706 h 5051127"/>
              <a:gd name="connsiteX3" fmla="*/ 3002100 w 6552124"/>
              <a:gd name="connsiteY3" fmla="*/ 936330 h 5051127"/>
              <a:gd name="connsiteX4" fmla="*/ 4634121 w 6552124"/>
              <a:gd name="connsiteY4" fmla="*/ 375814 h 5051127"/>
              <a:gd name="connsiteX5" fmla="*/ 4884023 w 6552124"/>
              <a:gd name="connsiteY5" fmla="*/ 25393 h 5051127"/>
              <a:gd name="connsiteX6" fmla="*/ 5658094 w 6552124"/>
              <a:gd name="connsiteY6" fmla="*/ 52554 h 5051127"/>
              <a:gd name="connsiteX7" fmla="*/ 5499659 w 6552124"/>
              <a:gd name="connsiteY7" fmla="*/ 414690 h 5051127"/>
              <a:gd name="connsiteX8" fmla="*/ 5193971 w 6552124"/>
              <a:gd name="connsiteY8" fmla="*/ 546365 h 5051127"/>
              <a:gd name="connsiteX9" fmla="*/ 5422571 w 6552124"/>
              <a:gd name="connsiteY9" fmla="*/ 1366635 h 5051127"/>
              <a:gd name="connsiteX10" fmla="*/ 4481277 w 6552124"/>
              <a:gd name="connsiteY10" fmla="*/ 2173459 h 5051127"/>
              <a:gd name="connsiteX11" fmla="*/ 1778418 w 6552124"/>
              <a:gd name="connsiteY11" fmla="*/ 3356798 h 5051127"/>
              <a:gd name="connsiteX12" fmla="*/ 6552124 w 6552124"/>
              <a:gd name="connsiteY12" fmla="*/ 5051127 h 5051127"/>
              <a:gd name="connsiteX13" fmla="*/ 2249064 w 6552124"/>
              <a:gd name="connsiteY13" fmla="*/ 5051127 h 5051127"/>
              <a:gd name="connsiteX14" fmla="*/ 70641 w 6552124"/>
              <a:gd name="connsiteY14" fmla="*/ 3558504 h 5051127"/>
              <a:gd name="connsiteX0" fmla="*/ 70641 w 6552124"/>
              <a:gd name="connsiteY0" fmla="*/ 3558504 h 5051127"/>
              <a:gd name="connsiteX1" fmla="*/ 1334665 w 6552124"/>
              <a:gd name="connsiteY1" fmla="*/ 2281034 h 5051127"/>
              <a:gd name="connsiteX2" fmla="*/ 4225783 w 6552124"/>
              <a:gd name="connsiteY2" fmla="*/ 1729706 h 5051127"/>
              <a:gd name="connsiteX3" fmla="*/ 3002100 w 6552124"/>
              <a:gd name="connsiteY3" fmla="*/ 936330 h 5051127"/>
              <a:gd name="connsiteX4" fmla="*/ 4634121 w 6552124"/>
              <a:gd name="connsiteY4" fmla="*/ 375814 h 5051127"/>
              <a:gd name="connsiteX5" fmla="*/ 4884023 w 6552124"/>
              <a:gd name="connsiteY5" fmla="*/ 25393 h 5051127"/>
              <a:gd name="connsiteX6" fmla="*/ 5658094 w 6552124"/>
              <a:gd name="connsiteY6" fmla="*/ 52554 h 5051127"/>
              <a:gd name="connsiteX7" fmla="*/ 5499659 w 6552124"/>
              <a:gd name="connsiteY7" fmla="*/ 414690 h 5051127"/>
              <a:gd name="connsiteX8" fmla="*/ 5193971 w 6552124"/>
              <a:gd name="connsiteY8" fmla="*/ 546365 h 5051127"/>
              <a:gd name="connsiteX9" fmla="*/ 5422571 w 6552124"/>
              <a:gd name="connsiteY9" fmla="*/ 1366635 h 5051127"/>
              <a:gd name="connsiteX10" fmla="*/ 4481277 w 6552124"/>
              <a:gd name="connsiteY10" fmla="*/ 2173459 h 5051127"/>
              <a:gd name="connsiteX11" fmla="*/ 1778418 w 6552124"/>
              <a:gd name="connsiteY11" fmla="*/ 3356798 h 5051127"/>
              <a:gd name="connsiteX12" fmla="*/ 6552124 w 6552124"/>
              <a:gd name="connsiteY12" fmla="*/ 5051127 h 5051127"/>
              <a:gd name="connsiteX13" fmla="*/ 2249064 w 6552124"/>
              <a:gd name="connsiteY13" fmla="*/ 5051127 h 5051127"/>
              <a:gd name="connsiteX14" fmla="*/ 70641 w 6552124"/>
              <a:gd name="connsiteY14" fmla="*/ 3558504 h 5051127"/>
              <a:gd name="connsiteX0" fmla="*/ 70641 w 6552124"/>
              <a:gd name="connsiteY0" fmla="*/ 3558504 h 5051127"/>
              <a:gd name="connsiteX1" fmla="*/ 1334665 w 6552124"/>
              <a:gd name="connsiteY1" fmla="*/ 2281034 h 5051127"/>
              <a:gd name="connsiteX2" fmla="*/ 4225783 w 6552124"/>
              <a:gd name="connsiteY2" fmla="*/ 1729706 h 5051127"/>
              <a:gd name="connsiteX3" fmla="*/ 3002100 w 6552124"/>
              <a:gd name="connsiteY3" fmla="*/ 936330 h 5051127"/>
              <a:gd name="connsiteX4" fmla="*/ 4634121 w 6552124"/>
              <a:gd name="connsiteY4" fmla="*/ 375814 h 5051127"/>
              <a:gd name="connsiteX5" fmla="*/ 4884023 w 6552124"/>
              <a:gd name="connsiteY5" fmla="*/ 25393 h 5051127"/>
              <a:gd name="connsiteX6" fmla="*/ 5658094 w 6552124"/>
              <a:gd name="connsiteY6" fmla="*/ 52554 h 5051127"/>
              <a:gd name="connsiteX7" fmla="*/ 5499659 w 6552124"/>
              <a:gd name="connsiteY7" fmla="*/ 414690 h 5051127"/>
              <a:gd name="connsiteX8" fmla="*/ 5193971 w 6552124"/>
              <a:gd name="connsiteY8" fmla="*/ 546365 h 5051127"/>
              <a:gd name="connsiteX9" fmla="*/ 5422571 w 6552124"/>
              <a:gd name="connsiteY9" fmla="*/ 1366635 h 5051127"/>
              <a:gd name="connsiteX10" fmla="*/ 4481277 w 6552124"/>
              <a:gd name="connsiteY10" fmla="*/ 2173459 h 5051127"/>
              <a:gd name="connsiteX11" fmla="*/ 1778418 w 6552124"/>
              <a:gd name="connsiteY11" fmla="*/ 3356798 h 5051127"/>
              <a:gd name="connsiteX12" fmla="*/ 6552124 w 6552124"/>
              <a:gd name="connsiteY12" fmla="*/ 5051127 h 5051127"/>
              <a:gd name="connsiteX13" fmla="*/ 2249064 w 6552124"/>
              <a:gd name="connsiteY13" fmla="*/ 5051127 h 5051127"/>
              <a:gd name="connsiteX14" fmla="*/ 70641 w 6552124"/>
              <a:gd name="connsiteY14" fmla="*/ 3558504 h 5051127"/>
              <a:gd name="connsiteX0" fmla="*/ 70641 w 6552124"/>
              <a:gd name="connsiteY0" fmla="*/ 3555868 h 5048491"/>
              <a:gd name="connsiteX1" fmla="*/ 1334665 w 6552124"/>
              <a:gd name="connsiteY1" fmla="*/ 2278398 h 5048491"/>
              <a:gd name="connsiteX2" fmla="*/ 4225783 w 6552124"/>
              <a:gd name="connsiteY2" fmla="*/ 1727070 h 5048491"/>
              <a:gd name="connsiteX3" fmla="*/ 3002100 w 6552124"/>
              <a:gd name="connsiteY3" fmla="*/ 933694 h 5048491"/>
              <a:gd name="connsiteX4" fmla="*/ 4634121 w 6552124"/>
              <a:gd name="connsiteY4" fmla="*/ 373178 h 5048491"/>
              <a:gd name="connsiteX5" fmla="*/ 4874969 w 6552124"/>
              <a:gd name="connsiteY5" fmla="*/ 27284 h 5048491"/>
              <a:gd name="connsiteX6" fmla="*/ 5658094 w 6552124"/>
              <a:gd name="connsiteY6" fmla="*/ 49918 h 5048491"/>
              <a:gd name="connsiteX7" fmla="*/ 5499659 w 6552124"/>
              <a:gd name="connsiteY7" fmla="*/ 412054 h 5048491"/>
              <a:gd name="connsiteX8" fmla="*/ 5193971 w 6552124"/>
              <a:gd name="connsiteY8" fmla="*/ 543729 h 5048491"/>
              <a:gd name="connsiteX9" fmla="*/ 5422571 w 6552124"/>
              <a:gd name="connsiteY9" fmla="*/ 1363999 h 5048491"/>
              <a:gd name="connsiteX10" fmla="*/ 4481277 w 6552124"/>
              <a:gd name="connsiteY10" fmla="*/ 2170823 h 5048491"/>
              <a:gd name="connsiteX11" fmla="*/ 1778418 w 6552124"/>
              <a:gd name="connsiteY11" fmla="*/ 3354162 h 5048491"/>
              <a:gd name="connsiteX12" fmla="*/ 6552124 w 6552124"/>
              <a:gd name="connsiteY12" fmla="*/ 5048491 h 5048491"/>
              <a:gd name="connsiteX13" fmla="*/ 2249064 w 6552124"/>
              <a:gd name="connsiteY13" fmla="*/ 5048491 h 5048491"/>
              <a:gd name="connsiteX14" fmla="*/ 70641 w 6552124"/>
              <a:gd name="connsiteY14" fmla="*/ 3555868 h 5048491"/>
              <a:gd name="connsiteX0" fmla="*/ 70641 w 6552124"/>
              <a:gd name="connsiteY0" fmla="*/ 3555868 h 5048491"/>
              <a:gd name="connsiteX1" fmla="*/ 1334665 w 6552124"/>
              <a:gd name="connsiteY1" fmla="*/ 2278398 h 5048491"/>
              <a:gd name="connsiteX2" fmla="*/ 4225783 w 6552124"/>
              <a:gd name="connsiteY2" fmla="*/ 1727070 h 5048491"/>
              <a:gd name="connsiteX3" fmla="*/ 3002100 w 6552124"/>
              <a:gd name="connsiteY3" fmla="*/ 933694 h 5048491"/>
              <a:gd name="connsiteX4" fmla="*/ 4634121 w 6552124"/>
              <a:gd name="connsiteY4" fmla="*/ 373178 h 5048491"/>
              <a:gd name="connsiteX5" fmla="*/ 4874969 w 6552124"/>
              <a:gd name="connsiteY5" fmla="*/ 27284 h 5048491"/>
              <a:gd name="connsiteX6" fmla="*/ 5658094 w 6552124"/>
              <a:gd name="connsiteY6" fmla="*/ 49918 h 5048491"/>
              <a:gd name="connsiteX7" fmla="*/ 5499659 w 6552124"/>
              <a:gd name="connsiteY7" fmla="*/ 412054 h 5048491"/>
              <a:gd name="connsiteX8" fmla="*/ 5193971 w 6552124"/>
              <a:gd name="connsiteY8" fmla="*/ 543729 h 5048491"/>
              <a:gd name="connsiteX9" fmla="*/ 5422571 w 6552124"/>
              <a:gd name="connsiteY9" fmla="*/ 1363999 h 5048491"/>
              <a:gd name="connsiteX10" fmla="*/ 4481277 w 6552124"/>
              <a:gd name="connsiteY10" fmla="*/ 2170823 h 5048491"/>
              <a:gd name="connsiteX11" fmla="*/ 1778418 w 6552124"/>
              <a:gd name="connsiteY11" fmla="*/ 3354162 h 5048491"/>
              <a:gd name="connsiteX12" fmla="*/ 6552124 w 6552124"/>
              <a:gd name="connsiteY12" fmla="*/ 5048491 h 5048491"/>
              <a:gd name="connsiteX13" fmla="*/ 2249064 w 6552124"/>
              <a:gd name="connsiteY13" fmla="*/ 5048491 h 5048491"/>
              <a:gd name="connsiteX14" fmla="*/ 70641 w 6552124"/>
              <a:gd name="connsiteY14" fmla="*/ 3555868 h 5048491"/>
              <a:gd name="connsiteX0" fmla="*/ 70641 w 6552124"/>
              <a:gd name="connsiteY0" fmla="*/ 3555868 h 5048491"/>
              <a:gd name="connsiteX1" fmla="*/ 1334665 w 6552124"/>
              <a:gd name="connsiteY1" fmla="*/ 2278398 h 5048491"/>
              <a:gd name="connsiteX2" fmla="*/ 4225783 w 6552124"/>
              <a:gd name="connsiteY2" fmla="*/ 1727070 h 5048491"/>
              <a:gd name="connsiteX3" fmla="*/ 3002100 w 6552124"/>
              <a:gd name="connsiteY3" fmla="*/ 933694 h 5048491"/>
              <a:gd name="connsiteX4" fmla="*/ 4634121 w 6552124"/>
              <a:gd name="connsiteY4" fmla="*/ 373178 h 5048491"/>
              <a:gd name="connsiteX5" fmla="*/ 4874969 w 6552124"/>
              <a:gd name="connsiteY5" fmla="*/ 27284 h 5048491"/>
              <a:gd name="connsiteX6" fmla="*/ 5658094 w 6552124"/>
              <a:gd name="connsiteY6" fmla="*/ 49918 h 5048491"/>
              <a:gd name="connsiteX7" fmla="*/ 5508712 w 6552124"/>
              <a:gd name="connsiteY7" fmla="*/ 430161 h 5048491"/>
              <a:gd name="connsiteX8" fmla="*/ 5193971 w 6552124"/>
              <a:gd name="connsiteY8" fmla="*/ 543729 h 5048491"/>
              <a:gd name="connsiteX9" fmla="*/ 5422571 w 6552124"/>
              <a:gd name="connsiteY9" fmla="*/ 1363999 h 5048491"/>
              <a:gd name="connsiteX10" fmla="*/ 4481277 w 6552124"/>
              <a:gd name="connsiteY10" fmla="*/ 2170823 h 5048491"/>
              <a:gd name="connsiteX11" fmla="*/ 1778418 w 6552124"/>
              <a:gd name="connsiteY11" fmla="*/ 3354162 h 5048491"/>
              <a:gd name="connsiteX12" fmla="*/ 6552124 w 6552124"/>
              <a:gd name="connsiteY12" fmla="*/ 5048491 h 5048491"/>
              <a:gd name="connsiteX13" fmla="*/ 2249064 w 6552124"/>
              <a:gd name="connsiteY13" fmla="*/ 5048491 h 5048491"/>
              <a:gd name="connsiteX14" fmla="*/ 70641 w 6552124"/>
              <a:gd name="connsiteY14" fmla="*/ 3555868 h 5048491"/>
              <a:gd name="connsiteX0" fmla="*/ 70641 w 6552124"/>
              <a:gd name="connsiteY0" fmla="*/ 3555868 h 5048491"/>
              <a:gd name="connsiteX1" fmla="*/ 1334665 w 6552124"/>
              <a:gd name="connsiteY1" fmla="*/ 2278398 h 5048491"/>
              <a:gd name="connsiteX2" fmla="*/ 4225783 w 6552124"/>
              <a:gd name="connsiteY2" fmla="*/ 1727070 h 5048491"/>
              <a:gd name="connsiteX3" fmla="*/ 3002100 w 6552124"/>
              <a:gd name="connsiteY3" fmla="*/ 933694 h 5048491"/>
              <a:gd name="connsiteX4" fmla="*/ 4634121 w 6552124"/>
              <a:gd name="connsiteY4" fmla="*/ 373178 h 5048491"/>
              <a:gd name="connsiteX5" fmla="*/ 4874969 w 6552124"/>
              <a:gd name="connsiteY5" fmla="*/ 27284 h 5048491"/>
              <a:gd name="connsiteX6" fmla="*/ 5658094 w 6552124"/>
              <a:gd name="connsiteY6" fmla="*/ 49918 h 5048491"/>
              <a:gd name="connsiteX7" fmla="*/ 5508712 w 6552124"/>
              <a:gd name="connsiteY7" fmla="*/ 430161 h 5048491"/>
              <a:gd name="connsiteX8" fmla="*/ 5193971 w 6552124"/>
              <a:gd name="connsiteY8" fmla="*/ 543729 h 5048491"/>
              <a:gd name="connsiteX9" fmla="*/ 5422571 w 6552124"/>
              <a:gd name="connsiteY9" fmla="*/ 1363999 h 5048491"/>
              <a:gd name="connsiteX10" fmla="*/ 4481277 w 6552124"/>
              <a:gd name="connsiteY10" fmla="*/ 2170823 h 5048491"/>
              <a:gd name="connsiteX11" fmla="*/ 1778418 w 6552124"/>
              <a:gd name="connsiteY11" fmla="*/ 3354162 h 5048491"/>
              <a:gd name="connsiteX12" fmla="*/ 6552124 w 6552124"/>
              <a:gd name="connsiteY12" fmla="*/ 5048491 h 5048491"/>
              <a:gd name="connsiteX13" fmla="*/ 2249064 w 6552124"/>
              <a:gd name="connsiteY13" fmla="*/ 5048491 h 5048491"/>
              <a:gd name="connsiteX14" fmla="*/ 70641 w 6552124"/>
              <a:gd name="connsiteY14" fmla="*/ 3555868 h 5048491"/>
              <a:gd name="connsiteX0" fmla="*/ 70641 w 6552124"/>
              <a:gd name="connsiteY0" fmla="*/ 3555868 h 5048491"/>
              <a:gd name="connsiteX1" fmla="*/ 1334665 w 6552124"/>
              <a:gd name="connsiteY1" fmla="*/ 2278398 h 5048491"/>
              <a:gd name="connsiteX2" fmla="*/ 4225783 w 6552124"/>
              <a:gd name="connsiteY2" fmla="*/ 1727070 h 5048491"/>
              <a:gd name="connsiteX3" fmla="*/ 3002100 w 6552124"/>
              <a:gd name="connsiteY3" fmla="*/ 933694 h 5048491"/>
              <a:gd name="connsiteX4" fmla="*/ 4634121 w 6552124"/>
              <a:gd name="connsiteY4" fmla="*/ 373178 h 5048491"/>
              <a:gd name="connsiteX5" fmla="*/ 4874969 w 6552124"/>
              <a:gd name="connsiteY5" fmla="*/ 27284 h 5048491"/>
              <a:gd name="connsiteX6" fmla="*/ 5658094 w 6552124"/>
              <a:gd name="connsiteY6" fmla="*/ 49918 h 5048491"/>
              <a:gd name="connsiteX7" fmla="*/ 5508712 w 6552124"/>
              <a:gd name="connsiteY7" fmla="*/ 430161 h 5048491"/>
              <a:gd name="connsiteX8" fmla="*/ 5193971 w 6552124"/>
              <a:gd name="connsiteY8" fmla="*/ 543729 h 5048491"/>
              <a:gd name="connsiteX9" fmla="*/ 5422571 w 6552124"/>
              <a:gd name="connsiteY9" fmla="*/ 1363999 h 5048491"/>
              <a:gd name="connsiteX10" fmla="*/ 4481277 w 6552124"/>
              <a:gd name="connsiteY10" fmla="*/ 2170823 h 5048491"/>
              <a:gd name="connsiteX11" fmla="*/ 1778418 w 6552124"/>
              <a:gd name="connsiteY11" fmla="*/ 3354162 h 5048491"/>
              <a:gd name="connsiteX12" fmla="*/ 6552124 w 6552124"/>
              <a:gd name="connsiteY12" fmla="*/ 5048491 h 5048491"/>
              <a:gd name="connsiteX13" fmla="*/ 2249064 w 6552124"/>
              <a:gd name="connsiteY13" fmla="*/ 5048491 h 5048491"/>
              <a:gd name="connsiteX14" fmla="*/ 70641 w 6552124"/>
              <a:gd name="connsiteY14" fmla="*/ 3555868 h 5048491"/>
              <a:gd name="connsiteX0" fmla="*/ 70641 w 6552124"/>
              <a:gd name="connsiteY0" fmla="*/ 3555868 h 5048491"/>
              <a:gd name="connsiteX1" fmla="*/ 1334665 w 6552124"/>
              <a:gd name="connsiteY1" fmla="*/ 2278398 h 5048491"/>
              <a:gd name="connsiteX2" fmla="*/ 4225783 w 6552124"/>
              <a:gd name="connsiteY2" fmla="*/ 1727070 h 5048491"/>
              <a:gd name="connsiteX3" fmla="*/ 3002100 w 6552124"/>
              <a:gd name="connsiteY3" fmla="*/ 933694 h 5048491"/>
              <a:gd name="connsiteX4" fmla="*/ 4634121 w 6552124"/>
              <a:gd name="connsiteY4" fmla="*/ 373178 h 5048491"/>
              <a:gd name="connsiteX5" fmla="*/ 4874969 w 6552124"/>
              <a:gd name="connsiteY5" fmla="*/ 27284 h 5048491"/>
              <a:gd name="connsiteX6" fmla="*/ 5658094 w 6552124"/>
              <a:gd name="connsiteY6" fmla="*/ 49918 h 5048491"/>
              <a:gd name="connsiteX7" fmla="*/ 5508712 w 6552124"/>
              <a:gd name="connsiteY7" fmla="*/ 430161 h 5048491"/>
              <a:gd name="connsiteX8" fmla="*/ 5193971 w 6552124"/>
              <a:gd name="connsiteY8" fmla="*/ 543729 h 5048491"/>
              <a:gd name="connsiteX9" fmla="*/ 5422571 w 6552124"/>
              <a:gd name="connsiteY9" fmla="*/ 1363999 h 5048491"/>
              <a:gd name="connsiteX10" fmla="*/ 4481277 w 6552124"/>
              <a:gd name="connsiteY10" fmla="*/ 2170823 h 5048491"/>
              <a:gd name="connsiteX11" fmla="*/ 1778418 w 6552124"/>
              <a:gd name="connsiteY11" fmla="*/ 3354162 h 5048491"/>
              <a:gd name="connsiteX12" fmla="*/ 6552124 w 6552124"/>
              <a:gd name="connsiteY12" fmla="*/ 5048491 h 5048491"/>
              <a:gd name="connsiteX13" fmla="*/ 2249064 w 6552124"/>
              <a:gd name="connsiteY13" fmla="*/ 5048491 h 5048491"/>
              <a:gd name="connsiteX14" fmla="*/ 70641 w 6552124"/>
              <a:gd name="connsiteY14" fmla="*/ 3555868 h 5048491"/>
              <a:gd name="connsiteX0" fmla="*/ 70641 w 6552124"/>
              <a:gd name="connsiteY0" fmla="*/ 4094446 h 5587069"/>
              <a:gd name="connsiteX1" fmla="*/ 1334665 w 6552124"/>
              <a:gd name="connsiteY1" fmla="*/ 2816976 h 5587069"/>
              <a:gd name="connsiteX2" fmla="*/ 4225783 w 6552124"/>
              <a:gd name="connsiteY2" fmla="*/ 2265648 h 5587069"/>
              <a:gd name="connsiteX3" fmla="*/ 3002100 w 6552124"/>
              <a:gd name="connsiteY3" fmla="*/ 1472272 h 5587069"/>
              <a:gd name="connsiteX4" fmla="*/ 4634121 w 6552124"/>
              <a:gd name="connsiteY4" fmla="*/ 911756 h 5587069"/>
              <a:gd name="connsiteX5" fmla="*/ 4874969 w 6552124"/>
              <a:gd name="connsiteY5" fmla="*/ 565862 h 5587069"/>
              <a:gd name="connsiteX6" fmla="*/ 5508712 w 6552124"/>
              <a:gd name="connsiteY6" fmla="*/ 20 h 5587069"/>
              <a:gd name="connsiteX7" fmla="*/ 5658094 w 6552124"/>
              <a:gd name="connsiteY7" fmla="*/ 588496 h 5587069"/>
              <a:gd name="connsiteX8" fmla="*/ 5508712 w 6552124"/>
              <a:gd name="connsiteY8" fmla="*/ 968739 h 5587069"/>
              <a:gd name="connsiteX9" fmla="*/ 5193971 w 6552124"/>
              <a:gd name="connsiteY9" fmla="*/ 1082307 h 5587069"/>
              <a:gd name="connsiteX10" fmla="*/ 5422571 w 6552124"/>
              <a:gd name="connsiteY10" fmla="*/ 1902577 h 5587069"/>
              <a:gd name="connsiteX11" fmla="*/ 4481277 w 6552124"/>
              <a:gd name="connsiteY11" fmla="*/ 2709401 h 5587069"/>
              <a:gd name="connsiteX12" fmla="*/ 1778418 w 6552124"/>
              <a:gd name="connsiteY12" fmla="*/ 3892740 h 5587069"/>
              <a:gd name="connsiteX13" fmla="*/ 6552124 w 6552124"/>
              <a:gd name="connsiteY13" fmla="*/ 5587069 h 5587069"/>
              <a:gd name="connsiteX14" fmla="*/ 2249064 w 6552124"/>
              <a:gd name="connsiteY14" fmla="*/ 5587069 h 5587069"/>
              <a:gd name="connsiteX15" fmla="*/ 70641 w 6552124"/>
              <a:gd name="connsiteY15" fmla="*/ 4094446 h 5587069"/>
              <a:gd name="connsiteX0" fmla="*/ 70641 w 6552124"/>
              <a:gd name="connsiteY0" fmla="*/ 4095830 h 5588453"/>
              <a:gd name="connsiteX1" fmla="*/ 1334665 w 6552124"/>
              <a:gd name="connsiteY1" fmla="*/ 2818360 h 5588453"/>
              <a:gd name="connsiteX2" fmla="*/ 4225783 w 6552124"/>
              <a:gd name="connsiteY2" fmla="*/ 2267032 h 5588453"/>
              <a:gd name="connsiteX3" fmla="*/ 3002100 w 6552124"/>
              <a:gd name="connsiteY3" fmla="*/ 1473656 h 5588453"/>
              <a:gd name="connsiteX4" fmla="*/ 4634121 w 6552124"/>
              <a:gd name="connsiteY4" fmla="*/ 913140 h 5588453"/>
              <a:gd name="connsiteX5" fmla="*/ 4874969 w 6552124"/>
              <a:gd name="connsiteY5" fmla="*/ 567246 h 5588453"/>
              <a:gd name="connsiteX6" fmla="*/ 4408716 w 6552124"/>
              <a:gd name="connsiteY6" fmla="*/ 485765 h 5588453"/>
              <a:gd name="connsiteX7" fmla="*/ 5508712 w 6552124"/>
              <a:gd name="connsiteY7" fmla="*/ 1404 h 5588453"/>
              <a:gd name="connsiteX8" fmla="*/ 5658094 w 6552124"/>
              <a:gd name="connsiteY8" fmla="*/ 589880 h 5588453"/>
              <a:gd name="connsiteX9" fmla="*/ 5508712 w 6552124"/>
              <a:gd name="connsiteY9" fmla="*/ 970123 h 5588453"/>
              <a:gd name="connsiteX10" fmla="*/ 5193971 w 6552124"/>
              <a:gd name="connsiteY10" fmla="*/ 1083691 h 5588453"/>
              <a:gd name="connsiteX11" fmla="*/ 5422571 w 6552124"/>
              <a:gd name="connsiteY11" fmla="*/ 1903961 h 5588453"/>
              <a:gd name="connsiteX12" fmla="*/ 4481277 w 6552124"/>
              <a:gd name="connsiteY12" fmla="*/ 2710785 h 5588453"/>
              <a:gd name="connsiteX13" fmla="*/ 1778418 w 6552124"/>
              <a:gd name="connsiteY13" fmla="*/ 3894124 h 5588453"/>
              <a:gd name="connsiteX14" fmla="*/ 6552124 w 6552124"/>
              <a:gd name="connsiteY14" fmla="*/ 5588453 h 5588453"/>
              <a:gd name="connsiteX15" fmla="*/ 2249064 w 6552124"/>
              <a:gd name="connsiteY15" fmla="*/ 5588453 h 5588453"/>
              <a:gd name="connsiteX16" fmla="*/ 70641 w 6552124"/>
              <a:gd name="connsiteY16" fmla="*/ 4095830 h 5588453"/>
              <a:gd name="connsiteX0" fmla="*/ 70641 w 6552124"/>
              <a:gd name="connsiteY0" fmla="*/ 4094544 h 5587167"/>
              <a:gd name="connsiteX1" fmla="*/ 1334665 w 6552124"/>
              <a:gd name="connsiteY1" fmla="*/ 2817074 h 5587167"/>
              <a:gd name="connsiteX2" fmla="*/ 4225783 w 6552124"/>
              <a:gd name="connsiteY2" fmla="*/ 2265746 h 5587167"/>
              <a:gd name="connsiteX3" fmla="*/ 3002100 w 6552124"/>
              <a:gd name="connsiteY3" fmla="*/ 1472370 h 5587167"/>
              <a:gd name="connsiteX4" fmla="*/ 4634121 w 6552124"/>
              <a:gd name="connsiteY4" fmla="*/ 911854 h 5587167"/>
              <a:gd name="connsiteX5" fmla="*/ 4874969 w 6552124"/>
              <a:gd name="connsiteY5" fmla="*/ 565960 h 5587167"/>
              <a:gd name="connsiteX6" fmla="*/ 4408716 w 6552124"/>
              <a:gd name="connsiteY6" fmla="*/ 484479 h 5587167"/>
              <a:gd name="connsiteX7" fmla="*/ 5508712 w 6552124"/>
              <a:gd name="connsiteY7" fmla="*/ 118 h 5587167"/>
              <a:gd name="connsiteX8" fmla="*/ 5993073 w 6552124"/>
              <a:gd name="connsiteY8" fmla="*/ 606700 h 5587167"/>
              <a:gd name="connsiteX9" fmla="*/ 5658094 w 6552124"/>
              <a:gd name="connsiteY9" fmla="*/ 588594 h 5587167"/>
              <a:gd name="connsiteX10" fmla="*/ 5508712 w 6552124"/>
              <a:gd name="connsiteY10" fmla="*/ 968837 h 5587167"/>
              <a:gd name="connsiteX11" fmla="*/ 5193971 w 6552124"/>
              <a:gd name="connsiteY11" fmla="*/ 1082405 h 5587167"/>
              <a:gd name="connsiteX12" fmla="*/ 5422571 w 6552124"/>
              <a:gd name="connsiteY12" fmla="*/ 1902675 h 5587167"/>
              <a:gd name="connsiteX13" fmla="*/ 4481277 w 6552124"/>
              <a:gd name="connsiteY13" fmla="*/ 2709499 h 5587167"/>
              <a:gd name="connsiteX14" fmla="*/ 1778418 w 6552124"/>
              <a:gd name="connsiteY14" fmla="*/ 3892838 h 5587167"/>
              <a:gd name="connsiteX15" fmla="*/ 6552124 w 6552124"/>
              <a:gd name="connsiteY15" fmla="*/ 5587167 h 5587167"/>
              <a:gd name="connsiteX16" fmla="*/ 2249064 w 6552124"/>
              <a:gd name="connsiteY16" fmla="*/ 5587167 h 5587167"/>
              <a:gd name="connsiteX17" fmla="*/ 70641 w 6552124"/>
              <a:gd name="connsiteY17" fmla="*/ 4094544 h 5587167"/>
              <a:gd name="connsiteX0" fmla="*/ 70641 w 6552124"/>
              <a:gd name="connsiteY0" fmla="*/ 4094544 h 5587167"/>
              <a:gd name="connsiteX1" fmla="*/ 1334665 w 6552124"/>
              <a:gd name="connsiteY1" fmla="*/ 2817074 h 5587167"/>
              <a:gd name="connsiteX2" fmla="*/ 4225783 w 6552124"/>
              <a:gd name="connsiteY2" fmla="*/ 2265746 h 5587167"/>
              <a:gd name="connsiteX3" fmla="*/ 3002100 w 6552124"/>
              <a:gd name="connsiteY3" fmla="*/ 1472370 h 5587167"/>
              <a:gd name="connsiteX4" fmla="*/ 4634121 w 6552124"/>
              <a:gd name="connsiteY4" fmla="*/ 911854 h 5587167"/>
              <a:gd name="connsiteX5" fmla="*/ 4874969 w 6552124"/>
              <a:gd name="connsiteY5" fmla="*/ 565960 h 5587167"/>
              <a:gd name="connsiteX6" fmla="*/ 4408716 w 6552124"/>
              <a:gd name="connsiteY6" fmla="*/ 484479 h 5587167"/>
              <a:gd name="connsiteX7" fmla="*/ 5508712 w 6552124"/>
              <a:gd name="connsiteY7" fmla="*/ 118 h 5587167"/>
              <a:gd name="connsiteX8" fmla="*/ 5993073 w 6552124"/>
              <a:gd name="connsiteY8" fmla="*/ 606700 h 5587167"/>
              <a:gd name="connsiteX9" fmla="*/ 5658094 w 6552124"/>
              <a:gd name="connsiteY9" fmla="*/ 588594 h 5587167"/>
              <a:gd name="connsiteX10" fmla="*/ 5508712 w 6552124"/>
              <a:gd name="connsiteY10" fmla="*/ 968837 h 5587167"/>
              <a:gd name="connsiteX11" fmla="*/ 5193971 w 6552124"/>
              <a:gd name="connsiteY11" fmla="*/ 1082405 h 5587167"/>
              <a:gd name="connsiteX12" fmla="*/ 5422571 w 6552124"/>
              <a:gd name="connsiteY12" fmla="*/ 1902675 h 5587167"/>
              <a:gd name="connsiteX13" fmla="*/ 4481277 w 6552124"/>
              <a:gd name="connsiteY13" fmla="*/ 2709499 h 5587167"/>
              <a:gd name="connsiteX14" fmla="*/ 1778418 w 6552124"/>
              <a:gd name="connsiteY14" fmla="*/ 3892838 h 5587167"/>
              <a:gd name="connsiteX15" fmla="*/ 6552124 w 6552124"/>
              <a:gd name="connsiteY15" fmla="*/ 5587167 h 5587167"/>
              <a:gd name="connsiteX16" fmla="*/ 2249064 w 6552124"/>
              <a:gd name="connsiteY16" fmla="*/ 5587167 h 5587167"/>
              <a:gd name="connsiteX17" fmla="*/ 70641 w 6552124"/>
              <a:gd name="connsiteY17" fmla="*/ 4094544 h 5587167"/>
              <a:gd name="connsiteX0" fmla="*/ 70641 w 6552124"/>
              <a:gd name="connsiteY0" fmla="*/ 4094544 h 5587167"/>
              <a:gd name="connsiteX1" fmla="*/ 1334665 w 6552124"/>
              <a:gd name="connsiteY1" fmla="*/ 2817074 h 5587167"/>
              <a:gd name="connsiteX2" fmla="*/ 4225783 w 6552124"/>
              <a:gd name="connsiteY2" fmla="*/ 2265746 h 5587167"/>
              <a:gd name="connsiteX3" fmla="*/ 3002100 w 6552124"/>
              <a:gd name="connsiteY3" fmla="*/ 1472370 h 5587167"/>
              <a:gd name="connsiteX4" fmla="*/ 4634121 w 6552124"/>
              <a:gd name="connsiteY4" fmla="*/ 911854 h 5587167"/>
              <a:gd name="connsiteX5" fmla="*/ 4874969 w 6552124"/>
              <a:gd name="connsiteY5" fmla="*/ 565960 h 5587167"/>
              <a:gd name="connsiteX6" fmla="*/ 4395136 w 6552124"/>
              <a:gd name="connsiteY6" fmla="*/ 507112 h 5587167"/>
              <a:gd name="connsiteX7" fmla="*/ 5508712 w 6552124"/>
              <a:gd name="connsiteY7" fmla="*/ 118 h 5587167"/>
              <a:gd name="connsiteX8" fmla="*/ 5993073 w 6552124"/>
              <a:gd name="connsiteY8" fmla="*/ 606700 h 5587167"/>
              <a:gd name="connsiteX9" fmla="*/ 5658094 w 6552124"/>
              <a:gd name="connsiteY9" fmla="*/ 588594 h 5587167"/>
              <a:gd name="connsiteX10" fmla="*/ 5508712 w 6552124"/>
              <a:gd name="connsiteY10" fmla="*/ 968837 h 5587167"/>
              <a:gd name="connsiteX11" fmla="*/ 5193971 w 6552124"/>
              <a:gd name="connsiteY11" fmla="*/ 1082405 h 5587167"/>
              <a:gd name="connsiteX12" fmla="*/ 5422571 w 6552124"/>
              <a:gd name="connsiteY12" fmla="*/ 1902675 h 5587167"/>
              <a:gd name="connsiteX13" fmla="*/ 4481277 w 6552124"/>
              <a:gd name="connsiteY13" fmla="*/ 2709499 h 5587167"/>
              <a:gd name="connsiteX14" fmla="*/ 1778418 w 6552124"/>
              <a:gd name="connsiteY14" fmla="*/ 3892838 h 5587167"/>
              <a:gd name="connsiteX15" fmla="*/ 6552124 w 6552124"/>
              <a:gd name="connsiteY15" fmla="*/ 5587167 h 5587167"/>
              <a:gd name="connsiteX16" fmla="*/ 2249064 w 6552124"/>
              <a:gd name="connsiteY16" fmla="*/ 5587167 h 5587167"/>
              <a:gd name="connsiteX17" fmla="*/ 70641 w 6552124"/>
              <a:gd name="connsiteY17" fmla="*/ 4094544 h 5587167"/>
              <a:gd name="connsiteX0" fmla="*/ 70641 w 6552124"/>
              <a:gd name="connsiteY0" fmla="*/ 4094544 h 5587167"/>
              <a:gd name="connsiteX1" fmla="*/ 1334665 w 6552124"/>
              <a:gd name="connsiteY1" fmla="*/ 2817074 h 5587167"/>
              <a:gd name="connsiteX2" fmla="*/ 4225783 w 6552124"/>
              <a:gd name="connsiteY2" fmla="*/ 2265746 h 5587167"/>
              <a:gd name="connsiteX3" fmla="*/ 3002100 w 6552124"/>
              <a:gd name="connsiteY3" fmla="*/ 1472370 h 5587167"/>
              <a:gd name="connsiteX4" fmla="*/ 4634121 w 6552124"/>
              <a:gd name="connsiteY4" fmla="*/ 911854 h 5587167"/>
              <a:gd name="connsiteX5" fmla="*/ 4874969 w 6552124"/>
              <a:gd name="connsiteY5" fmla="*/ 565960 h 5587167"/>
              <a:gd name="connsiteX6" fmla="*/ 4395136 w 6552124"/>
              <a:gd name="connsiteY6" fmla="*/ 507112 h 5587167"/>
              <a:gd name="connsiteX7" fmla="*/ 5508712 w 6552124"/>
              <a:gd name="connsiteY7" fmla="*/ 118 h 5587167"/>
              <a:gd name="connsiteX8" fmla="*/ 5993073 w 6552124"/>
              <a:gd name="connsiteY8" fmla="*/ 606700 h 5587167"/>
              <a:gd name="connsiteX9" fmla="*/ 5658094 w 6552124"/>
              <a:gd name="connsiteY9" fmla="*/ 588594 h 5587167"/>
              <a:gd name="connsiteX10" fmla="*/ 5508712 w 6552124"/>
              <a:gd name="connsiteY10" fmla="*/ 968837 h 5587167"/>
              <a:gd name="connsiteX11" fmla="*/ 5193971 w 6552124"/>
              <a:gd name="connsiteY11" fmla="*/ 1082405 h 5587167"/>
              <a:gd name="connsiteX12" fmla="*/ 5422571 w 6552124"/>
              <a:gd name="connsiteY12" fmla="*/ 1902675 h 5587167"/>
              <a:gd name="connsiteX13" fmla="*/ 4481277 w 6552124"/>
              <a:gd name="connsiteY13" fmla="*/ 2709499 h 5587167"/>
              <a:gd name="connsiteX14" fmla="*/ 1778418 w 6552124"/>
              <a:gd name="connsiteY14" fmla="*/ 3892838 h 5587167"/>
              <a:gd name="connsiteX15" fmla="*/ 6552124 w 6552124"/>
              <a:gd name="connsiteY15" fmla="*/ 5587167 h 5587167"/>
              <a:gd name="connsiteX16" fmla="*/ 2249064 w 6552124"/>
              <a:gd name="connsiteY16" fmla="*/ 5587167 h 5587167"/>
              <a:gd name="connsiteX17" fmla="*/ 70641 w 6552124"/>
              <a:gd name="connsiteY17" fmla="*/ 4094544 h 5587167"/>
              <a:gd name="connsiteX0" fmla="*/ 70641 w 6552124"/>
              <a:gd name="connsiteY0" fmla="*/ 4094544 h 5587167"/>
              <a:gd name="connsiteX1" fmla="*/ 1334665 w 6552124"/>
              <a:gd name="connsiteY1" fmla="*/ 2817074 h 5587167"/>
              <a:gd name="connsiteX2" fmla="*/ 4225783 w 6552124"/>
              <a:gd name="connsiteY2" fmla="*/ 2265746 h 5587167"/>
              <a:gd name="connsiteX3" fmla="*/ 3002100 w 6552124"/>
              <a:gd name="connsiteY3" fmla="*/ 1472370 h 5587167"/>
              <a:gd name="connsiteX4" fmla="*/ 4634121 w 6552124"/>
              <a:gd name="connsiteY4" fmla="*/ 911854 h 5587167"/>
              <a:gd name="connsiteX5" fmla="*/ 4874969 w 6552124"/>
              <a:gd name="connsiteY5" fmla="*/ 565960 h 5587167"/>
              <a:gd name="connsiteX6" fmla="*/ 4395136 w 6552124"/>
              <a:gd name="connsiteY6" fmla="*/ 507112 h 5587167"/>
              <a:gd name="connsiteX7" fmla="*/ 5508712 w 6552124"/>
              <a:gd name="connsiteY7" fmla="*/ 118 h 5587167"/>
              <a:gd name="connsiteX8" fmla="*/ 5993073 w 6552124"/>
              <a:gd name="connsiteY8" fmla="*/ 606700 h 5587167"/>
              <a:gd name="connsiteX9" fmla="*/ 5658094 w 6552124"/>
              <a:gd name="connsiteY9" fmla="*/ 588594 h 5587167"/>
              <a:gd name="connsiteX10" fmla="*/ 5508712 w 6552124"/>
              <a:gd name="connsiteY10" fmla="*/ 968837 h 5587167"/>
              <a:gd name="connsiteX11" fmla="*/ 5193971 w 6552124"/>
              <a:gd name="connsiteY11" fmla="*/ 1082405 h 5587167"/>
              <a:gd name="connsiteX12" fmla="*/ 5422571 w 6552124"/>
              <a:gd name="connsiteY12" fmla="*/ 1902675 h 5587167"/>
              <a:gd name="connsiteX13" fmla="*/ 4481277 w 6552124"/>
              <a:gd name="connsiteY13" fmla="*/ 2709499 h 5587167"/>
              <a:gd name="connsiteX14" fmla="*/ 1778418 w 6552124"/>
              <a:gd name="connsiteY14" fmla="*/ 3892838 h 5587167"/>
              <a:gd name="connsiteX15" fmla="*/ 6552124 w 6552124"/>
              <a:gd name="connsiteY15" fmla="*/ 5587167 h 5587167"/>
              <a:gd name="connsiteX16" fmla="*/ 2249064 w 6552124"/>
              <a:gd name="connsiteY16" fmla="*/ 5587167 h 5587167"/>
              <a:gd name="connsiteX17" fmla="*/ 70641 w 6552124"/>
              <a:gd name="connsiteY17" fmla="*/ 4094544 h 5587167"/>
              <a:gd name="connsiteX0" fmla="*/ 70641 w 6552124"/>
              <a:gd name="connsiteY0" fmla="*/ 4094544 h 5587167"/>
              <a:gd name="connsiteX1" fmla="*/ 1334665 w 6552124"/>
              <a:gd name="connsiteY1" fmla="*/ 2817074 h 5587167"/>
              <a:gd name="connsiteX2" fmla="*/ 4225783 w 6552124"/>
              <a:gd name="connsiteY2" fmla="*/ 2265746 h 5587167"/>
              <a:gd name="connsiteX3" fmla="*/ 3002100 w 6552124"/>
              <a:gd name="connsiteY3" fmla="*/ 1472370 h 5587167"/>
              <a:gd name="connsiteX4" fmla="*/ 4634121 w 6552124"/>
              <a:gd name="connsiteY4" fmla="*/ 911854 h 5587167"/>
              <a:gd name="connsiteX5" fmla="*/ 4874969 w 6552124"/>
              <a:gd name="connsiteY5" fmla="*/ 565960 h 5587167"/>
              <a:gd name="connsiteX6" fmla="*/ 4395136 w 6552124"/>
              <a:gd name="connsiteY6" fmla="*/ 507112 h 5587167"/>
              <a:gd name="connsiteX7" fmla="*/ 5508712 w 6552124"/>
              <a:gd name="connsiteY7" fmla="*/ 118 h 5587167"/>
              <a:gd name="connsiteX8" fmla="*/ 5993073 w 6552124"/>
              <a:gd name="connsiteY8" fmla="*/ 606700 h 5587167"/>
              <a:gd name="connsiteX9" fmla="*/ 5658094 w 6552124"/>
              <a:gd name="connsiteY9" fmla="*/ 588594 h 5587167"/>
              <a:gd name="connsiteX10" fmla="*/ 5508712 w 6552124"/>
              <a:gd name="connsiteY10" fmla="*/ 968837 h 5587167"/>
              <a:gd name="connsiteX11" fmla="*/ 5193971 w 6552124"/>
              <a:gd name="connsiteY11" fmla="*/ 1082405 h 5587167"/>
              <a:gd name="connsiteX12" fmla="*/ 5422571 w 6552124"/>
              <a:gd name="connsiteY12" fmla="*/ 1902675 h 5587167"/>
              <a:gd name="connsiteX13" fmla="*/ 4481277 w 6552124"/>
              <a:gd name="connsiteY13" fmla="*/ 2709499 h 5587167"/>
              <a:gd name="connsiteX14" fmla="*/ 1778418 w 6552124"/>
              <a:gd name="connsiteY14" fmla="*/ 3892838 h 5587167"/>
              <a:gd name="connsiteX15" fmla="*/ 6552124 w 6552124"/>
              <a:gd name="connsiteY15" fmla="*/ 5587167 h 5587167"/>
              <a:gd name="connsiteX16" fmla="*/ 2249064 w 6552124"/>
              <a:gd name="connsiteY16" fmla="*/ 5587167 h 5587167"/>
              <a:gd name="connsiteX17" fmla="*/ 70641 w 6552124"/>
              <a:gd name="connsiteY17" fmla="*/ 4094544 h 5587167"/>
              <a:gd name="connsiteX0" fmla="*/ 70641 w 6552124"/>
              <a:gd name="connsiteY0" fmla="*/ 4094544 h 5587167"/>
              <a:gd name="connsiteX1" fmla="*/ 1334665 w 6552124"/>
              <a:gd name="connsiteY1" fmla="*/ 2817074 h 5587167"/>
              <a:gd name="connsiteX2" fmla="*/ 4225783 w 6552124"/>
              <a:gd name="connsiteY2" fmla="*/ 2265746 h 5587167"/>
              <a:gd name="connsiteX3" fmla="*/ 3002100 w 6552124"/>
              <a:gd name="connsiteY3" fmla="*/ 1472370 h 5587167"/>
              <a:gd name="connsiteX4" fmla="*/ 4634121 w 6552124"/>
              <a:gd name="connsiteY4" fmla="*/ 911854 h 5587167"/>
              <a:gd name="connsiteX5" fmla="*/ 4874969 w 6552124"/>
              <a:gd name="connsiteY5" fmla="*/ 565960 h 5587167"/>
              <a:gd name="connsiteX6" fmla="*/ 4395136 w 6552124"/>
              <a:gd name="connsiteY6" fmla="*/ 507112 h 5587167"/>
              <a:gd name="connsiteX7" fmla="*/ 5508712 w 6552124"/>
              <a:gd name="connsiteY7" fmla="*/ 118 h 5587167"/>
              <a:gd name="connsiteX8" fmla="*/ 5993073 w 6552124"/>
              <a:gd name="connsiteY8" fmla="*/ 606700 h 5587167"/>
              <a:gd name="connsiteX9" fmla="*/ 5658094 w 6552124"/>
              <a:gd name="connsiteY9" fmla="*/ 588594 h 5587167"/>
              <a:gd name="connsiteX10" fmla="*/ 5508712 w 6552124"/>
              <a:gd name="connsiteY10" fmla="*/ 968837 h 5587167"/>
              <a:gd name="connsiteX11" fmla="*/ 5193971 w 6552124"/>
              <a:gd name="connsiteY11" fmla="*/ 1082405 h 5587167"/>
              <a:gd name="connsiteX12" fmla="*/ 5422571 w 6552124"/>
              <a:gd name="connsiteY12" fmla="*/ 1902675 h 5587167"/>
              <a:gd name="connsiteX13" fmla="*/ 4481277 w 6552124"/>
              <a:gd name="connsiteY13" fmla="*/ 2709499 h 5587167"/>
              <a:gd name="connsiteX14" fmla="*/ 1778418 w 6552124"/>
              <a:gd name="connsiteY14" fmla="*/ 3892838 h 5587167"/>
              <a:gd name="connsiteX15" fmla="*/ 6552124 w 6552124"/>
              <a:gd name="connsiteY15" fmla="*/ 5587167 h 5587167"/>
              <a:gd name="connsiteX16" fmla="*/ 2249064 w 6552124"/>
              <a:gd name="connsiteY16" fmla="*/ 5587167 h 5587167"/>
              <a:gd name="connsiteX17" fmla="*/ 70641 w 6552124"/>
              <a:gd name="connsiteY17" fmla="*/ 4094544 h 5587167"/>
              <a:gd name="connsiteX0" fmla="*/ 70641 w 6552124"/>
              <a:gd name="connsiteY0" fmla="*/ 4094544 h 5587167"/>
              <a:gd name="connsiteX1" fmla="*/ 1334665 w 6552124"/>
              <a:gd name="connsiteY1" fmla="*/ 2817074 h 5587167"/>
              <a:gd name="connsiteX2" fmla="*/ 4225783 w 6552124"/>
              <a:gd name="connsiteY2" fmla="*/ 2265746 h 5587167"/>
              <a:gd name="connsiteX3" fmla="*/ 3002100 w 6552124"/>
              <a:gd name="connsiteY3" fmla="*/ 1472370 h 5587167"/>
              <a:gd name="connsiteX4" fmla="*/ 4634121 w 6552124"/>
              <a:gd name="connsiteY4" fmla="*/ 911854 h 5587167"/>
              <a:gd name="connsiteX5" fmla="*/ 4874969 w 6552124"/>
              <a:gd name="connsiteY5" fmla="*/ 565960 h 5587167"/>
              <a:gd name="connsiteX6" fmla="*/ 4395136 w 6552124"/>
              <a:gd name="connsiteY6" fmla="*/ 507112 h 5587167"/>
              <a:gd name="connsiteX7" fmla="*/ 5508712 w 6552124"/>
              <a:gd name="connsiteY7" fmla="*/ 118 h 5587167"/>
              <a:gd name="connsiteX8" fmla="*/ 5993073 w 6552124"/>
              <a:gd name="connsiteY8" fmla="*/ 606700 h 5587167"/>
              <a:gd name="connsiteX9" fmla="*/ 5658094 w 6552124"/>
              <a:gd name="connsiteY9" fmla="*/ 588594 h 5587167"/>
              <a:gd name="connsiteX10" fmla="*/ 5508712 w 6552124"/>
              <a:gd name="connsiteY10" fmla="*/ 968837 h 5587167"/>
              <a:gd name="connsiteX11" fmla="*/ 5193971 w 6552124"/>
              <a:gd name="connsiteY11" fmla="*/ 1082405 h 5587167"/>
              <a:gd name="connsiteX12" fmla="*/ 5422571 w 6552124"/>
              <a:gd name="connsiteY12" fmla="*/ 1902675 h 5587167"/>
              <a:gd name="connsiteX13" fmla="*/ 4481277 w 6552124"/>
              <a:gd name="connsiteY13" fmla="*/ 2709499 h 5587167"/>
              <a:gd name="connsiteX14" fmla="*/ 1778418 w 6552124"/>
              <a:gd name="connsiteY14" fmla="*/ 3892838 h 5587167"/>
              <a:gd name="connsiteX15" fmla="*/ 6552124 w 6552124"/>
              <a:gd name="connsiteY15" fmla="*/ 5587167 h 5587167"/>
              <a:gd name="connsiteX16" fmla="*/ 2249064 w 6552124"/>
              <a:gd name="connsiteY16" fmla="*/ 5587167 h 5587167"/>
              <a:gd name="connsiteX17" fmla="*/ 70641 w 6552124"/>
              <a:gd name="connsiteY17" fmla="*/ 4094544 h 5587167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5993073 w 6552124"/>
              <a:gd name="connsiteY8" fmla="*/ 606582 h 5587049"/>
              <a:gd name="connsiteX9" fmla="*/ 5658094 w 6552124"/>
              <a:gd name="connsiteY9" fmla="*/ 58847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02126 w 6552124"/>
              <a:gd name="connsiteY8" fmla="*/ 633743 h 5587049"/>
              <a:gd name="connsiteX9" fmla="*/ 5658094 w 6552124"/>
              <a:gd name="connsiteY9" fmla="*/ 58847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02126 w 6552124"/>
              <a:gd name="connsiteY8" fmla="*/ 633743 h 5587049"/>
              <a:gd name="connsiteX9" fmla="*/ 5658094 w 6552124"/>
              <a:gd name="connsiteY9" fmla="*/ 58847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02126 w 6552124"/>
              <a:gd name="connsiteY8" fmla="*/ 633743 h 5587049"/>
              <a:gd name="connsiteX9" fmla="*/ 5658094 w 6552124"/>
              <a:gd name="connsiteY9" fmla="*/ 58847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02126 w 6552124"/>
              <a:gd name="connsiteY8" fmla="*/ 633743 h 5587049"/>
              <a:gd name="connsiteX9" fmla="*/ 5658094 w 6552124"/>
              <a:gd name="connsiteY9" fmla="*/ 60205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02126 w 6552124"/>
              <a:gd name="connsiteY8" fmla="*/ 633743 h 5587049"/>
              <a:gd name="connsiteX9" fmla="*/ 5658094 w 6552124"/>
              <a:gd name="connsiteY9" fmla="*/ 60205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02126 w 6552124"/>
              <a:gd name="connsiteY8" fmla="*/ 624690 h 5587049"/>
              <a:gd name="connsiteX9" fmla="*/ 5658094 w 6552124"/>
              <a:gd name="connsiteY9" fmla="*/ 60205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02126 w 6552124"/>
              <a:gd name="connsiteY8" fmla="*/ 624690 h 5587049"/>
              <a:gd name="connsiteX9" fmla="*/ 5658094 w 6552124"/>
              <a:gd name="connsiteY9" fmla="*/ 60205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5997599 w 6552124"/>
              <a:gd name="connsiteY8" fmla="*/ 597529 h 5587049"/>
              <a:gd name="connsiteX9" fmla="*/ 5658094 w 6552124"/>
              <a:gd name="connsiteY9" fmla="*/ 60205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58094 w 6552124"/>
              <a:gd name="connsiteY9" fmla="*/ 60205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58094 w 6552124"/>
              <a:gd name="connsiteY9" fmla="*/ 60205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58094 w 6552124"/>
              <a:gd name="connsiteY9" fmla="*/ 60205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58094 w 6552124"/>
              <a:gd name="connsiteY9" fmla="*/ 611109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53567 w 6552124"/>
              <a:gd name="connsiteY9" fmla="*/ 62921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35460 w 6552124"/>
              <a:gd name="connsiteY9" fmla="*/ 61563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62620 w 6552124"/>
              <a:gd name="connsiteY9" fmla="*/ 61563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62620 w 6552124"/>
              <a:gd name="connsiteY9" fmla="*/ 615636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62620 w 6552124"/>
              <a:gd name="connsiteY9" fmla="*/ 624690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62620 w 6552124"/>
              <a:gd name="connsiteY9" fmla="*/ 620163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62620 w 6552124"/>
              <a:gd name="connsiteY9" fmla="*/ 620163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20163 h 5587049"/>
              <a:gd name="connsiteX9" fmla="*/ 5662620 w 6552124"/>
              <a:gd name="connsiteY9" fmla="*/ 611109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62620 w 6552124"/>
              <a:gd name="connsiteY9" fmla="*/ 611109 h 5587049"/>
              <a:gd name="connsiteX10" fmla="*/ 5508712 w 6552124"/>
              <a:gd name="connsiteY10" fmla="*/ 968719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62620 w 6552124"/>
              <a:gd name="connsiteY9" fmla="*/ 611109 h 5587049"/>
              <a:gd name="connsiteX10" fmla="*/ 5472499 w 6552124"/>
              <a:gd name="connsiteY10" fmla="*/ 950612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62620 w 6552124"/>
              <a:gd name="connsiteY9" fmla="*/ 611109 h 5587049"/>
              <a:gd name="connsiteX10" fmla="*/ 5481553 w 6552124"/>
              <a:gd name="connsiteY10" fmla="*/ 959666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62620 w 6552124"/>
              <a:gd name="connsiteY9" fmla="*/ 611109 h 5587049"/>
              <a:gd name="connsiteX10" fmla="*/ 5193971 w 6552124"/>
              <a:gd name="connsiteY10" fmla="*/ 1082287 h 5587049"/>
              <a:gd name="connsiteX11" fmla="*/ 5422571 w 6552124"/>
              <a:gd name="connsiteY11" fmla="*/ 1902557 h 5587049"/>
              <a:gd name="connsiteX12" fmla="*/ 4481277 w 6552124"/>
              <a:gd name="connsiteY12" fmla="*/ 2709381 h 5587049"/>
              <a:gd name="connsiteX13" fmla="*/ 1778418 w 6552124"/>
              <a:gd name="connsiteY13" fmla="*/ 3892720 h 5587049"/>
              <a:gd name="connsiteX14" fmla="*/ 6552124 w 6552124"/>
              <a:gd name="connsiteY14" fmla="*/ 5587049 h 5587049"/>
              <a:gd name="connsiteX15" fmla="*/ 2249064 w 6552124"/>
              <a:gd name="connsiteY15" fmla="*/ 5587049 h 5587049"/>
              <a:gd name="connsiteX16" fmla="*/ 70641 w 6552124"/>
              <a:gd name="connsiteY16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62620 w 6552124"/>
              <a:gd name="connsiteY9" fmla="*/ 611109 h 5587049"/>
              <a:gd name="connsiteX10" fmla="*/ 5513239 w 6552124"/>
              <a:gd name="connsiteY10" fmla="*/ 932507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62620 w 6552124"/>
              <a:gd name="connsiteY9" fmla="*/ 611109 h 5587049"/>
              <a:gd name="connsiteX10" fmla="*/ 5513239 w 6552124"/>
              <a:gd name="connsiteY10" fmla="*/ 932507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26406 w 6552124"/>
              <a:gd name="connsiteY9" fmla="*/ 611109 h 5587049"/>
              <a:gd name="connsiteX10" fmla="*/ 5513239 w 6552124"/>
              <a:gd name="connsiteY10" fmla="*/ 932507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53567 w 6552124"/>
              <a:gd name="connsiteY9" fmla="*/ 602055 h 5587049"/>
              <a:gd name="connsiteX10" fmla="*/ 5513239 w 6552124"/>
              <a:gd name="connsiteY10" fmla="*/ 932507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02055 h 5587049"/>
              <a:gd name="connsiteX10" fmla="*/ 5513239 w 6552124"/>
              <a:gd name="connsiteY10" fmla="*/ 932507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193971 w 6552124"/>
              <a:gd name="connsiteY11" fmla="*/ 108228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4121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38647 w 6552124"/>
              <a:gd name="connsiteY4" fmla="*/ 947950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  <a:gd name="connsiteX0" fmla="*/ 70641 w 6552124"/>
              <a:gd name="connsiteY0" fmla="*/ 4094426 h 5587049"/>
              <a:gd name="connsiteX1" fmla="*/ 1334665 w 6552124"/>
              <a:gd name="connsiteY1" fmla="*/ 2816956 h 5587049"/>
              <a:gd name="connsiteX2" fmla="*/ 4225783 w 6552124"/>
              <a:gd name="connsiteY2" fmla="*/ 2265628 h 5587049"/>
              <a:gd name="connsiteX3" fmla="*/ 3002100 w 6552124"/>
              <a:gd name="connsiteY3" fmla="*/ 1472252 h 5587049"/>
              <a:gd name="connsiteX4" fmla="*/ 4616013 w 6552124"/>
              <a:gd name="connsiteY4" fmla="*/ 911736 h 5587049"/>
              <a:gd name="connsiteX5" fmla="*/ 4874969 w 6552124"/>
              <a:gd name="connsiteY5" fmla="*/ 565842 h 5587049"/>
              <a:gd name="connsiteX6" fmla="*/ 4395136 w 6552124"/>
              <a:gd name="connsiteY6" fmla="*/ 506994 h 5587049"/>
              <a:gd name="connsiteX7" fmla="*/ 5508712 w 6552124"/>
              <a:gd name="connsiteY7" fmla="*/ 0 h 5587049"/>
              <a:gd name="connsiteX8" fmla="*/ 6020233 w 6552124"/>
              <a:gd name="connsiteY8" fmla="*/ 611109 h 5587049"/>
              <a:gd name="connsiteX9" fmla="*/ 5649040 w 6552124"/>
              <a:gd name="connsiteY9" fmla="*/ 611108 h 5587049"/>
              <a:gd name="connsiteX10" fmla="*/ 5513239 w 6552124"/>
              <a:gd name="connsiteY10" fmla="*/ 932507 h 5587049"/>
              <a:gd name="connsiteX11" fmla="*/ 5207551 w 6552124"/>
              <a:gd name="connsiteY11" fmla="*/ 1109447 h 5587049"/>
              <a:gd name="connsiteX12" fmla="*/ 5422571 w 6552124"/>
              <a:gd name="connsiteY12" fmla="*/ 1902557 h 5587049"/>
              <a:gd name="connsiteX13" fmla="*/ 4481277 w 6552124"/>
              <a:gd name="connsiteY13" fmla="*/ 2709381 h 5587049"/>
              <a:gd name="connsiteX14" fmla="*/ 1778418 w 6552124"/>
              <a:gd name="connsiteY14" fmla="*/ 3892720 h 5587049"/>
              <a:gd name="connsiteX15" fmla="*/ 6552124 w 6552124"/>
              <a:gd name="connsiteY15" fmla="*/ 5587049 h 5587049"/>
              <a:gd name="connsiteX16" fmla="*/ 2249064 w 6552124"/>
              <a:gd name="connsiteY16" fmla="*/ 5587049 h 5587049"/>
              <a:gd name="connsiteX17" fmla="*/ 70641 w 6552124"/>
              <a:gd name="connsiteY17" fmla="*/ 4094426 h 55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52124" h="5587049">
                <a:moveTo>
                  <a:pt x="70641" y="4094426"/>
                </a:moveTo>
                <a:cubicBezTo>
                  <a:pt x="-108653" y="3758249"/>
                  <a:pt x="-32452" y="3166580"/>
                  <a:pt x="1334665" y="2816956"/>
                </a:cubicBezTo>
                <a:cubicBezTo>
                  <a:pt x="2175106" y="2588357"/>
                  <a:pt x="3661006" y="2458369"/>
                  <a:pt x="4225783" y="2265628"/>
                </a:cubicBezTo>
                <a:cubicBezTo>
                  <a:pt x="5046054" y="1992205"/>
                  <a:pt x="3380858" y="1828599"/>
                  <a:pt x="3002100" y="1472252"/>
                </a:cubicBezTo>
                <a:cubicBezTo>
                  <a:pt x="2616221" y="1093071"/>
                  <a:pt x="4293284" y="952211"/>
                  <a:pt x="4616013" y="911736"/>
                </a:cubicBezTo>
                <a:cubicBezTo>
                  <a:pt x="4734263" y="891188"/>
                  <a:pt x="4830300" y="681585"/>
                  <a:pt x="4874969" y="565842"/>
                </a:cubicBezTo>
                <a:cubicBezTo>
                  <a:pt x="4765729" y="555724"/>
                  <a:pt x="4570169" y="519820"/>
                  <a:pt x="4395136" y="506994"/>
                </a:cubicBezTo>
                <a:cubicBezTo>
                  <a:pt x="4618455" y="421740"/>
                  <a:pt x="5384981" y="40740"/>
                  <a:pt x="5508712" y="0"/>
                </a:cubicBezTo>
                <a:cubicBezTo>
                  <a:pt x="5664130" y="190124"/>
                  <a:pt x="5936489" y="499450"/>
                  <a:pt x="6020233" y="611109"/>
                </a:cubicBezTo>
                <a:lnTo>
                  <a:pt x="5649040" y="611108"/>
                </a:lnTo>
                <a:cubicBezTo>
                  <a:pt x="5633197" y="747664"/>
                  <a:pt x="5586820" y="849451"/>
                  <a:pt x="5513239" y="932507"/>
                </a:cubicBezTo>
                <a:cubicBezTo>
                  <a:pt x="5439658" y="1015563"/>
                  <a:pt x="5340120" y="1076171"/>
                  <a:pt x="5207551" y="1109447"/>
                </a:cubicBezTo>
                <a:cubicBezTo>
                  <a:pt x="3736490" y="1478693"/>
                  <a:pt x="4448078" y="1255348"/>
                  <a:pt x="5422571" y="1902557"/>
                </a:cubicBezTo>
                <a:cubicBezTo>
                  <a:pt x="6014242" y="2279074"/>
                  <a:pt x="5188368" y="2548390"/>
                  <a:pt x="4481277" y="2709381"/>
                </a:cubicBezTo>
                <a:cubicBezTo>
                  <a:pt x="4039765" y="2839368"/>
                  <a:pt x="810230" y="3027627"/>
                  <a:pt x="1778418" y="3892720"/>
                </a:cubicBezTo>
                <a:cubicBezTo>
                  <a:pt x="3248630" y="4928144"/>
                  <a:pt x="5808054" y="5345002"/>
                  <a:pt x="6552124" y="5587049"/>
                </a:cubicBezTo>
                <a:lnTo>
                  <a:pt x="2249064" y="5587049"/>
                </a:lnTo>
                <a:cubicBezTo>
                  <a:pt x="1227088" y="5197085"/>
                  <a:pt x="353030" y="4551626"/>
                  <a:pt x="70641" y="4094426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161729" y="1189120"/>
            <a:ext cx="4831031" cy="5636266"/>
          </a:xfrm>
          <a:custGeom>
            <a:avLst/>
            <a:gdLst>
              <a:gd name="connsiteX0" fmla="*/ 4448140 w 4448140"/>
              <a:gd name="connsiteY0" fmla="*/ 0 h 4975761"/>
              <a:gd name="connsiteX1" fmla="*/ 4103756 w 4448140"/>
              <a:gd name="connsiteY1" fmla="*/ 308759 h 4975761"/>
              <a:gd name="connsiteX2" fmla="*/ 2916223 w 4448140"/>
              <a:gd name="connsiteY2" fmla="*/ 665019 h 4975761"/>
              <a:gd name="connsiteX3" fmla="*/ 4341262 w 4448140"/>
              <a:gd name="connsiteY3" fmla="*/ 1413164 h 4975761"/>
              <a:gd name="connsiteX4" fmla="*/ 1324930 w 4448140"/>
              <a:gd name="connsiteY4" fmla="*/ 2244437 h 4975761"/>
              <a:gd name="connsiteX5" fmla="*/ 66145 w 4448140"/>
              <a:gd name="connsiteY5" fmla="*/ 2719450 h 4975761"/>
              <a:gd name="connsiteX6" fmla="*/ 3201231 w 4448140"/>
              <a:gd name="connsiteY6" fmla="*/ 4952011 h 4975761"/>
              <a:gd name="connsiteX7" fmla="*/ 3201231 w 4448140"/>
              <a:gd name="connsiteY7" fmla="*/ 4952011 h 4975761"/>
              <a:gd name="connsiteX8" fmla="*/ 3153730 w 4448140"/>
              <a:gd name="connsiteY8" fmla="*/ 4975761 h 4975761"/>
              <a:gd name="connsiteX9" fmla="*/ 3153730 w 4448140"/>
              <a:gd name="connsiteY9" fmla="*/ 4975761 h 4975761"/>
              <a:gd name="connsiteX10" fmla="*/ 3153730 w 4448140"/>
              <a:gd name="connsiteY10" fmla="*/ 4975761 h 4975761"/>
              <a:gd name="connsiteX11" fmla="*/ 3224982 w 4448140"/>
              <a:gd name="connsiteY11" fmla="*/ 4963886 h 4975761"/>
              <a:gd name="connsiteX0" fmla="*/ 4448140 w 4448140"/>
              <a:gd name="connsiteY0" fmla="*/ 0 h 4975761"/>
              <a:gd name="connsiteX1" fmla="*/ 4103756 w 4448140"/>
              <a:gd name="connsiteY1" fmla="*/ 308759 h 4975761"/>
              <a:gd name="connsiteX2" fmla="*/ 2916223 w 4448140"/>
              <a:gd name="connsiteY2" fmla="*/ 665019 h 4975761"/>
              <a:gd name="connsiteX3" fmla="*/ 4341262 w 4448140"/>
              <a:gd name="connsiteY3" fmla="*/ 1413164 h 4975761"/>
              <a:gd name="connsiteX4" fmla="*/ 1324930 w 4448140"/>
              <a:gd name="connsiteY4" fmla="*/ 2244437 h 4975761"/>
              <a:gd name="connsiteX5" fmla="*/ 66145 w 4448140"/>
              <a:gd name="connsiteY5" fmla="*/ 2719450 h 4975761"/>
              <a:gd name="connsiteX6" fmla="*/ 3201231 w 4448140"/>
              <a:gd name="connsiteY6" fmla="*/ 4952011 h 4975761"/>
              <a:gd name="connsiteX7" fmla="*/ 3201231 w 4448140"/>
              <a:gd name="connsiteY7" fmla="*/ 4952011 h 4975761"/>
              <a:gd name="connsiteX8" fmla="*/ 3153730 w 4448140"/>
              <a:gd name="connsiteY8" fmla="*/ 4975761 h 4975761"/>
              <a:gd name="connsiteX9" fmla="*/ 3153730 w 4448140"/>
              <a:gd name="connsiteY9" fmla="*/ 4975761 h 4975761"/>
              <a:gd name="connsiteX10" fmla="*/ 3224982 w 4448140"/>
              <a:gd name="connsiteY10" fmla="*/ 4963886 h 4975761"/>
              <a:gd name="connsiteX0" fmla="*/ 4448140 w 4448140"/>
              <a:gd name="connsiteY0" fmla="*/ 0 h 4975761"/>
              <a:gd name="connsiteX1" fmla="*/ 4103756 w 4448140"/>
              <a:gd name="connsiteY1" fmla="*/ 308759 h 4975761"/>
              <a:gd name="connsiteX2" fmla="*/ 2916223 w 4448140"/>
              <a:gd name="connsiteY2" fmla="*/ 665019 h 4975761"/>
              <a:gd name="connsiteX3" fmla="*/ 4341262 w 4448140"/>
              <a:gd name="connsiteY3" fmla="*/ 1413164 h 4975761"/>
              <a:gd name="connsiteX4" fmla="*/ 1324930 w 4448140"/>
              <a:gd name="connsiteY4" fmla="*/ 2244437 h 4975761"/>
              <a:gd name="connsiteX5" fmla="*/ 66145 w 4448140"/>
              <a:gd name="connsiteY5" fmla="*/ 2719450 h 4975761"/>
              <a:gd name="connsiteX6" fmla="*/ 3201231 w 4448140"/>
              <a:gd name="connsiteY6" fmla="*/ 4952011 h 4975761"/>
              <a:gd name="connsiteX7" fmla="*/ 3201231 w 4448140"/>
              <a:gd name="connsiteY7" fmla="*/ 4952011 h 4975761"/>
              <a:gd name="connsiteX8" fmla="*/ 3153730 w 4448140"/>
              <a:gd name="connsiteY8" fmla="*/ 4975761 h 4975761"/>
              <a:gd name="connsiteX9" fmla="*/ 3224982 w 4448140"/>
              <a:gd name="connsiteY9" fmla="*/ 4963886 h 4975761"/>
              <a:gd name="connsiteX0" fmla="*/ 4448140 w 4448140"/>
              <a:gd name="connsiteY0" fmla="*/ 0 h 4963886"/>
              <a:gd name="connsiteX1" fmla="*/ 4103756 w 4448140"/>
              <a:gd name="connsiteY1" fmla="*/ 308759 h 4963886"/>
              <a:gd name="connsiteX2" fmla="*/ 2916223 w 4448140"/>
              <a:gd name="connsiteY2" fmla="*/ 665019 h 4963886"/>
              <a:gd name="connsiteX3" fmla="*/ 4341262 w 4448140"/>
              <a:gd name="connsiteY3" fmla="*/ 1413164 h 4963886"/>
              <a:gd name="connsiteX4" fmla="*/ 1324930 w 4448140"/>
              <a:gd name="connsiteY4" fmla="*/ 2244437 h 4963886"/>
              <a:gd name="connsiteX5" fmla="*/ 66145 w 4448140"/>
              <a:gd name="connsiteY5" fmla="*/ 2719450 h 4963886"/>
              <a:gd name="connsiteX6" fmla="*/ 3201231 w 4448140"/>
              <a:gd name="connsiteY6" fmla="*/ 4952011 h 4963886"/>
              <a:gd name="connsiteX7" fmla="*/ 3201231 w 4448140"/>
              <a:gd name="connsiteY7" fmla="*/ 4952011 h 4963886"/>
              <a:gd name="connsiteX8" fmla="*/ 3224982 w 4448140"/>
              <a:gd name="connsiteY8" fmla="*/ 4963886 h 4963886"/>
              <a:gd name="connsiteX0" fmla="*/ 4448140 w 4448140"/>
              <a:gd name="connsiteY0" fmla="*/ 0 h 4952011"/>
              <a:gd name="connsiteX1" fmla="*/ 4103756 w 4448140"/>
              <a:gd name="connsiteY1" fmla="*/ 308759 h 4952011"/>
              <a:gd name="connsiteX2" fmla="*/ 2916223 w 4448140"/>
              <a:gd name="connsiteY2" fmla="*/ 665019 h 4952011"/>
              <a:gd name="connsiteX3" fmla="*/ 4341262 w 4448140"/>
              <a:gd name="connsiteY3" fmla="*/ 1413164 h 4952011"/>
              <a:gd name="connsiteX4" fmla="*/ 1324930 w 4448140"/>
              <a:gd name="connsiteY4" fmla="*/ 2244437 h 4952011"/>
              <a:gd name="connsiteX5" fmla="*/ 66145 w 4448140"/>
              <a:gd name="connsiteY5" fmla="*/ 2719450 h 4952011"/>
              <a:gd name="connsiteX6" fmla="*/ 3201231 w 4448140"/>
              <a:gd name="connsiteY6" fmla="*/ 4952011 h 4952011"/>
              <a:gd name="connsiteX7" fmla="*/ 3201231 w 4448140"/>
              <a:gd name="connsiteY7" fmla="*/ 4952011 h 4952011"/>
              <a:gd name="connsiteX0" fmla="*/ 4557343 w 4557343"/>
              <a:gd name="connsiteY0" fmla="*/ 0 h 4952011"/>
              <a:gd name="connsiteX1" fmla="*/ 4212959 w 4557343"/>
              <a:gd name="connsiteY1" fmla="*/ 308759 h 4952011"/>
              <a:gd name="connsiteX2" fmla="*/ 3025426 w 4557343"/>
              <a:gd name="connsiteY2" fmla="*/ 665019 h 4952011"/>
              <a:gd name="connsiteX3" fmla="*/ 4450465 w 4557343"/>
              <a:gd name="connsiteY3" fmla="*/ 1413164 h 4952011"/>
              <a:gd name="connsiteX4" fmla="*/ 1434133 w 4557343"/>
              <a:gd name="connsiteY4" fmla="*/ 2244437 h 4952011"/>
              <a:gd name="connsiteX5" fmla="*/ 61048 w 4557343"/>
              <a:gd name="connsiteY5" fmla="*/ 3056000 h 4952011"/>
              <a:gd name="connsiteX6" fmla="*/ 3310434 w 4557343"/>
              <a:gd name="connsiteY6" fmla="*/ 4952011 h 4952011"/>
              <a:gd name="connsiteX7" fmla="*/ 3310434 w 4557343"/>
              <a:gd name="connsiteY7" fmla="*/ 4952011 h 4952011"/>
              <a:gd name="connsiteX0" fmla="*/ 4612220 w 4612220"/>
              <a:gd name="connsiteY0" fmla="*/ 0 h 4952011"/>
              <a:gd name="connsiteX1" fmla="*/ 4267836 w 4612220"/>
              <a:gd name="connsiteY1" fmla="*/ 308759 h 4952011"/>
              <a:gd name="connsiteX2" fmla="*/ 3080303 w 4612220"/>
              <a:gd name="connsiteY2" fmla="*/ 665019 h 4952011"/>
              <a:gd name="connsiteX3" fmla="*/ 4505342 w 4612220"/>
              <a:gd name="connsiteY3" fmla="*/ 1413164 h 4952011"/>
              <a:gd name="connsiteX4" fmla="*/ 1489010 w 4612220"/>
              <a:gd name="connsiteY4" fmla="*/ 2244437 h 4952011"/>
              <a:gd name="connsiteX5" fmla="*/ 58775 w 4612220"/>
              <a:gd name="connsiteY5" fmla="*/ 3094100 h 4952011"/>
              <a:gd name="connsiteX6" fmla="*/ 3365311 w 4612220"/>
              <a:gd name="connsiteY6" fmla="*/ 4952011 h 4952011"/>
              <a:gd name="connsiteX7" fmla="*/ 3365311 w 4612220"/>
              <a:gd name="connsiteY7" fmla="*/ 4952011 h 4952011"/>
              <a:gd name="connsiteX0" fmla="*/ 4553445 w 4553445"/>
              <a:gd name="connsiteY0" fmla="*/ 0 h 4952011"/>
              <a:gd name="connsiteX1" fmla="*/ 4209061 w 4553445"/>
              <a:gd name="connsiteY1" fmla="*/ 308759 h 4952011"/>
              <a:gd name="connsiteX2" fmla="*/ 3021528 w 4553445"/>
              <a:gd name="connsiteY2" fmla="*/ 665019 h 4952011"/>
              <a:gd name="connsiteX3" fmla="*/ 4446567 w 4553445"/>
              <a:gd name="connsiteY3" fmla="*/ 1413164 h 4952011"/>
              <a:gd name="connsiteX4" fmla="*/ 0 w 4553445"/>
              <a:gd name="connsiteY4" fmla="*/ 3094100 h 4952011"/>
              <a:gd name="connsiteX5" fmla="*/ 3306536 w 4553445"/>
              <a:gd name="connsiteY5" fmla="*/ 4952011 h 4952011"/>
              <a:gd name="connsiteX6" fmla="*/ 3306536 w 4553445"/>
              <a:gd name="connsiteY6" fmla="*/ 4952011 h 4952011"/>
              <a:gd name="connsiteX0" fmla="*/ 4553705 w 4553705"/>
              <a:gd name="connsiteY0" fmla="*/ 0 h 4952011"/>
              <a:gd name="connsiteX1" fmla="*/ 4209321 w 4553705"/>
              <a:gd name="connsiteY1" fmla="*/ 308759 h 4952011"/>
              <a:gd name="connsiteX2" fmla="*/ 3021788 w 4553705"/>
              <a:gd name="connsiteY2" fmla="*/ 665019 h 4952011"/>
              <a:gd name="connsiteX3" fmla="*/ 4446827 w 4553705"/>
              <a:gd name="connsiteY3" fmla="*/ 1413164 h 4952011"/>
              <a:gd name="connsiteX4" fmla="*/ 260 w 4553705"/>
              <a:gd name="connsiteY4" fmla="*/ 3094100 h 4952011"/>
              <a:gd name="connsiteX5" fmla="*/ 3306796 w 4553705"/>
              <a:gd name="connsiteY5" fmla="*/ 4952011 h 4952011"/>
              <a:gd name="connsiteX6" fmla="*/ 3306796 w 4553705"/>
              <a:gd name="connsiteY6" fmla="*/ 4952011 h 4952011"/>
              <a:gd name="connsiteX0" fmla="*/ 4554909 w 4554909"/>
              <a:gd name="connsiteY0" fmla="*/ 0 h 4952011"/>
              <a:gd name="connsiteX1" fmla="*/ 4210525 w 4554909"/>
              <a:gd name="connsiteY1" fmla="*/ 308759 h 4952011"/>
              <a:gd name="connsiteX2" fmla="*/ 3022992 w 4554909"/>
              <a:gd name="connsiteY2" fmla="*/ 665019 h 4952011"/>
              <a:gd name="connsiteX3" fmla="*/ 4448031 w 4554909"/>
              <a:gd name="connsiteY3" fmla="*/ 1413164 h 4952011"/>
              <a:gd name="connsiteX4" fmla="*/ 1464 w 4554909"/>
              <a:gd name="connsiteY4" fmla="*/ 3094100 h 4952011"/>
              <a:gd name="connsiteX5" fmla="*/ 3308000 w 4554909"/>
              <a:gd name="connsiteY5" fmla="*/ 4952011 h 4952011"/>
              <a:gd name="connsiteX6" fmla="*/ 3308000 w 4554909"/>
              <a:gd name="connsiteY6" fmla="*/ 4952011 h 4952011"/>
              <a:gd name="connsiteX0" fmla="*/ 4563191 w 4603121"/>
              <a:gd name="connsiteY0" fmla="*/ 0 h 4952011"/>
              <a:gd name="connsiteX1" fmla="*/ 4218807 w 4603121"/>
              <a:gd name="connsiteY1" fmla="*/ 308759 h 4952011"/>
              <a:gd name="connsiteX2" fmla="*/ 3031274 w 4603121"/>
              <a:gd name="connsiteY2" fmla="*/ 665019 h 4952011"/>
              <a:gd name="connsiteX3" fmla="*/ 4519813 w 4603121"/>
              <a:gd name="connsiteY3" fmla="*/ 1565564 h 4952011"/>
              <a:gd name="connsiteX4" fmla="*/ 9746 w 4603121"/>
              <a:gd name="connsiteY4" fmla="*/ 3094100 h 4952011"/>
              <a:gd name="connsiteX5" fmla="*/ 3316282 w 4603121"/>
              <a:gd name="connsiteY5" fmla="*/ 4952011 h 4952011"/>
              <a:gd name="connsiteX6" fmla="*/ 3316282 w 4603121"/>
              <a:gd name="connsiteY6" fmla="*/ 4952011 h 4952011"/>
              <a:gd name="connsiteX0" fmla="*/ 4563191 w 4757714"/>
              <a:gd name="connsiteY0" fmla="*/ 0 h 4952011"/>
              <a:gd name="connsiteX1" fmla="*/ 4218807 w 4757714"/>
              <a:gd name="connsiteY1" fmla="*/ 308759 h 4952011"/>
              <a:gd name="connsiteX2" fmla="*/ 3031274 w 4757714"/>
              <a:gd name="connsiteY2" fmla="*/ 665019 h 4952011"/>
              <a:gd name="connsiteX3" fmla="*/ 4519813 w 4757714"/>
              <a:gd name="connsiteY3" fmla="*/ 1565564 h 4952011"/>
              <a:gd name="connsiteX4" fmla="*/ 9746 w 4757714"/>
              <a:gd name="connsiteY4" fmla="*/ 3094100 h 4952011"/>
              <a:gd name="connsiteX5" fmla="*/ 3316282 w 4757714"/>
              <a:gd name="connsiteY5" fmla="*/ 4952011 h 4952011"/>
              <a:gd name="connsiteX6" fmla="*/ 3316282 w 4757714"/>
              <a:gd name="connsiteY6" fmla="*/ 4952011 h 4952011"/>
              <a:gd name="connsiteX0" fmla="*/ 4568001 w 4568001"/>
              <a:gd name="connsiteY0" fmla="*/ 0 h 4952011"/>
              <a:gd name="connsiteX1" fmla="*/ 4223617 w 4568001"/>
              <a:gd name="connsiteY1" fmla="*/ 308759 h 4952011"/>
              <a:gd name="connsiteX2" fmla="*/ 3036084 w 4568001"/>
              <a:gd name="connsiteY2" fmla="*/ 665019 h 4952011"/>
              <a:gd name="connsiteX3" fmla="*/ 4524623 w 4568001"/>
              <a:gd name="connsiteY3" fmla="*/ 1565564 h 4952011"/>
              <a:gd name="connsiteX4" fmla="*/ 2210007 w 4568001"/>
              <a:gd name="connsiteY4" fmla="*/ 2180278 h 4952011"/>
              <a:gd name="connsiteX5" fmla="*/ 14556 w 4568001"/>
              <a:gd name="connsiteY5" fmla="*/ 3094100 h 4952011"/>
              <a:gd name="connsiteX6" fmla="*/ 3321092 w 4568001"/>
              <a:gd name="connsiteY6" fmla="*/ 4952011 h 4952011"/>
              <a:gd name="connsiteX7" fmla="*/ 3321092 w 4568001"/>
              <a:gd name="connsiteY7" fmla="*/ 4952011 h 4952011"/>
              <a:gd name="connsiteX0" fmla="*/ 4570585 w 4570585"/>
              <a:gd name="connsiteY0" fmla="*/ 0 h 4952011"/>
              <a:gd name="connsiteX1" fmla="*/ 4226201 w 4570585"/>
              <a:gd name="connsiteY1" fmla="*/ 308759 h 4952011"/>
              <a:gd name="connsiteX2" fmla="*/ 3038668 w 4570585"/>
              <a:gd name="connsiteY2" fmla="*/ 665019 h 4952011"/>
              <a:gd name="connsiteX3" fmla="*/ 4527207 w 4570585"/>
              <a:gd name="connsiteY3" fmla="*/ 1565564 h 4952011"/>
              <a:gd name="connsiteX4" fmla="*/ 2136391 w 4570585"/>
              <a:gd name="connsiteY4" fmla="*/ 2110428 h 4952011"/>
              <a:gd name="connsiteX5" fmla="*/ 17140 w 4570585"/>
              <a:gd name="connsiteY5" fmla="*/ 3094100 h 4952011"/>
              <a:gd name="connsiteX6" fmla="*/ 3323676 w 4570585"/>
              <a:gd name="connsiteY6" fmla="*/ 4952011 h 4952011"/>
              <a:gd name="connsiteX7" fmla="*/ 3323676 w 4570585"/>
              <a:gd name="connsiteY7" fmla="*/ 4952011 h 4952011"/>
              <a:gd name="connsiteX0" fmla="*/ 4571027 w 4571027"/>
              <a:gd name="connsiteY0" fmla="*/ 0 h 4952011"/>
              <a:gd name="connsiteX1" fmla="*/ 4226643 w 4571027"/>
              <a:gd name="connsiteY1" fmla="*/ 308759 h 4952011"/>
              <a:gd name="connsiteX2" fmla="*/ 3039110 w 4571027"/>
              <a:gd name="connsiteY2" fmla="*/ 665019 h 4952011"/>
              <a:gd name="connsiteX3" fmla="*/ 4527649 w 4571027"/>
              <a:gd name="connsiteY3" fmla="*/ 1565564 h 4952011"/>
              <a:gd name="connsiteX4" fmla="*/ 2136833 w 4571027"/>
              <a:gd name="connsiteY4" fmla="*/ 2110428 h 4952011"/>
              <a:gd name="connsiteX5" fmla="*/ 17582 w 4571027"/>
              <a:gd name="connsiteY5" fmla="*/ 3094100 h 4952011"/>
              <a:gd name="connsiteX6" fmla="*/ 3324118 w 4571027"/>
              <a:gd name="connsiteY6" fmla="*/ 4952011 h 4952011"/>
              <a:gd name="connsiteX7" fmla="*/ 3324118 w 4571027"/>
              <a:gd name="connsiteY7" fmla="*/ 4952011 h 4952011"/>
              <a:gd name="connsiteX0" fmla="*/ 4571027 w 4571027"/>
              <a:gd name="connsiteY0" fmla="*/ 0 h 4952011"/>
              <a:gd name="connsiteX1" fmla="*/ 4226643 w 4571027"/>
              <a:gd name="connsiteY1" fmla="*/ 308759 h 4952011"/>
              <a:gd name="connsiteX2" fmla="*/ 3039110 w 4571027"/>
              <a:gd name="connsiteY2" fmla="*/ 665019 h 4952011"/>
              <a:gd name="connsiteX3" fmla="*/ 4527649 w 4571027"/>
              <a:gd name="connsiteY3" fmla="*/ 1565564 h 4952011"/>
              <a:gd name="connsiteX4" fmla="*/ 2136833 w 4571027"/>
              <a:gd name="connsiteY4" fmla="*/ 2110428 h 4952011"/>
              <a:gd name="connsiteX5" fmla="*/ 17582 w 4571027"/>
              <a:gd name="connsiteY5" fmla="*/ 3094100 h 4952011"/>
              <a:gd name="connsiteX6" fmla="*/ 3324118 w 4571027"/>
              <a:gd name="connsiteY6" fmla="*/ 4952011 h 4952011"/>
              <a:gd name="connsiteX7" fmla="*/ 3324118 w 4571027"/>
              <a:gd name="connsiteY7" fmla="*/ 4952011 h 4952011"/>
              <a:gd name="connsiteX0" fmla="*/ 4575253 w 4575253"/>
              <a:gd name="connsiteY0" fmla="*/ 0 h 4952011"/>
              <a:gd name="connsiteX1" fmla="*/ 4230869 w 4575253"/>
              <a:gd name="connsiteY1" fmla="*/ 308759 h 4952011"/>
              <a:gd name="connsiteX2" fmla="*/ 3043336 w 4575253"/>
              <a:gd name="connsiteY2" fmla="*/ 665019 h 4952011"/>
              <a:gd name="connsiteX3" fmla="*/ 4531875 w 4575253"/>
              <a:gd name="connsiteY3" fmla="*/ 1565564 h 4952011"/>
              <a:gd name="connsiteX4" fmla="*/ 2141059 w 4575253"/>
              <a:gd name="connsiteY4" fmla="*/ 2110428 h 4952011"/>
              <a:gd name="connsiteX5" fmla="*/ 21808 w 4575253"/>
              <a:gd name="connsiteY5" fmla="*/ 3094100 h 4952011"/>
              <a:gd name="connsiteX6" fmla="*/ 3328344 w 4575253"/>
              <a:gd name="connsiteY6" fmla="*/ 4952011 h 4952011"/>
              <a:gd name="connsiteX7" fmla="*/ 3328344 w 4575253"/>
              <a:gd name="connsiteY7" fmla="*/ 4952011 h 4952011"/>
              <a:gd name="connsiteX0" fmla="*/ 4575253 w 4575253"/>
              <a:gd name="connsiteY0" fmla="*/ 0 h 4952011"/>
              <a:gd name="connsiteX1" fmla="*/ 4230869 w 4575253"/>
              <a:gd name="connsiteY1" fmla="*/ 308759 h 4952011"/>
              <a:gd name="connsiteX2" fmla="*/ 3043336 w 4575253"/>
              <a:gd name="connsiteY2" fmla="*/ 665019 h 4952011"/>
              <a:gd name="connsiteX3" fmla="*/ 4531875 w 4575253"/>
              <a:gd name="connsiteY3" fmla="*/ 1565564 h 4952011"/>
              <a:gd name="connsiteX4" fmla="*/ 2141059 w 4575253"/>
              <a:gd name="connsiteY4" fmla="*/ 2110428 h 4952011"/>
              <a:gd name="connsiteX5" fmla="*/ 21808 w 4575253"/>
              <a:gd name="connsiteY5" fmla="*/ 3094100 h 4952011"/>
              <a:gd name="connsiteX6" fmla="*/ 3328344 w 4575253"/>
              <a:gd name="connsiteY6" fmla="*/ 4952011 h 4952011"/>
              <a:gd name="connsiteX7" fmla="*/ 3328344 w 4575253"/>
              <a:gd name="connsiteY7" fmla="*/ 4952011 h 4952011"/>
              <a:gd name="connsiteX0" fmla="*/ 4575253 w 4575253"/>
              <a:gd name="connsiteY0" fmla="*/ 0 h 4952011"/>
              <a:gd name="connsiteX1" fmla="*/ 4230869 w 4575253"/>
              <a:gd name="connsiteY1" fmla="*/ 308759 h 4952011"/>
              <a:gd name="connsiteX2" fmla="*/ 3043336 w 4575253"/>
              <a:gd name="connsiteY2" fmla="*/ 665019 h 4952011"/>
              <a:gd name="connsiteX3" fmla="*/ 4531875 w 4575253"/>
              <a:gd name="connsiteY3" fmla="*/ 1565564 h 4952011"/>
              <a:gd name="connsiteX4" fmla="*/ 2141059 w 4575253"/>
              <a:gd name="connsiteY4" fmla="*/ 2110428 h 4952011"/>
              <a:gd name="connsiteX5" fmla="*/ 21808 w 4575253"/>
              <a:gd name="connsiteY5" fmla="*/ 3094100 h 4952011"/>
              <a:gd name="connsiteX6" fmla="*/ 3328344 w 4575253"/>
              <a:gd name="connsiteY6" fmla="*/ 4952011 h 4952011"/>
              <a:gd name="connsiteX7" fmla="*/ 3328344 w 4575253"/>
              <a:gd name="connsiteY7" fmla="*/ 4952011 h 4952011"/>
              <a:gd name="connsiteX0" fmla="*/ 4575253 w 4575253"/>
              <a:gd name="connsiteY0" fmla="*/ 0 h 4952011"/>
              <a:gd name="connsiteX1" fmla="*/ 4230869 w 4575253"/>
              <a:gd name="connsiteY1" fmla="*/ 308759 h 4952011"/>
              <a:gd name="connsiteX2" fmla="*/ 3043336 w 4575253"/>
              <a:gd name="connsiteY2" fmla="*/ 665019 h 4952011"/>
              <a:gd name="connsiteX3" fmla="*/ 4531875 w 4575253"/>
              <a:gd name="connsiteY3" fmla="*/ 1565564 h 4952011"/>
              <a:gd name="connsiteX4" fmla="*/ 2141059 w 4575253"/>
              <a:gd name="connsiteY4" fmla="*/ 2110428 h 4952011"/>
              <a:gd name="connsiteX5" fmla="*/ 21808 w 4575253"/>
              <a:gd name="connsiteY5" fmla="*/ 3094100 h 4952011"/>
              <a:gd name="connsiteX6" fmla="*/ 3328344 w 4575253"/>
              <a:gd name="connsiteY6" fmla="*/ 4952011 h 4952011"/>
              <a:gd name="connsiteX7" fmla="*/ 3328344 w 4575253"/>
              <a:gd name="connsiteY7" fmla="*/ 4952011 h 4952011"/>
              <a:gd name="connsiteX0" fmla="*/ 4575569 w 4575569"/>
              <a:gd name="connsiteY0" fmla="*/ 0 h 4952011"/>
              <a:gd name="connsiteX1" fmla="*/ 4231185 w 4575569"/>
              <a:gd name="connsiteY1" fmla="*/ 308759 h 4952011"/>
              <a:gd name="connsiteX2" fmla="*/ 3043652 w 4575569"/>
              <a:gd name="connsiteY2" fmla="*/ 665019 h 4952011"/>
              <a:gd name="connsiteX3" fmla="*/ 4532191 w 4575569"/>
              <a:gd name="connsiteY3" fmla="*/ 1565564 h 4952011"/>
              <a:gd name="connsiteX4" fmla="*/ 2141375 w 4575569"/>
              <a:gd name="connsiteY4" fmla="*/ 2110428 h 4952011"/>
              <a:gd name="connsiteX5" fmla="*/ 22124 w 4575569"/>
              <a:gd name="connsiteY5" fmla="*/ 3094100 h 4952011"/>
              <a:gd name="connsiteX6" fmla="*/ 3328660 w 4575569"/>
              <a:gd name="connsiteY6" fmla="*/ 4952011 h 4952011"/>
              <a:gd name="connsiteX7" fmla="*/ 3328660 w 4575569"/>
              <a:gd name="connsiteY7" fmla="*/ 4952011 h 4952011"/>
              <a:gd name="connsiteX0" fmla="*/ 4575569 w 4575569"/>
              <a:gd name="connsiteY0" fmla="*/ 0 h 4952011"/>
              <a:gd name="connsiteX1" fmla="*/ 4231185 w 4575569"/>
              <a:gd name="connsiteY1" fmla="*/ 308759 h 4952011"/>
              <a:gd name="connsiteX2" fmla="*/ 2815052 w 4575569"/>
              <a:gd name="connsiteY2" fmla="*/ 703119 h 4952011"/>
              <a:gd name="connsiteX3" fmla="*/ 4532191 w 4575569"/>
              <a:gd name="connsiteY3" fmla="*/ 1565564 h 4952011"/>
              <a:gd name="connsiteX4" fmla="*/ 2141375 w 4575569"/>
              <a:gd name="connsiteY4" fmla="*/ 2110428 h 4952011"/>
              <a:gd name="connsiteX5" fmla="*/ 22124 w 4575569"/>
              <a:gd name="connsiteY5" fmla="*/ 3094100 h 4952011"/>
              <a:gd name="connsiteX6" fmla="*/ 3328660 w 4575569"/>
              <a:gd name="connsiteY6" fmla="*/ 4952011 h 4952011"/>
              <a:gd name="connsiteX7" fmla="*/ 3328660 w 4575569"/>
              <a:gd name="connsiteY7" fmla="*/ 4952011 h 4952011"/>
              <a:gd name="connsiteX0" fmla="*/ 4575569 w 4575569"/>
              <a:gd name="connsiteY0" fmla="*/ 0 h 4952011"/>
              <a:gd name="connsiteX1" fmla="*/ 4231185 w 4575569"/>
              <a:gd name="connsiteY1" fmla="*/ 308759 h 4952011"/>
              <a:gd name="connsiteX2" fmla="*/ 2815052 w 4575569"/>
              <a:gd name="connsiteY2" fmla="*/ 703119 h 4952011"/>
              <a:gd name="connsiteX3" fmla="*/ 4532191 w 4575569"/>
              <a:gd name="connsiteY3" fmla="*/ 1565564 h 4952011"/>
              <a:gd name="connsiteX4" fmla="*/ 2141375 w 4575569"/>
              <a:gd name="connsiteY4" fmla="*/ 2110428 h 4952011"/>
              <a:gd name="connsiteX5" fmla="*/ 22124 w 4575569"/>
              <a:gd name="connsiteY5" fmla="*/ 3094100 h 4952011"/>
              <a:gd name="connsiteX6" fmla="*/ 3328660 w 4575569"/>
              <a:gd name="connsiteY6" fmla="*/ 4952011 h 4952011"/>
              <a:gd name="connsiteX7" fmla="*/ 3328660 w 4575569"/>
              <a:gd name="connsiteY7" fmla="*/ 4952011 h 4952011"/>
              <a:gd name="connsiteX0" fmla="*/ 4575569 w 4575569"/>
              <a:gd name="connsiteY0" fmla="*/ 0 h 4952011"/>
              <a:gd name="connsiteX1" fmla="*/ 4231185 w 4575569"/>
              <a:gd name="connsiteY1" fmla="*/ 308759 h 4952011"/>
              <a:gd name="connsiteX2" fmla="*/ 2815052 w 4575569"/>
              <a:gd name="connsiteY2" fmla="*/ 703119 h 4952011"/>
              <a:gd name="connsiteX3" fmla="*/ 4532191 w 4575569"/>
              <a:gd name="connsiteY3" fmla="*/ 1565564 h 4952011"/>
              <a:gd name="connsiteX4" fmla="*/ 2141375 w 4575569"/>
              <a:gd name="connsiteY4" fmla="*/ 2110428 h 4952011"/>
              <a:gd name="connsiteX5" fmla="*/ 22124 w 4575569"/>
              <a:gd name="connsiteY5" fmla="*/ 3094100 h 4952011"/>
              <a:gd name="connsiteX6" fmla="*/ 3328660 w 4575569"/>
              <a:gd name="connsiteY6" fmla="*/ 4952011 h 4952011"/>
              <a:gd name="connsiteX7" fmla="*/ 3328660 w 4575569"/>
              <a:gd name="connsiteY7" fmla="*/ 4952011 h 4952011"/>
              <a:gd name="connsiteX0" fmla="*/ 4575569 w 4575569"/>
              <a:gd name="connsiteY0" fmla="*/ 0 h 4952011"/>
              <a:gd name="connsiteX1" fmla="*/ 4231185 w 4575569"/>
              <a:gd name="connsiteY1" fmla="*/ 308759 h 4952011"/>
              <a:gd name="connsiteX2" fmla="*/ 2815052 w 4575569"/>
              <a:gd name="connsiteY2" fmla="*/ 703119 h 4952011"/>
              <a:gd name="connsiteX3" fmla="*/ 4532191 w 4575569"/>
              <a:gd name="connsiteY3" fmla="*/ 1565564 h 4952011"/>
              <a:gd name="connsiteX4" fmla="*/ 2141375 w 4575569"/>
              <a:gd name="connsiteY4" fmla="*/ 2110428 h 4952011"/>
              <a:gd name="connsiteX5" fmla="*/ 22124 w 4575569"/>
              <a:gd name="connsiteY5" fmla="*/ 3094100 h 4952011"/>
              <a:gd name="connsiteX6" fmla="*/ 3328660 w 4575569"/>
              <a:gd name="connsiteY6" fmla="*/ 4952011 h 4952011"/>
              <a:gd name="connsiteX7" fmla="*/ 3328660 w 4575569"/>
              <a:gd name="connsiteY7" fmla="*/ 4952011 h 4952011"/>
              <a:gd name="connsiteX0" fmla="*/ 4575569 w 4575569"/>
              <a:gd name="connsiteY0" fmla="*/ 0 h 4952011"/>
              <a:gd name="connsiteX1" fmla="*/ 4231185 w 4575569"/>
              <a:gd name="connsiteY1" fmla="*/ 308759 h 4952011"/>
              <a:gd name="connsiteX2" fmla="*/ 2815052 w 4575569"/>
              <a:gd name="connsiteY2" fmla="*/ 703119 h 4952011"/>
              <a:gd name="connsiteX3" fmla="*/ 4551241 w 4575569"/>
              <a:gd name="connsiteY3" fmla="*/ 1527464 h 4952011"/>
              <a:gd name="connsiteX4" fmla="*/ 2141375 w 4575569"/>
              <a:gd name="connsiteY4" fmla="*/ 2110428 h 4952011"/>
              <a:gd name="connsiteX5" fmla="*/ 22124 w 4575569"/>
              <a:gd name="connsiteY5" fmla="*/ 3094100 h 4952011"/>
              <a:gd name="connsiteX6" fmla="*/ 3328660 w 4575569"/>
              <a:gd name="connsiteY6" fmla="*/ 4952011 h 4952011"/>
              <a:gd name="connsiteX7" fmla="*/ 3328660 w 4575569"/>
              <a:gd name="connsiteY7" fmla="*/ 4952011 h 4952011"/>
              <a:gd name="connsiteX0" fmla="*/ 4575569 w 4575569"/>
              <a:gd name="connsiteY0" fmla="*/ 0 h 4952011"/>
              <a:gd name="connsiteX1" fmla="*/ 4231185 w 4575569"/>
              <a:gd name="connsiteY1" fmla="*/ 308759 h 4952011"/>
              <a:gd name="connsiteX2" fmla="*/ 2815052 w 4575569"/>
              <a:gd name="connsiteY2" fmla="*/ 703119 h 4952011"/>
              <a:gd name="connsiteX3" fmla="*/ 4551241 w 4575569"/>
              <a:gd name="connsiteY3" fmla="*/ 1527464 h 4952011"/>
              <a:gd name="connsiteX4" fmla="*/ 2141375 w 4575569"/>
              <a:gd name="connsiteY4" fmla="*/ 2110428 h 4952011"/>
              <a:gd name="connsiteX5" fmla="*/ 22124 w 4575569"/>
              <a:gd name="connsiteY5" fmla="*/ 3094100 h 4952011"/>
              <a:gd name="connsiteX6" fmla="*/ 3328660 w 4575569"/>
              <a:gd name="connsiteY6" fmla="*/ 4952011 h 4952011"/>
              <a:gd name="connsiteX7" fmla="*/ 3328660 w 4575569"/>
              <a:gd name="connsiteY7" fmla="*/ 4952011 h 4952011"/>
              <a:gd name="connsiteX0" fmla="*/ 4600969 w 4600969"/>
              <a:gd name="connsiteY0" fmla="*/ 0 h 5009161"/>
              <a:gd name="connsiteX1" fmla="*/ 4231185 w 4600969"/>
              <a:gd name="connsiteY1" fmla="*/ 365909 h 5009161"/>
              <a:gd name="connsiteX2" fmla="*/ 2815052 w 4600969"/>
              <a:gd name="connsiteY2" fmla="*/ 760269 h 5009161"/>
              <a:gd name="connsiteX3" fmla="*/ 4551241 w 4600969"/>
              <a:gd name="connsiteY3" fmla="*/ 1584614 h 5009161"/>
              <a:gd name="connsiteX4" fmla="*/ 2141375 w 4600969"/>
              <a:gd name="connsiteY4" fmla="*/ 2167578 h 5009161"/>
              <a:gd name="connsiteX5" fmla="*/ 22124 w 4600969"/>
              <a:gd name="connsiteY5" fmla="*/ 3151250 h 5009161"/>
              <a:gd name="connsiteX6" fmla="*/ 3328660 w 4600969"/>
              <a:gd name="connsiteY6" fmla="*/ 5009161 h 5009161"/>
              <a:gd name="connsiteX7" fmla="*/ 3328660 w 4600969"/>
              <a:gd name="connsiteY7" fmla="*/ 5009161 h 5009161"/>
              <a:gd name="connsiteX0" fmla="*/ 4600969 w 4600969"/>
              <a:gd name="connsiteY0" fmla="*/ 0 h 5009161"/>
              <a:gd name="connsiteX1" fmla="*/ 4237535 w 4600969"/>
              <a:gd name="connsiteY1" fmla="*/ 423059 h 5009161"/>
              <a:gd name="connsiteX2" fmla="*/ 2815052 w 4600969"/>
              <a:gd name="connsiteY2" fmla="*/ 760269 h 5009161"/>
              <a:gd name="connsiteX3" fmla="*/ 4551241 w 4600969"/>
              <a:gd name="connsiteY3" fmla="*/ 1584614 h 5009161"/>
              <a:gd name="connsiteX4" fmla="*/ 2141375 w 4600969"/>
              <a:gd name="connsiteY4" fmla="*/ 2167578 h 5009161"/>
              <a:gd name="connsiteX5" fmla="*/ 22124 w 4600969"/>
              <a:gd name="connsiteY5" fmla="*/ 3151250 h 5009161"/>
              <a:gd name="connsiteX6" fmla="*/ 3328660 w 4600969"/>
              <a:gd name="connsiteY6" fmla="*/ 5009161 h 5009161"/>
              <a:gd name="connsiteX7" fmla="*/ 3328660 w 4600969"/>
              <a:gd name="connsiteY7" fmla="*/ 5009161 h 5009161"/>
              <a:gd name="connsiteX0" fmla="*/ 4600969 w 4600969"/>
              <a:gd name="connsiteY0" fmla="*/ 0 h 5009161"/>
              <a:gd name="connsiteX1" fmla="*/ 4237535 w 4600969"/>
              <a:gd name="connsiteY1" fmla="*/ 423059 h 5009161"/>
              <a:gd name="connsiteX2" fmla="*/ 2815052 w 4600969"/>
              <a:gd name="connsiteY2" fmla="*/ 760269 h 5009161"/>
              <a:gd name="connsiteX3" fmla="*/ 4551241 w 4600969"/>
              <a:gd name="connsiteY3" fmla="*/ 1584614 h 5009161"/>
              <a:gd name="connsiteX4" fmla="*/ 2141375 w 4600969"/>
              <a:gd name="connsiteY4" fmla="*/ 2167578 h 5009161"/>
              <a:gd name="connsiteX5" fmla="*/ 22124 w 4600969"/>
              <a:gd name="connsiteY5" fmla="*/ 3151250 h 5009161"/>
              <a:gd name="connsiteX6" fmla="*/ 3328660 w 4600969"/>
              <a:gd name="connsiteY6" fmla="*/ 5009161 h 5009161"/>
              <a:gd name="connsiteX7" fmla="*/ 3328660 w 4600969"/>
              <a:gd name="connsiteY7" fmla="*/ 5009161 h 500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0969" h="5009161">
                <a:moveTo>
                  <a:pt x="4600969" y="0"/>
                </a:moveTo>
                <a:cubicBezTo>
                  <a:pt x="4556436" y="98961"/>
                  <a:pt x="4579638" y="340798"/>
                  <a:pt x="4237535" y="423059"/>
                </a:cubicBezTo>
                <a:cubicBezTo>
                  <a:pt x="3895432" y="505320"/>
                  <a:pt x="2762768" y="566677"/>
                  <a:pt x="2815052" y="760269"/>
                </a:cubicBezTo>
                <a:cubicBezTo>
                  <a:pt x="2867336" y="953862"/>
                  <a:pt x="4663520" y="1350063"/>
                  <a:pt x="4551241" y="1584614"/>
                </a:cubicBezTo>
                <a:cubicBezTo>
                  <a:pt x="4438962" y="1819165"/>
                  <a:pt x="3020053" y="2039822"/>
                  <a:pt x="2141375" y="2167578"/>
                </a:cubicBezTo>
                <a:cubicBezTo>
                  <a:pt x="1319847" y="2308034"/>
                  <a:pt x="-201157" y="2563353"/>
                  <a:pt x="22124" y="3151250"/>
                </a:cubicBezTo>
                <a:cubicBezTo>
                  <a:pt x="245405" y="3739147"/>
                  <a:pt x="2777571" y="4699509"/>
                  <a:pt x="3328660" y="5009161"/>
                </a:cubicBezTo>
                <a:lnTo>
                  <a:pt x="3328660" y="5009161"/>
                </a:ln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32768" y="4497836"/>
            <a:ext cx="1115641" cy="1299322"/>
            <a:chOff x="6220520" y="2050934"/>
            <a:chExt cx="878721" cy="974206"/>
          </a:xfrm>
        </p:grpSpPr>
        <p:sp>
          <p:nvSpPr>
            <p:cNvPr id="25" name="Oval 24"/>
            <p:cNvSpPr/>
            <p:nvPr/>
          </p:nvSpPr>
          <p:spPr>
            <a:xfrm>
              <a:off x="6220520" y="2880360"/>
              <a:ext cx="878721" cy="144780"/>
            </a:xfrm>
            <a:prstGeom prst="ellipse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346599" y="2050934"/>
              <a:ext cx="626562" cy="928695"/>
              <a:chOff x="2022249" y="2256674"/>
              <a:chExt cx="626562" cy="92869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022249" y="2256674"/>
                <a:ext cx="626562" cy="928695"/>
                <a:chOff x="2090179" y="1407608"/>
                <a:chExt cx="1257250" cy="1863508"/>
              </a:xfrm>
            </p:grpSpPr>
            <p:sp>
              <p:nvSpPr>
                <p:cNvPr id="30" name="Pentagon 29"/>
                <p:cNvSpPr/>
                <p:nvPr/>
              </p:nvSpPr>
              <p:spPr>
                <a:xfrm rot="16200000">
                  <a:off x="1823708" y="1674630"/>
                  <a:ext cx="1790188" cy="1256144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Pentagon 30"/>
                <p:cNvSpPr/>
                <p:nvPr/>
              </p:nvSpPr>
              <p:spPr>
                <a:xfrm rot="16200000">
                  <a:off x="1823709" y="1747950"/>
                  <a:ext cx="1790189" cy="1256143"/>
                </a:xfrm>
                <a:prstGeom prst="homePlate">
                  <a:avLst/>
                </a:prstGeom>
                <a:solidFill>
                  <a:srgbClr val="BF9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090179" y="2282868"/>
                  <a:ext cx="1257250" cy="9143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2156459" y="2401329"/>
                <a:ext cx="358140" cy="229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026464" y="2766060"/>
                <a:ext cx="618132" cy="33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Methods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393800" y="3581788"/>
            <a:ext cx="1115641" cy="1299321"/>
            <a:chOff x="6220520" y="2050935"/>
            <a:chExt cx="878721" cy="974205"/>
          </a:xfrm>
        </p:grpSpPr>
        <p:sp>
          <p:nvSpPr>
            <p:cNvPr id="34" name="Oval 33"/>
            <p:cNvSpPr/>
            <p:nvPr/>
          </p:nvSpPr>
          <p:spPr>
            <a:xfrm>
              <a:off x="6220520" y="2880360"/>
              <a:ext cx="878721" cy="144780"/>
            </a:xfrm>
            <a:prstGeom prst="ellipse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262129" y="2050935"/>
              <a:ext cx="767100" cy="928694"/>
              <a:chOff x="1937779" y="2256675"/>
              <a:chExt cx="767100" cy="92869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022249" y="2256675"/>
                <a:ext cx="626562" cy="928694"/>
                <a:chOff x="2090179" y="1407610"/>
                <a:chExt cx="1257250" cy="1863506"/>
              </a:xfrm>
            </p:grpSpPr>
            <p:sp>
              <p:nvSpPr>
                <p:cNvPr id="39" name="Pentagon 38"/>
                <p:cNvSpPr/>
                <p:nvPr/>
              </p:nvSpPr>
              <p:spPr>
                <a:xfrm rot="16200000">
                  <a:off x="1823709" y="1674631"/>
                  <a:ext cx="1790188" cy="1256145"/>
                </a:xfrm>
                <a:prstGeom prst="homePlate">
                  <a:avLst/>
                </a:prstGeom>
                <a:solidFill>
                  <a:srgbClr val="ED7D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Pentagon 39"/>
                <p:cNvSpPr/>
                <p:nvPr/>
              </p:nvSpPr>
              <p:spPr>
                <a:xfrm rot="16200000">
                  <a:off x="1823709" y="1747950"/>
                  <a:ext cx="1790189" cy="1256143"/>
                </a:xfrm>
                <a:prstGeom prst="homePlate">
                  <a:avLst/>
                </a:prstGeom>
                <a:solidFill>
                  <a:srgbClr val="C55A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090179" y="2282868"/>
                  <a:ext cx="1257250" cy="9143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2156459" y="2401329"/>
                <a:ext cx="358140" cy="229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37779" y="2724033"/>
                <a:ext cx="767100" cy="33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Leverage PMO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793747" y="2046876"/>
            <a:ext cx="1115641" cy="1299322"/>
            <a:chOff x="6220520" y="2050934"/>
            <a:chExt cx="878721" cy="974206"/>
          </a:xfrm>
        </p:grpSpPr>
        <p:sp>
          <p:nvSpPr>
            <p:cNvPr id="43" name="Oval 42"/>
            <p:cNvSpPr/>
            <p:nvPr/>
          </p:nvSpPr>
          <p:spPr>
            <a:xfrm>
              <a:off x="6220520" y="2880360"/>
              <a:ext cx="878721" cy="144780"/>
            </a:xfrm>
            <a:prstGeom prst="ellipse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310298" y="2050934"/>
              <a:ext cx="722817" cy="928695"/>
              <a:chOff x="1985948" y="2256674"/>
              <a:chExt cx="722817" cy="92869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022249" y="2256674"/>
                <a:ext cx="626562" cy="928695"/>
                <a:chOff x="2090179" y="1407608"/>
                <a:chExt cx="1257250" cy="1863508"/>
              </a:xfrm>
            </p:grpSpPr>
            <p:sp>
              <p:nvSpPr>
                <p:cNvPr id="48" name="Pentagon 47"/>
                <p:cNvSpPr/>
                <p:nvPr/>
              </p:nvSpPr>
              <p:spPr>
                <a:xfrm rot="16200000">
                  <a:off x="1823708" y="1674630"/>
                  <a:ext cx="1790188" cy="1256144"/>
                </a:xfrm>
                <a:prstGeom prst="homePlate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Pentagon 48"/>
                <p:cNvSpPr/>
                <p:nvPr/>
              </p:nvSpPr>
              <p:spPr>
                <a:xfrm rot="16200000">
                  <a:off x="1823709" y="1747950"/>
                  <a:ext cx="1790189" cy="1256143"/>
                </a:xfrm>
                <a:prstGeom prst="homePlate">
                  <a:avLst/>
                </a:prstGeom>
                <a:solidFill>
                  <a:srgbClr val="5482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090179" y="2282868"/>
                  <a:ext cx="1257250" cy="9143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2156459" y="2401329"/>
                <a:ext cx="358140" cy="229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85948" y="2766438"/>
                <a:ext cx="722817" cy="33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PPM Tools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8697092" y="1248238"/>
            <a:ext cx="1115641" cy="1299322"/>
            <a:chOff x="6220520" y="2050934"/>
            <a:chExt cx="878721" cy="974206"/>
          </a:xfrm>
        </p:grpSpPr>
        <p:sp>
          <p:nvSpPr>
            <p:cNvPr id="52" name="Oval 51"/>
            <p:cNvSpPr/>
            <p:nvPr/>
          </p:nvSpPr>
          <p:spPr>
            <a:xfrm>
              <a:off x="6220520" y="2880360"/>
              <a:ext cx="878721" cy="144780"/>
            </a:xfrm>
            <a:prstGeom prst="ellipse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346599" y="2050934"/>
              <a:ext cx="626562" cy="928695"/>
              <a:chOff x="2022249" y="2256674"/>
              <a:chExt cx="626562" cy="92869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2022249" y="2256674"/>
                <a:ext cx="626562" cy="928695"/>
                <a:chOff x="2090179" y="1407608"/>
                <a:chExt cx="1257250" cy="1863508"/>
              </a:xfrm>
            </p:grpSpPr>
            <p:sp>
              <p:nvSpPr>
                <p:cNvPr id="57" name="Pentagon 56"/>
                <p:cNvSpPr/>
                <p:nvPr/>
              </p:nvSpPr>
              <p:spPr>
                <a:xfrm rot="16200000">
                  <a:off x="1823708" y="1674630"/>
                  <a:ext cx="1790188" cy="1256144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Pentagon 57"/>
                <p:cNvSpPr/>
                <p:nvPr/>
              </p:nvSpPr>
              <p:spPr>
                <a:xfrm rot="16200000">
                  <a:off x="1823709" y="1747950"/>
                  <a:ext cx="1790189" cy="1256143"/>
                </a:xfrm>
                <a:prstGeom prst="homePlat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090179" y="2282868"/>
                  <a:ext cx="1257250" cy="9143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2156459" y="2401329"/>
                <a:ext cx="358140" cy="229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26464" y="2766060"/>
                <a:ext cx="618132" cy="33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Training &amp; Support</a:t>
                </a:r>
              </a:p>
            </p:txBody>
          </p:sp>
        </p:grpSp>
      </p:grp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Key Drivers to PPM Maturity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7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PMO Benchmark Data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19516" y="1020727"/>
            <a:ext cx="3488957" cy="1242217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64607" y="1114376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4584" y="1339027"/>
            <a:ext cx="176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organisations </a:t>
            </a:r>
            <a:r>
              <a:rPr lang="en-GB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 a PMO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68" y="2919904"/>
            <a:ext cx="4716680" cy="2917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192" y="1114376"/>
            <a:ext cx="6206028" cy="37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22722" y="3516783"/>
            <a:ext cx="6048085" cy="2181847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Benchmark Data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33467" y="1107263"/>
            <a:ext cx="6048085" cy="2181847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64607" y="1144647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8128" y="1321024"/>
            <a:ext cx="3981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organisations do NOT have access to centralised project KPIs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228" y="1414711"/>
            <a:ext cx="3686175" cy="4791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676708" y="711314"/>
            <a:ext cx="369669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Are you achieving the benefits from your PPM solution?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309" y="3598351"/>
            <a:ext cx="6040243" cy="20005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about Resource Management?</a:t>
            </a:r>
          </a:p>
          <a:p>
            <a:endParaRPr lang="en-GB" sz="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43%</a:t>
            </a:r>
            <a:r>
              <a:rPr lang="en-GB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use Excel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17%</a:t>
            </a:r>
            <a:r>
              <a:rPr lang="en-GB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use nothing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13% </a:t>
            </a:r>
            <a:r>
              <a:rPr lang="en-GB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a PPM solution</a:t>
            </a:r>
            <a:endParaRPr lang="en-GB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905" y="2115271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1425" y="2291648"/>
            <a:ext cx="409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respondents spend 1 or more days every month collating project status information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71069" y="961138"/>
            <a:ext cx="11321734" cy="50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Defined </a:t>
            </a:r>
            <a:r>
              <a:rPr lang="en-GB" spc="-100" dirty="0" smtClean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governance</a:t>
            </a:r>
            <a:r>
              <a:rPr lang="en-GB" spc="-1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including project </a:t>
            </a: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approval and </a:t>
            </a:r>
            <a:r>
              <a:rPr lang="en-GB" spc="-1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oversight</a:t>
            </a:r>
            <a:endParaRPr lang="en-GB" spc="-1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 defined </a:t>
            </a:r>
            <a:r>
              <a:rPr lang="en-GB" spc="-100" dirty="0" smtClean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project </a:t>
            </a: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lifecycle &amp; stage gates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Consistent </a:t>
            </a: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use of project management documents &amp; tools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Agreed and signed off </a:t>
            </a: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scope of work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Clarity of and focus on </a:t>
            </a: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benefits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Clarity of project </a:t>
            </a: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roles and responsibilities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 </a:t>
            </a: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planning phase </a:t>
            </a: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before work starts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 </a:t>
            </a: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progress cycle </a:t>
            </a: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when works starts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Honesty </a:t>
            </a: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with </a:t>
            </a: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RAG KPIs </a:t>
            </a: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and help when needed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 smtClean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Identified lessons </a:t>
            </a:r>
            <a:r>
              <a:rPr lang="en-GB" spc="-1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fed </a:t>
            </a: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back into future projects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 </a:t>
            </a: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PMO</a:t>
            </a: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function to drive </a:t>
            </a:r>
            <a:r>
              <a:rPr lang="en-GB" spc="-1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maturity</a:t>
            </a:r>
            <a:endParaRPr lang="en-GB" spc="-1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Training</a:t>
            </a:r>
            <a:r>
              <a:rPr lang="en-GB" spc="-1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for those given the challenge to </a:t>
            </a:r>
            <a:r>
              <a:rPr lang="en-GB" spc="-1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run or sponsor projects</a:t>
            </a:r>
          </a:p>
          <a:p>
            <a:pPr marL="413249" indent="-413249">
              <a:spcBef>
                <a:spcPct val="4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en-GB" spc="-1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Continuous improvement through the PMO and a </a:t>
            </a:r>
            <a:r>
              <a:rPr lang="en-GB" spc="-100" dirty="0" smtClean="0">
                <a:ln w="3175">
                  <a:noFill/>
                </a:ln>
                <a:solidFill>
                  <a:srgbClr val="336699"/>
                </a:solidFill>
                <a:cs typeface="Segoe UI Light" panose="020B0502040204020203" pitchFamily="34" charset="0"/>
              </a:rPr>
              <a:t>Community of Practitioners </a:t>
            </a:r>
            <a:endParaRPr lang="en-US" spc="-100" dirty="0">
              <a:ln w="3175">
                <a:noFill/>
              </a:ln>
              <a:solidFill>
                <a:srgbClr val="336699"/>
              </a:solidFill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“good”...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4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7221" y="1335090"/>
            <a:ext cx="10277771" cy="3236910"/>
          </a:xfrm>
        </p:spPr>
        <p:txBody>
          <a:bodyPr>
            <a:normAutofit/>
          </a:bodyPr>
          <a:lstStyle/>
          <a:p>
            <a:pPr marL="361950" indent="-361950"/>
            <a:r>
              <a:rPr lang="en-GB" sz="2800" dirty="0" smtClean="0"/>
              <a:t>How many projects have you got?</a:t>
            </a:r>
          </a:p>
          <a:p>
            <a:pPr marL="361950" indent="-361950"/>
            <a:r>
              <a:rPr lang="en-GB" sz="2800" dirty="0" smtClean="0"/>
              <a:t>Who is the PM for each project?</a:t>
            </a:r>
          </a:p>
          <a:p>
            <a:pPr marL="361950" indent="-361950"/>
            <a:r>
              <a:rPr lang="en-GB" sz="2800" dirty="0" smtClean="0"/>
              <a:t>Who is the Sponsor, and do they know what their role is?</a:t>
            </a:r>
            <a:endParaRPr lang="en-GB" sz="1800" dirty="0" smtClean="0">
              <a:solidFill>
                <a:srgbClr val="6598CC"/>
              </a:solidFill>
            </a:endParaRPr>
          </a:p>
          <a:p>
            <a:pPr marL="361950" indent="-361950"/>
            <a:r>
              <a:rPr lang="en-GB" sz="2800" dirty="0" smtClean="0"/>
              <a:t>How were these projects approved?</a:t>
            </a:r>
          </a:p>
          <a:p>
            <a:pPr marL="361950" indent="-361950"/>
            <a:r>
              <a:rPr lang="en-GB" sz="2800" dirty="0" smtClean="0"/>
              <a:t>Who approved the scope?</a:t>
            </a:r>
          </a:p>
          <a:p>
            <a:pPr marL="361950" indent="-361950"/>
            <a:r>
              <a:rPr lang="en-GB" sz="2800" dirty="0" smtClean="0"/>
              <a:t>What is the current actual status of each project?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6 Killer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2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9392" y="1017277"/>
            <a:ext cx="1099328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34699E"/>
                </a:solidFill>
                <a:latin typeface="Myriad Pro Light" panose="020B0603030403020204" pitchFamily="34" charset="0"/>
              </a:rPr>
              <a:t>Keep it Simple</a:t>
            </a:r>
          </a:p>
          <a:p>
            <a:r>
              <a:rPr lang="en-GB" sz="2000" dirty="0">
                <a:solidFill>
                  <a:srgbClr val="7F7F7F"/>
                </a:solidFill>
                <a:latin typeface="Myriad Pro Light" panose="020B0603030403020204" pitchFamily="34" charset="0"/>
              </a:rPr>
              <a:t>If we develop something sophisticated, it often leads to complexity and this results in lack of buy-in.  We need an approach that is simple to use, but effective.  This provides a firm foundation for enhancement over time as part of </a:t>
            </a:r>
            <a:r>
              <a:rPr lang="en-GB" sz="2000" dirty="0" smtClean="0">
                <a:solidFill>
                  <a:srgbClr val="7F7F7F"/>
                </a:solidFill>
                <a:latin typeface="Myriad Pro Light" panose="020B0603030403020204" pitchFamily="34" charset="0"/>
              </a:rPr>
              <a:t>your </a:t>
            </a:r>
            <a:r>
              <a:rPr lang="en-GB" sz="2000" dirty="0">
                <a:solidFill>
                  <a:srgbClr val="7F7F7F"/>
                </a:solidFill>
                <a:latin typeface="Myriad Pro Light" panose="020B0603030403020204" pitchFamily="34" charset="0"/>
              </a:rPr>
              <a:t>PPM Maturity Roadmap</a:t>
            </a: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endParaRPr lang="en-GB" sz="2000" dirty="0">
              <a:solidFill>
                <a:srgbClr val="7F7F7F"/>
              </a:solidFill>
              <a:latin typeface="Myriad Pro Light" panose="020B0603030403020204" pitchFamily="34" charset="0"/>
            </a:endParaRP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2000" b="1" dirty="0">
                <a:solidFill>
                  <a:srgbClr val="34699E"/>
                </a:solidFill>
                <a:latin typeface="Myriad Pro Light" panose="020B0603030403020204" pitchFamily="34" charset="0"/>
              </a:rPr>
              <a:t>Engage Stakeholders</a:t>
            </a: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2000" dirty="0">
                <a:solidFill>
                  <a:srgbClr val="7F7F7F"/>
                </a:solidFill>
                <a:latin typeface="Myriad Pro Light" panose="020B0603030403020204" pitchFamily="34" charset="0"/>
              </a:rPr>
              <a:t>It is important that any recommendations to develop </a:t>
            </a:r>
            <a:r>
              <a:rPr lang="en-GB" sz="2000" dirty="0" smtClean="0">
                <a:solidFill>
                  <a:srgbClr val="7F7F7F"/>
                </a:solidFill>
                <a:latin typeface="Myriad Pro Light" panose="020B0603030403020204" pitchFamily="34" charset="0"/>
              </a:rPr>
              <a:t>PPM </a:t>
            </a:r>
            <a:r>
              <a:rPr lang="en-GB" sz="2000" dirty="0">
                <a:solidFill>
                  <a:srgbClr val="7F7F7F"/>
                </a:solidFill>
                <a:latin typeface="Myriad Pro Light" panose="020B0603030403020204" pitchFamily="34" charset="0"/>
              </a:rPr>
              <a:t>maturity are reviewed and agreed by key stakeholders.  Everyone must be happy to support change</a:t>
            </a: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endParaRPr lang="en-GB" sz="2000" dirty="0">
              <a:solidFill>
                <a:srgbClr val="7F7F7F"/>
              </a:solidFill>
              <a:latin typeface="Myriad Pro Light" panose="020B0603030403020204" pitchFamily="34" charset="0"/>
            </a:endParaRP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2000" b="1" dirty="0">
                <a:solidFill>
                  <a:srgbClr val="34699E"/>
                </a:solidFill>
                <a:latin typeface="Myriad Pro Light" panose="020B0603030403020204" pitchFamily="34" charset="0"/>
              </a:rPr>
              <a:t>Leverage Technology</a:t>
            </a: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2000" dirty="0">
                <a:solidFill>
                  <a:srgbClr val="7F7F7F"/>
                </a:solidFill>
                <a:latin typeface="Myriad Pro Light" panose="020B0603030403020204" pitchFamily="34" charset="0"/>
              </a:rPr>
              <a:t>Where practical, proven and cost effective we should leverage technology to enable collaboration, transparency of project information, resource management and consistency</a:t>
            </a: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endParaRPr lang="en-GB" sz="2000" dirty="0">
              <a:solidFill>
                <a:srgbClr val="7F7F7F"/>
              </a:solidFill>
              <a:latin typeface="Myriad Pro Light" panose="020B0603030403020204" pitchFamily="34" charset="0"/>
            </a:endParaRP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2000" b="1" dirty="0">
                <a:solidFill>
                  <a:srgbClr val="34699E"/>
                </a:solidFill>
                <a:latin typeface="Myriad Pro Light" panose="020B0603030403020204" pitchFamily="34" charset="0"/>
              </a:rPr>
              <a:t>Scalable</a:t>
            </a: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2000" dirty="0">
                <a:solidFill>
                  <a:srgbClr val="7F7F7F"/>
                </a:solidFill>
                <a:latin typeface="Myriad Pro Light" panose="020B0603030403020204" pitchFamily="34" charset="0"/>
              </a:rPr>
              <a:t>The recommended approach must be scalable to fit the organisation today and in the future</a:t>
            </a:r>
          </a:p>
          <a:p>
            <a:pPr>
              <a:buClr>
                <a:schemeClr val="tx1">
                  <a:lumMod val="90000"/>
                  <a:lumOff val="10000"/>
                </a:schemeClr>
              </a:buClr>
            </a:pPr>
            <a:endParaRPr lang="en-US" sz="2000" spc="-100" dirty="0">
              <a:ln w="3175">
                <a:noFill/>
              </a:ln>
              <a:solidFill>
                <a:srgbClr val="FFFFFF">
                  <a:lumMod val="5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Wellingtone Key Drivers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0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9392" y="1472011"/>
            <a:ext cx="55815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The State of Project Management Annual Report </a:t>
            </a:r>
            <a:r>
              <a:rPr lang="en-GB" sz="2000" dirty="0" smtClean="0">
                <a:solidFill>
                  <a:srgbClr val="002060"/>
                </a:solidFill>
              </a:rPr>
              <a:t>being published on 16</a:t>
            </a:r>
            <a:r>
              <a:rPr lang="en-GB" sz="2000" baseline="30000" dirty="0" smtClean="0">
                <a:solidFill>
                  <a:srgbClr val="002060"/>
                </a:solidFill>
              </a:rPr>
              <a:t>th</a:t>
            </a:r>
            <a:r>
              <a:rPr lang="en-GB" sz="2000" dirty="0" smtClean="0">
                <a:solidFill>
                  <a:srgbClr val="002060"/>
                </a:solidFill>
              </a:rPr>
              <a:t> of March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Download</a:t>
            </a:r>
            <a:r>
              <a:rPr lang="en-GB" sz="2000" dirty="0" smtClean="0">
                <a:solidFill>
                  <a:srgbClr val="002060"/>
                </a:solidFill>
              </a:rPr>
              <a:t> from our web site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Use </a:t>
            </a:r>
            <a:r>
              <a:rPr lang="en-GB" sz="2000" dirty="0">
                <a:solidFill>
                  <a:srgbClr val="002060"/>
                </a:solidFill>
              </a:rPr>
              <a:t>to </a:t>
            </a:r>
            <a:r>
              <a:rPr lang="en-GB" sz="2000" b="1" dirty="0">
                <a:solidFill>
                  <a:srgbClr val="002060"/>
                </a:solidFill>
              </a:rPr>
              <a:t>benchmark</a:t>
            </a:r>
            <a:r>
              <a:rPr lang="en-GB" sz="2000" dirty="0">
                <a:solidFill>
                  <a:srgbClr val="002060"/>
                </a:solidFill>
              </a:rPr>
              <a:t> your PPM Maturity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Recognise developing PPM Maturity is a journey...</a:t>
            </a:r>
            <a:r>
              <a:rPr lang="en-GB" sz="2000" b="1" dirty="0">
                <a:solidFill>
                  <a:srgbClr val="002060"/>
                </a:solidFill>
              </a:rPr>
              <a:t>a project</a:t>
            </a:r>
            <a:r>
              <a:rPr lang="en-GB" sz="2000" dirty="0" smtClean="0">
                <a:solidFill>
                  <a:srgbClr val="002060"/>
                </a:solidFill>
              </a:rPr>
              <a:t>! </a:t>
            </a:r>
            <a:r>
              <a:rPr lang="en-GB" sz="1600" dirty="0" smtClean="0">
                <a:solidFill>
                  <a:schemeClr val="bg1"/>
                </a:solidFill>
              </a:rPr>
              <a:t>presentation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184" y="493167"/>
            <a:ext cx="3682842" cy="53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26DFD6D2-4880-4AA7-8972-FB9C4463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07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2473" y="2892490"/>
            <a:ext cx="5318449" cy="27898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9393" y="1206197"/>
            <a:ext cx="558152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Vince Hines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The State of Project Management Annual Report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69875"/>
            <a:endParaRPr lang="en-GB" sz="1400" dirty="0" smtClean="0">
              <a:solidFill>
                <a:srgbClr val="002060"/>
              </a:solidFill>
            </a:endParaRPr>
          </a:p>
          <a:p>
            <a:pPr marL="269875"/>
            <a:endParaRPr lang="en-GB" sz="1400" dirty="0">
              <a:solidFill>
                <a:srgbClr val="002060"/>
              </a:solidFill>
            </a:endParaRPr>
          </a:p>
          <a:p>
            <a:pPr marL="269875"/>
            <a:endParaRPr lang="en-GB" sz="1400" dirty="0" smtClean="0">
              <a:solidFill>
                <a:srgbClr val="002060"/>
              </a:solidFill>
            </a:endParaRPr>
          </a:p>
          <a:p>
            <a:pPr marL="269875">
              <a:lnSpc>
                <a:spcPts val="1800"/>
              </a:lnSpc>
            </a:pPr>
            <a:r>
              <a:rPr lang="en-GB" sz="1400" dirty="0" smtClean="0">
                <a:solidFill>
                  <a:schemeClr val="bg1"/>
                </a:solidFill>
              </a:rPr>
              <a:t>The </a:t>
            </a:r>
            <a:r>
              <a:rPr lang="en-GB" sz="1400" dirty="0">
                <a:solidFill>
                  <a:schemeClr val="bg1"/>
                </a:solidFill>
              </a:rPr>
              <a:t>State of Project Management is the largest annual piece of research of its kind in the UK. Published by Wellingtone and </a:t>
            </a:r>
            <a:r>
              <a:rPr lang="en-GB" sz="1400" dirty="0" smtClean="0">
                <a:solidFill>
                  <a:schemeClr val="bg1"/>
                </a:solidFill>
              </a:rPr>
              <a:t>involving hundreds </a:t>
            </a:r>
            <a:r>
              <a:rPr lang="en-GB" sz="1400" dirty="0">
                <a:solidFill>
                  <a:schemeClr val="bg1"/>
                </a:solidFill>
              </a:rPr>
              <a:t>of organisations it provides deep insight into the state of our </a:t>
            </a:r>
            <a:r>
              <a:rPr lang="en-GB" sz="1400" dirty="0" smtClean="0">
                <a:solidFill>
                  <a:schemeClr val="bg1"/>
                </a:solidFill>
              </a:rPr>
              <a:t>industry</a:t>
            </a:r>
          </a:p>
          <a:p>
            <a:pPr marL="269875">
              <a:lnSpc>
                <a:spcPts val="1800"/>
              </a:lnSpc>
            </a:pPr>
            <a:endParaRPr lang="en-GB" sz="1400" dirty="0">
              <a:solidFill>
                <a:schemeClr val="bg1"/>
              </a:solidFill>
            </a:endParaRPr>
          </a:p>
          <a:p>
            <a:pPr marL="269875">
              <a:lnSpc>
                <a:spcPts val="1800"/>
              </a:lnSpc>
            </a:pPr>
            <a:r>
              <a:rPr lang="en-GB" sz="1400" dirty="0" smtClean="0">
                <a:solidFill>
                  <a:schemeClr val="bg1"/>
                </a:solidFill>
              </a:rPr>
              <a:t>Vince </a:t>
            </a:r>
            <a:r>
              <a:rPr lang="en-GB" sz="1400" dirty="0">
                <a:solidFill>
                  <a:schemeClr val="bg1"/>
                </a:solidFill>
              </a:rPr>
              <a:t>will combine this data with practical advice on how </a:t>
            </a:r>
            <a:r>
              <a:rPr lang="en-GB" sz="1400" dirty="0" smtClean="0">
                <a:solidFill>
                  <a:schemeClr val="bg1"/>
                </a:solidFill>
              </a:rPr>
              <a:t>your organisation </a:t>
            </a:r>
            <a:r>
              <a:rPr lang="en-GB" sz="1400" dirty="0">
                <a:solidFill>
                  <a:schemeClr val="bg1"/>
                </a:solidFill>
              </a:rPr>
              <a:t>can use this knowledge to enable a step change in your project and portfolio management </a:t>
            </a:r>
            <a:r>
              <a:rPr lang="en-GB" sz="1400" dirty="0" smtClean="0">
                <a:solidFill>
                  <a:schemeClr val="bg1"/>
                </a:solidFill>
              </a:rPr>
              <a:t>maturity</a:t>
            </a:r>
          </a:p>
          <a:p>
            <a:pPr marL="269875">
              <a:lnSpc>
                <a:spcPts val="1800"/>
              </a:lnSpc>
            </a:pPr>
            <a:endParaRPr lang="en-GB" sz="1400" dirty="0">
              <a:solidFill>
                <a:schemeClr val="bg1"/>
              </a:solidFill>
            </a:endParaRPr>
          </a:p>
          <a:p>
            <a:pPr marL="269875">
              <a:lnSpc>
                <a:spcPts val="1800"/>
              </a:lnSpc>
            </a:pPr>
            <a:r>
              <a:rPr lang="en-GB" sz="1400" dirty="0" smtClean="0">
                <a:solidFill>
                  <a:schemeClr val="bg1"/>
                </a:solidFill>
              </a:rPr>
              <a:t>You </a:t>
            </a:r>
            <a:r>
              <a:rPr lang="en-GB" sz="1400" dirty="0">
                <a:solidFill>
                  <a:schemeClr val="bg1"/>
                </a:solidFill>
              </a:rPr>
              <a:t>will gain rich </a:t>
            </a:r>
            <a:r>
              <a:rPr lang="en-GB" sz="1400" dirty="0" smtClean="0">
                <a:solidFill>
                  <a:schemeClr val="bg1"/>
                </a:solidFill>
              </a:rPr>
              <a:t>industry data </a:t>
            </a:r>
            <a:r>
              <a:rPr lang="en-GB" sz="1400" dirty="0">
                <a:solidFill>
                  <a:schemeClr val="bg1"/>
                </a:solidFill>
              </a:rPr>
              <a:t>and thought provoking practical advice from this entertaining </a:t>
            </a:r>
            <a:r>
              <a:rPr lang="en-GB" sz="1400" dirty="0" smtClean="0">
                <a:solidFill>
                  <a:schemeClr val="bg1"/>
                </a:solidFill>
              </a:rPr>
              <a:t>presentation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184" y="493167"/>
            <a:ext cx="3682842" cy="53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2453" y="5332959"/>
            <a:ext cx="553722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spc="-100" dirty="0">
                <a:ln w="3175">
                  <a:noFill/>
                </a:ln>
                <a:solidFill>
                  <a:srgbClr val="336699"/>
                </a:solidFill>
                <a:latin typeface="Myriad Pro" panose="020B0503030403020204" pitchFamily="34" charset="0"/>
                <a:cs typeface="Arial" charset="0"/>
              </a:rPr>
              <a:t>Developing your PPM Maturity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Driving change since 1995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3" y="999772"/>
            <a:ext cx="11997968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03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PPM Maturity Model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45" y="597998"/>
            <a:ext cx="7913294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6" y="1045883"/>
            <a:ext cx="4767264" cy="46450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Project Management Maturity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4292" y="1244565"/>
            <a:ext cx="3181350" cy="2844196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4699">
            <a:off x="7938846" y="1746022"/>
            <a:ext cx="1258796" cy="155227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036195" y="1558668"/>
            <a:ext cx="28975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</a:t>
            </a:r>
            <a:r>
              <a:rPr lang="en-GB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third </a:t>
            </a:r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respondents were </a:t>
            </a:r>
            <a:r>
              <a:rPr lang="en-GB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somewhat or very satisfied </a:t>
            </a:r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current PPM maturity</a:t>
            </a:r>
          </a:p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endParaRPr lang="en-GB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Performance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662725" y="1161322"/>
            <a:ext cx="3262922" cy="4386084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1" y="1556354"/>
            <a:ext cx="1354553" cy="14578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62917" y="1580784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104" y="1607203"/>
            <a:ext cx="1643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organisations </a:t>
            </a:r>
            <a:r>
              <a:rPr lang="en-GB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 or always </a:t>
            </a:r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complete on time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30366" y="3397972"/>
            <a:ext cx="1445762" cy="1613527"/>
            <a:chOff x="7168849" y="4357147"/>
            <a:chExt cx="3194351" cy="373739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49" y="4357147"/>
              <a:ext cx="3194351" cy="373739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8322024" y="5748794"/>
              <a:ext cx="1367408" cy="19438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62916" y="3594749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4104" y="3666126"/>
            <a:ext cx="1754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organisations </a:t>
            </a:r>
            <a:r>
              <a:rPr lang="en-GB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 or always </a:t>
            </a:r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 full benefits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6206" y="1161322"/>
            <a:ext cx="3260322" cy="4386084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34" y="3488008"/>
            <a:ext cx="1258796" cy="15522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4327" y="3578048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9039" y="3579819"/>
            <a:ext cx="1807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organisations </a:t>
            </a:r>
            <a:r>
              <a:rPr lang="en-GB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 or always </a:t>
            </a:r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 a track record of success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43" y="1561646"/>
            <a:ext cx="1309450" cy="13094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4327" y="1571576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46%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9039" y="1619919"/>
            <a:ext cx="1763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organisations </a:t>
            </a:r>
            <a:r>
              <a:rPr lang="en-GB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 or always </a:t>
            </a:r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complete on budget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7222" y="1335090"/>
            <a:ext cx="7630478" cy="3236910"/>
          </a:xfrm>
        </p:spPr>
        <p:txBody>
          <a:bodyPr>
            <a:normAutofit/>
          </a:bodyPr>
          <a:lstStyle/>
          <a:p>
            <a:pPr marL="361950" indent="-361950"/>
            <a:r>
              <a:rPr lang="en-GB" sz="2800" dirty="0" smtClean="0"/>
              <a:t>Poorly trained Project Managers</a:t>
            </a:r>
          </a:p>
          <a:p>
            <a:pPr marL="361950" indent="-361950"/>
            <a:r>
              <a:rPr lang="en-GB" sz="2800" dirty="0" smtClean="0"/>
              <a:t>Too many projects</a:t>
            </a:r>
          </a:p>
          <a:p>
            <a:pPr marL="361950" indent="-361950"/>
            <a:r>
              <a:rPr lang="en-GB" sz="2800" dirty="0" smtClean="0"/>
              <a:t>Lack of project funding </a:t>
            </a:r>
            <a:r>
              <a:rPr lang="en-GB" sz="1800" dirty="0" smtClean="0">
                <a:solidFill>
                  <a:srgbClr val="6598CC"/>
                </a:solidFill>
              </a:rPr>
              <a:t>[11</a:t>
            </a:r>
            <a:r>
              <a:rPr lang="en-GB" sz="1800" baseline="30000" dirty="0" smtClean="0">
                <a:solidFill>
                  <a:srgbClr val="6598CC"/>
                </a:solidFill>
              </a:rPr>
              <a:t>th</a:t>
            </a:r>
            <a:r>
              <a:rPr lang="en-GB" sz="1800" dirty="0" smtClean="0">
                <a:solidFill>
                  <a:srgbClr val="6598CC"/>
                </a:solidFill>
              </a:rPr>
              <a:t> in 2017]</a:t>
            </a:r>
          </a:p>
          <a:p>
            <a:pPr marL="361950" indent="-361950"/>
            <a:r>
              <a:rPr lang="en-GB" sz="2800" dirty="0" smtClean="0"/>
              <a:t>Inconsistency in approach</a:t>
            </a:r>
          </a:p>
          <a:p>
            <a:pPr marL="361950" indent="-361950"/>
            <a:r>
              <a:rPr lang="en-GB" sz="2800" dirty="0" smtClean="0"/>
              <a:t>Doing the wrong projects (lack of strategic alignment)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5 PPM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7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Manager Capability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73" y="1706262"/>
            <a:ext cx="3924591" cy="42496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855" y="1706261"/>
            <a:ext cx="3976907" cy="42496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28840" y="998375"/>
            <a:ext cx="392459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Who tends to run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p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rojects in your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o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rganisation?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0222" y="998375"/>
            <a:ext cx="398754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Does your organisation invest in PM training?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1883" y="3921967"/>
            <a:ext cx="1070069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Accredited Training</a:t>
            </a: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1918" y="4783550"/>
            <a:ext cx="1070069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In-house Training</a:t>
            </a: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PPM Methodology Benchmark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94" y="1300350"/>
            <a:ext cx="5729650" cy="3548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526" y="1300350"/>
            <a:ext cx="5729649" cy="3551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0393" y="4845521"/>
            <a:ext cx="3260322" cy="1102488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70393" y="4888934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0890" y="4935959"/>
            <a:ext cx="1763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mostly or always apply a methodology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7658" y="4837445"/>
            <a:ext cx="3260322" cy="1102488"/>
          </a:xfrm>
          <a:prstGeom prst="rect">
            <a:avLst/>
          </a:prstGeom>
          <a:solidFill>
            <a:srgbClr val="346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787658" y="4880858"/>
            <a:ext cx="29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60%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757" y="4956335"/>
            <a:ext cx="1763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mostly or always create a scoping document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lingtone Full Brnading">
  <a:themeElements>
    <a:clrScheme name="Welligntone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065AD"/>
      </a:accent1>
      <a:accent2>
        <a:srgbClr val="6598CC"/>
      </a:accent2>
      <a:accent3>
        <a:srgbClr val="193760"/>
      </a:accent3>
      <a:accent4>
        <a:srgbClr val="7F7F7F"/>
      </a:accent4>
      <a:accent5>
        <a:srgbClr val="0071BC"/>
      </a:accent5>
      <a:accent6>
        <a:srgbClr val="F07D27"/>
      </a:accent6>
      <a:hlink>
        <a:srgbClr val="8B8B8B"/>
      </a:hlink>
      <a:folHlink>
        <a:srgbClr val="2065AD"/>
      </a:folHlink>
    </a:clrScheme>
    <a:fontScheme name="Wellingtone">
      <a:majorFont>
        <a:latin typeface="Myriad Pro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r">
          <a:defRPr sz="2000" dirty="0">
            <a:solidFill>
              <a:srgbClr val="2065AD"/>
            </a:solidFill>
            <a:latin typeface="Myriad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4919160363F43B25C2F1886124EE3" ma:contentTypeVersion="1" ma:contentTypeDescription="Create a new document." ma:contentTypeScope="" ma:versionID="de96830ddef765d6c4493d55f614eb6f">
  <xsd:schema xmlns:xsd="http://www.w3.org/2001/XMLSchema" xmlns:xs="http://www.w3.org/2001/XMLSchema" xmlns:p="http://schemas.microsoft.com/office/2006/metadata/properties" xmlns:ns3="b75207b5-67da-4614-b512-8ca5f753e652" targetNamespace="http://schemas.microsoft.com/office/2006/metadata/properties" ma:root="true" ma:fieldsID="2dfb56518628aa2e4a49b03b1c95c5db" ns3:_="">
    <xsd:import namespace="b75207b5-67da-4614-b512-8ca5f753e652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207b5-67da-4614-b512-8ca5f753e6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CDC4B-4A8D-4F3F-B106-554DFE3AE4D0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75207b5-67da-4614-b512-8ca5f753e65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666564-1693-48DB-8BE7-83F420106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207b5-67da-4614-b512-8ca5f753e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4E3DBF-2C9C-49E5-A397-511944F11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Custom</PresentationFormat>
  <Paragraphs>140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Wellingtone Full Brnading</vt:lpstr>
      <vt:lpstr>PowerPoint Presentation</vt:lpstr>
      <vt:lpstr>Introduction</vt:lpstr>
      <vt:lpstr>Driving change since 1995</vt:lpstr>
      <vt:lpstr>PPM Maturity Model</vt:lpstr>
      <vt:lpstr>Project Management Maturity</vt:lpstr>
      <vt:lpstr>Project Performance</vt:lpstr>
      <vt:lpstr>Top 5 PPM Challenges</vt:lpstr>
      <vt:lpstr>Project Manager Capability</vt:lpstr>
      <vt:lpstr>PPM Methodology Benchmark</vt:lpstr>
      <vt:lpstr>PPM Methodology Benchmark</vt:lpstr>
      <vt:lpstr>Top 6 PPM Processes Most Troublesome to Embed</vt:lpstr>
      <vt:lpstr>Key Drivers to PPM Maturity</vt:lpstr>
      <vt:lpstr>PMO Benchmark Data</vt:lpstr>
      <vt:lpstr>Technology Benchmark Data</vt:lpstr>
      <vt:lpstr>Characteristics of “good”...</vt:lpstr>
      <vt:lpstr>The 6 Killer Questions</vt:lpstr>
      <vt:lpstr>Wellingtone Key Drivers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Attending Future PMO…</dc:title>
  <dc:creator/>
  <cp:lastModifiedBy/>
  <cp:revision>2</cp:revision>
  <dcterms:modified xsi:type="dcterms:W3CDTF">2018-03-11T07:00:47Z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0x0101006544919160363F43B25C2F1886124EE3</vt:lpwstr>
  </property>
  <property fmtid="{D5CDD505-2E9C-101B-9397-08002B2CF9AE}" pid="4" name="TaxKeyword">
    <vt:lpwstr/>
  </property>
  <property fmtid="{D5CDD505-2E9C-101B-9397-08002B2CF9AE}" pid="5" name="Audiences">
    <vt:lpwstr/>
  </property>
  <property fmtid="{D5CDD505-2E9C-101B-9397-08002B2CF9AE}" pid="6" name="Region">
    <vt:lpwstr/>
  </property>
  <property fmtid="{D5CDD505-2E9C-101B-9397-08002B2CF9AE}" pid="7" name="Segments">
    <vt:lpwstr/>
  </property>
  <property fmtid="{D5CDD505-2E9C-101B-9397-08002B2CF9AE}" pid="8" name="Confidentiality">
    <vt:lpwstr>216;#customer ready|8986c41d-21c5-4f8f-8a12-ea4625b46858</vt:lpwstr>
  </property>
  <property fmtid="{D5CDD505-2E9C-101B-9397-08002B2CF9AE}" pid="9" name="ActivitiesAndPrograms">
    <vt:lpwstr/>
  </property>
  <property fmtid="{D5CDD505-2E9C-101B-9397-08002B2CF9AE}" pid="10" name="Partners">
    <vt:lpwstr/>
  </property>
  <property fmtid="{D5CDD505-2E9C-101B-9397-08002B2CF9AE}" pid="11" name="Groups">
    <vt:lpwstr>353;#Office Technical Product Marketing|16ddb889-3b91-489d-80f8-c96b7caf7099</vt:lpwstr>
  </property>
  <property fmtid="{D5CDD505-2E9C-101B-9397-08002B2CF9AE}" pid="12" name="Topics">
    <vt:lpwstr/>
  </property>
  <property fmtid="{D5CDD505-2E9C-101B-9397-08002B2CF9AE}" pid="13" name="Industries">
    <vt:lpwstr/>
  </property>
  <property fmtid="{D5CDD505-2E9C-101B-9397-08002B2CF9AE}" pid="14" name="Roles">
    <vt:lpwstr/>
  </property>
  <property fmtid="{D5CDD505-2E9C-101B-9397-08002B2CF9AE}" pid="15" name="SMSGDomain">
    <vt:lpwstr>4;#Microsoft Office Division|998d7cd0-7f52-4d06-a505-529ce4856340;#349;#Office Project Domain|127a8159-68a8-40d3-9c43-d9903fd88965</vt:lpwstr>
  </property>
  <property fmtid="{D5CDD505-2E9C-101B-9397-08002B2CF9AE}" pid="16" name="Competitors">
    <vt:lpwstr/>
  </property>
  <property fmtid="{D5CDD505-2E9C-101B-9397-08002B2CF9AE}" pid="17" name="BusinessArchitecture">
    <vt:lpwstr/>
  </property>
  <property fmtid="{D5CDD505-2E9C-101B-9397-08002B2CF9AE}" pid="18" name="Products">
    <vt:lpwstr>350;#Microsoft Project|a1d023a3-f612-4da2-acb8-fda8f850d645;#351;#Microsoft Project 2013|0dc8e4aa-c24f-11e1-9b21-0800200c9a66;#153;#Microsoft Office|3a4e9862-cdce-4bdc-8664-91038e3eb1e9</vt:lpwstr>
  </property>
  <property fmtid="{D5CDD505-2E9C-101B-9397-08002B2CF9AE}" pid="19" name="_dlc_policyId">
    <vt:lpwstr/>
  </property>
  <property fmtid="{D5CDD505-2E9C-101B-9397-08002B2CF9AE}" pid="20" name="ItemRetentionFormula">
    <vt:lpwstr/>
  </property>
  <property fmtid="{D5CDD505-2E9C-101B-9397-08002B2CF9AE}" pid="21" name="_dlc_DocIdItemGuid">
    <vt:lpwstr>4cc5d7c3-9e42-4556-90ad-1c29974cbae8</vt:lpwstr>
  </property>
  <property fmtid="{D5CDD505-2E9C-101B-9397-08002B2CF9AE}" pid="22" name="p1cd454bacc149bfbcfd764edd279de7">
    <vt:lpwstr/>
  </property>
  <property fmtid="{D5CDD505-2E9C-101B-9397-08002B2CF9AE}" pid="23" name="b1337ea954344dcfb0425a10eee4daa8">
    <vt:lpwstr/>
  </property>
  <property fmtid="{D5CDD505-2E9C-101B-9397-08002B2CF9AE}" pid="24" name="ItemType">
    <vt:lpwstr>3;#customer presentations|18e9ae94-e321-4eea-82d2-ad5b2f470f3c</vt:lpwstr>
  </property>
  <property fmtid="{D5CDD505-2E9C-101B-9397-08002B2CF9AE}" pid="25" name="LearningDeliveryMethod">
    <vt:lpwstr/>
  </property>
  <property fmtid="{D5CDD505-2E9C-101B-9397-08002B2CF9AE}" pid="26" name="j4d667fb28274e85b2214f6e751c8d1f">
    <vt:lpwstr/>
  </property>
  <property fmtid="{D5CDD505-2E9C-101B-9397-08002B2CF9AE}" pid="27" name="m6d26e40ac264097a006193f92232ece">
    <vt:lpwstr/>
  </property>
  <property fmtid="{D5CDD505-2E9C-101B-9397-08002B2CF9AE}" pid="28" name="SMSGTags">
    <vt:lpwstr/>
  </property>
  <property fmtid="{D5CDD505-2E9C-101B-9397-08002B2CF9AE}" pid="29" name="j031aa32f4154c8c9a646efae715ebde">
    <vt:lpwstr/>
  </property>
  <property fmtid="{D5CDD505-2E9C-101B-9397-08002B2CF9AE}" pid="30" name="EnterpriseDomainTags">
    <vt:lpwstr/>
  </property>
  <property fmtid="{D5CDD505-2E9C-101B-9397-08002B2CF9AE}" pid="31" name="l311460e3fdf46688abc31ddb7bdc05a">
    <vt:lpwstr/>
  </property>
  <property fmtid="{D5CDD505-2E9C-101B-9397-08002B2CF9AE}" pid="32" name="_docset_NoMedatataSyncRequired">
    <vt:lpwstr>False</vt:lpwstr>
  </property>
  <property fmtid="{D5CDD505-2E9C-101B-9397-08002B2CF9AE}" pid="33" name="Languages">
    <vt:lpwstr/>
  </property>
  <property fmtid="{D5CDD505-2E9C-101B-9397-08002B2CF9AE}" pid="34" name="messageframeworktype">
    <vt:lpwstr/>
  </property>
  <property fmtid="{D5CDD505-2E9C-101B-9397-08002B2CF9AE}" pid="35" name="TechnicalLevel">
    <vt:lpwstr/>
  </property>
  <property fmtid="{D5CDD505-2E9C-101B-9397-08002B2CF9AE}" pid="36" name="LearningOrganization">
    <vt:lpwstr/>
  </property>
  <property fmtid="{D5CDD505-2E9C-101B-9397-08002B2CF9AE}" pid="37" name="WorkflowChangePath">
    <vt:lpwstr>ae1f7f3d-2472-48b1-8ac6-1f84f37fc83b,7;cb693860-de64-4811-8443-fefce31b7001,12;</vt:lpwstr>
  </property>
  <property fmtid="{D5CDD505-2E9C-101B-9397-08002B2CF9AE}" pid="38" name="Order">
    <vt:r8>1371500</vt:r8>
  </property>
  <property fmtid="{D5CDD505-2E9C-101B-9397-08002B2CF9AE}" pid="39" name="bc28b5f076654a3b96073bbbebfeb8c9">
    <vt:lpwstr/>
  </property>
  <property fmtid="{D5CDD505-2E9C-101B-9397-08002B2CF9AE}" pid="40" name="MSProducts">
    <vt:lpwstr/>
  </property>
  <property fmtid="{D5CDD505-2E9C-101B-9397-08002B2CF9AE}" pid="41" name="la4444b61d19467597d63190b69ac227">
    <vt:lpwstr/>
  </property>
  <property fmtid="{D5CDD505-2E9C-101B-9397-08002B2CF9AE}" pid="42" name="MSProductsTaxHTField0">
    <vt:lpwstr/>
  </property>
  <property fmtid="{D5CDD505-2E9C-101B-9397-08002B2CF9AE}" pid="43" name="MSLanguage">
    <vt:lpwstr/>
  </property>
  <property fmtid="{D5CDD505-2E9C-101B-9397-08002B2CF9AE}" pid="44" name="cb7870d3641f4a52807a63577a9c1b08">
    <vt:lpwstr/>
  </property>
  <property fmtid="{D5CDD505-2E9C-101B-9397-08002B2CF9AE}" pid="45" name="EmployeeRole">
    <vt:lpwstr/>
  </property>
  <property fmtid="{D5CDD505-2E9C-101B-9397-08002B2CF9AE}" pid="46" name="SalesGeography">
    <vt:lpwstr/>
  </property>
</Properties>
</file>