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4"/>
    <p:sldMasterId id="2147483778" r:id="rId5"/>
  </p:sldMasterIdLst>
  <p:notesMasterIdLst>
    <p:notesMasterId r:id="rId21"/>
  </p:notesMasterIdLst>
  <p:handoutMasterIdLst>
    <p:handoutMasterId r:id="rId22"/>
  </p:handoutMasterIdLst>
  <p:sldIdLst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7" userDrawn="1">
          <p15:clr>
            <a:srgbClr val="A4A3A4"/>
          </p15:clr>
        </p15:guide>
        <p15:guide id="2" pos="348" userDrawn="1">
          <p15:clr>
            <a:srgbClr val="A4A3A4"/>
          </p15:clr>
        </p15:guide>
        <p15:guide id="3" pos="6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760"/>
    <a:srgbClr val="7F7F7F"/>
    <a:srgbClr val="F8FAFB"/>
    <a:srgbClr val="FDFEFE"/>
    <a:srgbClr val="FFFFFF"/>
    <a:srgbClr val="2065AD"/>
    <a:srgbClr val="6598CC"/>
    <a:srgbClr val="336699"/>
    <a:srgbClr val="0066CC"/>
    <a:srgbClr val="009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401" autoAdjust="0"/>
  </p:normalViewPr>
  <p:slideViewPr>
    <p:cSldViewPr snapToGrid="0" showGuides="1">
      <p:cViewPr varScale="1">
        <p:scale>
          <a:sx n="50" d="100"/>
          <a:sy n="50" d="100"/>
        </p:scale>
        <p:origin x="78" y="192"/>
      </p:cViewPr>
      <p:guideLst>
        <p:guide orient="horz" pos="4167"/>
        <p:guide pos="348"/>
        <p:guide pos="65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62" y="5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E8B70-DE86-401B-8639-A7B3B30C09D0}" type="doc">
      <dgm:prSet loTypeId="urn:microsoft.com/office/officeart/2008/layout/HexagonCluster" loCatId="picture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403B17-E284-454A-9180-E107C9B80B6B}">
      <dgm:prSet phldrT="[Text]"/>
      <dgm:spPr/>
      <dgm:t>
        <a:bodyPr/>
        <a:lstStyle/>
        <a:p>
          <a:r>
            <a:rPr lang="en-US" dirty="0"/>
            <a:t>Steward &amp; Gatekeeper</a:t>
          </a:r>
        </a:p>
      </dgm:t>
    </dgm:pt>
    <dgm:pt modelId="{C5867100-3C19-45ED-8696-A2358C553D2A}" type="parTrans" cxnId="{610D243A-8982-4907-BFB3-7CFED4E84700}">
      <dgm:prSet/>
      <dgm:spPr/>
      <dgm:t>
        <a:bodyPr/>
        <a:lstStyle/>
        <a:p>
          <a:endParaRPr lang="en-US"/>
        </a:p>
      </dgm:t>
    </dgm:pt>
    <dgm:pt modelId="{287B8FA5-AE6B-4A79-AE2C-2AB286A28635}" type="sibTrans" cxnId="{610D243A-8982-4907-BFB3-7CFED4E8470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4120D819-D760-416E-9D71-FAC036CDD4FF}">
      <dgm:prSet phldrT="[Text]"/>
      <dgm:spPr/>
      <dgm:t>
        <a:bodyPr/>
        <a:lstStyle/>
        <a:p>
          <a:r>
            <a:rPr lang="en-US" dirty="0"/>
            <a:t>Adaptable</a:t>
          </a:r>
        </a:p>
      </dgm:t>
    </dgm:pt>
    <dgm:pt modelId="{DC6895FE-0517-4DCF-ADDA-6BBF5BB302A7}" type="parTrans" cxnId="{16915AF1-DF1B-4575-B382-B40587AC3F3A}">
      <dgm:prSet/>
      <dgm:spPr/>
      <dgm:t>
        <a:bodyPr/>
        <a:lstStyle/>
        <a:p>
          <a:endParaRPr lang="en-US"/>
        </a:p>
      </dgm:t>
    </dgm:pt>
    <dgm:pt modelId="{9E3348A5-29AB-45B5-82C4-F3F04130F002}" type="sibTrans" cxnId="{16915AF1-DF1B-4575-B382-B40587AC3F3A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D387E35A-BEAB-4833-AC73-36E56B5CB345}">
      <dgm:prSet phldrT="[Text]"/>
      <dgm:spPr/>
      <dgm:t>
        <a:bodyPr/>
        <a:lstStyle/>
        <a:p>
          <a:r>
            <a:rPr lang="en-US" dirty="0"/>
            <a:t>Single source of truth</a:t>
          </a:r>
        </a:p>
      </dgm:t>
    </dgm:pt>
    <dgm:pt modelId="{0E40A6B9-E4C3-4B2E-BE5A-F5CE89A0F682}" type="parTrans" cxnId="{DBB27D9F-BEE2-4607-819D-2124ED04810D}">
      <dgm:prSet/>
      <dgm:spPr/>
      <dgm:t>
        <a:bodyPr/>
        <a:lstStyle/>
        <a:p>
          <a:endParaRPr lang="en-US"/>
        </a:p>
      </dgm:t>
    </dgm:pt>
    <dgm:pt modelId="{3B41CE1F-6833-48F1-AE53-46EE2E195C5D}" type="sibTrans" cxnId="{DBB27D9F-BEE2-4607-819D-2124ED04810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8ECE9E0E-BE0E-4524-926A-C665C9927360}" type="pres">
      <dgm:prSet presAssocID="{A95E8B70-DE86-401B-8639-A7B3B30C09D0}" presName="Name0" presStyleCnt="0">
        <dgm:presLayoutVars>
          <dgm:chMax val="21"/>
          <dgm:chPref val="21"/>
        </dgm:presLayoutVars>
      </dgm:prSet>
      <dgm:spPr/>
    </dgm:pt>
    <dgm:pt modelId="{C414D9D3-1090-44CF-8A69-0BB6A96EA6E5}" type="pres">
      <dgm:prSet presAssocID="{66403B17-E284-454A-9180-E107C9B80B6B}" presName="text1" presStyleCnt="0"/>
      <dgm:spPr/>
    </dgm:pt>
    <dgm:pt modelId="{030BB8BF-6B84-4016-A7B1-93714B2B30AD}" type="pres">
      <dgm:prSet presAssocID="{66403B17-E284-454A-9180-E107C9B80B6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97784D-6BAE-4A68-9468-9D0BC32BCAA8}" type="pres">
      <dgm:prSet presAssocID="{66403B17-E284-454A-9180-E107C9B80B6B}" presName="textaccent1" presStyleCnt="0"/>
      <dgm:spPr/>
    </dgm:pt>
    <dgm:pt modelId="{EDD6C296-7626-4279-A394-55132F5E0BCC}" type="pres">
      <dgm:prSet presAssocID="{66403B17-E284-454A-9180-E107C9B80B6B}" presName="accentRepeatNode" presStyleLbl="solidAlignAcc1" presStyleIdx="0" presStyleCnt="6"/>
      <dgm:spPr/>
    </dgm:pt>
    <dgm:pt modelId="{5186A893-CCDD-463D-A7DA-F3DDE858C7F4}" type="pres">
      <dgm:prSet presAssocID="{287B8FA5-AE6B-4A79-AE2C-2AB286A28635}" presName="image1" presStyleCnt="0"/>
      <dgm:spPr/>
    </dgm:pt>
    <dgm:pt modelId="{97831FF6-21CF-47A4-9C1E-B62927C5A79C}" type="pres">
      <dgm:prSet presAssocID="{287B8FA5-AE6B-4A79-AE2C-2AB286A28635}" presName="imageRepeatNode" presStyleLbl="alignAcc1" presStyleIdx="0" presStyleCnt="3"/>
      <dgm:spPr>
        <a:prstGeom prst="hexagon">
          <a:avLst/>
        </a:prstGeom>
      </dgm:spPr>
    </dgm:pt>
    <dgm:pt modelId="{80985B91-2064-4B6E-8A4C-F68D1DEF490C}" type="pres">
      <dgm:prSet presAssocID="{287B8FA5-AE6B-4A79-AE2C-2AB286A28635}" presName="imageaccent1" presStyleCnt="0"/>
      <dgm:spPr/>
    </dgm:pt>
    <dgm:pt modelId="{E7DA4211-2325-4F79-ACF1-24858992605F}" type="pres">
      <dgm:prSet presAssocID="{287B8FA5-AE6B-4A79-AE2C-2AB286A28635}" presName="accentRepeatNode" presStyleLbl="solidAlignAcc1" presStyleIdx="1" presStyleCnt="6"/>
      <dgm:spPr/>
    </dgm:pt>
    <dgm:pt modelId="{30094790-3790-4E85-8536-F05FA1D3B032}" type="pres">
      <dgm:prSet presAssocID="{4120D819-D760-416E-9D71-FAC036CDD4FF}" presName="text2" presStyleCnt="0"/>
      <dgm:spPr/>
    </dgm:pt>
    <dgm:pt modelId="{4808CE77-1A52-4E01-93C7-C74B1061AA58}" type="pres">
      <dgm:prSet presAssocID="{4120D819-D760-416E-9D71-FAC036CDD4F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7679DD-657C-4276-92B1-3C9EAE771D1C}" type="pres">
      <dgm:prSet presAssocID="{4120D819-D760-416E-9D71-FAC036CDD4FF}" presName="textaccent2" presStyleCnt="0"/>
      <dgm:spPr/>
    </dgm:pt>
    <dgm:pt modelId="{50248133-0056-415E-9517-C01107AF8ECE}" type="pres">
      <dgm:prSet presAssocID="{4120D819-D760-416E-9D71-FAC036CDD4FF}" presName="accentRepeatNode" presStyleLbl="solidAlignAcc1" presStyleIdx="2" presStyleCnt="6"/>
      <dgm:spPr/>
    </dgm:pt>
    <dgm:pt modelId="{F2964EBC-C61E-4411-B453-90F8DED84BD2}" type="pres">
      <dgm:prSet presAssocID="{9E3348A5-29AB-45B5-82C4-F3F04130F002}" presName="image2" presStyleCnt="0"/>
      <dgm:spPr/>
    </dgm:pt>
    <dgm:pt modelId="{09B85A22-C799-4E05-BF09-22B5D0DCB9D9}" type="pres">
      <dgm:prSet presAssocID="{9E3348A5-29AB-45B5-82C4-F3F04130F002}" presName="imageRepeatNode" presStyleLbl="alignAcc1" presStyleIdx="1" presStyleCnt="3"/>
      <dgm:spPr>
        <a:prstGeom prst="hexagon">
          <a:avLst/>
        </a:prstGeom>
      </dgm:spPr>
    </dgm:pt>
    <dgm:pt modelId="{55CCE25C-1940-48B8-9EB1-EF15A67DDA31}" type="pres">
      <dgm:prSet presAssocID="{9E3348A5-29AB-45B5-82C4-F3F04130F002}" presName="imageaccent2" presStyleCnt="0"/>
      <dgm:spPr/>
    </dgm:pt>
    <dgm:pt modelId="{CE6F5735-4403-4F6A-81F7-E679E5492FC7}" type="pres">
      <dgm:prSet presAssocID="{9E3348A5-29AB-45B5-82C4-F3F04130F002}" presName="accentRepeatNode" presStyleLbl="solidAlignAcc1" presStyleIdx="3" presStyleCnt="6"/>
      <dgm:spPr/>
    </dgm:pt>
    <dgm:pt modelId="{F8DB82C9-8D23-4CD0-955D-AC61E186DC50}" type="pres">
      <dgm:prSet presAssocID="{D387E35A-BEAB-4833-AC73-36E56B5CB345}" presName="text3" presStyleCnt="0"/>
      <dgm:spPr/>
    </dgm:pt>
    <dgm:pt modelId="{6D4C41CF-C0F7-4C05-8DF5-306FA4E603DB}" type="pres">
      <dgm:prSet presAssocID="{D387E35A-BEAB-4833-AC73-36E56B5CB34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62420A-FE58-4FDA-A900-5BEB319469F5}" type="pres">
      <dgm:prSet presAssocID="{D387E35A-BEAB-4833-AC73-36E56B5CB345}" presName="textaccent3" presStyleCnt="0"/>
      <dgm:spPr/>
    </dgm:pt>
    <dgm:pt modelId="{A675E3AF-9EDC-4887-9FF6-FBC8447F5FDD}" type="pres">
      <dgm:prSet presAssocID="{D387E35A-BEAB-4833-AC73-36E56B5CB345}" presName="accentRepeatNode" presStyleLbl="solidAlignAcc1" presStyleIdx="4" presStyleCnt="6"/>
      <dgm:spPr/>
    </dgm:pt>
    <dgm:pt modelId="{D3662753-099F-4F40-8CC9-461C3B842855}" type="pres">
      <dgm:prSet presAssocID="{3B41CE1F-6833-48F1-AE53-46EE2E195C5D}" presName="image3" presStyleCnt="0"/>
      <dgm:spPr/>
    </dgm:pt>
    <dgm:pt modelId="{091578FE-C33C-4940-9CF3-DFCF94B5E296}" type="pres">
      <dgm:prSet presAssocID="{3B41CE1F-6833-48F1-AE53-46EE2E195C5D}" presName="imageRepeatNode" presStyleLbl="alignAcc1" presStyleIdx="2" presStyleCnt="3"/>
      <dgm:spPr>
        <a:prstGeom prst="hexagon">
          <a:avLst/>
        </a:prstGeom>
      </dgm:spPr>
    </dgm:pt>
    <dgm:pt modelId="{B64BBE7C-FE2B-46AF-AB48-20E3AE5172FD}" type="pres">
      <dgm:prSet presAssocID="{3B41CE1F-6833-48F1-AE53-46EE2E195C5D}" presName="imageaccent3" presStyleCnt="0"/>
      <dgm:spPr/>
    </dgm:pt>
    <dgm:pt modelId="{9EBBEC59-E9DF-4462-A0D3-89900823AE7A}" type="pres">
      <dgm:prSet presAssocID="{3B41CE1F-6833-48F1-AE53-46EE2E195C5D}" presName="accentRepeatNode" presStyleLbl="solidAlignAcc1" presStyleIdx="5" presStyleCnt="6"/>
      <dgm:spPr/>
    </dgm:pt>
  </dgm:ptLst>
  <dgm:cxnLst>
    <dgm:cxn modelId="{30A20F00-EEDA-45FA-8B43-DCFE5E6FCB10}" type="presOf" srcId="{D387E35A-BEAB-4833-AC73-36E56B5CB345}" destId="{6D4C41CF-C0F7-4C05-8DF5-306FA4E603DB}" srcOrd="0" destOrd="0" presId="urn:microsoft.com/office/officeart/2008/layout/HexagonCluster"/>
    <dgm:cxn modelId="{8AD27014-F396-4B60-9C91-54B9428F8F13}" type="presOf" srcId="{3B41CE1F-6833-48F1-AE53-46EE2E195C5D}" destId="{091578FE-C33C-4940-9CF3-DFCF94B5E296}" srcOrd="0" destOrd="0" presId="urn:microsoft.com/office/officeart/2008/layout/HexagonCluster"/>
    <dgm:cxn modelId="{610D243A-8982-4907-BFB3-7CFED4E84700}" srcId="{A95E8B70-DE86-401B-8639-A7B3B30C09D0}" destId="{66403B17-E284-454A-9180-E107C9B80B6B}" srcOrd="0" destOrd="0" parTransId="{C5867100-3C19-45ED-8696-A2358C553D2A}" sibTransId="{287B8FA5-AE6B-4A79-AE2C-2AB286A28635}"/>
    <dgm:cxn modelId="{53BF4082-D8F7-49AE-B650-DF50FB5AFAB1}" type="presOf" srcId="{287B8FA5-AE6B-4A79-AE2C-2AB286A28635}" destId="{97831FF6-21CF-47A4-9C1E-B62927C5A79C}" srcOrd="0" destOrd="0" presId="urn:microsoft.com/office/officeart/2008/layout/HexagonCluster"/>
    <dgm:cxn modelId="{CB0F0694-91DC-4370-AFDD-A2FCD8DEE9CB}" type="presOf" srcId="{4120D819-D760-416E-9D71-FAC036CDD4FF}" destId="{4808CE77-1A52-4E01-93C7-C74B1061AA58}" srcOrd="0" destOrd="0" presId="urn:microsoft.com/office/officeart/2008/layout/HexagonCluster"/>
    <dgm:cxn modelId="{DBB27D9F-BEE2-4607-819D-2124ED04810D}" srcId="{A95E8B70-DE86-401B-8639-A7B3B30C09D0}" destId="{D387E35A-BEAB-4833-AC73-36E56B5CB345}" srcOrd="2" destOrd="0" parTransId="{0E40A6B9-E4C3-4B2E-BE5A-F5CE89A0F682}" sibTransId="{3B41CE1F-6833-48F1-AE53-46EE2E195C5D}"/>
    <dgm:cxn modelId="{05CBABAF-F953-4729-A502-5AF022B15548}" type="presOf" srcId="{9E3348A5-29AB-45B5-82C4-F3F04130F002}" destId="{09B85A22-C799-4E05-BF09-22B5D0DCB9D9}" srcOrd="0" destOrd="0" presId="urn:microsoft.com/office/officeart/2008/layout/HexagonCluster"/>
    <dgm:cxn modelId="{153C02B0-0FEA-44A3-B02A-0FB8E7CBD373}" type="presOf" srcId="{66403B17-E284-454A-9180-E107C9B80B6B}" destId="{030BB8BF-6B84-4016-A7B1-93714B2B30AD}" srcOrd="0" destOrd="0" presId="urn:microsoft.com/office/officeart/2008/layout/HexagonCluster"/>
    <dgm:cxn modelId="{16915AF1-DF1B-4575-B382-B40587AC3F3A}" srcId="{A95E8B70-DE86-401B-8639-A7B3B30C09D0}" destId="{4120D819-D760-416E-9D71-FAC036CDD4FF}" srcOrd="1" destOrd="0" parTransId="{DC6895FE-0517-4DCF-ADDA-6BBF5BB302A7}" sibTransId="{9E3348A5-29AB-45B5-82C4-F3F04130F002}"/>
    <dgm:cxn modelId="{691D40FC-9496-4904-BA30-5235059C5662}" type="presOf" srcId="{A95E8B70-DE86-401B-8639-A7B3B30C09D0}" destId="{8ECE9E0E-BE0E-4524-926A-C665C9927360}" srcOrd="0" destOrd="0" presId="urn:microsoft.com/office/officeart/2008/layout/HexagonCluster"/>
    <dgm:cxn modelId="{6995FE82-4F95-48A2-8D28-37A214A61BD3}" type="presParOf" srcId="{8ECE9E0E-BE0E-4524-926A-C665C9927360}" destId="{C414D9D3-1090-44CF-8A69-0BB6A96EA6E5}" srcOrd="0" destOrd="0" presId="urn:microsoft.com/office/officeart/2008/layout/HexagonCluster"/>
    <dgm:cxn modelId="{B523923A-9F6A-4843-A2D9-FC1F070E2E25}" type="presParOf" srcId="{C414D9D3-1090-44CF-8A69-0BB6A96EA6E5}" destId="{030BB8BF-6B84-4016-A7B1-93714B2B30AD}" srcOrd="0" destOrd="0" presId="urn:microsoft.com/office/officeart/2008/layout/HexagonCluster"/>
    <dgm:cxn modelId="{C1490D9A-B74A-4EDC-9697-DF44DDFF0A54}" type="presParOf" srcId="{8ECE9E0E-BE0E-4524-926A-C665C9927360}" destId="{2197784D-6BAE-4A68-9468-9D0BC32BCAA8}" srcOrd="1" destOrd="0" presId="urn:microsoft.com/office/officeart/2008/layout/HexagonCluster"/>
    <dgm:cxn modelId="{7380EFF0-BFAF-4210-A61E-0E0B01D1E100}" type="presParOf" srcId="{2197784D-6BAE-4A68-9468-9D0BC32BCAA8}" destId="{EDD6C296-7626-4279-A394-55132F5E0BCC}" srcOrd="0" destOrd="0" presId="urn:microsoft.com/office/officeart/2008/layout/HexagonCluster"/>
    <dgm:cxn modelId="{922FA623-D602-498F-AAC6-399DA9428DCD}" type="presParOf" srcId="{8ECE9E0E-BE0E-4524-926A-C665C9927360}" destId="{5186A893-CCDD-463D-A7DA-F3DDE858C7F4}" srcOrd="2" destOrd="0" presId="urn:microsoft.com/office/officeart/2008/layout/HexagonCluster"/>
    <dgm:cxn modelId="{3D20F82D-6978-476F-9D22-4A71EC4F850F}" type="presParOf" srcId="{5186A893-CCDD-463D-A7DA-F3DDE858C7F4}" destId="{97831FF6-21CF-47A4-9C1E-B62927C5A79C}" srcOrd="0" destOrd="0" presId="urn:microsoft.com/office/officeart/2008/layout/HexagonCluster"/>
    <dgm:cxn modelId="{A9C8306D-D6B7-4572-9EC6-E003B4A16AB5}" type="presParOf" srcId="{8ECE9E0E-BE0E-4524-926A-C665C9927360}" destId="{80985B91-2064-4B6E-8A4C-F68D1DEF490C}" srcOrd="3" destOrd="0" presId="urn:microsoft.com/office/officeart/2008/layout/HexagonCluster"/>
    <dgm:cxn modelId="{CD2C48C4-09BB-4990-9112-0083023D1112}" type="presParOf" srcId="{80985B91-2064-4B6E-8A4C-F68D1DEF490C}" destId="{E7DA4211-2325-4F79-ACF1-24858992605F}" srcOrd="0" destOrd="0" presId="urn:microsoft.com/office/officeart/2008/layout/HexagonCluster"/>
    <dgm:cxn modelId="{4D5072B9-AB5D-42F3-A540-93C90861AAF6}" type="presParOf" srcId="{8ECE9E0E-BE0E-4524-926A-C665C9927360}" destId="{30094790-3790-4E85-8536-F05FA1D3B032}" srcOrd="4" destOrd="0" presId="urn:microsoft.com/office/officeart/2008/layout/HexagonCluster"/>
    <dgm:cxn modelId="{C8C2DAEA-C5FF-4D4A-AC31-CC79A28C84D0}" type="presParOf" srcId="{30094790-3790-4E85-8536-F05FA1D3B032}" destId="{4808CE77-1A52-4E01-93C7-C74B1061AA58}" srcOrd="0" destOrd="0" presId="urn:microsoft.com/office/officeart/2008/layout/HexagonCluster"/>
    <dgm:cxn modelId="{18A3B17B-4D2C-45EE-80C0-2C6EECC94F7F}" type="presParOf" srcId="{8ECE9E0E-BE0E-4524-926A-C665C9927360}" destId="{527679DD-657C-4276-92B1-3C9EAE771D1C}" srcOrd="5" destOrd="0" presId="urn:microsoft.com/office/officeart/2008/layout/HexagonCluster"/>
    <dgm:cxn modelId="{41C35838-5103-40BE-8298-5EAFDEB17F9E}" type="presParOf" srcId="{527679DD-657C-4276-92B1-3C9EAE771D1C}" destId="{50248133-0056-415E-9517-C01107AF8ECE}" srcOrd="0" destOrd="0" presId="urn:microsoft.com/office/officeart/2008/layout/HexagonCluster"/>
    <dgm:cxn modelId="{386BAA68-C61B-48A8-9C47-B6491A064AB2}" type="presParOf" srcId="{8ECE9E0E-BE0E-4524-926A-C665C9927360}" destId="{F2964EBC-C61E-4411-B453-90F8DED84BD2}" srcOrd="6" destOrd="0" presId="urn:microsoft.com/office/officeart/2008/layout/HexagonCluster"/>
    <dgm:cxn modelId="{40B9FDFC-1602-4517-A4DC-C082B8B6C4FD}" type="presParOf" srcId="{F2964EBC-C61E-4411-B453-90F8DED84BD2}" destId="{09B85A22-C799-4E05-BF09-22B5D0DCB9D9}" srcOrd="0" destOrd="0" presId="urn:microsoft.com/office/officeart/2008/layout/HexagonCluster"/>
    <dgm:cxn modelId="{028BA702-7F81-467B-A57A-8F49D17BDBFA}" type="presParOf" srcId="{8ECE9E0E-BE0E-4524-926A-C665C9927360}" destId="{55CCE25C-1940-48B8-9EB1-EF15A67DDA31}" srcOrd="7" destOrd="0" presId="urn:microsoft.com/office/officeart/2008/layout/HexagonCluster"/>
    <dgm:cxn modelId="{678B3323-618E-479C-9FFA-965CCC8D5E20}" type="presParOf" srcId="{55CCE25C-1940-48B8-9EB1-EF15A67DDA31}" destId="{CE6F5735-4403-4F6A-81F7-E679E5492FC7}" srcOrd="0" destOrd="0" presId="urn:microsoft.com/office/officeart/2008/layout/HexagonCluster"/>
    <dgm:cxn modelId="{534F3DD4-5D7A-4830-8AF2-8E1AF86AF0BA}" type="presParOf" srcId="{8ECE9E0E-BE0E-4524-926A-C665C9927360}" destId="{F8DB82C9-8D23-4CD0-955D-AC61E186DC50}" srcOrd="8" destOrd="0" presId="urn:microsoft.com/office/officeart/2008/layout/HexagonCluster"/>
    <dgm:cxn modelId="{CF402C8F-8B7B-41E2-9C9B-B9DB4DE00C0F}" type="presParOf" srcId="{F8DB82C9-8D23-4CD0-955D-AC61E186DC50}" destId="{6D4C41CF-C0F7-4C05-8DF5-306FA4E603DB}" srcOrd="0" destOrd="0" presId="urn:microsoft.com/office/officeart/2008/layout/HexagonCluster"/>
    <dgm:cxn modelId="{87EFED43-AF5D-4759-BC28-53A74DE23410}" type="presParOf" srcId="{8ECE9E0E-BE0E-4524-926A-C665C9927360}" destId="{AE62420A-FE58-4FDA-A900-5BEB319469F5}" srcOrd="9" destOrd="0" presId="urn:microsoft.com/office/officeart/2008/layout/HexagonCluster"/>
    <dgm:cxn modelId="{F0F46B0F-2390-4150-8C07-6C1E4B1AE529}" type="presParOf" srcId="{AE62420A-FE58-4FDA-A900-5BEB319469F5}" destId="{A675E3AF-9EDC-4887-9FF6-FBC8447F5FDD}" srcOrd="0" destOrd="0" presId="urn:microsoft.com/office/officeart/2008/layout/HexagonCluster"/>
    <dgm:cxn modelId="{6C64ECDE-33BD-471D-8F3C-36A20444E1D6}" type="presParOf" srcId="{8ECE9E0E-BE0E-4524-926A-C665C9927360}" destId="{D3662753-099F-4F40-8CC9-461C3B842855}" srcOrd="10" destOrd="0" presId="urn:microsoft.com/office/officeart/2008/layout/HexagonCluster"/>
    <dgm:cxn modelId="{23E21F93-56DA-4A7F-ADFE-46BB74C1FB5C}" type="presParOf" srcId="{D3662753-099F-4F40-8CC9-461C3B842855}" destId="{091578FE-C33C-4940-9CF3-DFCF94B5E296}" srcOrd="0" destOrd="0" presId="urn:microsoft.com/office/officeart/2008/layout/HexagonCluster"/>
    <dgm:cxn modelId="{4A58B094-B777-4C04-B2B2-FF8197F645D0}" type="presParOf" srcId="{8ECE9E0E-BE0E-4524-926A-C665C9927360}" destId="{B64BBE7C-FE2B-46AF-AB48-20E3AE5172FD}" srcOrd="11" destOrd="0" presId="urn:microsoft.com/office/officeart/2008/layout/HexagonCluster"/>
    <dgm:cxn modelId="{F2C6EBD3-8B50-4F4E-8E44-73E4085FC8A4}" type="presParOf" srcId="{B64BBE7C-FE2B-46AF-AB48-20E3AE5172FD}" destId="{9EBBEC59-E9DF-4462-A0D3-89900823AE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E8B70-DE86-401B-8639-A7B3B30C09D0}" type="doc">
      <dgm:prSet loTypeId="urn:microsoft.com/office/officeart/2008/layout/HexagonCluster" loCatId="picture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403B17-E284-454A-9180-E107C9B80B6B}">
      <dgm:prSet phldrT="[Text]"/>
      <dgm:spPr/>
      <dgm:t>
        <a:bodyPr/>
        <a:lstStyle/>
        <a:p>
          <a:r>
            <a:rPr lang="en-US" dirty="0"/>
            <a:t>Building the right solution</a:t>
          </a:r>
        </a:p>
      </dgm:t>
    </dgm:pt>
    <dgm:pt modelId="{C5867100-3C19-45ED-8696-A2358C553D2A}" type="parTrans" cxnId="{610D243A-8982-4907-BFB3-7CFED4E84700}">
      <dgm:prSet/>
      <dgm:spPr/>
      <dgm:t>
        <a:bodyPr/>
        <a:lstStyle/>
        <a:p>
          <a:endParaRPr lang="en-US"/>
        </a:p>
      </dgm:t>
    </dgm:pt>
    <dgm:pt modelId="{287B8FA5-AE6B-4A79-AE2C-2AB286A28635}" type="sibTrans" cxnId="{610D243A-8982-4907-BFB3-7CFED4E8470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4120D819-D760-416E-9D71-FAC036CDD4FF}">
      <dgm:prSet phldrT="[Text]"/>
      <dgm:spPr/>
      <dgm:t>
        <a:bodyPr/>
        <a:lstStyle/>
        <a:p>
          <a:r>
            <a:rPr lang="en-US" dirty="0"/>
            <a:t>Transparent in the journey</a:t>
          </a:r>
        </a:p>
      </dgm:t>
    </dgm:pt>
    <dgm:pt modelId="{DC6895FE-0517-4DCF-ADDA-6BBF5BB302A7}" type="parTrans" cxnId="{16915AF1-DF1B-4575-B382-B40587AC3F3A}">
      <dgm:prSet/>
      <dgm:spPr/>
      <dgm:t>
        <a:bodyPr/>
        <a:lstStyle/>
        <a:p>
          <a:endParaRPr lang="en-US"/>
        </a:p>
      </dgm:t>
    </dgm:pt>
    <dgm:pt modelId="{9E3348A5-29AB-45B5-82C4-F3F04130F002}" type="sibTrans" cxnId="{16915AF1-DF1B-4575-B382-B40587AC3F3A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D387E35A-BEAB-4833-AC73-36E56B5CB345}">
      <dgm:prSet phldrT="[Text]"/>
      <dgm:spPr/>
      <dgm:t>
        <a:bodyPr/>
        <a:lstStyle/>
        <a:p>
          <a:r>
            <a:rPr lang="en-US" dirty="0"/>
            <a:t>Human speaking</a:t>
          </a:r>
        </a:p>
      </dgm:t>
    </dgm:pt>
    <dgm:pt modelId="{0E40A6B9-E4C3-4B2E-BE5A-F5CE89A0F682}" type="parTrans" cxnId="{DBB27D9F-BEE2-4607-819D-2124ED04810D}">
      <dgm:prSet/>
      <dgm:spPr/>
      <dgm:t>
        <a:bodyPr/>
        <a:lstStyle/>
        <a:p>
          <a:endParaRPr lang="en-US"/>
        </a:p>
      </dgm:t>
    </dgm:pt>
    <dgm:pt modelId="{3B41CE1F-6833-48F1-AE53-46EE2E195C5D}" type="sibTrans" cxnId="{DBB27D9F-BEE2-4607-819D-2124ED04810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8ECE9E0E-BE0E-4524-926A-C665C9927360}" type="pres">
      <dgm:prSet presAssocID="{A95E8B70-DE86-401B-8639-A7B3B30C09D0}" presName="Name0" presStyleCnt="0">
        <dgm:presLayoutVars>
          <dgm:chMax val="21"/>
          <dgm:chPref val="21"/>
        </dgm:presLayoutVars>
      </dgm:prSet>
      <dgm:spPr/>
    </dgm:pt>
    <dgm:pt modelId="{C414D9D3-1090-44CF-8A69-0BB6A96EA6E5}" type="pres">
      <dgm:prSet presAssocID="{66403B17-E284-454A-9180-E107C9B80B6B}" presName="text1" presStyleCnt="0"/>
      <dgm:spPr/>
    </dgm:pt>
    <dgm:pt modelId="{030BB8BF-6B84-4016-A7B1-93714B2B30AD}" type="pres">
      <dgm:prSet presAssocID="{66403B17-E284-454A-9180-E107C9B80B6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97784D-6BAE-4A68-9468-9D0BC32BCAA8}" type="pres">
      <dgm:prSet presAssocID="{66403B17-E284-454A-9180-E107C9B80B6B}" presName="textaccent1" presStyleCnt="0"/>
      <dgm:spPr/>
    </dgm:pt>
    <dgm:pt modelId="{EDD6C296-7626-4279-A394-55132F5E0BCC}" type="pres">
      <dgm:prSet presAssocID="{66403B17-E284-454A-9180-E107C9B80B6B}" presName="accentRepeatNode" presStyleLbl="solidAlignAcc1" presStyleIdx="0" presStyleCnt="6"/>
      <dgm:spPr/>
    </dgm:pt>
    <dgm:pt modelId="{5186A893-CCDD-463D-A7DA-F3DDE858C7F4}" type="pres">
      <dgm:prSet presAssocID="{287B8FA5-AE6B-4A79-AE2C-2AB286A28635}" presName="image1" presStyleCnt="0"/>
      <dgm:spPr/>
    </dgm:pt>
    <dgm:pt modelId="{97831FF6-21CF-47A4-9C1E-B62927C5A79C}" type="pres">
      <dgm:prSet presAssocID="{287B8FA5-AE6B-4A79-AE2C-2AB286A28635}" presName="imageRepeatNode" presStyleLbl="alignAcc1" presStyleIdx="0" presStyleCnt="3"/>
      <dgm:spPr>
        <a:prstGeom prst="hexagon">
          <a:avLst/>
        </a:prstGeom>
      </dgm:spPr>
    </dgm:pt>
    <dgm:pt modelId="{80985B91-2064-4B6E-8A4C-F68D1DEF490C}" type="pres">
      <dgm:prSet presAssocID="{287B8FA5-AE6B-4A79-AE2C-2AB286A28635}" presName="imageaccent1" presStyleCnt="0"/>
      <dgm:spPr/>
    </dgm:pt>
    <dgm:pt modelId="{E7DA4211-2325-4F79-ACF1-24858992605F}" type="pres">
      <dgm:prSet presAssocID="{287B8FA5-AE6B-4A79-AE2C-2AB286A28635}" presName="accentRepeatNode" presStyleLbl="solidAlignAcc1" presStyleIdx="1" presStyleCnt="6"/>
      <dgm:spPr/>
    </dgm:pt>
    <dgm:pt modelId="{30094790-3790-4E85-8536-F05FA1D3B032}" type="pres">
      <dgm:prSet presAssocID="{4120D819-D760-416E-9D71-FAC036CDD4FF}" presName="text2" presStyleCnt="0"/>
      <dgm:spPr/>
    </dgm:pt>
    <dgm:pt modelId="{4808CE77-1A52-4E01-93C7-C74B1061AA58}" type="pres">
      <dgm:prSet presAssocID="{4120D819-D760-416E-9D71-FAC036CDD4F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7679DD-657C-4276-92B1-3C9EAE771D1C}" type="pres">
      <dgm:prSet presAssocID="{4120D819-D760-416E-9D71-FAC036CDD4FF}" presName="textaccent2" presStyleCnt="0"/>
      <dgm:spPr/>
    </dgm:pt>
    <dgm:pt modelId="{50248133-0056-415E-9517-C01107AF8ECE}" type="pres">
      <dgm:prSet presAssocID="{4120D819-D760-416E-9D71-FAC036CDD4FF}" presName="accentRepeatNode" presStyleLbl="solidAlignAcc1" presStyleIdx="2" presStyleCnt="6"/>
      <dgm:spPr/>
    </dgm:pt>
    <dgm:pt modelId="{F2964EBC-C61E-4411-B453-90F8DED84BD2}" type="pres">
      <dgm:prSet presAssocID="{9E3348A5-29AB-45B5-82C4-F3F04130F002}" presName="image2" presStyleCnt="0"/>
      <dgm:spPr/>
    </dgm:pt>
    <dgm:pt modelId="{09B85A22-C799-4E05-BF09-22B5D0DCB9D9}" type="pres">
      <dgm:prSet presAssocID="{9E3348A5-29AB-45B5-82C4-F3F04130F002}" presName="imageRepeatNode" presStyleLbl="alignAcc1" presStyleIdx="1" presStyleCnt="3"/>
      <dgm:spPr>
        <a:prstGeom prst="hexagon">
          <a:avLst/>
        </a:prstGeom>
      </dgm:spPr>
    </dgm:pt>
    <dgm:pt modelId="{55CCE25C-1940-48B8-9EB1-EF15A67DDA31}" type="pres">
      <dgm:prSet presAssocID="{9E3348A5-29AB-45B5-82C4-F3F04130F002}" presName="imageaccent2" presStyleCnt="0"/>
      <dgm:spPr/>
    </dgm:pt>
    <dgm:pt modelId="{CE6F5735-4403-4F6A-81F7-E679E5492FC7}" type="pres">
      <dgm:prSet presAssocID="{9E3348A5-29AB-45B5-82C4-F3F04130F002}" presName="accentRepeatNode" presStyleLbl="solidAlignAcc1" presStyleIdx="3" presStyleCnt="6"/>
      <dgm:spPr/>
    </dgm:pt>
    <dgm:pt modelId="{F8DB82C9-8D23-4CD0-955D-AC61E186DC50}" type="pres">
      <dgm:prSet presAssocID="{D387E35A-BEAB-4833-AC73-36E56B5CB345}" presName="text3" presStyleCnt="0"/>
      <dgm:spPr/>
    </dgm:pt>
    <dgm:pt modelId="{6D4C41CF-C0F7-4C05-8DF5-306FA4E603DB}" type="pres">
      <dgm:prSet presAssocID="{D387E35A-BEAB-4833-AC73-36E56B5CB34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62420A-FE58-4FDA-A900-5BEB319469F5}" type="pres">
      <dgm:prSet presAssocID="{D387E35A-BEAB-4833-AC73-36E56B5CB345}" presName="textaccent3" presStyleCnt="0"/>
      <dgm:spPr/>
    </dgm:pt>
    <dgm:pt modelId="{A675E3AF-9EDC-4887-9FF6-FBC8447F5FDD}" type="pres">
      <dgm:prSet presAssocID="{D387E35A-BEAB-4833-AC73-36E56B5CB345}" presName="accentRepeatNode" presStyleLbl="solidAlignAcc1" presStyleIdx="4" presStyleCnt="6"/>
      <dgm:spPr/>
    </dgm:pt>
    <dgm:pt modelId="{D3662753-099F-4F40-8CC9-461C3B842855}" type="pres">
      <dgm:prSet presAssocID="{3B41CE1F-6833-48F1-AE53-46EE2E195C5D}" presName="image3" presStyleCnt="0"/>
      <dgm:spPr/>
    </dgm:pt>
    <dgm:pt modelId="{091578FE-C33C-4940-9CF3-DFCF94B5E296}" type="pres">
      <dgm:prSet presAssocID="{3B41CE1F-6833-48F1-AE53-46EE2E195C5D}" presName="imageRepeatNode" presStyleLbl="alignAcc1" presStyleIdx="2" presStyleCnt="3"/>
      <dgm:spPr>
        <a:prstGeom prst="hexagon">
          <a:avLst/>
        </a:prstGeom>
      </dgm:spPr>
    </dgm:pt>
    <dgm:pt modelId="{B64BBE7C-FE2B-46AF-AB48-20E3AE5172FD}" type="pres">
      <dgm:prSet presAssocID="{3B41CE1F-6833-48F1-AE53-46EE2E195C5D}" presName="imageaccent3" presStyleCnt="0"/>
      <dgm:spPr/>
    </dgm:pt>
    <dgm:pt modelId="{9EBBEC59-E9DF-4462-A0D3-89900823AE7A}" type="pres">
      <dgm:prSet presAssocID="{3B41CE1F-6833-48F1-AE53-46EE2E195C5D}" presName="accentRepeatNode" presStyleLbl="solidAlignAcc1" presStyleIdx="5" presStyleCnt="6"/>
      <dgm:spPr/>
    </dgm:pt>
  </dgm:ptLst>
  <dgm:cxnLst>
    <dgm:cxn modelId="{30A20F00-EEDA-45FA-8B43-DCFE5E6FCB10}" type="presOf" srcId="{D387E35A-BEAB-4833-AC73-36E56B5CB345}" destId="{6D4C41CF-C0F7-4C05-8DF5-306FA4E603DB}" srcOrd="0" destOrd="0" presId="urn:microsoft.com/office/officeart/2008/layout/HexagonCluster"/>
    <dgm:cxn modelId="{8AD27014-F396-4B60-9C91-54B9428F8F13}" type="presOf" srcId="{3B41CE1F-6833-48F1-AE53-46EE2E195C5D}" destId="{091578FE-C33C-4940-9CF3-DFCF94B5E296}" srcOrd="0" destOrd="0" presId="urn:microsoft.com/office/officeart/2008/layout/HexagonCluster"/>
    <dgm:cxn modelId="{610D243A-8982-4907-BFB3-7CFED4E84700}" srcId="{A95E8B70-DE86-401B-8639-A7B3B30C09D0}" destId="{66403B17-E284-454A-9180-E107C9B80B6B}" srcOrd="0" destOrd="0" parTransId="{C5867100-3C19-45ED-8696-A2358C553D2A}" sibTransId="{287B8FA5-AE6B-4A79-AE2C-2AB286A28635}"/>
    <dgm:cxn modelId="{53BF4082-D8F7-49AE-B650-DF50FB5AFAB1}" type="presOf" srcId="{287B8FA5-AE6B-4A79-AE2C-2AB286A28635}" destId="{97831FF6-21CF-47A4-9C1E-B62927C5A79C}" srcOrd="0" destOrd="0" presId="urn:microsoft.com/office/officeart/2008/layout/HexagonCluster"/>
    <dgm:cxn modelId="{CB0F0694-91DC-4370-AFDD-A2FCD8DEE9CB}" type="presOf" srcId="{4120D819-D760-416E-9D71-FAC036CDD4FF}" destId="{4808CE77-1A52-4E01-93C7-C74B1061AA58}" srcOrd="0" destOrd="0" presId="urn:microsoft.com/office/officeart/2008/layout/HexagonCluster"/>
    <dgm:cxn modelId="{DBB27D9F-BEE2-4607-819D-2124ED04810D}" srcId="{A95E8B70-DE86-401B-8639-A7B3B30C09D0}" destId="{D387E35A-BEAB-4833-AC73-36E56B5CB345}" srcOrd="2" destOrd="0" parTransId="{0E40A6B9-E4C3-4B2E-BE5A-F5CE89A0F682}" sibTransId="{3B41CE1F-6833-48F1-AE53-46EE2E195C5D}"/>
    <dgm:cxn modelId="{05CBABAF-F953-4729-A502-5AF022B15548}" type="presOf" srcId="{9E3348A5-29AB-45B5-82C4-F3F04130F002}" destId="{09B85A22-C799-4E05-BF09-22B5D0DCB9D9}" srcOrd="0" destOrd="0" presId="urn:microsoft.com/office/officeart/2008/layout/HexagonCluster"/>
    <dgm:cxn modelId="{153C02B0-0FEA-44A3-B02A-0FB8E7CBD373}" type="presOf" srcId="{66403B17-E284-454A-9180-E107C9B80B6B}" destId="{030BB8BF-6B84-4016-A7B1-93714B2B30AD}" srcOrd="0" destOrd="0" presId="urn:microsoft.com/office/officeart/2008/layout/HexagonCluster"/>
    <dgm:cxn modelId="{16915AF1-DF1B-4575-B382-B40587AC3F3A}" srcId="{A95E8B70-DE86-401B-8639-A7B3B30C09D0}" destId="{4120D819-D760-416E-9D71-FAC036CDD4FF}" srcOrd="1" destOrd="0" parTransId="{DC6895FE-0517-4DCF-ADDA-6BBF5BB302A7}" sibTransId="{9E3348A5-29AB-45B5-82C4-F3F04130F002}"/>
    <dgm:cxn modelId="{691D40FC-9496-4904-BA30-5235059C5662}" type="presOf" srcId="{A95E8B70-DE86-401B-8639-A7B3B30C09D0}" destId="{8ECE9E0E-BE0E-4524-926A-C665C9927360}" srcOrd="0" destOrd="0" presId="urn:microsoft.com/office/officeart/2008/layout/HexagonCluster"/>
    <dgm:cxn modelId="{6995FE82-4F95-48A2-8D28-37A214A61BD3}" type="presParOf" srcId="{8ECE9E0E-BE0E-4524-926A-C665C9927360}" destId="{C414D9D3-1090-44CF-8A69-0BB6A96EA6E5}" srcOrd="0" destOrd="0" presId="urn:microsoft.com/office/officeart/2008/layout/HexagonCluster"/>
    <dgm:cxn modelId="{B523923A-9F6A-4843-A2D9-FC1F070E2E25}" type="presParOf" srcId="{C414D9D3-1090-44CF-8A69-0BB6A96EA6E5}" destId="{030BB8BF-6B84-4016-A7B1-93714B2B30AD}" srcOrd="0" destOrd="0" presId="urn:microsoft.com/office/officeart/2008/layout/HexagonCluster"/>
    <dgm:cxn modelId="{C1490D9A-B74A-4EDC-9697-DF44DDFF0A54}" type="presParOf" srcId="{8ECE9E0E-BE0E-4524-926A-C665C9927360}" destId="{2197784D-6BAE-4A68-9468-9D0BC32BCAA8}" srcOrd="1" destOrd="0" presId="urn:microsoft.com/office/officeart/2008/layout/HexagonCluster"/>
    <dgm:cxn modelId="{7380EFF0-BFAF-4210-A61E-0E0B01D1E100}" type="presParOf" srcId="{2197784D-6BAE-4A68-9468-9D0BC32BCAA8}" destId="{EDD6C296-7626-4279-A394-55132F5E0BCC}" srcOrd="0" destOrd="0" presId="urn:microsoft.com/office/officeart/2008/layout/HexagonCluster"/>
    <dgm:cxn modelId="{922FA623-D602-498F-AAC6-399DA9428DCD}" type="presParOf" srcId="{8ECE9E0E-BE0E-4524-926A-C665C9927360}" destId="{5186A893-CCDD-463D-A7DA-F3DDE858C7F4}" srcOrd="2" destOrd="0" presId="urn:microsoft.com/office/officeart/2008/layout/HexagonCluster"/>
    <dgm:cxn modelId="{3D20F82D-6978-476F-9D22-4A71EC4F850F}" type="presParOf" srcId="{5186A893-CCDD-463D-A7DA-F3DDE858C7F4}" destId="{97831FF6-21CF-47A4-9C1E-B62927C5A79C}" srcOrd="0" destOrd="0" presId="urn:microsoft.com/office/officeart/2008/layout/HexagonCluster"/>
    <dgm:cxn modelId="{A9C8306D-D6B7-4572-9EC6-E003B4A16AB5}" type="presParOf" srcId="{8ECE9E0E-BE0E-4524-926A-C665C9927360}" destId="{80985B91-2064-4B6E-8A4C-F68D1DEF490C}" srcOrd="3" destOrd="0" presId="urn:microsoft.com/office/officeart/2008/layout/HexagonCluster"/>
    <dgm:cxn modelId="{CD2C48C4-09BB-4990-9112-0083023D1112}" type="presParOf" srcId="{80985B91-2064-4B6E-8A4C-F68D1DEF490C}" destId="{E7DA4211-2325-4F79-ACF1-24858992605F}" srcOrd="0" destOrd="0" presId="urn:microsoft.com/office/officeart/2008/layout/HexagonCluster"/>
    <dgm:cxn modelId="{4D5072B9-AB5D-42F3-A540-93C90861AAF6}" type="presParOf" srcId="{8ECE9E0E-BE0E-4524-926A-C665C9927360}" destId="{30094790-3790-4E85-8536-F05FA1D3B032}" srcOrd="4" destOrd="0" presId="urn:microsoft.com/office/officeart/2008/layout/HexagonCluster"/>
    <dgm:cxn modelId="{C8C2DAEA-C5FF-4D4A-AC31-CC79A28C84D0}" type="presParOf" srcId="{30094790-3790-4E85-8536-F05FA1D3B032}" destId="{4808CE77-1A52-4E01-93C7-C74B1061AA58}" srcOrd="0" destOrd="0" presId="urn:microsoft.com/office/officeart/2008/layout/HexagonCluster"/>
    <dgm:cxn modelId="{18A3B17B-4D2C-45EE-80C0-2C6EECC94F7F}" type="presParOf" srcId="{8ECE9E0E-BE0E-4524-926A-C665C9927360}" destId="{527679DD-657C-4276-92B1-3C9EAE771D1C}" srcOrd="5" destOrd="0" presId="urn:microsoft.com/office/officeart/2008/layout/HexagonCluster"/>
    <dgm:cxn modelId="{41C35838-5103-40BE-8298-5EAFDEB17F9E}" type="presParOf" srcId="{527679DD-657C-4276-92B1-3C9EAE771D1C}" destId="{50248133-0056-415E-9517-C01107AF8ECE}" srcOrd="0" destOrd="0" presId="urn:microsoft.com/office/officeart/2008/layout/HexagonCluster"/>
    <dgm:cxn modelId="{386BAA68-C61B-48A8-9C47-B6491A064AB2}" type="presParOf" srcId="{8ECE9E0E-BE0E-4524-926A-C665C9927360}" destId="{F2964EBC-C61E-4411-B453-90F8DED84BD2}" srcOrd="6" destOrd="0" presId="urn:microsoft.com/office/officeart/2008/layout/HexagonCluster"/>
    <dgm:cxn modelId="{40B9FDFC-1602-4517-A4DC-C082B8B6C4FD}" type="presParOf" srcId="{F2964EBC-C61E-4411-B453-90F8DED84BD2}" destId="{09B85A22-C799-4E05-BF09-22B5D0DCB9D9}" srcOrd="0" destOrd="0" presId="urn:microsoft.com/office/officeart/2008/layout/HexagonCluster"/>
    <dgm:cxn modelId="{028BA702-7F81-467B-A57A-8F49D17BDBFA}" type="presParOf" srcId="{8ECE9E0E-BE0E-4524-926A-C665C9927360}" destId="{55CCE25C-1940-48B8-9EB1-EF15A67DDA31}" srcOrd="7" destOrd="0" presId="urn:microsoft.com/office/officeart/2008/layout/HexagonCluster"/>
    <dgm:cxn modelId="{678B3323-618E-479C-9FFA-965CCC8D5E20}" type="presParOf" srcId="{55CCE25C-1940-48B8-9EB1-EF15A67DDA31}" destId="{CE6F5735-4403-4F6A-81F7-E679E5492FC7}" srcOrd="0" destOrd="0" presId="urn:microsoft.com/office/officeart/2008/layout/HexagonCluster"/>
    <dgm:cxn modelId="{534F3DD4-5D7A-4830-8AF2-8E1AF86AF0BA}" type="presParOf" srcId="{8ECE9E0E-BE0E-4524-926A-C665C9927360}" destId="{F8DB82C9-8D23-4CD0-955D-AC61E186DC50}" srcOrd="8" destOrd="0" presId="urn:microsoft.com/office/officeart/2008/layout/HexagonCluster"/>
    <dgm:cxn modelId="{CF402C8F-8B7B-41E2-9C9B-B9DB4DE00C0F}" type="presParOf" srcId="{F8DB82C9-8D23-4CD0-955D-AC61E186DC50}" destId="{6D4C41CF-C0F7-4C05-8DF5-306FA4E603DB}" srcOrd="0" destOrd="0" presId="urn:microsoft.com/office/officeart/2008/layout/HexagonCluster"/>
    <dgm:cxn modelId="{87EFED43-AF5D-4759-BC28-53A74DE23410}" type="presParOf" srcId="{8ECE9E0E-BE0E-4524-926A-C665C9927360}" destId="{AE62420A-FE58-4FDA-A900-5BEB319469F5}" srcOrd="9" destOrd="0" presId="urn:microsoft.com/office/officeart/2008/layout/HexagonCluster"/>
    <dgm:cxn modelId="{F0F46B0F-2390-4150-8C07-6C1E4B1AE529}" type="presParOf" srcId="{AE62420A-FE58-4FDA-A900-5BEB319469F5}" destId="{A675E3AF-9EDC-4887-9FF6-FBC8447F5FDD}" srcOrd="0" destOrd="0" presId="urn:microsoft.com/office/officeart/2008/layout/HexagonCluster"/>
    <dgm:cxn modelId="{6C64ECDE-33BD-471D-8F3C-36A20444E1D6}" type="presParOf" srcId="{8ECE9E0E-BE0E-4524-926A-C665C9927360}" destId="{D3662753-099F-4F40-8CC9-461C3B842855}" srcOrd="10" destOrd="0" presId="urn:microsoft.com/office/officeart/2008/layout/HexagonCluster"/>
    <dgm:cxn modelId="{23E21F93-56DA-4A7F-ADFE-46BB74C1FB5C}" type="presParOf" srcId="{D3662753-099F-4F40-8CC9-461C3B842855}" destId="{091578FE-C33C-4940-9CF3-DFCF94B5E296}" srcOrd="0" destOrd="0" presId="urn:microsoft.com/office/officeart/2008/layout/HexagonCluster"/>
    <dgm:cxn modelId="{4A58B094-B777-4C04-B2B2-FF8197F645D0}" type="presParOf" srcId="{8ECE9E0E-BE0E-4524-926A-C665C9927360}" destId="{B64BBE7C-FE2B-46AF-AB48-20E3AE5172FD}" srcOrd="11" destOrd="0" presId="urn:microsoft.com/office/officeart/2008/layout/HexagonCluster"/>
    <dgm:cxn modelId="{F2C6EBD3-8B50-4F4E-8E44-73E4085FC8A4}" type="presParOf" srcId="{B64BBE7C-FE2B-46AF-AB48-20E3AE5172FD}" destId="{9EBBEC59-E9DF-4462-A0D3-89900823AE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E8B70-DE86-401B-8639-A7B3B30C09D0}" type="doc">
      <dgm:prSet loTypeId="urn:microsoft.com/office/officeart/2008/layout/HexagonCluster" loCatId="picture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403B17-E284-454A-9180-E107C9B80B6B}">
      <dgm:prSet phldrT="[Text]"/>
      <dgm:spPr/>
      <dgm:t>
        <a:bodyPr/>
        <a:lstStyle/>
        <a:p>
          <a:r>
            <a:rPr lang="en-US" dirty="0"/>
            <a:t>Tailor to your value thread</a:t>
          </a:r>
        </a:p>
      </dgm:t>
    </dgm:pt>
    <dgm:pt modelId="{C5867100-3C19-45ED-8696-A2358C553D2A}" type="parTrans" cxnId="{610D243A-8982-4907-BFB3-7CFED4E84700}">
      <dgm:prSet/>
      <dgm:spPr/>
      <dgm:t>
        <a:bodyPr/>
        <a:lstStyle/>
        <a:p>
          <a:endParaRPr lang="en-US"/>
        </a:p>
      </dgm:t>
    </dgm:pt>
    <dgm:pt modelId="{287B8FA5-AE6B-4A79-AE2C-2AB286A28635}" type="sibTrans" cxnId="{610D243A-8982-4907-BFB3-7CFED4E8470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4120D819-D760-416E-9D71-FAC036CDD4FF}">
      <dgm:prSet phldrT="[Text]"/>
      <dgm:spPr/>
      <dgm:t>
        <a:bodyPr/>
        <a:lstStyle/>
        <a:p>
          <a:r>
            <a:rPr lang="en-US" dirty="0"/>
            <a:t>Language of the Business</a:t>
          </a:r>
        </a:p>
      </dgm:t>
    </dgm:pt>
    <dgm:pt modelId="{DC6895FE-0517-4DCF-ADDA-6BBF5BB302A7}" type="parTrans" cxnId="{16915AF1-DF1B-4575-B382-B40587AC3F3A}">
      <dgm:prSet/>
      <dgm:spPr/>
      <dgm:t>
        <a:bodyPr/>
        <a:lstStyle/>
        <a:p>
          <a:endParaRPr lang="en-US"/>
        </a:p>
      </dgm:t>
    </dgm:pt>
    <dgm:pt modelId="{9E3348A5-29AB-45B5-82C4-F3F04130F002}" type="sibTrans" cxnId="{16915AF1-DF1B-4575-B382-B40587AC3F3A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D387E35A-BEAB-4833-AC73-36E56B5CB345}">
      <dgm:prSet phldrT="[Text]"/>
      <dgm:spPr/>
      <dgm:t>
        <a:bodyPr/>
        <a:lstStyle/>
        <a:p>
          <a:r>
            <a:rPr lang="en-US" dirty="0"/>
            <a:t>Living the values</a:t>
          </a:r>
        </a:p>
      </dgm:t>
    </dgm:pt>
    <dgm:pt modelId="{0E40A6B9-E4C3-4B2E-BE5A-F5CE89A0F682}" type="parTrans" cxnId="{DBB27D9F-BEE2-4607-819D-2124ED04810D}">
      <dgm:prSet/>
      <dgm:spPr/>
      <dgm:t>
        <a:bodyPr/>
        <a:lstStyle/>
        <a:p>
          <a:endParaRPr lang="en-US"/>
        </a:p>
      </dgm:t>
    </dgm:pt>
    <dgm:pt modelId="{3B41CE1F-6833-48F1-AE53-46EE2E195C5D}" type="sibTrans" cxnId="{DBB27D9F-BEE2-4607-819D-2124ED04810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8ECE9E0E-BE0E-4524-926A-C665C9927360}" type="pres">
      <dgm:prSet presAssocID="{A95E8B70-DE86-401B-8639-A7B3B30C09D0}" presName="Name0" presStyleCnt="0">
        <dgm:presLayoutVars>
          <dgm:chMax val="21"/>
          <dgm:chPref val="21"/>
        </dgm:presLayoutVars>
      </dgm:prSet>
      <dgm:spPr/>
    </dgm:pt>
    <dgm:pt modelId="{C414D9D3-1090-44CF-8A69-0BB6A96EA6E5}" type="pres">
      <dgm:prSet presAssocID="{66403B17-E284-454A-9180-E107C9B80B6B}" presName="text1" presStyleCnt="0"/>
      <dgm:spPr/>
    </dgm:pt>
    <dgm:pt modelId="{030BB8BF-6B84-4016-A7B1-93714B2B30AD}" type="pres">
      <dgm:prSet presAssocID="{66403B17-E284-454A-9180-E107C9B80B6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97784D-6BAE-4A68-9468-9D0BC32BCAA8}" type="pres">
      <dgm:prSet presAssocID="{66403B17-E284-454A-9180-E107C9B80B6B}" presName="textaccent1" presStyleCnt="0"/>
      <dgm:spPr/>
    </dgm:pt>
    <dgm:pt modelId="{EDD6C296-7626-4279-A394-55132F5E0BCC}" type="pres">
      <dgm:prSet presAssocID="{66403B17-E284-454A-9180-E107C9B80B6B}" presName="accentRepeatNode" presStyleLbl="solidAlignAcc1" presStyleIdx="0" presStyleCnt="6"/>
      <dgm:spPr/>
    </dgm:pt>
    <dgm:pt modelId="{5186A893-CCDD-463D-A7DA-F3DDE858C7F4}" type="pres">
      <dgm:prSet presAssocID="{287B8FA5-AE6B-4A79-AE2C-2AB286A28635}" presName="image1" presStyleCnt="0"/>
      <dgm:spPr/>
    </dgm:pt>
    <dgm:pt modelId="{97831FF6-21CF-47A4-9C1E-B62927C5A79C}" type="pres">
      <dgm:prSet presAssocID="{287B8FA5-AE6B-4A79-AE2C-2AB286A28635}" presName="imageRepeatNode" presStyleLbl="alignAcc1" presStyleIdx="0" presStyleCnt="3"/>
      <dgm:spPr>
        <a:prstGeom prst="hexagon">
          <a:avLst/>
        </a:prstGeom>
      </dgm:spPr>
    </dgm:pt>
    <dgm:pt modelId="{80985B91-2064-4B6E-8A4C-F68D1DEF490C}" type="pres">
      <dgm:prSet presAssocID="{287B8FA5-AE6B-4A79-AE2C-2AB286A28635}" presName="imageaccent1" presStyleCnt="0"/>
      <dgm:spPr/>
    </dgm:pt>
    <dgm:pt modelId="{E7DA4211-2325-4F79-ACF1-24858992605F}" type="pres">
      <dgm:prSet presAssocID="{287B8FA5-AE6B-4A79-AE2C-2AB286A28635}" presName="accentRepeatNode" presStyleLbl="solidAlignAcc1" presStyleIdx="1" presStyleCnt="6"/>
      <dgm:spPr/>
    </dgm:pt>
    <dgm:pt modelId="{30094790-3790-4E85-8536-F05FA1D3B032}" type="pres">
      <dgm:prSet presAssocID="{4120D819-D760-416E-9D71-FAC036CDD4FF}" presName="text2" presStyleCnt="0"/>
      <dgm:spPr/>
    </dgm:pt>
    <dgm:pt modelId="{4808CE77-1A52-4E01-93C7-C74B1061AA58}" type="pres">
      <dgm:prSet presAssocID="{4120D819-D760-416E-9D71-FAC036CDD4F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7679DD-657C-4276-92B1-3C9EAE771D1C}" type="pres">
      <dgm:prSet presAssocID="{4120D819-D760-416E-9D71-FAC036CDD4FF}" presName="textaccent2" presStyleCnt="0"/>
      <dgm:spPr/>
    </dgm:pt>
    <dgm:pt modelId="{50248133-0056-415E-9517-C01107AF8ECE}" type="pres">
      <dgm:prSet presAssocID="{4120D819-D760-416E-9D71-FAC036CDD4FF}" presName="accentRepeatNode" presStyleLbl="solidAlignAcc1" presStyleIdx="2" presStyleCnt="6"/>
      <dgm:spPr/>
    </dgm:pt>
    <dgm:pt modelId="{F2964EBC-C61E-4411-B453-90F8DED84BD2}" type="pres">
      <dgm:prSet presAssocID="{9E3348A5-29AB-45B5-82C4-F3F04130F002}" presName="image2" presStyleCnt="0"/>
      <dgm:spPr/>
    </dgm:pt>
    <dgm:pt modelId="{09B85A22-C799-4E05-BF09-22B5D0DCB9D9}" type="pres">
      <dgm:prSet presAssocID="{9E3348A5-29AB-45B5-82C4-F3F04130F002}" presName="imageRepeatNode" presStyleLbl="alignAcc1" presStyleIdx="1" presStyleCnt="3"/>
      <dgm:spPr>
        <a:prstGeom prst="hexagon">
          <a:avLst/>
        </a:prstGeom>
      </dgm:spPr>
    </dgm:pt>
    <dgm:pt modelId="{55CCE25C-1940-48B8-9EB1-EF15A67DDA31}" type="pres">
      <dgm:prSet presAssocID="{9E3348A5-29AB-45B5-82C4-F3F04130F002}" presName="imageaccent2" presStyleCnt="0"/>
      <dgm:spPr/>
    </dgm:pt>
    <dgm:pt modelId="{CE6F5735-4403-4F6A-81F7-E679E5492FC7}" type="pres">
      <dgm:prSet presAssocID="{9E3348A5-29AB-45B5-82C4-F3F04130F002}" presName="accentRepeatNode" presStyleLbl="solidAlignAcc1" presStyleIdx="3" presStyleCnt="6"/>
      <dgm:spPr/>
    </dgm:pt>
    <dgm:pt modelId="{F8DB82C9-8D23-4CD0-955D-AC61E186DC50}" type="pres">
      <dgm:prSet presAssocID="{D387E35A-BEAB-4833-AC73-36E56B5CB345}" presName="text3" presStyleCnt="0"/>
      <dgm:spPr/>
    </dgm:pt>
    <dgm:pt modelId="{6D4C41CF-C0F7-4C05-8DF5-306FA4E603DB}" type="pres">
      <dgm:prSet presAssocID="{D387E35A-BEAB-4833-AC73-36E56B5CB34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62420A-FE58-4FDA-A900-5BEB319469F5}" type="pres">
      <dgm:prSet presAssocID="{D387E35A-BEAB-4833-AC73-36E56B5CB345}" presName="textaccent3" presStyleCnt="0"/>
      <dgm:spPr/>
    </dgm:pt>
    <dgm:pt modelId="{A675E3AF-9EDC-4887-9FF6-FBC8447F5FDD}" type="pres">
      <dgm:prSet presAssocID="{D387E35A-BEAB-4833-AC73-36E56B5CB345}" presName="accentRepeatNode" presStyleLbl="solidAlignAcc1" presStyleIdx="4" presStyleCnt="6"/>
      <dgm:spPr/>
    </dgm:pt>
    <dgm:pt modelId="{D3662753-099F-4F40-8CC9-461C3B842855}" type="pres">
      <dgm:prSet presAssocID="{3B41CE1F-6833-48F1-AE53-46EE2E195C5D}" presName="image3" presStyleCnt="0"/>
      <dgm:spPr/>
    </dgm:pt>
    <dgm:pt modelId="{091578FE-C33C-4940-9CF3-DFCF94B5E296}" type="pres">
      <dgm:prSet presAssocID="{3B41CE1F-6833-48F1-AE53-46EE2E195C5D}" presName="imageRepeatNode" presStyleLbl="alignAcc1" presStyleIdx="2" presStyleCnt="3"/>
      <dgm:spPr>
        <a:prstGeom prst="hexagon">
          <a:avLst/>
        </a:prstGeom>
      </dgm:spPr>
    </dgm:pt>
    <dgm:pt modelId="{B64BBE7C-FE2B-46AF-AB48-20E3AE5172FD}" type="pres">
      <dgm:prSet presAssocID="{3B41CE1F-6833-48F1-AE53-46EE2E195C5D}" presName="imageaccent3" presStyleCnt="0"/>
      <dgm:spPr/>
    </dgm:pt>
    <dgm:pt modelId="{9EBBEC59-E9DF-4462-A0D3-89900823AE7A}" type="pres">
      <dgm:prSet presAssocID="{3B41CE1F-6833-48F1-AE53-46EE2E195C5D}" presName="accentRepeatNode" presStyleLbl="solidAlignAcc1" presStyleIdx="5" presStyleCnt="6"/>
      <dgm:spPr/>
    </dgm:pt>
  </dgm:ptLst>
  <dgm:cxnLst>
    <dgm:cxn modelId="{30A20F00-EEDA-45FA-8B43-DCFE5E6FCB10}" type="presOf" srcId="{D387E35A-BEAB-4833-AC73-36E56B5CB345}" destId="{6D4C41CF-C0F7-4C05-8DF5-306FA4E603DB}" srcOrd="0" destOrd="0" presId="urn:microsoft.com/office/officeart/2008/layout/HexagonCluster"/>
    <dgm:cxn modelId="{8AD27014-F396-4B60-9C91-54B9428F8F13}" type="presOf" srcId="{3B41CE1F-6833-48F1-AE53-46EE2E195C5D}" destId="{091578FE-C33C-4940-9CF3-DFCF94B5E296}" srcOrd="0" destOrd="0" presId="urn:microsoft.com/office/officeart/2008/layout/HexagonCluster"/>
    <dgm:cxn modelId="{610D243A-8982-4907-BFB3-7CFED4E84700}" srcId="{A95E8B70-DE86-401B-8639-A7B3B30C09D0}" destId="{66403B17-E284-454A-9180-E107C9B80B6B}" srcOrd="0" destOrd="0" parTransId="{C5867100-3C19-45ED-8696-A2358C553D2A}" sibTransId="{287B8FA5-AE6B-4A79-AE2C-2AB286A28635}"/>
    <dgm:cxn modelId="{53BF4082-D8F7-49AE-B650-DF50FB5AFAB1}" type="presOf" srcId="{287B8FA5-AE6B-4A79-AE2C-2AB286A28635}" destId="{97831FF6-21CF-47A4-9C1E-B62927C5A79C}" srcOrd="0" destOrd="0" presId="urn:microsoft.com/office/officeart/2008/layout/HexagonCluster"/>
    <dgm:cxn modelId="{CB0F0694-91DC-4370-AFDD-A2FCD8DEE9CB}" type="presOf" srcId="{4120D819-D760-416E-9D71-FAC036CDD4FF}" destId="{4808CE77-1A52-4E01-93C7-C74B1061AA58}" srcOrd="0" destOrd="0" presId="urn:microsoft.com/office/officeart/2008/layout/HexagonCluster"/>
    <dgm:cxn modelId="{DBB27D9F-BEE2-4607-819D-2124ED04810D}" srcId="{A95E8B70-DE86-401B-8639-A7B3B30C09D0}" destId="{D387E35A-BEAB-4833-AC73-36E56B5CB345}" srcOrd="2" destOrd="0" parTransId="{0E40A6B9-E4C3-4B2E-BE5A-F5CE89A0F682}" sibTransId="{3B41CE1F-6833-48F1-AE53-46EE2E195C5D}"/>
    <dgm:cxn modelId="{05CBABAF-F953-4729-A502-5AF022B15548}" type="presOf" srcId="{9E3348A5-29AB-45B5-82C4-F3F04130F002}" destId="{09B85A22-C799-4E05-BF09-22B5D0DCB9D9}" srcOrd="0" destOrd="0" presId="urn:microsoft.com/office/officeart/2008/layout/HexagonCluster"/>
    <dgm:cxn modelId="{153C02B0-0FEA-44A3-B02A-0FB8E7CBD373}" type="presOf" srcId="{66403B17-E284-454A-9180-E107C9B80B6B}" destId="{030BB8BF-6B84-4016-A7B1-93714B2B30AD}" srcOrd="0" destOrd="0" presId="urn:microsoft.com/office/officeart/2008/layout/HexagonCluster"/>
    <dgm:cxn modelId="{16915AF1-DF1B-4575-B382-B40587AC3F3A}" srcId="{A95E8B70-DE86-401B-8639-A7B3B30C09D0}" destId="{4120D819-D760-416E-9D71-FAC036CDD4FF}" srcOrd="1" destOrd="0" parTransId="{DC6895FE-0517-4DCF-ADDA-6BBF5BB302A7}" sibTransId="{9E3348A5-29AB-45B5-82C4-F3F04130F002}"/>
    <dgm:cxn modelId="{691D40FC-9496-4904-BA30-5235059C5662}" type="presOf" srcId="{A95E8B70-DE86-401B-8639-A7B3B30C09D0}" destId="{8ECE9E0E-BE0E-4524-926A-C665C9927360}" srcOrd="0" destOrd="0" presId="urn:microsoft.com/office/officeart/2008/layout/HexagonCluster"/>
    <dgm:cxn modelId="{6995FE82-4F95-48A2-8D28-37A214A61BD3}" type="presParOf" srcId="{8ECE9E0E-BE0E-4524-926A-C665C9927360}" destId="{C414D9D3-1090-44CF-8A69-0BB6A96EA6E5}" srcOrd="0" destOrd="0" presId="urn:microsoft.com/office/officeart/2008/layout/HexagonCluster"/>
    <dgm:cxn modelId="{B523923A-9F6A-4843-A2D9-FC1F070E2E25}" type="presParOf" srcId="{C414D9D3-1090-44CF-8A69-0BB6A96EA6E5}" destId="{030BB8BF-6B84-4016-A7B1-93714B2B30AD}" srcOrd="0" destOrd="0" presId="urn:microsoft.com/office/officeart/2008/layout/HexagonCluster"/>
    <dgm:cxn modelId="{C1490D9A-B74A-4EDC-9697-DF44DDFF0A54}" type="presParOf" srcId="{8ECE9E0E-BE0E-4524-926A-C665C9927360}" destId="{2197784D-6BAE-4A68-9468-9D0BC32BCAA8}" srcOrd="1" destOrd="0" presId="urn:microsoft.com/office/officeart/2008/layout/HexagonCluster"/>
    <dgm:cxn modelId="{7380EFF0-BFAF-4210-A61E-0E0B01D1E100}" type="presParOf" srcId="{2197784D-6BAE-4A68-9468-9D0BC32BCAA8}" destId="{EDD6C296-7626-4279-A394-55132F5E0BCC}" srcOrd="0" destOrd="0" presId="urn:microsoft.com/office/officeart/2008/layout/HexagonCluster"/>
    <dgm:cxn modelId="{922FA623-D602-498F-AAC6-399DA9428DCD}" type="presParOf" srcId="{8ECE9E0E-BE0E-4524-926A-C665C9927360}" destId="{5186A893-CCDD-463D-A7DA-F3DDE858C7F4}" srcOrd="2" destOrd="0" presId="urn:microsoft.com/office/officeart/2008/layout/HexagonCluster"/>
    <dgm:cxn modelId="{3D20F82D-6978-476F-9D22-4A71EC4F850F}" type="presParOf" srcId="{5186A893-CCDD-463D-A7DA-F3DDE858C7F4}" destId="{97831FF6-21CF-47A4-9C1E-B62927C5A79C}" srcOrd="0" destOrd="0" presId="urn:microsoft.com/office/officeart/2008/layout/HexagonCluster"/>
    <dgm:cxn modelId="{A9C8306D-D6B7-4572-9EC6-E003B4A16AB5}" type="presParOf" srcId="{8ECE9E0E-BE0E-4524-926A-C665C9927360}" destId="{80985B91-2064-4B6E-8A4C-F68D1DEF490C}" srcOrd="3" destOrd="0" presId="urn:microsoft.com/office/officeart/2008/layout/HexagonCluster"/>
    <dgm:cxn modelId="{CD2C48C4-09BB-4990-9112-0083023D1112}" type="presParOf" srcId="{80985B91-2064-4B6E-8A4C-F68D1DEF490C}" destId="{E7DA4211-2325-4F79-ACF1-24858992605F}" srcOrd="0" destOrd="0" presId="urn:microsoft.com/office/officeart/2008/layout/HexagonCluster"/>
    <dgm:cxn modelId="{4D5072B9-AB5D-42F3-A540-93C90861AAF6}" type="presParOf" srcId="{8ECE9E0E-BE0E-4524-926A-C665C9927360}" destId="{30094790-3790-4E85-8536-F05FA1D3B032}" srcOrd="4" destOrd="0" presId="urn:microsoft.com/office/officeart/2008/layout/HexagonCluster"/>
    <dgm:cxn modelId="{C8C2DAEA-C5FF-4D4A-AC31-CC79A28C84D0}" type="presParOf" srcId="{30094790-3790-4E85-8536-F05FA1D3B032}" destId="{4808CE77-1A52-4E01-93C7-C74B1061AA58}" srcOrd="0" destOrd="0" presId="urn:microsoft.com/office/officeart/2008/layout/HexagonCluster"/>
    <dgm:cxn modelId="{18A3B17B-4D2C-45EE-80C0-2C6EECC94F7F}" type="presParOf" srcId="{8ECE9E0E-BE0E-4524-926A-C665C9927360}" destId="{527679DD-657C-4276-92B1-3C9EAE771D1C}" srcOrd="5" destOrd="0" presId="urn:microsoft.com/office/officeart/2008/layout/HexagonCluster"/>
    <dgm:cxn modelId="{41C35838-5103-40BE-8298-5EAFDEB17F9E}" type="presParOf" srcId="{527679DD-657C-4276-92B1-3C9EAE771D1C}" destId="{50248133-0056-415E-9517-C01107AF8ECE}" srcOrd="0" destOrd="0" presId="urn:microsoft.com/office/officeart/2008/layout/HexagonCluster"/>
    <dgm:cxn modelId="{386BAA68-C61B-48A8-9C47-B6491A064AB2}" type="presParOf" srcId="{8ECE9E0E-BE0E-4524-926A-C665C9927360}" destId="{F2964EBC-C61E-4411-B453-90F8DED84BD2}" srcOrd="6" destOrd="0" presId="urn:microsoft.com/office/officeart/2008/layout/HexagonCluster"/>
    <dgm:cxn modelId="{40B9FDFC-1602-4517-A4DC-C082B8B6C4FD}" type="presParOf" srcId="{F2964EBC-C61E-4411-B453-90F8DED84BD2}" destId="{09B85A22-C799-4E05-BF09-22B5D0DCB9D9}" srcOrd="0" destOrd="0" presId="urn:microsoft.com/office/officeart/2008/layout/HexagonCluster"/>
    <dgm:cxn modelId="{028BA702-7F81-467B-A57A-8F49D17BDBFA}" type="presParOf" srcId="{8ECE9E0E-BE0E-4524-926A-C665C9927360}" destId="{55CCE25C-1940-48B8-9EB1-EF15A67DDA31}" srcOrd="7" destOrd="0" presId="urn:microsoft.com/office/officeart/2008/layout/HexagonCluster"/>
    <dgm:cxn modelId="{678B3323-618E-479C-9FFA-965CCC8D5E20}" type="presParOf" srcId="{55CCE25C-1940-48B8-9EB1-EF15A67DDA31}" destId="{CE6F5735-4403-4F6A-81F7-E679E5492FC7}" srcOrd="0" destOrd="0" presId="urn:microsoft.com/office/officeart/2008/layout/HexagonCluster"/>
    <dgm:cxn modelId="{534F3DD4-5D7A-4830-8AF2-8E1AF86AF0BA}" type="presParOf" srcId="{8ECE9E0E-BE0E-4524-926A-C665C9927360}" destId="{F8DB82C9-8D23-4CD0-955D-AC61E186DC50}" srcOrd="8" destOrd="0" presId="urn:microsoft.com/office/officeart/2008/layout/HexagonCluster"/>
    <dgm:cxn modelId="{CF402C8F-8B7B-41E2-9C9B-B9DB4DE00C0F}" type="presParOf" srcId="{F8DB82C9-8D23-4CD0-955D-AC61E186DC50}" destId="{6D4C41CF-C0F7-4C05-8DF5-306FA4E603DB}" srcOrd="0" destOrd="0" presId="urn:microsoft.com/office/officeart/2008/layout/HexagonCluster"/>
    <dgm:cxn modelId="{87EFED43-AF5D-4759-BC28-53A74DE23410}" type="presParOf" srcId="{8ECE9E0E-BE0E-4524-926A-C665C9927360}" destId="{AE62420A-FE58-4FDA-A900-5BEB319469F5}" srcOrd="9" destOrd="0" presId="urn:microsoft.com/office/officeart/2008/layout/HexagonCluster"/>
    <dgm:cxn modelId="{F0F46B0F-2390-4150-8C07-6C1E4B1AE529}" type="presParOf" srcId="{AE62420A-FE58-4FDA-A900-5BEB319469F5}" destId="{A675E3AF-9EDC-4887-9FF6-FBC8447F5FDD}" srcOrd="0" destOrd="0" presId="urn:microsoft.com/office/officeart/2008/layout/HexagonCluster"/>
    <dgm:cxn modelId="{6C64ECDE-33BD-471D-8F3C-36A20444E1D6}" type="presParOf" srcId="{8ECE9E0E-BE0E-4524-926A-C665C9927360}" destId="{D3662753-099F-4F40-8CC9-461C3B842855}" srcOrd="10" destOrd="0" presId="urn:microsoft.com/office/officeart/2008/layout/HexagonCluster"/>
    <dgm:cxn modelId="{23E21F93-56DA-4A7F-ADFE-46BB74C1FB5C}" type="presParOf" srcId="{D3662753-099F-4F40-8CC9-461C3B842855}" destId="{091578FE-C33C-4940-9CF3-DFCF94B5E296}" srcOrd="0" destOrd="0" presId="urn:microsoft.com/office/officeart/2008/layout/HexagonCluster"/>
    <dgm:cxn modelId="{4A58B094-B777-4C04-B2B2-FF8197F645D0}" type="presParOf" srcId="{8ECE9E0E-BE0E-4524-926A-C665C9927360}" destId="{B64BBE7C-FE2B-46AF-AB48-20E3AE5172FD}" srcOrd="11" destOrd="0" presId="urn:microsoft.com/office/officeart/2008/layout/HexagonCluster"/>
    <dgm:cxn modelId="{F2C6EBD3-8B50-4F4E-8E44-73E4085FC8A4}" type="presParOf" srcId="{B64BBE7C-FE2B-46AF-AB48-20E3AE5172FD}" destId="{9EBBEC59-E9DF-4462-A0D3-89900823AE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E8B70-DE86-401B-8639-A7B3B30C09D0}" type="doc">
      <dgm:prSet loTypeId="urn:microsoft.com/office/officeart/2008/layout/HexagonCluster" loCatId="picture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403B17-E284-454A-9180-E107C9B80B6B}">
      <dgm:prSet phldrT="[Text]"/>
      <dgm:spPr/>
      <dgm:t>
        <a:bodyPr/>
        <a:lstStyle/>
        <a:p>
          <a:r>
            <a:rPr lang="en-US" dirty="0"/>
            <a:t>Sexy output created and distributed</a:t>
          </a:r>
        </a:p>
      </dgm:t>
    </dgm:pt>
    <dgm:pt modelId="{C5867100-3C19-45ED-8696-A2358C553D2A}" type="parTrans" cxnId="{610D243A-8982-4907-BFB3-7CFED4E84700}">
      <dgm:prSet/>
      <dgm:spPr/>
      <dgm:t>
        <a:bodyPr/>
        <a:lstStyle/>
        <a:p>
          <a:endParaRPr lang="en-US"/>
        </a:p>
      </dgm:t>
    </dgm:pt>
    <dgm:pt modelId="{287B8FA5-AE6B-4A79-AE2C-2AB286A28635}" type="sibTrans" cxnId="{610D243A-8982-4907-BFB3-7CFED4E8470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4120D819-D760-416E-9D71-FAC036CDD4FF}">
      <dgm:prSet phldrT="[Text]"/>
      <dgm:spPr/>
      <dgm:t>
        <a:bodyPr/>
        <a:lstStyle/>
        <a:p>
          <a:r>
            <a:rPr lang="en-US" dirty="0"/>
            <a:t>Behaviours displayed</a:t>
          </a:r>
        </a:p>
      </dgm:t>
    </dgm:pt>
    <dgm:pt modelId="{DC6895FE-0517-4DCF-ADDA-6BBF5BB302A7}" type="parTrans" cxnId="{16915AF1-DF1B-4575-B382-B40587AC3F3A}">
      <dgm:prSet/>
      <dgm:spPr/>
      <dgm:t>
        <a:bodyPr/>
        <a:lstStyle/>
        <a:p>
          <a:endParaRPr lang="en-US"/>
        </a:p>
      </dgm:t>
    </dgm:pt>
    <dgm:pt modelId="{9E3348A5-29AB-45B5-82C4-F3F04130F002}" type="sibTrans" cxnId="{16915AF1-DF1B-4575-B382-B40587AC3F3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D387E35A-BEAB-4833-AC73-36E56B5CB345}">
      <dgm:prSet phldrT="[Text]"/>
      <dgm:spPr/>
      <dgm:t>
        <a:bodyPr/>
        <a:lstStyle/>
        <a:p>
          <a:r>
            <a:rPr lang="en-US" dirty="0"/>
            <a:t>Relationship Building</a:t>
          </a:r>
        </a:p>
      </dgm:t>
    </dgm:pt>
    <dgm:pt modelId="{0E40A6B9-E4C3-4B2E-BE5A-F5CE89A0F682}" type="parTrans" cxnId="{DBB27D9F-BEE2-4607-819D-2124ED04810D}">
      <dgm:prSet/>
      <dgm:spPr/>
      <dgm:t>
        <a:bodyPr/>
        <a:lstStyle/>
        <a:p>
          <a:endParaRPr lang="en-US"/>
        </a:p>
      </dgm:t>
    </dgm:pt>
    <dgm:pt modelId="{3B41CE1F-6833-48F1-AE53-46EE2E195C5D}" type="sibTrans" cxnId="{DBB27D9F-BEE2-4607-819D-2124ED04810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8ECE9E0E-BE0E-4524-926A-C665C9927360}" type="pres">
      <dgm:prSet presAssocID="{A95E8B70-DE86-401B-8639-A7B3B30C09D0}" presName="Name0" presStyleCnt="0">
        <dgm:presLayoutVars>
          <dgm:chMax val="21"/>
          <dgm:chPref val="21"/>
        </dgm:presLayoutVars>
      </dgm:prSet>
      <dgm:spPr/>
    </dgm:pt>
    <dgm:pt modelId="{C414D9D3-1090-44CF-8A69-0BB6A96EA6E5}" type="pres">
      <dgm:prSet presAssocID="{66403B17-E284-454A-9180-E107C9B80B6B}" presName="text1" presStyleCnt="0"/>
      <dgm:spPr/>
    </dgm:pt>
    <dgm:pt modelId="{030BB8BF-6B84-4016-A7B1-93714B2B30AD}" type="pres">
      <dgm:prSet presAssocID="{66403B17-E284-454A-9180-E107C9B80B6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97784D-6BAE-4A68-9468-9D0BC32BCAA8}" type="pres">
      <dgm:prSet presAssocID="{66403B17-E284-454A-9180-E107C9B80B6B}" presName="textaccent1" presStyleCnt="0"/>
      <dgm:spPr/>
    </dgm:pt>
    <dgm:pt modelId="{EDD6C296-7626-4279-A394-55132F5E0BCC}" type="pres">
      <dgm:prSet presAssocID="{66403B17-E284-454A-9180-E107C9B80B6B}" presName="accentRepeatNode" presStyleLbl="solidAlignAcc1" presStyleIdx="0" presStyleCnt="6"/>
      <dgm:spPr/>
    </dgm:pt>
    <dgm:pt modelId="{5186A893-CCDD-463D-A7DA-F3DDE858C7F4}" type="pres">
      <dgm:prSet presAssocID="{287B8FA5-AE6B-4A79-AE2C-2AB286A28635}" presName="image1" presStyleCnt="0"/>
      <dgm:spPr/>
    </dgm:pt>
    <dgm:pt modelId="{97831FF6-21CF-47A4-9C1E-B62927C5A79C}" type="pres">
      <dgm:prSet presAssocID="{287B8FA5-AE6B-4A79-AE2C-2AB286A28635}" presName="imageRepeatNode" presStyleLbl="alignAcc1" presStyleIdx="0" presStyleCnt="3"/>
      <dgm:spPr>
        <a:prstGeom prst="hexagon">
          <a:avLst/>
        </a:prstGeom>
      </dgm:spPr>
    </dgm:pt>
    <dgm:pt modelId="{80985B91-2064-4B6E-8A4C-F68D1DEF490C}" type="pres">
      <dgm:prSet presAssocID="{287B8FA5-AE6B-4A79-AE2C-2AB286A28635}" presName="imageaccent1" presStyleCnt="0"/>
      <dgm:spPr/>
    </dgm:pt>
    <dgm:pt modelId="{E7DA4211-2325-4F79-ACF1-24858992605F}" type="pres">
      <dgm:prSet presAssocID="{287B8FA5-AE6B-4A79-AE2C-2AB286A28635}" presName="accentRepeatNode" presStyleLbl="solidAlignAcc1" presStyleIdx="1" presStyleCnt="6"/>
      <dgm:spPr/>
    </dgm:pt>
    <dgm:pt modelId="{30094790-3790-4E85-8536-F05FA1D3B032}" type="pres">
      <dgm:prSet presAssocID="{4120D819-D760-416E-9D71-FAC036CDD4FF}" presName="text2" presStyleCnt="0"/>
      <dgm:spPr/>
    </dgm:pt>
    <dgm:pt modelId="{4808CE77-1A52-4E01-93C7-C74B1061AA58}" type="pres">
      <dgm:prSet presAssocID="{4120D819-D760-416E-9D71-FAC036CDD4F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7679DD-657C-4276-92B1-3C9EAE771D1C}" type="pres">
      <dgm:prSet presAssocID="{4120D819-D760-416E-9D71-FAC036CDD4FF}" presName="textaccent2" presStyleCnt="0"/>
      <dgm:spPr/>
    </dgm:pt>
    <dgm:pt modelId="{50248133-0056-415E-9517-C01107AF8ECE}" type="pres">
      <dgm:prSet presAssocID="{4120D819-D760-416E-9D71-FAC036CDD4FF}" presName="accentRepeatNode" presStyleLbl="solidAlignAcc1" presStyleIdx="2" presStyleCnt="6"/>
      <dgm:spPr/>
    </dgm:pt>
    <dgm:pt modelId="{F2964EBC-C61E-4411-B453-90F8DED84BD2}" type="pres">
      <dgm:prSet presAssocID="{9E3348A5-29AB-45B5-82C4-F3F04130F002}" presName="image2" presStyleCnt="0"/>
      <dgm:spPr/>
    </dgm:pt>
    <dgm:pt modelId="{09B85A22-C799-4E05-BF09-22B5D0DCB9D9}" type="pres">
      <dgm:prSet presAssocID="{9E3348A5-29AB-45B5-82C4-F3F04130F002}" presName="imageRepeatNode" presStyleLbl="alignAcc1" presStyleIdx="1" presStyleCnt="3"/>
      <dgm:spPr>
        <a:prstGeom prst="hexagon">
          <a:avLst/>
        </a:prstGeom>
      </dgm:spPr>
    </dgm:pt>
    <dgm:pt modelId="{55CCE25C-1940-48B8-9EB1-EF15A67DDA31}" type="pres">
      <dgm:prSet presAssocID="{9E3348A5-29AB-45B5-82C4-F3F04130F002}" presName="imageaccent2" presStyleCnt="0"/>
      <dgm:spPr/>
    </dgm:pt>
    <dgm:pt modelId="{CE6F5735-4403-4F6A-81F7-E679E5492FC7}" type="pres">
      <dgm:prSet presAssocID="{9E3348A5-29AB-45B5-82C4-F3F04130F002}" presName="accentRepeatNode" presStyleLbl="solidAlignAcc1" presStyleIdx="3" presStyleCnt="6"/>
      <dgm:spPr/>
    </dgm:pt>
    <dgm:pt modelId="{F8DB82C9-8D23-4CD0-955D-AC61E186DC50}" type="pres">
      <dgm:prSet presAssocID="{D387E35A-BEAB-4833-AC73-36E56B5CB345}" presName="text3" presStyleCnt="0"/>
      <dgm:spPr/>
    </dgm:pt>
    <dgm:pt modelId="{6D4C41CF-C0F7-4C05-8DF5-306FA4E603DB}" type="pres">
      <dgm:prSet presAssocID="{D387E35A-BEAB-4833-AC73-36E56B5CB34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62420A-FE58-4FDA-A900-5BEB319469F5}" type="pres">
      <dgm:prSet presAssocID="{D387E35A-BEAB-4833-AC73-36E56B5CB345}" presName="textaccent3" presStyleCnt="0"/>
      <dgm:spPr/>
    </dgm:pt>
    <dgm:pt modelId="{A675E3AF-9EDC-4887-9FF6-FBC8447F5FDD}" type="pres">
      <dgm:prSet presAssocID="{D387E35A-BEAB-4833-AC73-36E56B5CB345}" presName="accentRepeatNode" presStyleLbl="solidAlignAcc1" presStyleIdx="4" presStyleCnt="6"/>
      <dgm:spPr/>
    </dgm:pt>
    <dgm:pt modelId="{D3662753-099F-4F40-8CC9-461C3B842855}" type="pres">
      <dgm:prSet presAssocID="{3B41CE1F-6833-48F1-AE53-46EE2E195C5D}" presName="image3" presStyleCnt="0"/>
      <dgm:spPr/>
    </dgm:pt>
    <dgm:pt modelId="{091578FE-C33C-4940-9CF3-DFCF94B5E296}" type="pres">
      <dgm:prSet presAssocID="{3B41CE1F-6833-48F1-AE53-46EE2E195C5D}" presName="imageRepeatNode" presStyleLbl="alignAcc1" presStyleIdx="2" presStyleCnt="3"/>
      <dgm:spPr>
        <a:prstGeom prst="hexagon">
          <a:avLst/>
        </a:prstGeom>
      </dgm:spPr>
    </dgm:pt>
    <dgm:pt modelId="{B64BBE7C-FE2B-46AF-AB48-20E3AE5172FD}" type="pres">
      <dgm:prSet presAssocID="{3B41CE1F-6833-48F1-AE53-46EE2E195C5D}" presName="imageaccent3" presStyleCnt="0"/>
      <dgm:spPr/>
    </dgm:pt>
    <dgm:pt modelId="{9EBBEC59-E9DF-4462-A0D3-89900823AE7A}" type="pres">
      <dgm:prSet presAssocID="{3B41CE1F-6833-48F1-AE53-46EE2E195C5D}" presName="accentRepeatNode" presStyleLbl="solidAlignAcc1" presStyleIdx="5" presStyleCnt="6"/>
      <dgm:spPr/>
    </dgm:pt>
  </dgm:ptLst>
  <dgm:cxnLst>
    <dgm:cxn modelId="{30A20F00-EEDA-45FA-8B43-DCFE5E6FCB10}" type="presOf" srcId="{D387E35A-BEAB-4833-AC73-36E56B5CB345}" destId="{6D4C41CF-C0F7-4C05-8DF5-306FA4E603DB}" srcOrd="0" destOrd="0" presId="urn:microsoft.com/office/officeart/2008/layout/HexagonCluster"/>
    <dgm:cxn modelId="{8AD27014-F396-4B60-9C91-54B9428F8F13}" type="presOf" srcId="{3B41CE1F-6833-48F1-AE53-46EE2E195C5D}" destId="{091578FE-C33C-4940-9CF3-DFCF94B5E296}" srcOrd="0" destOrd="0" presId="urn:microsoft.com/office/officeart/2008/layout/HexagonCluster"/>
    <dgm:cxn modelId="{610D243A-8982-4907-BFB3-7CFED4E84700}" srcId="{A95E8B70-DE86-401B-8639-A7B3B30C09D0}" destId="{66403B17-E284-454A-9180-E107C9B80B6B}" srcOrd="0" destOrd="0" parTransId="{C5867100-3C19-45ED-8696-A2358C553D2A}" sibTransId="{287B8FA5-AE6B-4A79-AE2C-2AB286A28635}"/>
    <dgm:cxn modelId="{53BF4082-D8F7-49AE-B650-DF50FB5AFAB1}" type="presOf" srcId="{287B8FA5-AE6B-4A79-AE2C-2AB286A28635}" destId="{97831FF6-21CF-47A4-9C1E-B62927C5A79C}" srcOrd="0" destOrd="0" presId="urn:microsoft.com/office/officeart/2008/layout/HexagonCluster"/>
    <dgm:cxn modelId="{CB0F0694-91DC-4370-AFDD-A2FCD8DEE9CB}" type="presOf" srcId="{4120D819-D760-416E-9D71-FAC036CDD4FF}" destId="{4808CE77-1A52-4E01-93C7-C74B1061AA58}" srcOrd="0" destOrd="0" presId="urn:microsoft.com/office/officeart/2008/layout/HexagonCluster"/>
    <dgm:cxn modelId="{DBB27D9F-BEE2-4607-819D-2124ED04810D}" srcId="{A95E8B70-DE86-401B-8639-A7B3B30C09D0}" destId="{D387E35A-BEAB-4833-AC73-36E56B5CB345}" srcOrd="2" destOrd="0" parTransId="{0E40A6B9-E4C3-4B2E-BE5A-F5CE89A0F682}" sibTransId="{3B41CE1F-6833-48F1-AE53-46EE2E195C5D}"/>
    <dgm:cxn modelId="{05CBABAF-F953-4729-A502-5AF022B15548}" type="presOf" srcId="{9E3348A5-29AB-45B5-82C4-F3F04130F002}" destId="{09B85A22-C799-4E05-BF09-22B5D0DCB9D9}" srcOrd="0" destOrd="0" presId="urn:microsoft.com/office/officeart/2008/layout/HexagonCluster"/>
    <dgm:cxn modelId="{153C02B0-0FEA-44A3-B02A-0FB8E7CBD373}" type="presOf" srcId="{66403B17-E284-454A-9180-E107C9B80B6B}" destId="{030BB8BF-6B84-4016-A7B1-93714B2B30AD}" srcOrd="0" destOrd="0" presId="urn:microsoft.com/office/officeart/2008/layout/HexagonCluster"/>
    <dgm:cxn modelId="{16915AF1-DF1B-4575-B382-B40587AC3F3A}" srcId="{A95E8B70-DE86-401B-8639-A7B3B30C09D0}" destId="{4120D819-D760-416E-9D71-FAC036CDD4FF}" srcOrd="1" destOrd="0" parTransId="{DC6895FE-0517-4DCF-ADDA-6BBF5BB302A7}" sibTransId="{9E3348A5-29AB-45B5-82C4-F3F04130F002}"/>
    <dgm:cxn modelId="{691D40FC-9496-4904-BA30-5235059C5662}" type="presOf" srcId="{A95E8B70-DE86-401B-8639-A7B3B30C09D0}" destId="{8ECE9E0E-BE0E-4524-926A-C665C9927360}" srcOrd="0" destOrd="0" presId="urn:microsoft.com/office/officeart/2008/layout/HexagonCluster"/>
    <dgm:cxn modelId="{6995FE82-4F95-48A2-8D28-37A214A61BD3}" type="presParOf" srcId="{8ECE9E0E-BE0E-4524-926A-C665C9927360}" destId="{C414D9D3-1090-44CF-8A69-0BB6A96EA6E5}" srcOrd="0" destOrd="0" presId="urn:microsoft.com/office/officeart/2008/layout/HexagonCluster"/>
    <dgm:cxn modelId="{B523923A-9F6A-4843-A2D9-FC1F070E2E25}" type="presParOf" srcId="{C414D9D3-1090-44CF-8A69-0BB6A96EA6E5}" destId="{030BB8BF-6B84-4016-A7B1-93714B2B30AD}" srcOrd="0" destOrd="0" presId="urn:microsoft.com/office/officeart/2008/layout/HexagonCluster"/>
    <dgm:cxn modelId="{C1490D9A-B74A-4EDC-9697-DF44DDFF0A54}" type="presParOf" srcId="{8ECE9E0E-BE0E-4524-926A-C665C9927360}" destId="{2197784D-6BAE-4A68-9468-9D0BC32BCAA8}" srcOrd="1" destOrd="0" presId="urn:microsoft.com/office/officeart/2008/layout/HexagonCluster"/>
    <dgm:cxn modelId="{7380EFF0-BFAF-4210-A61E-0E0B01D1E100}" type="presParOf" srcId="{2197784D-6BAE-4A68-9468-9D0BC32BCAA8}" destId="{EDD6C296-7626-4279-A394-55132F5E0BCC}" srcOrd="0" destOrd="0" presId="urn:microsoft.com/office/officeart/2008/layout/HexagonCluster"/>
    <dgm:cxn modelId="{922FA623-D602-498F-AAC6-399DA9428DCD}" type="presParOf" srcId="{8ECE9E0E-BE0E-4524-926A-C665C9927360}" destId="{5186A893-CCDD-463D-A7DA-F3DDE858C7F4}" srcOrd="2" destOrd="0" presId="urn:microsoft.com/office/officeart/2008/layout/HexagonCluster"/>
    <dgm:cxn modelId="{3D20F82D-6978-476F-9D22-4A71EC4F850F}" type="presParOf" srcId="{5186A893-CCDD-463D-A7DA-F3DDE858C7F4}" destId="{97831FF6-21CF-47A4-9C1E-B62927C5A79C}" srcOrd="0" destOrd="0" presId="urn:microsoft.com/office/officeart/2008/layout/HexagonCluster"/>
    <dgm:cxn modelId="{A9C8306D-D6B7-4572-9EC6-E003B4A16AB5}" type="presParOf" srcId="{8ECE9E0E-BE0E-4524-926A-C665C9927360}" destId="{80985B91-2064-4B6E-8A4C-F68D1DEF490C}" srcOrd="3" destOrd="0" presId="urn:microsoft.com/office/officeart/2008/layout/HexagonCluster"/>
    <dgm:cxn modelId="{CD2C48C4-09BB-4990-9112-0083023D1112}" type="presParOf" srcId="{80985B91-2064-4B6E-8A4C-F68D1DEF490C}" destId="{E7DA4211-2325-4F79-ACF1-24858992605F}" srcOrd="0" destOrd="0" presId="urn:microsoft.com/office/officeart/2008/layout/HexagonCluster"/>
    <dgm:cxn modelId="{4D5072B9-AB5D-42F3-A540-93C90861AAF6}" type="presParOf" srcId="{8ECE9E0E-BE0E-4524-926A-C665C9927360}" destId="{30094790-3790-4E85-8536-F05FA1D3B032}" srcOrd="4" destOrd="0" presId="urn:microsoft.com/office/officeart/2008/layout/HexagonCluster"/>
    <dgm:cxn modelId="{C8C2DAEA-C5FF-4D4A-AC31-CC79A28C84D0}" type="presParOf" srcId="{30094790-3790-4E85-8536-F05FA1D3B032}" destId="{4808CE77-1A52-4E01-93C7-C74B1061AA58}" srcOrd="0" destOrd="0" presId="urn:microsoft.com/office/officeart/2008/layout/HexagonCluster"/>
    <dgm:cxn modelId="{18A3B17B-4D2C-45EE-80C0-2C6EECC94F7F}" type="presParOf" srcId="{8ECE9E0E-BE0E-4524-926A-C665C9927360}" destId="{527679DD-657C-4276-92B1-3C9EAE771D1C}" srcOrd="5" destOrd="0" presId="urn:microsoft.com/office/officeart/2008/layout/HexagonCluster"/>
    <dgm:cxn modelId="{41C35838-5103-40BE-8298-5EAFDEB17F9E}" type="presParOf" srcId="{527679DD-657C-4276-92B1-3C9EAE771D1C}" destId="{50248133-0056-415E-9517-C01107AF8ECE}" srcOrd="0" destOrd="0" presId="urn:microsoft.com/office/officeart/2008/layout/HexagonCluster"/>
    <dgm:cxn modelId="{386BAA68-C61B-48A8-9C47-B6491A064AB2}" type="presParOf" srcId="{8ECE9E0E-BE0E-4524-926A-C665C9927360}" destId="{F2964EBC-C61E-4411-B453-90F8DED84BD2}" srcOrd="6" destOrd="0" presId="urn:microsoft.com/office/officeart/2008/layout/HexagonCluster"/>
    <dgm:cxn modelId="{40B9FDFC-1602-4517-A4DC-C082B8B6C4FD}" type="presParOf" srcId="{F2964EBC-C61E-4411-B453-90F8DED84BD2}" destId="{09B85A22-C799-4E05-BF09-22B5D0DCB9D9}" srcOrd="0" destOrd="0" presId="urn:microsoft.com/office/officeart/2008/layout/HexagonCluster"/>
    <dgm:cxn modelId="{028BA702-7F81-467B-A57A-8F49D17BDBFA}" type="presParOf" srcId="{8ECE9E0E-BE0E-4524-926A-C665C9927360}" destId="{55CCE25C-1940-48B8-9EB1-EF15A67DDA31}" srcOrd="7" destOrd="0" presId="urn:microsoft.com/office/officeart/2008/layout/HexagonCluster"/>
    <dgm:cxn modelId="{678B3323-618E-479C-9FFA-965CCC8D5E20}" type="presParOf" srcId="{55CCE25C-1940-48B8-9EB1-EF15A67DDA31}" destId="{CE6F5735-4403-4F6A-81F7-E679E5492FC7}" srcOrd="0" destOrd="0" presId="urn:microsoft.com/office/officeart/2008/layout/HexagonCluster"/>
    <dgm:cxn modelId="{534F3DD4-5D7A-4830-8AF2-8E1AF86AF0BA}" type="presParOf" srcId="{8ECE9E0E-BE0E-4524-926A-C665C9927360}" destId="{F8DB82C9-8D23-4CD0-955D-AC61E186DC50}" srcOrd="8" destOrd="0" presId="urn:microsoft.com/office/officeart/2008/layout/HexagonCluster"/>
    <dgm:cxn modelId="{CF402C8F-8B7B-41E2-9C9B-B9DB4DE00C0F}" type="presParOf" srcId="{F8DB82C9-8D23-4CD0-955D-AC61E186DC50}" destId="{6D4C41CF-C0F7-4C05-8DF5-306FA4E603DB}" srcOrd="0" destOrd="0" presId="urn:microsoft.com/office/officeart/2008/layout/HexagonCluster"/>
    <dgm:cxn modelId="{87EFED43-AF5D-4759-BC28-53A74DE23410}" type="presParOf" srcId="{8ECE9E0E-BE0E-4524-926A-C665C9927360}" destId="{AE62420A-FE58-4FDA-A900-5BEB319469F5}" srcOrd="9" destOrd="0" presId="urn:microsoft.com/office/officeart/2008/layout/HexagonCluster"/>
    <dgm:cxn modelId="{F0F46B0F-2390-4150-8C07-6C1E4B1AE529}" type="presParOf" srcId="{AE62420A-FE58-4FDA-A900-5BEB319469F5}" destId="{A675E3AF-9EDC-4887-9FF6-FBC8447F5FDD}" srcOrd="0" destOrd="0" presId="urn:microsoft.com/office/officeart/2008/layout/HexagonCluster"/>
    <dgm:cxn modelId="{6C64ECDE-33BD-471D-8F3C-36A20444E1D6}" type="presParOf" srcId="{8ECE9E0E-BE0E-4524-926A-C665C9927360}" destId="{D3662753-099F-4F40-8CC9-461C3B842855}" srcOrd="10" destOrd="0" presId="urn:microsoft.com/office/officeart/2008/layout/HexagonCluster"/>
    <dgm:cxn modelId="{23E21F93-56DA-4A7F-ADFE-46BB74C1FB5C}" type="presParOf" srcId="{D3662753-099F-4F40-8CC9-461C3B842855}" destId="{091578FE-C33C-4940-9CF3-DFCF94B5E296}" srcOrd="0" destOrd="0" presId="urn:microsoft.com/office/officeart/2008/layout/HexagonCluster"/>
    <dgm:cxn modelId="{4A58B094-B777-4C04-B2B2-FF8197F645D0}" type="presParOf" srcId="{8ECE9E0E-BE0E-4524-926A-C665C9927360}" destId="{B64BBE7C-FE2B-46AF-AB48-20E3AE5172FD}" srcOrd="11" destOrd="0" presId="urn:microsoft.com/office/officeart/2008/layout/HexagonCluster"/>
    <dgm:cxn modelId="{F2C6EBD3-8B50-4F4E-8E44-73E4085FC8A4}" type="presParOf" srcId="{B64BBE7C-FE2B-46AF-AB48-20E3AE5172FD}" destId="{9EBBEC59-E9DF-4462-A0D3-89900823AE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E8B70-DE86-401B-8639-A7B3B30C09D0}" type="doc">
      <dgm:prSet loTypeId="urn:microsoft.com/office/officeart/2008/layout/HexagonCluster" loCatId="picture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403B17-E284-454A-9180-E107C9B80B6B}">
      <dgm:prSet phldrT="[Text]"/>
      <dgm:spPr/>
      <dgm:t>
        <a:bodyPr/>
        <a:lstStyle/>
        <a:p>
          <a:r>
            <a:rPr lang="en-US" dirty="0"/>
            <a:t>Re-frame the conversation</a:t>
          </a:r>
        </a:p>
      </dgm:t>
    </dgm:pt>
    <dgm:pt modelId="{C5867100-3C19-45ED-8696-A2358C553D2A}" type="parTrans" cxnId="{610D243A-8982-4907-BFB3-7CFED4E84700}">
      <dgm:prSet/>
      <dgm:spPr/>
      <dgm:t>
        <a:bodyPr/>
        <a:lstStyle/>
        <a:p>
          <a:endParaRPr lang="en-US"/>
        </a:p>
      </dgm:t>
    </dgm:pt>
    <dgm:pt modelId="{287B8FA5-AE6B-4A79-AE2C-2AB286A28635}" type="sibTrans" cxnId="{610D243A-8982-4907-BFB3-7CFED4E8470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4120D819-D760-416E-9D71-FAC036CDD4FF}">
      <dgm:prSet phldrT="[Text]"/>
      <dgm:spPr/>
      <dgm:t>
        <a:bodyPr/>
        <a:lstStyle/>
        <a:p>
          <a:r>
            <a:rPr lang="en-US" dirty="0"/>
            <a:t>Align to your DNA &amp; Value thread</a:t>
          </a:r>
        </a:p>
      </dgm:t>
    </dgm:pt>
    <dgm:pt modelId="{DC6895FE-0517-4DCF-ADDA-6BBF5BB302A7}" type="parTrans" cxnId="{16915AF1-DF1B-4575-B382-B40587AC3F3A}">
      <dgm:prSet/>
      <dgm:spPr/>
      <dgm:t>
        <a:bodyPr/>
        <a:lstStyle/>
        <a:p>
          <a:endParaRPr lang="en-US"/>
        </a:p>
      </dgm:t>
    </dgm:pt>
    <dgm:pt modelId="{9E3348A5-29AB-45B5-82C4-F3F04130F002}" type="sibTrans" cxnId="{16915AF1-DF1B-4575-B382-B40587AC3F3A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D387E35A-BEAB-4833-AC73-36E56B5CB345}">
      <dgm:prSet phldrT="[Text]"/>
      <dgm:spPr/>
      <dgm:t>
        <a:bodyPr/>
        <a:lstStyle/>
        <a:p>
          <a:r>
            <a:rPr lang="en-US" dirty="0"/>
            <a:t>Don’t be afraid</a:t>
          </a:r>
        </a:p>
      </dgm:t>
    </dgm:pt>
    <dgm:pt modelId="{0E40A6B9-E4C3-4B2E-BE5A-F5CE89A0F682}" type="parTrans" cxnId="{DBB27D9F-BEE2-4607-819D-2124ED04810D}">
      <dgm:prSet/>
      <dgm:spPr/>
      <dgm:t>
        <a:bodyPr/>
        <a:lstStyle/>
        <a:p>
          <a:endParaRPr lang="en-US"/>
        </a:p>
      </dgm:t>
    </dgm:pt>
    <dgm:pt modelId="{3B41CE1F-6833-48F1-AE53-46EE2E195C5D}" type="sibTrans" cxnId="{DBB27D9F-BEE2-4607-819D-2124ED04810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8ECE9E0E-BE0E-4524-926A-C665C9927360}" type="pres">
      <dgm:prSet presAssocID="{A95E8B70-DE86-401B-8639-A7B3B30C09D0}" presName="Name0" presStyleCnt="0">
        <dgm:presLayoutVars>
          <dgm:chMax val="21"/>
          <dgm:chPref val="21"/>
        </dgm:presLayoutVars>
      </dgm:prSet>
      <dgm:spPr/>
    </dgm:pt>
    <dgm:pt modelId="{C414D9D3-1090-44CF-8A69-0BB6A96EA6E5}" type="pres">
      <dgm:prSet presAssocID="{66403B17-E284-454A-9180-E107C9B80B6B}" presName="text1" presStyleCnt="0"/>
      <dgm:spPr/>
    </dgm:pt>
    <dgm:pt modelId="{030BB8BF-6B84-4016-A7B1-93714B2B30AD}" type="pres">
      <dgm:prSet presAssocID="{66403B17-E284-454A-9180-E107C9B80B6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97784D-6BAE-4A68-9468-9D0BC32BCAA8}" type="pres">
      <dgm:prSet presAssocID="{66403B17-E284-454A-9180-E107C9B80B6B}" presName="textaccent1" presStyleCnt="0"/>
      <dgm:spPr/>
    </dgm:pt>
    <dgm:pt modelId="{EDD6C296-7626-4279-A394-55132F5E0BCC}" type="pres">
      <dgm:prSet presAssocID="{66403B17-E284-454A-9180-E107C9B80B6B}" presName="accentRepeatNode" presStyleLbl="solidAlignAcc1" presStyleIdx="0" presStyleCnt="6"/>
      <dgm:spPr/>
    </dgm:pt>
    <dgm:pt modelId="{5186A893-CCDD-463D-A7DA-F3DDE858C7F4}" type="pres">
      <dgm:prSet presAssocID="{287B8FA5-AE6B-4A79-AE2C-2AB286A28635}" presName="image1" presStyleCnt="0"/>
      <dgm:spPr/>
    </dgm:pt>
    <dgm:pt modelId="{97831FF6-21CF-47A4-9C1E-B62927C5A79C}" type="pres">
      <dgm:prSet presAssocID="{287B8FA5-AE6B-4A79-AE2C-2AB286A28635}" presName="imageRepeatNode" presStyleLbl="alignAcc1" presStyleIdx="0" presStyleCnt="3"/>
      <dgm:spPr>
        <a:prstGeom prst="hexagon">
          <a:avLst/>
        </a:prstGeom>
      </dgm:spPr>
    </dgm:pt>
    <dgm:pt modelId="{80985B91-2064-4B6E-8A4C-F68D1DEF490C}" type="pres">
      <dgm:prSet presAssocID="{287B8FA5-AE6B-4A79-AE2C-2AB286A28635}" presName="imageaccent1" presStyleCnt="0"/>
      <dgm:spPr/>
    </dgm:pt>
    <dgm:pt modelId="{E7DA4211-2325-4F79-ACF1-24858992605F}" type="pres">
      <dgm:prSet presAssocID="{287B8FA5-AE6B-4A79-AE2C-2AB286A28635}" presName="accentRepeatNode" presStyleLbl="solidAlignAcc1" presStyleIdx="1" presStyleCnt="6"/>
      <dgm:spPr/>
    </dgm:pt>
    <dgm:pt modelId="{30094790-3790-4E85-8536-F05FA1D3B032}" type="pres">
      <dgm:prSet presAssocID="{4120D819-D760-416E-9D71-FAC036CDD4FF}" presName="text2" presStyleCnt="0"/>
      <dgm:spPr/>
    </dgm:pt>
    <dgm:pt modelId="{4808CE77-1A52-4E01-93C7-C74B1061AA58}" type="pres">
      <dgm:prSet presAssocID="{4120D819-D760-416E-9D71-FAC036CDD4F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7679DD-657C-4276-92B1-3C9EAE771D1C}" type="pres">
      <dgm:prSet presAssocID="{4120D819-D760-416E-9D71-FAC036CDD4FF}" presName="textaccent2" presStyleCnt="0"/>
      <dgm:spPr/>
    </dgm:pt>
    <dgm:pt modelId="{50248133-0056-415E-9517-C01107AF8ECE}" type="pres">
      <dgm:prSet presAssocID="{4120D819-D760-416E-9D71-FAC036CDD4FF}" presName="accentRepeatNode" presStyleLbl="solidAlignAcc1" presStyleIdx="2" presStyleCnt="6"/>
      <dgm:spPr/>
    </dgm:pt>
    <dgm:pt modelId="{F2964EBC-C61E-4411-B453-90F8DED84BD2}" type="pres">
      <dgm:prSet presAssocID="{9E3348A5-29AB-45B5-82C4-F3F04130F002}" presName="image2" presStyleCnt="0"/>
      <dgm:spPr/>
    </dgm:pt>
    <dgm:pt modelId="{09B85A22-C799-4E05-BF09-22B5D0DCB9D9}" type="pres">
      <dgm:prSet presAssocID="{9E3348A5-29AB-45B5-82C4-F3F04130F002}" presName="imageRepeatNode" presStyleLbl="alignAcc1" presStyleIdx="1" presStyleCnt="3"/>
      <dgm:spPr>
        <a:prstGeom prst="hexagon">
          <a:avLst/>
        </a:prstGeom>
      </dgm:spPr>
    </dgm:pt>
    <dgm:pt modelId="{55CCE25C-1940-48B8-9EB1-EF15A67DDA31}" type="pres">
      <dgm:prSet presAssocID="{9E3348A5-29AB-45B5-82C4-F3F04130F002}" presName="imageaccent2" presStyleCnt="0"/>
      <dgm:spPr/>
    </dgm:pt>
    <dgm:pt modelId="{CE6F5735-4403-4F6A-81F7-E679E5492FC7}" type="pres">
      <dgm:prSet presAssocID="{9E3348A5-29AB-45B5-82C4-F3F04130F002}" presName="accentRepeatNode" presStyleLbl="solidAlignAcc1" presStyleIdx="3" presStyleCnt="6"/>
      <dgm:spPr/>
    </dgm:pt>
    <dgm:pt modelId="{F8DB82C9-8D23-4CD0-955D-AC61E186DC50}" type="pres">
      <dgm:prSet presAssocID="{D387E35A-BEAB-4833-AC73-36E56B5CB345}" presName="text3" presStyleCnt="0"/>
      <dgm:spPr/>
    </dgm:pt>
    <dgm:pt modelId="{6D4C41CF-C0F7-4C05-8DF5-306FA4E603DB}" type="pres">
      <dgm:prSet presAssocID="{D387E35A-BEAB-4833-AC73-36E56B5CB34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62420A-FE58-4FDA-A900-5BEB319469F5}" type="pres">
      <dgm:prSet presAssocID="{D387E35A-BEAB-4833-AC73-36E56B5CB345}" presName="textaccent3" presStyleCnt="0"/>
      <dgm:spPr/>
    </dgm:pt>
    <dgm:pt modelId="{A675E3AF-9EDC-4887-9FF6-FBC8447F5FDD}" type="pres">
      <dgm:prSet presAssocID="{D387E35A-BEAB-4833-AC73-36E56B5CB345}" presName="accentRepeatNode" presStyleLbl="solidAlignAcc1" presStyleIdx="4" presStyleCnt="6"/>
      <dgm:spPr/>
    </dgm:pt>
    <dgm:pt modelId="{D3662753-099F-4F40-8CC9-461C3B842855}" type="pres">
      <dgm:prSet presAssocID="{3B41CE1F-6833-48F1-AE53-46EE2E195C5D}" presName="image3" presStyleCnt="0"/>
      <dgm:spPr/>
    </dgm:pt>
    <dgm:pt modelId="{091578FE-C33C-4940-9CF3-DFCF94B5E296}" type="pres">
      <dgm:prSet presAssocID="{3B41CE1F-6833-48F1-AE53-46EE2E195C5D}" presName="imageRepeatNode" presStyleLbl="alignAcc1" presStyleIdx="2" presStyleCnt="3"/>
      <dgm:spPr>
        <a:prstGeom prst="hexagon">
          <a:avLst/>
        </a:prstGeom>
      </dgm:spPr>
    </dgm:pt>
    <dgm:pt modelId="{B64BBE7C-FE2B-46AF-AB48-20E3AE5172FD}" type="pres">
      <dgm:prSet presAssocID="{3B41CE1F-6833-48F1-AE53-46EE2E195C5D}" presName="imageaccent3" presStyleCnt="0"/>
      <dgm:spPr/>
    </dgm:pt>
    <dgm:pt modelId="{9EBBEC59-E9DF-4462-A0D3-89900823AE7A}" type="pres">
      <dgm:prSet presAssocID="{3B41CE1F-6833-48F1-AE53-46EE2E195C5D}" presName="accentRepeatNode" presStyleLbl="solidAlignAcc1" presStyleIdx="5" presStyleCnt="6"/>
      <dgm:spPr/>
    </dgm:pt>
  </dgm:ptLst>
  <dgm:cxnLst>
    <dgm:cxn modelId="{30A20F00-EEDA-45FA-8B43-DCFE5E6FCB10}" type="presOf" srcId="{D387E35A-BEAB-4833-AC73-36E56B5CB345}" destId="{6D4C41CF-C0F7-4C05-8DF5-306FA4E603DB}" srcOrd="0" destOrd="0" presId="urn:microsoft.com/office/officeart/2008/layout/HexagonCluster"/>
    <dgm:cxn modelId="{8AD27014-F396-4B60-9C91-54B9428F8F13}" type="presOf" srcId="{3B41CE1F-6833-48F1-AE53-46EE2E195C5D}" destId="{091578FE-C33C-4940-9CF3-DFCF94B5E296}" srcOrd="0" destOrd="0" presId="urn:microsoft.com/office/officeart/2008/layout/HexagonCluster"/>
    <dgm:cxn modelId="{610D243A-8982-4907-BFB3-7CFED4E84700}" srcId="{A95E8B70-DE86-401B-8639-A7B3B30C09D0}" destId="{66403B17-E284-454A-9180-E107C9B80B6B}" srcOrd="0" destOrd="0" parTransId="{C5867100-3C19-45ED-8696-A2358C553D2A}" sibTransId="{287B8FA5-AE6B-4A79-AE2C-2AB286A28635}"/>
    <dgm:cxn modelId="{53BF4082-D8F7-49AE-B650-DF50FB5AFAB1}" type="presOf" srcId="{287B8FA5-AE6B-4A79-AE2C-2AB286A28635}" destId="{97831FF6-21CF-47A4-9C1E-B62927C5A79C}" srcOrd="0" destOrd="0" presId="urn:microsoft.com/office/officeart/2008/layout/HexagonCluster"/>
    <dgm:cxn modelId="{CB0F0694-91DC-4370-AFDD-A2FCD8DEE9CB}" type="presOf" srcId="{4120D819-D760-416E-9D71-FAC036CDD4FF}" destId="{4808CE77-1A52-4E01-93C7-C74B1061AA58}" srcOrd="0" destOrd="0" presId="urn:microsoft.com/office/officeart/2008/layout/HexagonCluster"/>
    <dgm:cxn modelId="{DBB27D9F-BEE2-4607-819D-2124ED04810D}" srcId="{A95E8B70-DE86-401B-8639-A7B3B30C09D0}" destId="{D387E35A-BEAB-4833-AC73-36E56B5CB345}" srcOrd="2" destOrd="0" parTransId="{0E40A6B9-E4C3-4B2E-BE5A-F5CE89A0F682}" sibTransId="{3B41CE1F-6833-48F1-AE53-46EE2E195C5D}"/>
    <dgm:cxn modelId="{05CBABAF-F953-4729-A502-5AF022B15548}" type="presOf" srcId="{9E3348A5-29AB-45B5-82C4-F3F04130F002}" destId="{09B85A22-C799-4E05-BF09-22B5D0DCB9D9}" srcOrd="0" destOrd="0" presId="urn:microsoft.com/office/officeart/2008/layout/HexagonCluster"/>
    <dgm:cxn modelId="{153C02B0-0FEA-44A3-B02A-0FB8E7CBD373}" type="presOf" srcId="{66403B17-E284-454A-9180-E107C9B80B6B}" destId="{030BB8BF-6B84-4016-A7B1-93714B2B30AD}" srcOrd="0" destOrd="0" presId="urn:microsoft.com/office/officeart/2008/layout/HexagonCluster"/>
    <dgm:cxn modelId="{16915AF1-DF1B-4575-B382-B40587AC3F3A}" srcId="{A95E8B70-DE86-401B-8639-A7B3B30C09D0}" destId="{4120D819-D760-416E-9D71-FAC036CDD4FF}" srcOrd="1" destOrd="0" parTransId="{DC6895FE-0517-4DCF-ADDA-6BBF5BB302A7}" sibTransId="{9E3348A5-29AB-45B5-82C4-F3F04130F002}"/>
    <dgm:cxn modelId="{691D40FC-9496-4904-BA30-5235059C5662}" type="presOf" srcId="{A95E8B70-DE86-401B-8639-A7B3B30C09D0}" destId="{8ECE9E0E-BE0E-4524-926A-C665C9927360}" srcOrd="0" destOrd="0" presId="urn:microsoft.com/office/officeart/2008/layout/HexagonCluster"/>
    <dgm:cxn modelId="{6995FE82-4F95-48A2-8D28-37A214A61BD3}" type="presParOf" srcId="{8ECE9E0E-BE0E-4524-926A-C665C9927360}" destId="{C414D9D3-1090-44CF-8A69-0BB6A96EA6E5}" srcOrd="0" destOrd="0" presId="urn:microsoft.com/office/officeart/2008/layout/HexagonCluster"/>
    <dgm:cxn modelId="{B523923A-9F6A-4843-A2D9-FC1F070E2E25}" type="presParOf" srcId="{C414D9D3-1090-44CF-8A69-0BB6A96EA6E5}" destId="{030BB8BF-6B84-4016-A7B1-93714B2B30AD}" srcOrd="0" destOrd="0" presId="urn:microsoft.com/office/officeart/2008/layout/HexagonCluster"/>
    <dgm:cxn modelId="{C1490D9A-B74A-4EDC-9697-DF44DDFF0A54}" type="presParOf" srcId="{8ECE9E0E-BE0E-4524-926A-C665C9927360}" destId="{2197784D-6BAE-4A68-9468-9D0BC32BCAA8}" srcOrd="1" destOrd="0" presId="urn:microsoft.com/office/officeart/2008/layout/HexagonCluster"/>
    <dgm:cxn modelId="{7380EFF0-BFAF-4210-A61E-0E0B01D1E100}" type="presParOf" srcId="{2197784D-6BAE-4A68-9468-9D0BC32BCAA8}" destId="{EDD6C296-7626-4279-A394-55132F5E0BCC}" srcOrd="0" destOrd="0" presId="urn:microsoft.com/office/officeart/2008/layout/HexagonCluster"/>
    <dgm:cxn modelId="{922FA623-D602-498F-AAC6-399DA9428DCD}" type="presParOf" srcId="{8ECE9E0E-BE0E-4524-926A-C665C9927360}" destId="{5186A893-CCDD-463D-A7DA-F3DDE858C7F4}" srcOrd="2" destOrd="0" presId="urn:microsoft.com/office/officeart/2008/layout/HexagonCluster"/>
    <dgm:cxn modelId="{3D20F82D-6978-476F-9D22-4A71EC4F850F}" type="presParOf" srcId="{5186A893-CCDD-463D-A7DA-F3DDE858C7F4}" destId="{97831FF6-21CF-47A4-9C1E-B62927C5A79C}" srcOrd="0" destOrd="0" presId="urn:microsoft.com/office/officeart/2008/layout/HexagonCluster"/>
    <dgm:cxn modelId="{A9C8306D-D6B7-4572-9EC6-E003B4A16AB5}" type="presParOf" srcId="{8ECE9E0E-BE0E-4524-926A-C665C9927360}" destId="{80985B91-2064-4B6E-8A4C-F68D1DEF490C}" srcOrd="3" destOrd="0" presId="urn:microsoft.com/office/officeart/2008/layout/HexagonCluster"/>
    <dgm:cxn modelId="{CD2C48C4-09BB-4990-9112-0083023D1112}" type="presParOf" srcId="{80985B91-2064-4B6E-8A4C-F68D1DEF490C}" destId="{E7DA4211-2325-4F79-ACF1-24858992605F}" srcOrd="0" destOrd="0" presId="urn:microsoft.com/office/officeart/2008/layout/HexagonCluster"/>
    <dgm:cxn modelId="{4D5072B9-AB5D-42F3-A540-93C90861AAF6}" type="presParOf" srcId="{8ECE9E0E-BE0E-4524-926A-C665C9927360}" destId="{30094790-3790-4E85-8536-F05FA1D3B032}" srcOrd="4" destOrd="0" presId="urn:microsoft.com/office/officeart/2008/layout/HexagonCluster"/>
    <dgm:cxn modelId="{C8C2DAEA-C5FF-4D4A-AC31-CC79A28C84D0}" type="presParOf" srcId="{30094790-3790-4E85-8536-F05FA1D3B032}" destId="{4808CE77-1A52-4E01-93C7-C74B1061AA58}" srcOrd="0" destOrd="0" presId="urn:microsoft.com/office/officeart/2008/layout/HexagonCluster"/>
    <dgm:cxn modelId="{18A3B17B-4D2C-45EE-80C0-2C6EECC94F7F}" type="presParOf" srcId="{8ECE9E0E-BE0E-4524-926A-C665C9927360}" destId="{527679DD-657C-4276-92B1-3C9EAE771D1C}" srcOrd="5" destOrd="0" presId="urn:microsoft.com/office/officeart/2008/layout/HexagonCluster"/>
    <dgm:cxn modelId="{41C35838-5103-40BE-8298-5EAFDEB17F9E}" type="presParOf" srcId="{527679DD-657C-4276-92B1-3C9EAE771D1C}" destId="{50248133-0056-415E-9517-C01107AF8ECE}" srcOrd="0" destOrd="0" presId="urn:microsoft.com/office/officeart/2008/layout/HexagonCluster"/>
    <dgm:cxn modelId="{386BAA68-C61B-48A8-9C47-B6491A064AB2}" type="presParOf" srcId="{8ECE9E0E-BE0E-4524-926A-C665C9927360}" destId="{F2964EBC-C61E-4411-B453-90F8DED84BD2}" srcOrd="6" destOrd="0" presId="urn:microsoft.com/office/officeart/2008/layout/HexagonCluster"/>
    <dgm:cxn modelId="{40B9FDFC-1602-4517-A4DC-C082B8B6C4FD}" type="presParOf" srcId="{F2964EBC-C61E-4411-B453-90F8DED84BD2}" destId="{09B85A22-C799-4E05-BF09-22B5D0DCB9D9}" srcOrd="0" destOrd="0" presId="urn:microsoft.com/office/officeart/2008/layout/HexagonCluster"/>
    <dgm:cxn modelId="{028BA702-7F81-467B-A57A-8F49D17BDBFA}" type="presParOf" srcId="{8ECE9E0E-BE0E-4524-926A-C665C9927360}" destId="{55CCE25C-1940-48B8-9EB1-EF15A67DDA31}" srcOrd="7" destOrd="0" presId="urn:microsoft.com/office/officeart/2008/layout/HexagonCluster"/>
    <dgm:cxn modelId="{678B3323-618E-479C-9FFA-965CCC8D5E20}" type="presParOf" srcId="{55CCE25C-1940-48B8-9EB1-EF15A67DDA31}" destId="{CE6F5735-4403-4F6A-81F7-E679E5492FC7}" srcOrd="0" destOrd="0" presId="urn:microsoft.com/office/officeart/2008/layout/HexagonCluster"/>
    <dgm:cxn modelId="{534F3DD4-5D7A-4830-8AF2-8E1AF86AF0BA}" type="presParOf" srcId="{8ECE9E0E-BE0E-4524-926A-C665C9927360}" destId="{F8DB82C9-8D23-4CD0-955D-AC61E186DC50}" srcOrd="8" destOrd="0" presId="urn:microsoft.com/office/officeart/2008/layout/HexagonCluster"/>
    <dgm:cxn modelId="{CF402C8F-8B7B-41E2-9C9B-B9DB4DE00C0F}" type="presParOf" srcId="{F8DB82C9-8D23-4CD0-955D-AC61E186DC50}" destId="{6D4C41CF-C0F7-4C05-8DF5-306FA4E603DB}" srcOrd="0" destOrd="0" presId="urn:microsoft.com/office/officeart/2008/layout/HexagonCluster"/>
    <dgm:cxn modelId="{87EFED43-AF5D-4759-BC28-53A74DE23410}" type="presParOf" srcId="{8ECE9E0E-BE0E-4524-926A-C665C9927360}" destId="{AE62420A-FE58-4FDA-A900-5BEB319469F5}" srcOrd="9" destOrd="0" presId="urn:microsoft.com/office/officeart/2008/layout/HexagonCluster"/>
    <dgm:cxn modelId="{F0F46B0F-2390-4150-8C07-6C1E4B1AE529}" type="presParOf" srcId="{AE62420A-FE58-4FDA-A900-5BEB319469F5}" destId="{A675E3AF-9EDC-4887-9FF6-FBC8447F5FDD}" srcOrd="0" destOrd="0" presId="urn:microsoft.com/office/officeart/2008/layout/HexagonCluster"/>
    <dgm:cxn modelId="{6C64ECDE-33BD-471D-8F3C-36A20444E1D6}" type="presParOf" srcId="{8ECE9E0E-BE0E-4524-926A-C665C9927360}" destId="{D3662753-099F-4F40-8CC9-461C3B842855}" srcOrd="10" destOrd="0" presId="urn:microsoft.com/office/officeart/2008/layout/HexagonCluster"/>
    <dgm:cxn modelId="{23E21F93-56DA-4A7F-ADFE-46BB74C1FB5C}" type="presParOf" srcId="{D3662753-099F-4F40-8CC9-461C3B842855}" destId="{091578FE-C33C-4940-9CF3-DFCF94B5E296}" srcOrd="0" destOrd="0" presId="urn:microsoft.com/office/officeart/2008/layout/HexagonCluster"/>
    <dgm:cxn modelId="{4A58B094-B777-4C04-B2B2-FF8197F645D0}" type="presParOf" srcId="{8ECE9E0E-BE0E-4524-926A-C665C9927360}" destId="{B64BBE7C-FE2B-46AF-AB48-20E3AE5172FD}" srcOrd="11" destOrd="0" presId="urn:microsoft.com/office/officeart/2008/layout/HexagonCluster"/>
    <dgm:cxn modelId="{F2C6EBD3-8B50-4F4E-8E44-73E4085FC8A4}" type="presParOf" srcId="{B64BBE7C-FE2B-46AF-AB48-20E3AE5172FD}" destId="{9EBBEC59-E9DF-4462-A0D3-89900823AE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5E8B70-DE86-401B-8639-A7B3B30C09D0}" type="doc">
      <dgm:prSet loTypeId="urn:microsoft.com/office/officeart/2008/layout/HexagonCluster" loCatId="picture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403B17-E284-454A-9180-E107C9B80B6B}">
      <dgm:prSet phldrT="[Text]"/>
      <dgm:spPr/>
      <dgm:t>
        <a:bodyPr/>
        <a:lstStyle/>
        <a:p>
          <a:r>
            <a:rPr lang="en-US" dirty="0"/>
            <a:t>Service Provider</a:t>
          </a:r>
        </a:p>
      </dgm:t>
    </dgm:pt>
    <dgm:pt modelId="{C5867100-3C19-45ED-8696-A2358C553D2A}" type="parTrans" cxnId="{610D243A-8982-4907-BFB3-7CFED4E84700}">
      <dgm:prSet/>
      <dgm:spPr/>
      <dgm:t>
        <a:bodyPr/>
        <a:lstStyle/>
        <a:p>
          <a:endParaRPr lang="en-US"/>
        </a:p>
      </dgm:t>
    </dgm:pt>
    <dgm:pt modelId="{287B8FA5-AE6B-4A79-AE2C-2AB286A28635}" type="sibTrans" cxnId="{610D243A-8982-4907-BFB3-7CFED4E8470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4120D819-D760-416E-9D71-FAC036CDD4FF}">
      <dgm:prSet phldrT="[Text]"/>
      <dgm:spPr/>
      <dgm:t>
        <a:bodyPr/>
        <a:lstStyle/>
        <a:p>
          <a:r>
            <a:rPr lang="en-US" dirty="0"/>
            <a:t>‘Free’ Resources</a:t>
          </a:r>
        </a:p>
      </dgm:t>
    </dgm:pt>
    <dgm:pt modelId="{DC6895FE-0517-4DCF-ADDA-6BBF5BB302A7}" type="parTrans" cxnId="{16915AF1-DF1B-4575-B382-B40587AC3F3A}">
      <dgm:prSet/>
      <dgm:spPr/>
      <dgm:t>
        <a:bodyPr/>
        <a:lstStyle/>
        <a:p>
          <a:endParaRPr lang="en-US"/>
        </a:p>
      </dgm:t>
    </dgm:pt>
    <dgm:pt modelId="{9E3348A5-29AB-45B5-82C4-F3F04130F002}" type="sibTrans" cxnId="{16915AF1-DF1B-4575-B382-B40587AC3F3A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</dgm:spPr>
      <dgm:t>
        <a:bodyPr/>
        <a:lstStyle/>
        <a:p>
          <a:endParaRPr lang="en-US"/>
        </a:p>
      </dgm:t>
    </dgm:pt>
    <dgm:pt modelId="{D387E35A-BEAB-4833-AC73-36E56B5CB345}">
      <dgm:prSet phldrT="[Text]"/>
      <dgm:spPr/>
      <dgm:t>
        <a:bodyPr/>
        <a:lstStyle/>
        <a:p>
          <a:r>
            <a:rPr lang="en-US" dirty="0"/>
            <a:t>Customer Relationships</a:t>
          </a:r>
        </a:p>
      </dgm:t>
    </dgm:pt>
    <dgm:pt modelId="{0E40A6B9-E4C3-4B2E-BE5A-F5CE89A0F682}" type="parTrans" cxnId="{DBB27D9F-BEE2-4607-819D-2124ED04810D}">
      <dgm:prSet/>
      <dgm:spPr/>
      <dgm:t>
        <a:bodyPr/>
        <a:lstStyle/>
        <a:p>
          <a:endParaRPr lang="en-US"/>
        </a:p>
      </dgm:t>
    </dgm:pt>
    <dgm:pt modelId="{3B41CE1F-6833-48F1-AE53-46EE2E195C5D}" type="sibTrans" cxnId="{DBB27D9F-BEE2-4607-819D-2124ED04810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8ECE9E0E-BE0E-4524-926A-C665C9927360}" type="pres">
      <dgm:prSet presAssocID="{A95E8B70-DE86-401B-8639-A7B3B30C09D0}" presName="Name0" presStyleCnt="0">
        <dgm:presLayoutVars>
          <dgm:chMax val="21"/>
          <dgm:chPref val="21"/>
        </dgm:presLayoutVars>
      </dgm:prSet>
      <dgm:spPr/>
    </dgm:pt>
    <dgm:pt modelId="{C414D9D3-1090-44CF-8A69-0BB6A96EA6E5}" type="pres">
      <dgm:prSet presAssocID="{66403B17-E284-454A-9180-E107C9B80B6B}" presName="text1" presStyleCnt="0"/>
      <dgm:spPr/>
    </dgm:pt>
    <dgm:pt modelId="{030BB8BF-6B84-4016-A7B1-93714B2B30AD}" type="pres">
      <dgm:prSet presAssocID="{66403B17-E284-454A-9180-E107C9B80B6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97784D-6BAE-4A68-9468-9D0BC32BCAA8}" type="pres">
      <dgm:prSet presAssocID="{66403B17-E284-454A-9180-E107C9B80B6B}" presName="textaccent1" presStyleCnt="0"/>
      <dgm:spPr/>
    </dgm:pt>
    <dgm:pt modelId="{EDD6C296-7626-4279-A394-55132F5E0BCC}" type="pres">
      <dgm:prSet presAssocID="{66403B17-E284-454A-9180-E107C9B80B6B}" presName="accentRepeatNode" presStyleLbl="solidAlignAcc1" presStyleIdx="0" presStyleCnt="6"/>
      <dgm:spPr/>
    </dgm:pt>
    <dgm:pt modelId="{5186A893-CCDD-463D-A7DA-F3DDE858C7F4}" type="pres">
      <dgm:prSet presAssocID="{287B8FA5-AE6B-4A79-AE2C-2AB286A28635}" presName="image1" presStyleCnt="0"/>
      <dgm:spPr/>
    </dgm:pt>
    <dgm:pt modelId="{97831FF6-21CF-47A4-9C1E-B62927C5A79C}" type="pres">
      <dgm:prSet presAssocID="{287B8FA5-AE6B-4A79-AE2C-2AB286A28635}" presName="imageRepeatNode" presStyleLbl="alignAcc1" presStyleIdx="0" presStyleCnt="3"/>
      <dgm:spPr>
        <a:prstGeom prst="hexagon">
          <a:avLst/>
        </a:prstGeom>
      </dgm:spPr>
    </dgm:pt>
    <dgm:pt modelId="{80985B91-2064-4B6E-8A4C-F68D1DEF490C}" type="pres">
      <dgm:prSet presAssocID="{287B8FA5-AE6B-4A79-AE2C-2AB286A28635}" presName="imageaccent1" presStyleCnt="0"/>
      <dgm:spPr/>
    </dgm:pt>
    <dgm:pt modelId="{E7DA4211-2325-4F79-ACF1-24858992605F}" type="pres">
      <dgm:prSet presAssocID="{287B8FA5-AE6B-4A79-AE2C-2AB286A28635}" presName="accentRepeatNode" presStyleLbl="solidAlignAcc1" presStyleIdx="1" presStyleCnt="6"/>
      <dgm:spPr/>
    </dgm:pt>
    <dgm:pt modelId="{30094790-3790-4E85-8536-F05FA1D3B032}" type="pres">
      <dgm:prSet presAssocID="{4120D819-D760-416E-9D71-FAC036CDD4FF}" presName="text2" presStyleCnt="0"/>
      <dgm:spPr/>
    </dgm:pt>
    <dgm:pt modelId="{4808CE77-1A52-4E01-93C7-C74B1061AA58}" type="pres">
      <dgm:prSet presAssocID="{4120D819-D760-416E-9D71-FAC036CDD4F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7679DD-657C-4276-92B1-3C9EAE771D1C}" type="pres">
      <dgm:prSet presAssocID="{4120D819-D760-416E-9D71-FAC036CDD4FF}" presName="textaccent2" presStyleCnt="0"/>
      <dgm:spPr/>
    </dgm:pt>
    <dgm:pt modelId="{50248133-0056-415E-9517-C01107AF8ECE}" type="pres">
      <dgm:prSet presAssocID="{4120D819-D760-416E-9D71-FAC036CDD4FF}" presName="accentRepeatNode" presStyleLbl="solidAlignAcc1" presStyleIdx="2" presStyleCnt="6"/>
      <dgm:spPr/>
    </dgm:pt>
    <dgm:pt modelId="{F2964EBC-C61E-4411-B453-90F8DED84BD2}" type="pres">
      <dgm:prSet presAssocID="{9E3348A5-29AB-45B5-82C4-F3F04130F002}" presName="image2" presStyleCnt="0"/>
      <dgm:spPr/>
    </dgm:pt>
    <dgm:pt modelId="{09B85A22-C799-4E05-BF09-22B5D0DCB9D9}" type="pres">
      <dgm:prSet presAssocID="{9E3348A5-29AB-45B5-82C4-F3F04130F002}" presName="imageRepeatNode" presStyleLbl="alignAcc1" presStyleIdx="1" presStyleCnt="3"/>
      <dgm:spPr>
        <a:prstGeom prst="hexagon">
          <a:avLst/>
        </a:prstGeom>
      </dgm:spPr>
    </dgm:pt>
    <dgm:pt modelId="{55CCE25C-1940-48B8-9EB1-EF15A67DDA31}" type="pres">
      <dgm:prSet presAssocID="{9E3348A5-29AB-45B5-82C4-F3F04130F002}" presName="imageaccent2" presStyleCnt="0"/>
      <dgm:spPr/>
    </dgm:pt>
    <dgm:pt modelId="{CE6F5735-4403-4F6A-81F7-E679E5492FC7}" type="pres">
      <dgm:prSet presAssocID="{9E3348A5-29AB-45B5-82C4-F3F04130F002}" presName="accentRepeatNode" presStyleLbl="solidAlignAcc1" presStyleIdx="3" presStyleCnt="6"/>
      <dgm:spPr/>
    </dgm:pt>
    <dgm:pt modelId="{F8DB82C9-8D23-4CD0-955D-AC61E186DC50}" type="pres">
      <dgm:prSet presAssocID="{D387E35A-BEAB-4833-AC73-36E56B5CB345}" presName="text3" presStyleCnt="0"/>
      <dgm:spPr/>
    </dgm:pt>
    <dgm:pt modelId="{6D4C41CF-C0F7-4C05-8DF5-306FA4E603DB}" type="pres">
      <dgm:prSet presAssocID="{D387E35A-BEAB-4833-AC73-36E56B5CB34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62420A-FE58-4FDA-A900-5BEB319469F5}" type="pres">
      <dgm:prSet presAssocID="{D387E35A-BEAB-4833-AC73-36E56B5CB345}" presName="textaccent3" presStyleCnt="0"/>
      <dgm:spPr/>
    </dgm:pt>
    <dgm:pt modelId="{A675E3AF-9EDC-4887-9FF6-FBC8447F5FDD}" type="pres">
      <dgm:prSet presAssocID="{D387E35A-BEAB-4833-AC73-36E56B5CB345}" presName="accentRepeatNode" presStyleLbl="solidAlignAcc1" presStyleIdx="4" presStyleCnt="6"/>
      <dgm:spPr/>
    </dgm:pt>
    <dgm:pt modelId="{D3662753-099F-4F40-8CC9-461C3B842855}" type="pres">
      <dgm:prSet presAssocID="{3B41CE1F-6833-48F1-AE53-46EE2E195C5D}" presName="image3" presStyleCnt="0"/>
      <dgm:spPr/>
    </dgm:pt>
    <dgm:pt modelId="{091578FE-C33C-4940-9CF3-DFCF94B5E296}" type="pres">
      <dgm:prSet presAssocID="{3B41CE1F-6833-48F1-AE53-46EE2E195C5D}" presName="imageRepeatNode" presStyleLbl="alignAcc1" presStyleIdx="2" presStyleCnt="3"/>
      <dgm:spPr>
        <a:prstGeom prst="hexagon">
          <a:avLst/>
        </a:prstGeom>
      </dgm:spPr>
    </dgm:pt>
    <dgm:pt modelId="{B64BBE7C-FE2B-46AF-AB48-20E3AE5172FD}" type="pres">
      <dgm:prSet presAssocID="{3B41CE1F-6833-48F1-AE53-46EE2E195C5D}" presName="imageaccent3" presStyleCnt="0"/>
      <dgm:spPr/>
    </dgm:pt>
    <dgm:pt modelId="{9EBBEC59-E9DF-4462-A0D3-89900823AE7A}" type="pres">
      <dgm:prSet presAssocID="{3B41CE1F-6833-48F1-AE53-46EE2E195C5D}" presName="accentRepeatNode" presStyleLbl="solidAlignAcc1" presStyleIdx="5" presStyleCnt="6"/>
      <dgm:spPr/>
    </dgm:pt>
  </dgm:ptLst>
  <dgm:cxnLst>
    <dgm:cxn modelId="{30A20F00-EEDA-45FA-8B43-DCFE5E6FCB10}" type="presOf" srcId="{D387E35A-BEAB-4833-AC73-36E56B5CB345}" destId="{6D4C41CF-C0F7-4C05-8DF5-306FA4E603DB}" srcOrd="0" destOrd="0" presId="urn:microsoft.com/office/officeart/2008/layout/HexagonCluster"/>
    <dgm:cxn modelId="{8AD27014-F396-4B60-9C91-54B9428F8F13}" type="presOf" srcId="{3B41CE1F-6833-48F1-AE53-46EE2E195C5D}" destId="{091578FE-C33C-4940-9CF3-DFCF94B5E296}" srcOrd="0" destOrd="0" presId="urn:microsoft.com/office/officeart/2008/layout/HexagonCluster"/>
    <dgm:cxn modelId="{610D243A-8982-4907-BFB3-7CFED4E84700}" srcId="{A95E8B70-DE86-401B-8639-A7B3B30C09D0}" destId="{66403B17-E284-454A-9180-E107C9B80B6B}" srcOrd="0" destOrd="0" parTransId="{C5867100-3C19-45ED-8696-A2358C553D2A}" sibTransId="{287B8FA5-AE6B-4A79-AE2C-2AB286A28635}"/>
    <dgm:cxn modelId="{53BF4082-D8F7-49AE-B650-DF50FB5AFAB1}" type="presOf" srcId="{287B8FA5-AE6B-4A79-AE2C-2AB286A28635}" destId="{97831FF6-21CF-47A4-9C1E-B62927C5A79C}" srcOrd="0" destOrd="0" presId="urn:microsoft.com/office/officeart/2008/layout/HexagonCluster"/>
    <dgm:cxn modelId="{CB0F0694-91DC-4370-AFDD-A2FCD8DEE9CB}" type="presOf" srcId="{4120D819-D760-416E-9D71-FAC036CDD4FF}" destId="{4808CE77-1A52-4E01-93C7-C74B1061AA58}" srcOrd="0" destOrd="0" presId="urn:microsoft.com/office/officeart/2008/layout/HexagonCluster"/>
    <dgm:cxn modelId="{DBB27D9F-BEE2-4607-819D-2124ED04810D}" srcId="{A95E8B70-DE86-401B-8639-A7B3B30C09D0}" destId="{D387E35A-BEAB-4833-AC73-36E56B5CB345}" srcOrd="2" destOrd="0" parTransId="{0E40A6B9-E4C3-4B2E-BE5A-F5CE89A0F682}" sibTransId="{3B41CE1F-6833-48F1-AE53-46EE2E195C5D}"/>
    <dgm:cxn modelId="{05CBABAF-F953-4729-A502-5AF022B15548}" type="presOf" srcId="{9E3348A5-29AB-45B5-82C4-F3F04130F002}" destId="{09B85A22-C799-4E05-BF09-22B5D0DCB9D9}" srcOrd="0" destOrd="0" presId="urn:microsoft.com/office/officeart/2008/layout/HexagonCluster"/>
    <dgm:cxn modelId="{153C02B0-0FEA-44A3-B02A-0FB8E7CBD373}" type="presOf" srcId="{66403B17-E284-454A-9180-E107C9B80B6B}" destId="{030BB8BF-6B84-4016-A7B1-93714B2B30AD}" srcOrd="0" destOrd="0" presId="urn:microsoft.com/office/officeart/2008/layout/HexagonCluster"/>
    <dgm:cxn modelId="{16915AF1-DF1B-4575-B382-B40587AC3F3A}" srcId="{A95E8B70-DE86-401B-8639-A7B3B30C09D0}" destId="{4120D819-D760-416E-9D71-FAC036CDD4FF}" srcOrd="1" destOrd="0" parTransId="{DC6895FE-0517-4DCF-ADDA-6BBF5BB302A7}" sibTransId="{9E3348A5-29AB-45B5-82C4-F3F04130F002}"/>
    <dgm:cxn modelId="{691D40FC-9496-4904-BA30-5235059C5662}" type="presOf" srcId="{A95E8B70-DE86-401B-8639-A7B3B30C09D0}" destId="{8ECE9E0E-BE0E-4524-926A-C665C9927360}" srcOrd="0" destOrd="0" presId="urn:microsoft.com/office/officeart/2008/layout/HexagonCluster"/>
    <dgm:cxn modelId="{6995FE82-4F95-48A2-8D28-37A214A61BD3}" type="presParOf" srcId="{8ECE9E0E-BE0E-4524-926A-C665C9927360}" destId="{C414D9D3-1090-44CF-8A69-0BB6A96EA6E5}" srcOrd="0" destOrd="0" presId="urn:microsoft.com/office/officeart/2008/layout/HexagonCluster"/>
    <dgm:cxn modelId="{B523923A-9F6A-4843-A2D9-FC1F070E2E25}" type="presParOf" srcId="{C414D9D3-1090-44CF-8A69-0BB6A96EA6E5}" destId="{030BB8BF-6B84-4016-A7B1-93714B2B30AD}" srcOrd="0" destOrd="0" presId="urn:microsoft.com/office/officeart/2008/layout/HexagonCluster"/>
    <dgm:cxn modelId="{C1490D9A-B74A-4EDC-9697-DF44DDFF0A54}" type="presParOf" srcId="{8ECE9E0E-BE0E-4524-926A-C665C9927360}" destId="{2197784D-6BAE-4A68-9468-9D0BC32BCAA8}" srcOrd="1" destOrd="0" presId="urn:microsoft.com/office/officeart/2008/layout/HexagonCluster"/>
    <dgm:cxn modelId="{7380EFF0-BFAF-4210-A61E-0E0B01D1E100}" type="presParOf" srcId="{2197784D-6BAE-4A68-9468-9D0BC32BCAA8}" destId="{EDD6C296-7626-4279-A394-55132F5E0BCC}" srcOrd="0" destOrd="0" presId="urn:microsoft.com/office/officeart/2008/layout/HexagonCluster"/>
    <dgm:cxn modelId="{922FA623-D602-498F-AAC6-399DA9428DCD}" type="presParOf" srcId="{8ECE9E0E-BE0E-4524-926A-C665C9927360}" destId="{5186A893-CCDD-463D-A7DA-F3DDE858C7F4}" srcOrd="2" destOrd="0" presId="urn:microsoft.com/office/officeart/2008/layout/HexagonCluster"/>
    <dgm:cxn modelId="{3D20F82D-6978-476F-9D22-4A71EC4F850F}" type="presParOf" srcId="{5186A893-CCDD-463D-A7DA-F3DDE858C7F4}" destId="{97831FF6-21CF-47A4-9C1E-B62927C5A79C}" srcOrd="0" destOrd="0" presId="urn:microsoft.com/office/officeart/2008/layout/HexagonCluster"/>
    <dgm:cxn modelId="{A9C8306D-D6B7-4572-9EC6-E003B4A16AB5}" type="presParOf" srcId="{8ECE9E0E-BE0E-4524-926A-C665C9927360}" destId="{80985B91-2064-4B6E-8A4C-F68D1DEF490C}" srcOrd="3" destOrd="0" presId="urn:microsoft.com/office/officeart/2008/layout/HexagonCluster"/>
    <dgm:cxn modelId="{CD2C48C4-09BB-4990-9112-0083023D1112}" type="presParOf" srcId="{80985B91-2064-4B6E-8A4C-F68D1DEF490C}" destId="{E7DA4211-2325-4F79-ACF1-24858992605F}" srcOrd="0" destOrd="0" presId="urn:microsoft.com/office/officeart/2008/layout/HexagonCluster"/>
    <dgm:cxn modelId="{4D5072B9-AB5D-42F3-A540-93C90861AAF6}" type="presParOf" srcId="{8ECE9E0E-BE0E-4524-926A-C665C9927360}" destId="{30094790-3790-4E85-8536-F05FA1D3B032}" srcOrd="4" destOrd="0" presId="urn:microsoft.com/office/officeart/2008/layout/HexagonCluster"/>
    <dgm:cxn modelId="{C8C2DAEA-C5FF-4D4A-AC31-CC79A28C84D0}" type="presParOf" srcId="{30094790-3790-4E85-8536-F05FA1D3B032}" destId="{4808CE77-1A52-4E01-93C7-C74B1061AA58}" srcOrd="0" destOrd="0" presId="urn:microsoft.com/office/officeart/2008/layout/HexagonCluster"/>
    <dgm:cxn modelId="{18A3B17B-4D2C-45EE-80C0-2C6EECC94F7F}" type="presParOf" srcId="{8ECE9E0E-BE0E-4524-926A-C665C9927360}" destId="{527679DD-657C-4276-92B1-3C9EAE771D1C}" srcOrd="5" destOrd="0" presId="urn:microsoft.com/office/officeart/2008/layout/HexagonCluster"/>
    <dgm:cxn modelId="{41C35838-5103-40BE-8298-5EAFDEB17F9E}" type="presParOf" srcId="{527679DD-657C-4276-92B1-3C9EAE771D1C}" destId="{50248133-0056-415E-9517-C01107AF8ECE}" srcOrd="0" destOrd="0" presId="urn:microsoft.com/office/officeart/2008/layout/HexagonCluster"/>
    <dgm:cxn modelId="{386BAA68-C61B-48A8-9C47-B6491A064AB2}" type="presParOf" srcId="{8ECE9E0E-BE0E-4524-926A-C665C9927360}" destId="{F2964EBC-C61E-4411-B453-90F8DED84BD2}" srcOrd="6" destOrd="0" presId="urn:microsoft.com/office/officeart/2008/layout/HexagonCluster"/>
    <dgm:cxn modelId="{40B9FDFC-1602-4517-A4DC-C082B8B6C4FD}" type="presParOf" srcId="{F2964EBC-C61E-4411-B453-90F8DED84BD2}" destId="{09B85A22-C799-4E05-BF09-22B5D0DCB9D9}" srcOrd="0" destOrd="0" presId="urn:microsoft.com/office/officeart/2008/layout/HexagonCluster"/>
    <dgm:cxn modelId="{028BA702-7F81-467B-A57A-8F49D17BDBFA}" type="presParOf" srcId="{8ECE9E0E-BE0E-4524-926A-C665C9927360}" destId="{55CCE25C-1940-48B8-9EB1-EF15A67DDA31}" srcOrd="7" destOrd="0" presId="urn:microsoft.com/office/officeart/2008/layout/HexagonCluster"/>
    <dgm:cxn modelId="{678B3323-618E-479C-9FFA-965CCC8D5E20}" type="presParOf" srcId="{55CCE25C-1940-48B8-9EB1-EF15A67DDA31}" destId="{CE6F5735-4403-4F6A-81F7-E679E5492FC7}" srcOrd="0" destOrd="0" presId="urn:microsoft.com/office/officeart/2008/layout/HexagonCluster"/>
    <dgm:cxn modelId="{534F3DD4-5D7A-4830-8AF2-8E1AF86AF0BA}" type="presParOf" srcId="{8ECE9E0E-BE0E-4524-926A-C665C9927360}" destId="{F8DB82C9-8D23-4CD0-955D-AC61E186DC50}" srcOrd="8" destOrd="0" presId="urn:microsoft.com/office/officeart/2008/layout/HexagonCluster"/>
    <dgm:cxn modelId="{CF402C8F-8B7B-41E2-9C9B-B9DB4DE00C0F}" type="presParOf" srcId="{F8DB82C9-8D23-4CD0-955D-AC61E186DC50}" destId="{6D4C41CF-C0F7-4C05-8DF5-306FA4E603DB}" srcOrd="0" destOrd="0" presId="urn:microsoft.com/office/officeart/2008/layout/HexagonCluster"/>
    <dgm:cxn modelId="{87EFED43-AF5D-4759-BC28-53A74DE23410}" type="presParOf" srcId="{8ECE9E0E-BE0E-4524-926A-C665C9927360}" destId="{AE62420A-FE58-4FDA-A900-5BEB319469F5}" srcOrd="9" destOrd="0" presId="urn:microsoft.com/office/officeart/2008/layout/HexagonCluster"/>
    <dgm:cxn modelId="{F0F46B0F-2390-4150-8C07-6C1E4B1AE529}" type="presParOf" srcId="{AE62420A-FE58-4FDA-A900-5BEB319469F5}" destId="{A675E3AF-9EDC-4887-9FF6-FBC8447F5FDD}" srcOrd="0" destOrd="0" presId="urn:microsoft.com/office/officeart/2008/layout/HexagonCluster"/>
    <dgm:cxn modelId="{6C64ECDE-33BD-471D-8F3C-36A20444E1D6}" type="presParOf" srcId="{8ECE9E0E-BE0E-4524-926A-C665C9927360}" destId="{D3662753-099F-4F40-8CC9-461C3B842855}" srcOrd="10" destOrd="0" presId="urn:microsoft.com/office/officeart/2008/layout/HexagonCluster"/>
    <dgm:cxn modelId="{23E21F93-56DA-4A7F-ADFE-46BB74C1FB5C}" type="presParOf" srcId="{D3662753-099F-4F40-8CC9-461C3B842855}" destId="{091578FE-C33C-4940-9CF3-DFCF94B5E296}" srcOrd="0" destOrd="0" presId="urn:microsoft.com/office/officeart/2008/layout/HexagonCluster"/>
    <dgm:cxn modelId="{4A58B094-B777-4C04-B2B2-FF8197F645D0}" type="presParOf" srcId="{8ECE9E0E-BE0E-4524-926A-C665C9927360}" destId="{B64BBE7C-FE2B-46AF-AB48-20E3AE5172FD}" srcOrd="11" destOrd="0" presId="urn:microsoft.com/office/officeart/2008/layout/HexagonCluster"/>
    <dgm:cxn modelId="{F2C6EBD3-8B50-4F4E-8E44-73E4085FC8A4}" type="presParOf" srcId="{B64BBE7C-FE2B-46AF-AB48-20E3AE5172FD}" destId="{9EBBEC59-E9DF-4462-A0D3-89900823AE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5E8B70-DE86-401B-8639-A7B3B30C09D0}" type="doc">
      <dgm:prSet loTypeId="urn:microsoft.com/office/officeart/2008/layout/HexagonCluster" loCatId="picture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403B17-E284-454A-9180-E107C9B80B6B}">
      <dgm:prSet phldrT="[Text]"/>
      <dgm:spPr/>
      <dgm:t>
        <a:bodyPr/>
        <a:lstStyle/>
        <a:p>
          <a:r>
            <a:rPr lang="en-US" dirty="0"/>
            <a:t>It boosts memory</a:t>
          </a:r>
        </a:p>
      </dgm:t>
    </dgm:pt>
    <dgm:pt modelId="{C5867100-3C19-45ED-8696-A2358C553D2A}" type="parTrans" cxnId="{610D243A-8982-4907-BFB3-7CFED4E84700}">
      <dgm:prSet/>
      <dgm:spPr/>
      <dgm:t>
        <a:bodyPr/>
        <a:lstStyle/>
        <a:p>
          <a:endParaRPr lang="en-US"/>
        </a:p>
      </dgm:t>
    </dgm:pt>
    <dgm:pt modelId="{287B8FA5-AE6B-4A79-AE2C-2AB286A28635}" type="sibTrans" cxnId="{610D243A-8982-4907-BFB3-7CFED4E84700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</dgm:spPr>
      <dgm:t>
        <a:bodyPr/>
        <a:lstStyle/>
        <a:p>
          <a:endParaRPr lang="en-US"/>
        </a:p>
      </dgm:t>
    </dgm:pt>
    <dgm:pt modelId="{4120D819-D760-416E-9D71-FAC036CDD4FF}">
      <dgm:prSet phldrT="[Text]"/>
      <dgm:spPr/>
      <dgm:t>
        <a:bodyPr/>
        <a:lstStyle/>
        <a:p>
          <a:r>
            <a:rPr lang="en-US" dirty="0"/>
            <a:t>You will learn more</a:t>
          </a:r>
        </a:p>
      </dgm:t>
    </dgm:pt>
    <dgm:pt modelId="{DC6895FE-0517-4DCF-ADDA-6BBF5BB302A7}" type="parTrans" cxnId="{16915AF1-DF1B-4575-B382-B40587AC3F3A}">
      <dgm:prSet/>
      <dgm:spPr/>
      <dgm:t>
        <a:bodyPr/>
        <a:lstStyle/>
        <a:p>
          <a:endParaRPr lang="en-US"/>
        </a:p>
      </dgm:t>
    </dgm:pt>
    <dgm:pt modelId="{9E3348A5-29AB-45B5-82C4-F3F04130F002}" type="sibTrans" cxnId="{16915AF1-DF1B-4575-B382-B40587AC3F3A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</dgm:spPr>
      <dgm:t>
        <a:bodyPr/>
        <a:lstStyle/>
        <a:p>
          <a:endParaRPr lang="en-US"/>
        </a:p>
      </dgm:t>
    </dgm:pt>
    <dgm:pt modelId="{D387E35A-BEAB-4833-AC73-36E56B5CB345}">
      <dgm:prSet phldrT="[Text]"/>
      <dgm:spPr/>
      <dgm:t>
        <a:bodyPr/>
        <a:lstStyle/>
        <a:p>
          <a:r>
            <a:rPr lang="en-US" dirty="0"/>
            <a:t>Helps you think bigger</a:t>
          </a:r>
        </a:p>
      </dgm:t>
    </dgm:pt>
    <dgm:pt modelId="{0E40A6B9-E4C3-4B2E-BE5A-F5CE89A0F682}" type="parTrans" cxnId="{DBB27D9F-BEE2-4607-819D-2124ED04810D}">
      <dgm:prSet/>
      <dgm:spPr/>
      <dgm:t>
        <a:bodyPr/>
        <a:lstStyle/>
        <a:p>
          <a:endParaRPr lang="en-US"/>
        </a:p>
      </dgm:t>
    </dgm:pt>
    <dgm:pt modelId="{3B41CE1F-6833-48F1-AE53-46EE2E195C5D}" type="sibTrans" cxnId="{DBB27D9F-BEE2-4607-819D-2124ED04810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</dgm:spPr>
      <dgm:t>
        <a:bodyPr/>
        <a:lstStyle/>
        <a:p>
          <a:endParaRPr lang="en-US"/>
        </a:p>
      </dgm:t>
    </dgm:pt>
    <dgm:pt modelId="{41E01B09-01D2-4EF2-B58B-5F78CCE171E2}">
      <dgm:prSet phldrT="[Text]"/>
      <dgm:spPr/>
      <dgm:t>
        <a:bodyPr/>
        <a:lstStyle/>
        <a:p>
          <a:r>
            <a:rPr lang="en-US" dirty="0"/>
            <a:t>More focus</a:t>
          </a:r>
        </a:p>
      </dgm:t>
    </dgm:pt>
    <dgm:pt modelId="{C94A5280-8FE2-44A6-9410-3790684592DF}" type="parTrans" cxnId="{0A0D3D2F-2191-4B8B-B978-F1EC75C0C9C7}">
      <dgm:prSet/>
      <dgm:spPr/>
      <dgm:t>
        <a:bodyPr/>
        <a:lstStyle/>
        <a:p>
          <a:endParaRPr lang="en-US"/>
        </a:p>
      </dgm:t>
    </dgm:pt>
    <dgm:pt modelId="{66FBDA71-A60F-4517-90A8-C37A1C6E59B5}" type="sibTrans" cxnId="{0A0D3D2F-2191-4B8B-B978-F1EC75C0C9C7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</dgm:spPr>
      <dgm:t>
        <a:bodyPr/>
        <a:lstStyle/>
        <a:p>
          <a:endParaRPr lang="en-US"/>
        </a:p>
      </dgm:t>
    </dgm:pt>
    <dgm:pt modelId="{8ECE9E0E-BE0E-4524-926A-C665C9927360}" type="pres">
      <dgm:prSet presAssocID="{A95E8B70-DE86-401B-8639-A7B3B30C09D0}" presName="Name0" presStyleCnt="0">
        <dgm:presLayoutVars>
          <dgm:chMax val="21"/>
          <dgm:chPref val="21"/>
        </dgm:presLayoutVars>
      </dgm:prSet>
      <dgm:spPr/>
    </dgm:pt>
    <dgm:pt modelId="{C414D9D3-1090-44CF-8A69-0BB6A96EA6E5}" type="pres">
      <dgm:prSet presAssocID="{66403B17-E284-454A-9180-E107C9B80B6B}" presName="text1" presStyleCnt="0"/>
      <dgm:spPr/>
    </dgm:pt>
    <dgm:pt modelId="{030BB8BF-6B84-4016-A7B1-93714B2B30AD}" type="pres">
      <dgm:prSet presAssocID="{66403B17-E284-454A-9180-E107C9B80B6B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197784D-6BAE-4A68-9468-9D0BC32BCAA8}" type="pres">
      <dgm:prSet presAssocID="{66403B17-E284-454A-9180-E107C9B80B6B}" presName="textaccent1" presStyleCnt="0"/>
      <dgm:spPr/>
    </dgm:pt>
    <dgm:pt modelId="{EDD6C296-7626-4279-A394-55132F5E0BCC}" type="pres">
      <dgm:prSet presAssocID="{66403B17-E284-454A-9180-E107C9B80B6B}" presName="accentRepeatNode" presStyleLbl="solidAlignAcc1" presStyleIdx="0" presStyleCnt="8"/>
      <dgm:spPr/>
    </dgm:pt>
    <dgm:pt modelId="{5186A893-CCDD-463D-A7DA-F3DDE858C7F4}" type="pres">
      <dgm:prSet presAssocID="{287B8FA5-AE6B-4A79-AE2C-2AB286A28635}" presName="image1" presStyleCnt="0"/>
      <dgm:spPr/>
    </dgm:pt>
    <dgm:pt modelId="{97831FF6-21CF-47A4-9C1E-B62927C5A79C}" type="pres">
      <dgm:prSet presAssocID="{287B8FA5-AE6B-4A79-AE2C-2AB286A28635}" presName="imageRepeatNode" presStyleLbl="alignAcc1" presStyleIdx="0" presStyleCnt="4"/>
      <dgm:spPr>
        <a:prstGeom prst="hexagon">
          <a:avLst/>
        </a:prstGeom>
      </dgm:spPr>
    </dgm:pt>
    <dgm:pt modelId="{80985B91-2064-4B6E-8A4C-F68D1DEF490C}" type="pres">
      <dgm:prSet presAssocID="{287B8FA5-AE6B-4A79-AE2C-2AB286A28635}" presName="imageaccent1" presStyleCnt="0"/>
      <dgm:spPr/>
    </dgm:pt>
    <dgm:pt modelId="{E7DA4211-2325-4F79-ACF1-24858992605F}" type="pres">
      <dgm:prSet presAssocID="{287B8FA5-AE6B-4A79-AE2C-2AB286A28635}" presName="accentRepeatNode" presStyleLbl="solidAlignAcc1" presStyleIdx="1" presStyleCnt="8"/>
      <dgm:spPr/>
    </dgm:pt>
    <dgm:pt modelId="{30094790-3790-4E85-8536-F05FA1D3B032}" type="pres">
      <dgm:prSet presAssocID="{4120D819-D760-416E-9D71-FAC036CDD4FF}" presName="text2" presStyleCnt="0"/>
      <dgm:spPr/>
    </dgm:pt>
    <dgm:pt modelId="{4808CE77-1A52-4E01-93C7-C74B1061AA58}" type="pres">
      <dgm:prSet presAssocID="{4120D819-D760-416E-9D71-FAC036CDD4F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27679DD-657C-4276-92B1-3C9EAE771D1C}" type="pres">
      <dgm:prSet presAssocID="{4120D819-D760-416E-9D71-FAC036CDD4FF}" presName="textaccent2" presStyleCnt="0"/>
      <dgm:spPr/>
    </dgm:pt>
    <dgm:pt modelId="{50248133-0056-415E-9517-C01107AF8ECE}" type="pres">
      <dgm:prSet presAssocID="{4120D819-D760-416E-9D71-FAC036CDD4FF}" presName="accentRepeatNode" presStyleLbl="solidAlignAcc1" presStyleIdx="2" presStyleCnt="8"/>
      <dgm:spPr/>
    </dgm:pt>
    <dgm:pt modelId="{F2964EBC-C61E-4411-B453-90F8DED84BD2}" type="pres">
      <dgm:prSet presAssocID="{9E3348A5-29AB-45B5-82C4-F3F04130F002}" presName="image2" presStyleCnt="0"/>
      <dgm:spPr/>
    </dgm:pt>
    <dgm:pt modelId="{09B85A22-C799-4E05-BF09-22B5D0DCB9D9}" type="pres">
      <dgm:prSet presAssocID="{9E3348A5-29AB-45B5-82C4-F3F04130F002}" presName="imageRepeatNode" presStyleLbl="alignAcc1" presStyleIdx="1" presStyleCnt="4"/>
      <dgm:spPr>
        <a:prstGeom prst="hexagon">
          <a:avLst/>
        </a:prstGeom>
      </dgm:spPr>
    </dgm:pt>
    <dgm:pt modelId="{55CCE25C-1940-48B8-9EB1-EF15A67DDA31}" type="pres">
      <dgm:prSet presAssocID="{9E3348A5-29AB-45B5-82C4-F3F04130F002}" presName="imageaccent2" presStyleCnt="0"/>
      <dgm:spPr/>
    </dgm:pt>
    <dgm:pt modelId="{CE6F5735-4403-4F6A-81F7-E679E5492FC7}" type="pres">
      <dgm:prSet presAssocID="{9E3348A5-29AB-45B5-82C4-F3F04130F002}" presName="accentRepeatNode" presStyleLbl="solidAlignAcc1" presStyleIdx="3" presStyleCnt="8"/>
      <dgm:spPr/>
    </dgm:pt>
    <dgm:pt modelId="{F8DB82C9-8D23-4CD0-955D-AC61E186DC50}" type="pres">
      <dgm:prSet presAssocID="{D387E35A-BEAB-4833-AC73-36E56B5CB345}" presName="text3" presStyleCnt="0"/>
      <dgm:spPr/>
    </dgm:pt>
    <dgm:pt modelId="{6D4C41CF-C0F7-4C05-8DF5-306FA4E603DB}" type="pres">
      <dgm:prSet presAssocID="{D387E35A-BEAB-4833-AC73-36E56B5CB345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E62420A-FE58-4FDA-A900-5BEB319469F5}" type="pres">
      <dgm:prSet presAssocID="{D387E35A-BEAB-4833-AC73-36E56B5CB345}" presName="textaccent3" presStyleCnt="0"/>
      <dgm:spPr/>
    </dgm:pt>
    <dgm:pt modelId="{A675E3AF-9EDC-4887-9FF6-FBC8447F5FDD}" type="pres">
      <dgm:prSet presAssocID="{D387E35A-BEAB-4833-AC73-36E56B5CB345}" presName="accentRepeatNode" presStyleLbl="solidAlignAcc1" presStyleIdx="4" presStyleCnt="8"/>
      <dgm:spPr/>
    </dgm:pt>
    <dgm:pt modelId="{D3662753-099F-4F40-8CC9-461C3B842855}" type="pres">
      <dgm:prSet presAssocID="{3B41CE1F-6833-48F1-AE53-46EE2E195C5D}" presName="image3" presStyleCnt="0"/>
      <dgm:spPr/>
    </dgm:pt>
    <dgm:pt modelId="{091578FE-C33C-4940-9CF3-DFCF94B5E296}" type="pres">
      <dgm:prSet presAssocID="{3B41CE1F-6833-48F1-AE53-46EE2E195C5D}" presName="imageRepeatNode" presStyleLbl="alignAcc1" presStyleIdx="2" presStyleCnt="4"/>
      <dgm:spPr>
        <a:prstGeom prst="hexagon">
          <a:avLst/>
        </a:prstGeom>
      </dgm:spPr>
    </dgm:pt>
    <dgm:pt modelId="{B64BBE7C-FE2B-46AF-AB48-20E3AE5172FD}" type="pres">
      <dgm:prSet presAssocID="{3B41CE1F-6833-48F1-AE53-46EE2E195C5D}" presName="imageaccent3" presStyleCnt="0"/>
      <dgm:spPr/>
    </dgm:pt>
    <dgm:pt modelId="{9EBBEC59-E9DF-4462-A0D3-89900823AE7A}" type="pres">
      <dgm:prSet presAssocID="{3B41CE1F-6833-48F1-AE53-46EE2E195C5D}" presName="accentRepeatNode" presStyleLbl="solidAlignAcc1" presStyleIdx="5" presStyleCnt="8"/>
      <dgm:spPr/>
    </dgm:pt>
    <dgm:pt modelId="{E3E6DFC4-3305-463A-82B9-4E92B46B18BB}" type="pres">
      <dgm:prSet presAssocID="{41E01B09-01D2-4EF2-B58B-5F78CCE171E2}" presName="text4" presStyleCnt="0"/>
      <dgm:spPr/>
    </dgm:pt>
    <dgm:pt modelId="{F2189E0C-274D-4E50-A6A3-7162B144DF61}" type="pres">
      <dgm:prSet presAssocID="{41E01B09-01D2-4EF2-B58B-5F78CCE171E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B158B94-44A3-4C56-87D7-175A437B479C}" type="pres">
      <dgm:prSet presAssocID="{41E01B09-01D2-4EF2-B58B-5F78CCE171E2}" presName="textaccent4" presStyleCnt="0"/>
      <dgm:spPr/>
    </dgm:pt>
    <dgm:pt modelId="{F27AFCCC-A6FD-49BB-9CA8-BAF817AE10DF}" type="pres">
      <dgm:prSet presAssocID="{41E01B09-01D2-4EF2-B58B-5F78CCE171E2}" presName="accentRepeatNode" presStyleLbl="solidAlignAcc1" presStyleIdx="6" presStyleCnt="8"/>
      <dgm:spPr/>
    </dgm:pt>
    <dgm:pt modelId="{FBC8EBCC-CB5A-41FA-A0CE-719680859741}" type="pres">
      <dgm:prSet presAssocID="{66FBDA71-A60F-4517-90A8-C37A1C6E59B5}" presName="image4" presStyleCnt="0"/>
      <dgm:spPr/>
    </dgm:pt>
    <dgm:pt modelId="{45E79273-E022-459D-B0A9-6B871C86724B}" type="pres">
      <dgm:prSet presAssocID="{66FBDA71-A60F-4517-90A8-C37A1C6E59B5}" presName="imageRepeatNode" presStyleLbl="alignAcc1" presStyleIdx="3" presStyleCnt="4"/>
      <dgm:spPr/>
    </dgm:pt>
    <dgm:pt modelId="{9751CC4B-672C-454A-987C-E95D3C6D4DFD}" type="pres">
      <dgm:prSet presAssocID="{66FBDA71-A60F-4517-90A8-C37A1C6E59B5}" presName="imageaccent4" presStyleCnt="0"/>
      <dgm:spPr/>
    </dgm:pt>
    <dgm:pt modelId="{5AC4B3C8-2C49-4E56-AAAB-D9699317DBBA}" type="pres">
      <dgm:prSet presAssocID="{66FBDA71-A60F-4517-90A8-C37A1C6E59B5}" presName="accentRepeatNode" presStyleLbl="solidAlignAcc1" presStyleIdx="7" presStyleCnt="8"/>
      <dgm:spPr/>
    </dgm:pt>
  </dgm:ptLst>
  <dgm:cxnLst>
    <dgm:cxn modelId="{30A20F00-EEDA-45FA-8B43-DCFE5E6FCB10}" type="presOf" srcId="{D387E35A-BEAB-4833-AC73-36E56B5CB345}" destId="{6D4C41CF-C0F7-4C05-8DF5-306FA4E603DB}" srcOrd="0" destOrd="0" presId="urn:microsoft.com/office/officeart/2008/layout/HexagonCluster"/>
    <dgm:cxn modelId="{8AD27014-F396-4B60-9C91-54B9428F8F13}" type="presOf" srcId="{3B41CE1F-6833-48F1-AE53-46EE2E195C5D}" destId="{091578FE-C33C-4940-9CF3-DFCF94B5E296}" srcOrd="0" destOrd="0" presId="urn:microsoft.com/office/officeart/2008/layout/HexagonCluster"/>
    <dgm:cxn modelId="{0A0D3D2F-2191-4B8B-B978-F1EC75C0C9C7}" srcId="{A95E8B70-DE86-401B-8639-A7B3B30C09D0}" destId="{41E01B09-01D2-4EF2-B58B-5F78CCE171E2}" srcOrd="3" destOrd="0" parTransId="{C94A5280-8FE2-44A6-9410-3790684592DF}" sibTransId="{66FBDA71-A60F-4517-90A8-C37A1C6E59B5}"/>
    <dgm:cxn modelId="{610D243A-8982-4907-BFB3-7CFED4E84700}" srcId="{A95E8B70-DE86-401B-8639-A7B3B30C09D0}" destId="{66403B17-E284-454A-9180-E107C9B80B6B}" srcOrd="0" destOrd="0" parTransId="{C5867100-3C19-45ED-8696-A2358C553D2A}" sibTransId="{287B8FA5-AE6B-4A79-AE2C-2AB286A28635}"/>
    <dgm:cxn modelId="{EE611362-52A3-4434-9D9F-AA7940D3AA4F}" type="presOf" srcId="{41E01B09-01D2-4EF2-B58B-5F78CCE171E2}" destId="{F2189E0C-274D-4E50-A6A3-7162B144DF61}" srcOrd="0" destOrd="0" presId="urn:microsoft.com/office/officeart/2008/layout/HexagonCluster"/>
    <dgm:cxn modelId="{53BF4082-D8F7-49AE-B650-DF50FB5AFAB1}" type="presOf" srcId="{287B8FA5-AE6B-4A79-AE2C-2AB286A28635}" destId="{97831FF6-21CF-47A4-9C1E-B62927C5A79C}" srcOrd="0" destOrd="0" presId="urn:microsoft.com/office/officeart/2008/layout/HexagonCluster"/>
    <dgm:cxn modelId="{711EE989-4C4C-40E2-BAE4-FF939F94828C}" type="presOf" srcId="{66FBDA71-A60F-4517-90A8-C37A1C6E59B5}" destId="{45E79273-E022-459D-B0A9-6B871C86724B}" srcOrd="0" destOrd="0" presId="urn:microsoft.com/office/officeart/2008/layout/HexagonCluster"/>
    <dgm:cxn modelId="{CB0F0694-91DC-4370-AFDD-A2FCD8DEE9CB}" type="presOf" srcId="{4120D819-D760-416E-9D71-FAC036CDD4FF}" destId="{4808CE77-1A52-4E01-93C7-C74B1061AA58}" srcOrd="0" destOrd="0" presId="urn:microsoft.com/office/officeart/2008/layout/HexagonCluster"/>
    <dgm:cxn modelId="{DBB27D9F-BEE2-4607-819D-2124ED04810D}" srcId="{A95E8B70-DE86-401B-8639-A7B3B30C09D0}" destId="{D387E35A-BEAB-4833-AC73-36E56B5CB345}" srcOrd="2" destOrd="0" parTransId="{0E40A6B9-E4C3-4B2E-BE5A-F5CE89A0F682}" sibTransId="{3B41CE1F-6833-48F1-AE53-46EE2E195C5D}"/>
    <dgm:cxn modelId="{05CBABAF-F953-4729-A502-5AF022B15548}" type="presOf" srcId="{9E3348A5-29AB-45B5-82C4-F3F04130F002}" destId="{09B85A22-C799-4E05-BF09-22B5D0DCB9D9}" srcOrd="0" destOrd="0" presId="urn:microsoft.com/office/officeart/2008/layout/HexagonCluster"/>
    <dgm:cxn modelId="{153C02B0-0FEA-44A3-B02A-0FB8E7CBD373}" type="presOf" srcId="{66403B17-E284-454A-9180-E107C9B80B6B}" destId="{030BB8BF-6B84-4016-A7B1-93714B2B30AD}" srcOrd="0" destOrd="0" presId="urn:microsoft.com/office/officeart/2008/layout/HexagonCluster"/>
    <dgm:cxn modelId="{16915AF1-DF1B-4575-B382-B40587AC3F3A}" srcId="{A95E8B70-DE86-401B-8639-A7B3B30C09D0}" destId="{4120D819-D760-416E-9D71-FAC036CDD4FF}" srcOrd="1" destOrd="0" parTransId="{DC6895FE-0517-4DCF-ADDA-6BBF5BB302A7}" sibTransId="{9E3348A5-29AB-45B5-82C4-F3F04130F002}"/>
    <dgm:cxn modelId="{691D40FC-9496-4904-BA30-5235059C5662}" type="presOf" srcId="{A95E8B70-DE86-401B-8639-A7B3B30C09D0}" destId="{8ECE9E0E-BE0E-4524-926A-C665C9927360}" srcOrd="0" destOrd="0" presId="urn:microsoft.com/office/officeart/2008/layout/HexagonCluster"/>
    <dgm:cxn modelId="{6995FE82-4F95-48A2-8D28-37A214A61BD3}" type="presParOf" srcId="{8ECE9E0E-BE0E-4524-926A-C665C9927360}" destId="{C414D9D3-1090-44CF-8A69-0BB6A96EA6E5}" srcOrd="0" destOrd="0" presId="urn:microsoft.com/office/officeart/2008/layout/HexagonCluster"/>
    <dgm:cxn modelId="{B523923A-9F6A-4843-A2D9-FC1F070E2E25}" type="presParOf" srcId="{C414D9D3-1090-44CF-8A69-0BB6A96EA6E5}" destId="{030BB8BF-6B84-4016-A7B1-93714B2B30AD}" srcOrd="0" destOrd="0" presId="urn:microsoft.com/office/officeart/2008/layout/HexagonCluster"/>
    <dgm:cxn modelId="{C1490D9A-B74A-4EDC-9697-DF44DDFF0A54}" type="presParOf" srcId="{8ECE9E0E-BE0E-4524-926A-C665C9927360}" destId="{2197784D-6BAE-4A68-9468-9D0BC32BCAA8}" srcOrd="1" destOrd="0" presId="urn:microsoft.com/office/officeart/2008/layout/HexagonCluster"/>
    <dgm:cxn modelId="{7380EFF0-BFAF-4210-A61E-0E0B01D1E100}" type="presParOf" srcId="{2197784D-6BAE-4A68-9468-9D0BC32BCAA8}" destId="{EDD6C296-7626-4279-A394-55132F5E0BCC}" srcOrd="0" destOrd="0" presId="urn:microsoft.com/office/officeart/2008/layout/HexagonCluster"/>
    <dgm:cxn modelId="{922FA623-D602-498F-AAC6-399DA9428DCD}" type="presParOf" srcId="{8ECE9E0E-BE0E-4524-926A-C665C9927360}" destId="{5186A893-CCDD-463D-A7DA-F3DDE858C7F4}" srcOrd="2" destOrd="0" presId="urn:microsoft.com/office/officeart/2008/layout/HexagonCluster"/>
    <dgm:cxn modelId="{3D20F82D-6978-476F-9D22-4A71EC4F850F}" type="presParOf" srcId="{5186A893-CCDD-463D-A7DA-F3DDE858C7F4}" destId="{97831FF6-21CF-47A4-9C1E-B62927C5A79C}" srcOrd="0" destOrd="0" presId="urn:microsoft.com/office/officeart/2008/layout/HexagonCluster"/>
    <dgm:cxn modelId="{A9C8306D-D6B7-4572-9EC6-E003B4A16AB5}" type="presParOf" srcId="{8ECE9E0E-BE0E-4524-926A-C665C9927360}" destId="{80985B91-2064-4B6E-8A4C-F68D1DEF490C}" srcOrd="3" destOrd="0" presId="urn:microsoft.com/office/officeart/2008/layout/HexagonCluster"/>
    <dgm:cxn modelId="{CD2C48C4-09BB-4990-9112-0083023D1112}" type="presParOf" srcId="{80985B91-2064-4B6E-8A4C-F68D1DEF490C}" destId="{E7DA4211-2325-4F79-ACF1-24858992605F}" srcOrd="0" destOrd="0" presId="urn:microsoft.com/office/officeart/2008/layout/HexagonCluster"/>
    <dgm:cxn modelId="{4D5072B9-AB5D-42F3-A540-93C90861AAF6}" type="presParOf" srcId="{8ECE9E0E-BE0E-4524-926A-C665C9927360}" destId="{30094790-3790-4E85-8536-F05FA1D3B032}" srcOrd="4" destOrd="0" presId="urn:microsoft.com/office/officeart/2008/layout/HexagonCluster"/>
    <dgm:cxn modelId="{C8C2DAEA-C5FF-4D4A-AC31-CC79A28C84D0}" type="presParOf" srcId="{30094790-3790-4E85-8536-F05FA1D3B032}" destId="{4808CE77-1A52-4E01-93C7-C74B1061AA58}" srcOrd="0" destOrd="0" presId="urn:microsoft.com/office/officeart/2008/layout/HexagonCluster"/>
    <dgm:cxn modelId="{18A3B17B-4D2C-45EE-80C0-2C6EECC94F7F}" type="presParOf" srcId="{8ECE9E0E-BE0E-4524-926A-C665C9927360}" destId="{527679DD-657C-4276-92B1-3C9EAE771D1C}" srcOrd="5" destOrd="0" presId="urn:microsoft.com/office/officeart/2008/layout/HexagonCluster"/>
    <dgm:cxn modelId="{41C35838-5103-40BE-8298-5EAFDEB17F9E}" type="presParOf" srcId="{527679DD-657C-4276-92B1-3C9EAE771D1C}" destId="{50248133-0056-415E-9517-C01107AF8ECE}" srcOrd="0" destOrd="0" presId="urn:microsoft.com/office/officeart/2008/layout/HexagonCluster"/>
    <dgm:cxn modelId="{386BAA68-C61B-48A8-9C47-B6491A064AB2}" type="presParOf" srcId="{8ECE9E0E-BE0E-4524-926A-C665C9927360}" destId="{F2964EBC-C61E-4411-B453-90F8DED84BD2}" srcOrd="6" destOrd="0" presId="urn:microsoft.com/office/officeart/2008/layout/HexagonCluster"/>
    <dgm:cxn modelId="{40B9FDFC-1602-4517-A4DC-C082B8B6C4FD}" type="presParOf" srcId="{F2964EBC-C61E-4411-B453-90F8DED84BD2}" destId="{09B85A22-C799-4E05-BF09-22B5D0DCB9D9}" srcOrd="0" destOrd="0" presId="urn:microsoft.com/office/officeart/2008/layout/HexagonCluster"/>
    <dgm:cxn modelId="{028BA702-7F81-467B-A57A-8F49D17BDBFA}" type="presParOf" srcId="{8ECE9E0E-BE0E-4524-926A-C665C9927360}" destId="{55CCE25C-1940-48B8-9EB1-EF15A67DDA31}" srcOrd="7" destOrd="0" presId="urn:microsoft.com/office/officeart/2008/layout/HexagonCluster"/>
    <dgm:cxn modelId="{678B3323-618E-479C-9FFA-965CCC8D5E20}" type="presParOf" srcId="{55CCE25C-1940-48B8-9EB1-EF15A67DDA31}" destId="{CE6F5735-4403-4F6A-81F7-E679E5492FC7}" srcOrd="0" destOrd="0" presId="urn:microsoft.com/office/officeart/2008/layout/HexagonCluster"/>
    <dgm:cxn modelId="{534F3DD4-5D7A-4830-8AF2-8E1AF86AF0BA}" type="presParOf" srcId="{8ECE9E0E-BE0E-4524-926A-C665C9927360}" destId="{F8DB82C9-8D23-4CD0-955D-AC61E186DC50}" srcOrd="8" destOrd="0" presId="urn:microsoft.com/office/officeart/2008/layout/HexagonCluster"/>
    <dgm:cxn modelId="{CF402C8F-8B7B-41E2-9C9B-B9DB4DE00C0F}" type="presParOf" srcId="{F8DB82C9-8D23-4CD0-955D-AC61E186DC50}" destId="{6D4C41CF-C0F7-4C05-8DF5-306FA4E603DB}" srcOrd="0" destOrd="0" presId="urn:microsoft.com/office/officeart/2008/layout/HexagonCluster"/>
    <dgm:cxn modelId="{87EFED43-AF5D-4759-BC28-53A74DE23410}" type="presParOf" srcId="{8ECE9E0E-BE0E-4524-926A-C665C9927360}" destId="{AE62420A-FE58-4FDA-A900-5BEB319469F5}" srcOrd="9" destOrd="0" presId="urn:microsoft.com/office/officeart/2008/layout/HexagonCluster"/>
    <dgm:cxn modelId="{F0F46B0F-2390-4150-8C07-6C1E4B1AE529}" type="presParOf" srcId="{AE62420A-FE58-4FDA-A900-5BEB319469F5}" destId="{A675E3AF-9EDC-4887-9FF6-FBC8447F5FDD}" srcOrd="0" destOrd="0" presId="urn:microsoft.com/office/officeart/2008/layout/HexagonCluster"/>
    <dgm:cxn modelId="{6C64ECDE-33BD-471D-8F3C-36A20444E1D6}" type="presParOf" srcId="{8ECE9E0E-BE0E-4524-926A-C665C9927360}" destId="{D3662753-099F-4F40-8CC9-461C3B842855}" srcOrd="10" destOrd="0" presId="urn:microsoft.com/office/officeart/2008/layout/HexagonCluster"/>
    <dgm:cxn modelId="{23E21F93-56DA-4A7F-ADFE-46BB74C1FB5C}" type="presParOf" srcId="{D3662753-099F-4F40-8CC9-461C3B842855}" destId="{091578FE-C33C-4940-9CF3-DFCF94B5E296}" srcOrd="0" destOrd="0" presId="urn:microsoft.com/office/officeart/2008/layout/HexagonCluster"/>
    <dgm:cxn modelId="{4A58B094-B777-4C04-B2B2-FF8197F645D0}" type="presParOf" srcId="{8ECE9E0E-BE0E-4524-926A-C665C9927360}" destId="{B64BBE7C-FE2B-46AF-AB48-20E3AE5172FD}" srcOrd="11" destOrd="0" presId="urn:microsoft.com/office/officeart/2008/layout/HexagonCluster"/>
    <dgm:cxn modelId="{F2C6EBD3-8B50-4F4E-8E44-73E4085FC8A4}" type="presParOf" srcId="{B64BBE7C-FE2B-46AF-AB48-20E3AE5172FD}" destId="{9EBBEC59-E9DF-4462-A0D3-89900823AE7A}" srcOrd="0" destOrd="0" presId="urn:microsoft.com/office/officeart/2008/layout/HexagonCluster"/>
    <dgm:cxn modelId="{028649C0-BCB3-45ED-9480-59807BB24A79}" type="presParOf" srcId="{8ECE9E0E-BE0E-4524-926A-C665C9927360}" destId="{E3E6DFC4-3305-463A-82B9-4E92B46B18BB}" srcOrd="12" destOrd="0" presId="urn:microsoft.com/office/officeart/2008/layout/HexagonCluster"/>
    <dgm:cxn modelId="{75F0C9AB-78A9-4753-950F-E1DAF6FA5CA9}" type="presParOf" srcId="{E3E6DFC4-3305-463A-82B9-4E92B46B18BB}" destId="{F2189E0C-274D-4E50-A6A3-7162B144DF61}" srcOrd="0" destOrd="0" presId="urn:microsoft.com/office/officeart/2008/layout/HexagonCluster"/>
    <dgm:cxn modelId="{61E577AA-C88D-4243-BC67-32A7609DD4E9}" type="presParOf" srcId="{8ECE9E0E-BE0E-4524-926A-C665C9927360}" destId="{6B158B94-44A3-4C56-87D7-175A437B479C}" srcOrd="13" destOrd="0" presId="urn:microsoft.com/office/officeart/2008/layout/HexagonCluster"/>
    <dgm:cxn modelId="{14C05F7C-37A3-4154-9A09-10557E4F5447}" type="presParOf" srcId="{6B158B94-44A3-4C56-87D7-175A437B479C}" destId="{F27AFCCC-A6FD-49BB-9CA8-BAF817AE10DF}" srcOrd="0" destOrd="0" presId="urn:microsoft.com/office/officeart/2008/layout/HexagonCluster"/>
    <dgm:cxn modelId="{8D16792A-1BD4-42BA-AE6F-8AE3F2F7550C}" type="presParOf" srcId="{8ECE9E0E-BE0E-4524-926A-C665C9927360}" destId="{FBC8EBCC-CB5A-41FA-A0CE-719680859741}" srcOrd="14" destOrd="0" presId="urn:microsoft.com/office/officeart/2008/layout/HexagonCluster"/>
    <dgm:cxn modelId="{95B58975-EBC2-4621-A1A0-EAEBF446496A}" type="presParOf" srcId="{FBC8EBCC-CB5A-41FA-A0CE-719680859741}" destId="{45E79273-E022-459D-B0A9-6B871C86724B}" srcOrd="0" destOrd="0" presId="urn:microsoft.com/office/officeart/2008/layout/HexagonCluster"/>
    <dgm:cxn modelId="{5C55FEAA-DC38-43E9-9D25-085C7474E70C}" type="presParOf" srcId="{8ECE9E0E-BE0E-4524-926A-C665C9927360}" destId="{9751CC4B-672C-454A-987C-E95D3C6D4DFD}" srcOrd="15" destOrd="0" presId="urn:microsoft.com/office/officeart/2008/layout/HexagonCluster"/>
    <dgm:cxn modelId="{412D3A34-F7E6-46C8-86F8-4C318837747C}" type="presParOf" srcId="{9751CC4B-672C-454A-987C-E95D3C6D4DFD}" destId="{5AC4B3C8-2C49-4E56-AAAB-D9699317DBB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FA69C-D978-4693-8C40-813C73E11A4E}" type="doc">
      <dgm:prSet loTypeId="urn:microsoft.com/office/officeart/2009/3/layout/PhasedProcess" loCatId="process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2B6B2BF7-F1DB-4308-8F0E-DB24DB7B61EC}">
      <dgm:prSet phldrT="[Text]"/>
      <dgm:spPr/>
      <dgm:t>
        <a:bodyPr/>
        <a:lstStyle/>
        <a:p>
          <a:r>
            <a:rPr lang="en-US" dirty="0">
              <a:solidFill>
                <a:srgbClr val="7F7F7F"/>
              </a:solidFill>
              <a:latin typeface="Myriad Pro" panose="020B0503030403020204" pitchFamily="34" charset="0"/>
            </a:rPr>
            <a:t>Process</a:t>
          </a:r>
        </a:p>
      </dgm:t>
    </dgm:pt>
    <dgm:pt modelId="{B2C15B9A-33DF-41A5-B0BF-FCC571257E7C}" type="parTrans" cxnId="{2B2F1BFD-F389-4073-85BF-AC7B45E2E202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7A368C89-2377-43CD-950A-F7B4A53710E9}" type="sibTrans" cxnId="{2B2F1BFD-F389-4073-85BF-AC7B45E2E202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572C15EE-2E8D-4C09-A6C0-550EFE07131C}">
      <dgm:prSet phldrT="[Text]" custT="1"/>
      <dgm:spPr/>
      <dgm:t>
        <a:bodyPr/>
        <a:lstStyle/>
        <a:p>
          <a:r>
            <a:rPr lang="en-US" sz="1100" dirty="0">
              <a:latin typeface="Myriad Pro" panose="020B0503030403020204" pitchFamily="34" charset="0"/>
            </a:rPr>
            <a:t>Method</a:t>
          </a:r>
        </a:p>
      </dgm:t>
    </dgm:pt>
    <dgm:pt modelId="{464F7A63-511E-4FE9-8AE1-D9A56A65AF51}" type="parTrans" cxnId="{557A7366-A9F6-4AF1-8553-82E82ECC8983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8A5783BA-348B-4570-A821-15A6447743C2}" type="sibTrans" cxnId="{557A7366-A9F6-4AF1-8553-82E82ECC8983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B3515FBB-CFF6-428F-B455-B1085E140767}">
      <dgm:prSet phldrT="[Text]" custT="1"/>
      <dgm:spPr/>
      <dgm:t>
        <a:bodyPr/>
        <a:lstStyle/>
        <a:p>
          <a:r>
            <a:rPr lang="en-US" sz="1100" dirty="0">
              <a:latin typeface="Myriad Pro" panose="020B0503030403020204" pitchFamily="34" charset="0"/>
            </a:rPr>
            <a:t>Documents</a:t>
          </a:r>
        </a:p>
      </dgm:t>
    </dgm:pt>
    <dgm:pt modelId="{11C20520-01BD-496E-BD89-257C76B34268}" type="parTrans" cxnId="{9766C919-46CB-4D68-8687-67C37AF3C710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154E475F-54DC-41B7-9C7C-7BB457F723AC}" type="sibTrans" cxnId="{9766C919-46CB-4D68-8687-67C37AF3C710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22EE2DB6-8639-4F5B-AFE2-10EE522DC8F3}">
      <dgm:prSet phldrT="[Text]" custT="1"/>
      <dgm:spPr/>
      <dgm:t>
        <a:bodyPr/>
        <a:lstStyle/>
        <a:p>
          <a:r>
            <a:rPr lang="en-US" sz="1050" dirty="0">
              <a:latin typeface="Myriad Pro" panose="020B0503030403020204" pitchFamily="34" charset="0"/>
            </a:rPr>
            <a:t>Governance</a:t>
          </a:r>
        </a:p>
      </dgm:t>
    </dgm:pt>
    <dgm:pt modelId="{0E0864D7-3231-4C40-AE89-0F2349B306FC}" type="parTrans" cxnId="{C66F88AA-B165-4E9F-A7BA-E215B93EDBCA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4BD140E0-9D0C-4A5E-9986-396708B65EC6}" type="sibTrans" cxnId="{C66F88AA-B165-4E9F-A7BA-E215B93EDBCA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C23C5CAE-2870-4A7B-9B39-1F2BCDBE30FB}">
      <dgm:prSet phldrT="[Text]"/>
      <dgm:spPr/>
      <dgm:t>
        <a:bodyPr/>
        <a:lstStyle/>
        <a:p>
          <a:r>
            <a:rPr lang="en-US" dirty="0">
              <a:solidFill>
                <a:srgbClr val="7F7F7F"/>
              </a:solidFill>
              <a:latin typeface="Myriad Pro" panose="020B0503030403020204" pitchFamily="34" charset="0"/>
            </a:rPr>
            <a:t>Capability</a:t>
          </a:r>
        </a:p>
      </dgm:t>
    </dgm:pt>
    <dgm:pt modelId="{46848A96-B61C-494B-8A7F-6EF0229A939E}" type="parTrans" cxnId="{E84C259E-B7BD-4BEF-95AE-3C8FEDD44269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8DB5660D-598B-45B8-9E2B-A253CD3D873E}" type="sibTrans" cxnId="{E84C259E-B7BD-4BEF-95AE-3C8FEDD44269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5AE49BF1-5F70-4469-B8B9-4778D47FA221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Training</a:t>
          </a:r>
        </a:p>
      </dgm:t>
    </dgm:pt>
    <dgm:pt modelId="{00265899-0730-4ACF-8D65-A95F27BA80B3}" type="parTrans" cxnId="{B801CBAE-2073-44F8-98EE-898AAC7B47B1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F3CE6F66-0DA8-48A8-9FEE-424F3CBCDFF2}" type="sibTrans" cxnId="{B801CBAE-2073-44F8-98EE-898AAC7B47B1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53763D82-EF82-46E2-BD94-6A4763A3BAEB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Coaching</a:t>
          </a:r>
        </a:p>
      </dgm:t>
    </dgm:pt>
    <dgm:pt modelId="{38B853FF-2476-4668-ADFA-DA645AF0D761}" type="parTrans" cxnId="{378DCA7D-B6FF-4E3A-ABD2-0F413ABAD73C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B8BB314E-E445-4502-8A6E-C987A8088486}" type="sibTrans" cxnId="{378DCA7D-B6FF-4E3A-ABD2-0F413ABAD73C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43C1EC68-D84C-44E9-93D2-0E99E8706082}">
      <dgm:prSet phldrT="[Text]"/>
      <dgm:spPr/>
      <dgm:t>
        <a:bodyPr/>
        <a:lstStyle/>
        <a:p>
          <a:r>
            <a:rPr lang="en-US" dirty="0">
              <a:solidFill>
                <a:srgbClr val="7F7F7F"/>
              </a:solidFill>
              <a:latin typeface="Myriad Pro" panose="020B0503030403020204" pitchFamily="34" charset="0"/>
            </a:rPr>
            <a:t>Maturity</a:t>
          </a:r>
        </a:p>
      </dgm:t>
    </dgm:pt>
    <dgm:pt modelId="{C92AB27A-1886-4FBD-9A52-DFEFA72F8C03}" type="parTrans" cxnId="{ABCBC839-DE05-492C-954B-A652FF3BE8F9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D2F524D5-26A1-4FC2-B3D6-B54390DBACF0}" type="sibTrans" cxnId="{ABCBC839-DE05-492C-954B-A652FF3BE8F9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E9DF52AE-B0BD-44AA-99BB-562DE93FD0A4}">
      <dgm:prSet phldrT="[Text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Two-way Support</a:t>
          </a:r>
        </a:p>
      </dgm:t>
    </dgm:pt>
    <dgm:pt modelId="{5496C408-7D73-44E6-ACC2-25CF390A6F03}" type="parTrans" cxnId="{582D59FE-4508-4C6C-991B-7E067A6755FF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78809CBB-F589-487B-9B49-7E8FD7578D13}" type="sibTrans" cxnId="{582D59FE-4508-4C6C-991B-7E067A6755FF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AD8A468C-DC4F-4C4E-9A71-83B591655F6F}" type="pres">
      <dgm:prSet presAssocID="{6B4FA69C-D978-4693-8C40-813C73E11A4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ACE5BE97-4E03-4604-BA8A-E7323C3CFA2F}" type="pres">
      <dgm:prSet presAssocID="{6B4FA69C-D978-4693-8C40-813C73E11A4E}" presName="arc1" presStyleLbl="node1" presStyleIdx="0" presStyleCnt="4"/>
      <dgm:spPr/>
    </dgm:pt>
    <dgm:pt modelId="{6A7AF421-7417-4C53-B3A5-CF68398B3852}" type="pres">
      <dgm:prSet presAssocID="{6B4FA69C-D978-4693-8C40-813C73E11A4E}" presName="arc3" presStyleLbl="node1" presStyleIdx="1" presStyleCnt="4"/>
      <dgm:spPr/>
    </dgm:pt>
    <dgm:pt modelId="{29BBC296-9E0B-4EFC-93B5-7A252A2F3791}" type="pres">
      <dgm:prSet presAssocID="{6B4FA69C-D978-4693-8C40-813C73E11A4E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257597F2-002C-41CF-9DAE-BD39CF27C52F}" type="pres">
      <dgm:prSet presAssocID="{6B4FA69C-D978-4693-8C40-813C73E11A4E}" presName="arc2" presStyleLbl="node1" presStyleIdx="2" presStyleCnt="4"/>
      <dgm:spPr/>
    </dgm:pt>
    <dgm:pt modelId="{CE6DCCDB-5376-445C-86DC-EDAA26AD9D7C}" type="pres">
      <dgm:prSet presAssocID="{6B4FA69C-D978-4693-8C40-813C73E11A4E}" presName="arc4" presStyleLbl="node1" presStyleIdx="3" presStyleCnt="4"/>
      <dgm:spPr/>
    </dgm:pt>
    <dgm:pt modelId="{586CD348-8CC9-4276-9081-662A98BAF3CB}" type="pres">
      <dgm:prSet presAssocID="{6B4FA69C-D978-4693-8C40-813C73E11A4E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35089FF-92AD-4DB4-92DD-5475773E5EEC}" type="pres">
      <dgm:prSet presAssocID="{6B4FA69C-D978-4693-8C40-813C73E11A4E}" presName="middleComposite" presStyleCnt="0"/>
      <dgm:spPr/>
    </dgm:pt>
    <dgm:pt modelId="{9409D48F-E76F-493F-B56D-9A35D71AC317}" type="pres">
      <dgm:prSet presAssocID="{5AE49BF1-5F70-4469-B8B9-4778D47FA221}" presName="circ1" presStyleLbl="vennNode1" presStyleIdx="0" presStyleCnt="8"/>
      <dgm:spPr/>
    </dgm:pt>
    <dgm:pt modelId="{97974692-4891-4F46-AB84-0BB47F6EB139}" type="pres">
      <dgm:prSet presAssocID="{5AE49BF1-5F70-4469-B8B9-4778D47FA221}" presName="circ1Tx" presStyleLbl="revTx" presStyleIdx="1" presStyleCnt="3">
        <dgm:presLayoutVars>
          <dgm:chMax val="0"/>
          <dgm:chPref val="0"/>
        </dgm:presLayoutVars>
      </dgm:prSet>
      <dgm:spPr/>
    </dgm:pt>
    <dgm:pt modelId="{976C2CE0-A3A0-42BD-8518-21F2A5E56367}" type="pres">
      <dgm:prSet presAssocID="{53763D82-EF82-46E2-BD94-6A4763A3BAEB}" presName="circ2" presStyleLbl="vennNode1" presStyleIdx="1" presStyleCnt="8"/>
      <dgm:spPr/>
    </dgm:pt>
    <dgm:pt modelId="{4DF9CDBE-1980-4DA6-A1F8-33EAF3E785B8}" type="pres">
      <dgm:prSet presAssocID="{53763D82-EF82-46E2-BD94-6A4763A3BAEB}" presName="circ2Tx" presStyleLbl="revTx" presStyleIdx="1" presStyleCnt="3">
        <dgm:presLayoutVars>
          <dgm:chMax val="0"/>
          <dgm:chPref val="0"/>
        </dgm:presLayoutVars>
      </dgm:prSet>
      <dgm:spPr/>
    </dgm:pt>
    <dgm:pt modelId="{8CA53BD4-3F94-4021-9F0E-9E17D1604C07}" type="pres">
      <dgm:prSet presAssocID="{6B4FA69C-D978-4693-8C40-813C73E11A4E}" presName="leftComposite" presStyleCnt="0"/>
      <dgm:spPr/>
    </dgm:pt>
    <dgm:pt modelId="{714AF66F-929D-4579-92A0-C1EAA0A4204D}" type="pres">
      <dgm:prSet presAssocID="{572C15EE-2E8D-4C09-A6C0-550EFE07131C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FE7C6140-E763-4088-A86B-CFDABCF70D7E}" type="pres">
      <dgm:prSet presAssocID="{572C15EE-2E8D-4C09-A6C0-550EFE07131C}" presName="ellipse1" presStyleLbl="vennNode1" presStyleIdx="3" presStyleCnt="8"/>
      <dgm:spPr/>
    </dgm:pt>
    <dgm:pt modelId="{17F45786-00AB-4D61-87E3-E1464B53B4BC}" type="pres">
      <dgm:prSet presAssocID="{572C15EE-2E8D-4C09-A6C0-550EFE07131C}" presName="ellipse2" presStyleLbl="vennNode1" presStyleIdx="4" presStyleCnt="8"/>
      <dgm:spPr/>
    </dgm:pt>
    <dgm:pt modelId="{894501FD-E574-40C1-9CD1-18EBB8E1AC90}" type="pres">
      <dgm:prSet presAssocID="{B3515FBB-CFF6-428F-B455-B1085E140767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23848D3A-34C9-4FE4-9143-2D64E00C855A}" type="pres">
      <dgm:prSet presAssocID="{B3515FBB-CFF6-428F-B455-B1085E140767}" presName="ellipse3" presStyleLbl="vennNode1" presStyleIdx="6" presStyleCnt="8"/>
      <dgm:spPr/>
    </dgm:pt>
    <dgm:pt modelId="{3651E825-9CB6-465C-9EB5-B0E453FF06E9}" type="pres">
      <dgm:prSet presAssocID="{22EE2DB6-8639-4F5B-AFE2-10EE522DC8F3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AE560656-91B3-4CD7-AD57-AC1B779C27A6}" type="pres">
      <dgm:prSet presAssocID="{6B4FA69C-D978-4693-8C40-813C73E11A4E}" presName="rightChild" presStyleLbl="node2" presStyleIdx="0" presStyleCnt="1">
        <dgm:presLayoutVars>
          <dgm:chMax val="0"/>
          <dgm:chPref val="0"/>
        </dgm:presLayoutVars>
      </dgm:prSet>
      <dgm:spPr/>
    </dgm:pt>
    <dgm:pt modelId="{588C841E-D8AB-4573-9D9C-7C627B58E212}" type="pres">
      <dgm:prSet presAssocID="{6B4FA69C-D978-4693-8C40-813C73E11A4E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D1F2B112-7EB4-42A1-BD9D-9ACAF5DAE6AF}" type="presOf" srcId="{572C15EE-2E8D-4C09-A6C0-550EFE07131C}" destId="{714AF66F-929D-4579-92A0-C1EAA0A4204D}" srcOrd="0" destOrd="0" presId="urn:microsoft.com/office/officeart/2009/3/layout/PhasedProcess"/>
    <dgm:cxn modelId="{9766C919-46CB-4D68-8687-67C37AF3C710}" srcId="{2B6B2BF7-F1DB-4308-8F0E-DB24DB7B61EC}" destId="{B3515FBB-CFF6-428F-B455-B1085E140767}" srcOrd="1" destOrd="0" parTransId="{11C20520-01BD-496E-BD89-257C76B34268}" sibTransId="{154E475F-54DC-41B7-9C7C-7BB457F723AC}"/>
    <dgm:cxn modelId="{094F781C-82CB-46DB-9E80-B7BA487ADCF7}" type="presOf" srcId="{5AE49BF1-5F70-4469-B8B9-4778D47FA221}" destId="{9409D48F-E76F-493F-B56D-9A35D71AC317}" srcOrd="0" destOrd="0" presId="urn:microsoft.com/office/officeart/2009/3/layout/PhasedProcess"/>
    <dgm:cxn modelId="{ABCBC839-DE05-492C-954B-A652FF3BE8F9}" srcId="{6B4FA69C-D978-4693-8C40-813C73E11A4E}" destId="{43C1EC68-D84C-44E9-93D2-0E99E8706082}" srcOrd="2" destOrd="0" parTransId="{C92AB27A-1886-4FBD-9A52-DFEFA72F8C03}" sibTransId="{D2F524D5-26A1-4FC2-B3D6-B54390DBACF0}"/>
    <dgm:cxn modelId="{230B233C-C928-40DF-A2CF-0F4FB63C31B1}" type="presOf" srcId="{53763D82-EF82-46E2-BD94-6A4763A3BAEB}" destId="{4DF9CDBE-1980-4DA6-A1F8-33EAF3E785B8}" srcOrd="1" destOrd="0" presId="urn:microsoft.com/office/officeart/2009/3/layout/PhasedProcess"/>
    <dgm:cxn modelId="{557A7366-A9F6-4AF1-8553-82E82ECC8983}" srcId="{2B6B2BF7-F1DB-4308-8F0E-DB24DB7B61EC}" destId="{572C15EE-2E8D-4C09-A6C0-550EFE07131C}" srcOrd="0" destOrd="0" parTransId="{464F7A63-511E-4FE9-8AE1-D9A56A65AF51}" sibTransId="{8A5783BA-348B-4570-A821-15A6447743C2}"/>
    <dgm:cxn modelId="{55F69E4B-5879-4F75-9417-8254073DD5FF}" type="presOf" srcId="{E9DF52AE-B0BD-44AA-99BB-562DE93FD0A4}" destId="{AE560656-91B3-4CD7-AD57-AC1B779C27A6}" srcOrd="0" destOrd="0" presId="urn:microsoft.com/office/officeart/2009/3/layout/PhasedProcess"/>
    <dgm:cxn modelId="{B8852377-2DF0-49CC-84FB-0625226BE3C6}" type="presOf" srcId="{6B4FA69C-D978-4693-8C40-813C73E11A4E}" destId="{AD8A468C-DC4F-4C4E-9A71-83B591655F6F}" srcOrd="0" destOrd="0" presId="urn:microsoft.com/office/officeart/2009/3/layout/PhasedProcess"/>
    <dgm:cxn modelId="{4DB0397C-FEEF-4DA4-A203-85F059E40EC4}" type="presOf" srcId="{43C1EC68-D84C-44E9-93D2-0E99E8706082}" destId="{586CD348-8CC9-4276-9081-662A98BAF3CB}" srcOrd="0" destOrd="0" presId="urn:microsoft.com/office/officeart/2009/3/layout/PhasedProcess"/>
    <dgm:cxn modelId="{378DCA7D-B6FF-4E3A-ABD2-0F413ABAD73C}" srcId="{C23C5CAE-2870-4A7B-9B39-1F2BCDBE30FB}" destId="{53763D82-EF82-46E2-BD94-6A4763A3BAEB}" srcOrd="1" destOrd="0" parTransId="{38B853FF-2476-4668-ADFA-DA645AF0D761}" sibTransId="{B8BB314E-E445-4502-8A6E-C987A8088486}"/>
    <dgm:cxn modelId="{0557B48E-0F46-4215-926A-EF9772BFEEC6}" type="presOf" srcId="{5AE49BF1-5F70-4469-B8B9-4778D47FA221}" destId="{97974692-4891-4F46-AB84-0BB47F6EB139}" srcOrd="1" destOrd="0" presId="urn:microsoft.com/office/officeart/2009/3/layout/PhasedProcess"/>
    <dgm:cxn modelId="{9AE3E68F-D4B2-4639-8C37-6A88D22A0C38}" type="presOf" srcId="{C23C5CAE-2870-4A7B-9B39-1F2BCDBE30FB}" destId="{29BBC296-9E0B-4EFC-93B5-7A252A2F3791}" srcOrd="0" destOrd="0" presId="urn:microsoft.com/office/officeart/2009/3/layout/PhasedProcess"/>
    <dgm:cxn modelId="{E84C259E-B7BD-4BEF-95AE-3C8FEDD44269}" srcId="{6B4FA69C-D978-4693-8C40-813C73E11A4E}" destId="{C23C5CAE-2870-4A7B-9B39-1F2BCDBE30FB}" srcOrd="1" destOrd="0" parTransId="{46848A96-B61C-494B-8A7F-6EF0229A939E}" sibTransId="{8DB5660D-598B-45B8-9E2B-A253CD3D873E}"/>
    <dgm:cxn modelId="{C66F88AA-B165-4E9F-A7BA-E215B93EDBCA}" srcId="{2B6B2BF7-F1DB-4308-8F0E-DB24DB7B61EC}" destId="{22EE2DB6-8639-4F5B-AFE2-10EE522DC8F3}" srcOrd="2" destOrd="0" parTransId="{0E0864D7-3231-4C40-AE89-0F2349B306FC}" sibTransId="{4BD140E0-9D0C-4A5E-9986-396708B65EC6}"/>
    <dgm:cxn modelId="{B801CBAE-2073-44F8-98EE-898AAC7B47B1}" srcId="{C23C5CAE-2870-4A7B-9B39-1F2BCDBE30FB}" destId="{5AE49BF1-5F70-4469-B8B9-4778D47FA221}" srcOrd="0" destOrd="0" parTransId="{00265899-0730-4ACF-8D65-A95F27BA80B3}" sibTransId="{F3CE6F66-0DA8-48A8-9FEE-424F3CBCDFF2}"/>
    <dgm:cxn modelId="{5D561AF4-972E-422F-9AD7-24EC59840398}" type="presOf" srcId="{B3515FBB-CFF6-428F-B455-B1085E140767}" destId="{894501FD-E574-40C1-9CD1-18EBB8E1AC90}" srcOrd="0" destOrd="0" presId="urn:microsoft.com/office/officeart/2009/3/layout/PhasedProcess"/>
    <dgm:cxn modelId="{D137F6F8-0551-4934-93BB-E9E777C3A9C0}" type="presOf" srcId="{22EE2DB6-8639-4F5B-AFE2-10EE522DC8F3}" destId="{3651E825-9CB6-465C-9EB5-B0E453FF06E9}" srcOrd="0" destOrd="0" presId="urn:microsoft.com/office/officeart/2009/3/layout/PhasedProcess"/>
    <dgm:cxn modelId="{2B2F1BFD-F389-4073-85BF-AC7B45E2E202}" srcId="{6B4FA69C-D978-4693-8C40-813C73E11A4E}" destId="{2B6B2BF7-F1DB-4308-8F0E-DB24DB7B61EC}" srcOrd="0" destOrd="0" parTransId="{B2C15B9A-33DF-41A5-B0BF-FCC571257E7C}" sibTransId="{7A368C89-2377-43CD-950A-F7B4A53710E9}"/>
    <dgm:cxn modelId="{582D59FE-4508-4C6C-991B-7E067A6755FF}" srcId="{43C1EC68-D84C-44E9-93D2-0E99E8706082}" destId="{E9DF52AE-B0BD-44AA-99BB-562DE93FD0A4}" srcOrd="0" destOrd="0" parTransId="{5496C408-7D73-44E6-ACC2-25CF390A6F03}" sibTransId="{78809CBB-F589-487B-9B49-7E8FD7578D13}"/>
    <dgm:cxn modelId="{8A52C9FE-E050-4F86-8403-48110AD8BB71}" type="presOf" srcId="{53763D82-EF82-46E2-BD94-6A4763A3BAEB}" destId="{976C2CE0-A3A0-42BD-8518-21F2A5E56367}" srcOrd="0" destOrd="0" presId="urn:microsoft.com/office/officeart/2009/3/layout/PhasedProcess"/>
    <dgm:cxn modelId="{E180E4FE-2822-40FB-A59C-E70CC9306C2C}" type="presOf" srcId="{2B6B2BF7-F1DB-4308-8F0E-DB24DB7B61EC}" destId="{588C841E-D8AB-4573-9D9C-7C627B58E212}" srcOrd="0" destOrd="0" presId="urn:microsoft.com/office/officeart/2009/3/layout/PhasedProcess"/>
    <dgm:cxn modelId="{6ABD3A0F-0061-4B8F-81C9-A250AD5675EF}" type="presParOf" srcId="{AD8A468C-DC4F-4C4E-9A71-83B591655F6F}" destId="{ACE5BE97-4E03-4604-BA8A-E7323C3CFA2F}" srcOrd="0" destOrd="0" presId="urn:microsoft.com/office/officeart/2009/3/layout/PhasedProcess"/>
    <dgm:cxn modelId="{0B37869A-2A80-45A0-B2F3-610F8F5D4D19}" type="presParOf" srcId="{AD8A468C-DC4F-4C4E-9A71-83B591655F6F}" destId="{6A7AF421-7417-4C53-B3A5-CF68398B3852}" srcOrd="1" destOrd="0" presId="urn:microsoft.com/office/officeart/2009/3/layout/PhasedProcess"/>
    <dgm:cxn modelId="{6E3C1DC6-EF9C-4B75-9BDF-ACED1A35B29A}" type="presParOf" srcId="{AD8A468C-DC4F-4C4E-9A71-83B591655F6F}" destId="{29BBC296-9E0B-4EFC-93B5-7A252A2F3791}" srcOrd="2" destOrd="0" presId="urn:microsoft.com/office/officeart/2009/3/layout/PhasedProcess"/>
    <dgm:cxn modelId="{F1F4425E-C7E0-4D70-A9B4-8101561AC4E1}" type="presParOf" srcId="{AD8A468C-DC4F-4C4E-9A71-83B591655F6F}" destId="{257597F2-002C-41CF-9DAE-BD39CF27C52F}" srcOrd="3" destOrd="0" presId="urn:microsoft.com/office/officeart/2009/3/layout/PhasedProcess"/>
    <dgm:cxn modelId="{E17DB1D9-91CC-4252-B4EE-1AF7EBB9BD96}" type="presParOf" srcId="{AD8A468C-DC4F-4C4E-9A71-83B591655F6F}" destId="{CE6DCCDB-5376-445C-86DC-EDAA26AD9D7C}" srcOrd="4" destOrd="0" presId="urn:microsoft.com/office/officeart/2009/3/layout/PhasedProcess"/>
    <dgm:cxn modelId="{66217BD7-3287-49DB-B34E-DD368930C066}" type="presParOf" srcId="{AD8A468C-DC4F-4C4E-9A71-83B591655F6F}" destId="{586CD348-8CC9-4276-9081-662A98BAF3CB}" srcOrd="5" destOrd="0" presId="urn:microsoft.com/office/officeart/2009/3/layout/PhasedProcess"/>
    <dgm:cxn modelId="{7C2378E3-223F-4D9D-80FA-7767E23E37C5}" type="presParOf" srcId="{AD8A468C-DC4F-4C4E-9A71-83B591655F6F}" destId="{235089FF-92AD-4DB4-92DD-5475773E5EEC}" srcOrd="6" destOrd="0" presId="urn:microsoft.com/office/officeart/2009/3/layout/PhasedProcess"/>
    <dgm:cxn modelId="{2605EA07-698B-466F-A367-5572F58EE2F0}" type="presParOf" srcId="{235089FF-92AD-4DB4-92DD-5475773E5EEC}" destId="{9409D48F-E76F-493F-B56D-9A35D71AC317}" srcOrd="0" destOrd="0" presId="urn:microsoft.com/office/officeart/2009/3/layout/PhasedProcess"/>
    <dgm:cxn modelId="{CA1F9FDD-6B30-487E-91C6-F6888B370271}" type="presParOf" srcId="{235089FF-92AD-4DB4-92DD-5475773E5EEC}" destId="{97974692-4891-4F46-AB84-0BB47F6EB139}" srcOrd="1" destOrd="0" presId="urn:microsoft.com/office/officeart/2009/3/layout/PhasedProcess"/>
    <dgm:cxn modelId="{5E7B367B-E855-448B-AE0A-3A86FEE6A290}" type="presParOf" srcId="{235089FF-92AD-4DB4-92DD-5475773E5EEC}" destId="{976C2CE0-A3A0-42BD-8518-21F2A5E56367}" srcOrd="2" destOrd="0" presId="urn:microsoft.com/office/officeart/2009/3/layout/PhasedProcess"/>
    <dgm:cxn modelId="{821F72A7-DED8-4882-AF4D-26C6FE40B577}" type="presParOf" srcId="{235089FF-92AD-4DB4-92DD-5475773E5EEC}" destId="{4DF9CDBE-1980-4DA6-A1F8-33EAF3E785B8}" srcOrd="3" destOrd="0" presId="urn:microsoft.com/office/officeart/2009/3/layout/PhasedProcess"/>
    <dgm:cxn modelId="{08244185-EB50-451B-8620-07F17BF76FD3}" type="presParOf" srcId="{AD8A468C-DC4F-4C4E-9A71-83B591655F6F}" destId="{8CA53BD4-3F94-4021-9F0E-9E17D1604C07}" srcOrd="7" destOrd="0" presId="urn:microsoft.com/office/officeart/2009/3/layout/PhasedProcess"/>
    <dgm:cxn modelId="{68C9D20C-9779-43BE-A4C1-A42A14C2C1FC}" type="presParOf" srcId="{8CA53BD4-3F94-4021-9F0E-9E17D1604C07}" destId="{714AF66F-929D-4579-92A0-C1EAA0A4204D}" srcOrd="0" destOrd="0" presId="urn:microsoft.com/office/officeart/2009/3/layout/PhasedProcess"/>
    <dgm:cxn modelId="{A3C785C6-040E-46A9-B958-5BFFE1865606}" type="presParOf" srcId="{8CA53BD4-3F94-4021-9F0E-9E17D1604C07}" destId="{FE7C6140-E763-4088-A86B-CFDABCF70D7E}" srcOrd="1" destOrd="0" presId="urn:microsoft.com/office/officeart/2009/3/layout/PhasedProcess"/>
    <dgm:cxn modelId="{A02F3FD8-9ADC-43AA-97BF-662B7B4BB0F4}" type="presParOf" srcId="{8CA53BD4-3F94-4021-9F0E-9E17D1604C07}" destId="{17F45786-00AB-4D61-87E3-E1464B53B4BC}" srcOrd="2" destOrd="0" presId="urn:microsoft.com/office/officeart/2009/3/layout/PhasedProcess"/>
    <dgm:cxn modelId="{05D124DE-4392-40E6-9E66-5FAA57F063FB}" type="presParOf" srcId="{8CA53BD4-3F94-4021-9F0E-9E17D1604C07}" destId="{894501FD-E574-40C1-9CD1-18EBB8E1AC90}" srcOrd="3" destOrd="0" presId="urn:microsoft.com/office/officeart/2009/3/layout/PhasedProcess"/>
    <dgm:cxn modelId="{C6DC191D-019B-41A7-BACE-D6FE945294D4}" type="presParOf" srcId="{8CA53BD4-3F94-4021-9F0E-9E17D1604C07}" destId="{23848D3A-34C9-4FE4-9143-2D64E00C855A}" srcOrd="4" destOrd="0" presId="urn:microsoft.com/office/officeart/2009/3/layout/PhasedProcess"/>
    <dgm:cxn modelId="{A19F5D88-4CD8-496B-A888-B32B986522A7}" type="presParOf" srcId="{8CA53BD4-3F94-4021-9F0E-9E17D1604C07}" destId="{3651E825-9CB6-465C-9EB5-B0E453FF06E9}" srcOrd="5" destOrd="0" presId="urn:microsoft.com/office/officeart/2009/3/layout/PhasedProcess"/>
    <dgm:cxn modelId="{E876DA0D-5540-48B3-9ECB-0593A8446515}" type="presParOf" srcId="{AD8A468C-DC4F-4C4E-9A71-83B591655F6F}" destId="{AE560656-91B3-4CD7-AD57-AC1B779C27A6}" srcOrd="8" destOrd="0" presId="urn:microsoft.com/office/officeart/2009/3/layout/PhasedProcess"/>
    <dgm:cxn modelId="{FF65C431-1300-449D-B18A-3169164E4617}" type="presParOf" srcId="{AD8A468C-DC4F-4C4E-9A71-83B591655F6F}" destId="{588C841E-D8AB-4573-9D9C-7C627B58E212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9E5AB3-443A-4264-AE0B-E7725213C4AB}" type="doc">
      <dgm:prSet loTypeId="urn:microsoft.com/office/officeart/2005/8/layout/target3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3E30759-3F93-4C14-B84D-56C615C2AC5A}">
      <dgm:prSet phldrT="[Text]" custT="1"/>
      <dgm:spPr/>
      <dgm:t>
        <a:bodyPr/>
        <a:lstStyle/>
        <a:p>
          <a:r>
            <a:rPr lang="en-US" sz="3200" dirty="0">
              <a:latin typeface="Myriad Pro" panose="020B0503030403020204" pitchFamily="34" charset="0"/>
            </a:rPr>
            <a:t>Bolt-ons</a:t>
          </a:r>
        </a:p>
      </dgm:t>
    </dgm:pt>
    <dgm:pt modelId="{3408CBFC-C309-471E-A720-54CB6CBE617C}" type="parTrans" cxnId="{1767C95F-D5FB-49A3-87DF-27082538DD0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95754563-383D-4F71-8185-09E6A0CE1368}" type="sibTrans" cxnId="{1767C95F-D5FB-49A3-87DF-27082538DD0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E35B566E-D2D9-428B-9759-967D8F28A2E7}">
      <dgm:prSet phldrT="[Text]" custT="1"/>
      <dgm:spPr/>
      <dgm:t>
        <a:bodyPr/>
        <a:lstStyle/>
        <a:p>
          <a:r>
            <a:rPr lang="en-US" sz="2400" dirty="0">
              <a:latin typeface="Myriad Pro" panose="020B0503030403020204" pitchFamily="34" charset="0"/>
            </a:rPr>
            <a:t>Disciplined</a:t>
          </a:r>
        </a:p>
      </dgm:t>
    </dgm:pt>
    <dgm:pt modelId="{ACD3BC43-BD0B-4387-9A7D-95EC3474B75D}" type="parTrans" cxnId="{F2E1D9A2-F8FF-408E-AC5F-A01E5EF20631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BBD43832-06FC-4FBA-9770-1F56E36263AD}" type="sibTrans" cxnId="{F2E1D9A2-F8FF-408E-AC5F-A01E5EF20631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4C669D76-DA10-4349-952F-7CE91D3F0833}">
      <dgm:prSet phldrT="[Text]" custT="1"/>
      <dgm:spPr/>
      <dgm:t>
        <a:bodyPr/>
        <a:lstStyle/>
        <a:p>
          <a:r>
            <a:rPr lang="en-US" sz="2400" dirty="0">
              <a:latin typeface="Myriad Pro" panose="020B0503030403020204" pitchFamily="34" charset="0"/>
            </a:rPr>
            <a:t>Up-skilling</a:t>
          </a:r>
        </a:p>
      </dgm:t>
    </dgm:pt>
    <dgm:pt modelId="{6465241B-5B6D-4E61-808F-5389B71E2EC4}" type="parTrans" cxnId="{346DA999-A9D6-43C5-A84A-CDE13163EDF2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22016C1C-6FB7-4416-B8E1-CDDF103B31E2}" type="sibTrans" cxnId="{346DA999-A9D6-43C5-A84A-CDE13163EDF2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D501CF4A-B87C-4256-963D-3348F7125870}">
      <dgm:prSet phldrT="[Text]" custT="1"/>
      <dgm:spPr/>
      <dgm:t>
        <a:bodyPr/>
        <a:lstStyle/>
        <a:p>
          <a:r>
            <a:rPr lang="en-US" sz="3200" dirty="0">
              <a:latin typeface="Myriad Pro" panose="020B0503030403020204" pitchFamily="34" charset="0"/>
            </a:rPr>
            <a:t>Approach</a:t>
          </a:r>
        </a:p>
      </dgm:t>
    </dgm:pt>
    <dgm:pt modelId="{70D4CB3E-6584-4296-92B4-674260B07264}" type="parTrans" cxnId="{BF001872-E936-482B-9DC3-DC738808005E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A2DE269B-5452-40DB-BC28-F1B1DC43A61E}" type="sibTrans" cxnId="{BF001872-E936-482B-9DC3-DC738808005E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2174C498-01C6-42D4-A209-7C34CF53AE48}">
      <dgm:prSet phldrT="[Text]" custT="1"/>
      <dgm:spPr/>
      <dgm:t>
        <a:bodyPr/>
        <a:lstStyle/>
        <a:p>
          <a:r>
            <a:rPr lang="en-US" sz="2400" dirty="0">
              <a:latin typeface="Myriad Pro" panose="020B0503030403020204" pitchFamily="34" charset="0"/>
            </a:rPr>
            <a:t>Stepped</a:t>
          </a:r>
        </a:p>
      </dgm:t>
    </dgm:pt>
    <dgm:pt modelId="{76408CCE-5D1A-4C31-B7F4-84025DC8C2A4}" type="parTrans" cxnId="{F635F28B-89A1-4A19-AC67-294D662ED32F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ADE13452-9329-4879-AA21-56D0201D5DD2}" type="sibTrans" cxnId="{F635F28B-89A1-4A19-AC67-294D662ED32F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383A6CFD-2AEA-44D9-B541-CA9554C79C76}">
      <dgm:prSet phldrT="[Text]" custT="1"/>
      <dgm:spPr/>
      <dgm:t>
        <a:bodyPr/>
        <a:lstStyle/>
        <a:p>
          <a:r>
            <a:rPr lang="en-US" sz="2400" dirty="0">
              <a:latin typeface="Myriad Pro" panose="020B0503030403020204" pitchFamily="34" charset="0"/>
            </a:rPr>
            <a:t>Realistic</a:t>
          </a:r>
        </a:p>
      </dgm:t>
    </dgm:pt>
    <dgm:pt modelId="{0D72C8EB-1BB0-49ED-A83F-9C6213EAA79B}" type="parTrans" cxnId="{BDDFA210-AA8C-4B03-9D10-9991D066DBE1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9E71FB7D-D15E-44DB-A2B1-84C84FE19621}" type="sibTrans" cxnId="{BDDFA210-AA8C-4B03-9D10-9991D066DBE1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D8D11728-8EE8-4068-966B-824AB1FAF873}">
      <dgm:prSet phldrT="[Text]" custT="1"/>
      <dgm:spPr/>
      <dgm:t>
        <a:bodyPr/>
        <a:lstStyle/>
        <a:p>
          <a:r>
            <a:rPr lang="en-US" sz="3200" dirty="0">
              <a:latin typeface="Myriad Pro" panose="020B0503030403020204" pitchFamily="34" charset="0"/>
            </a:rPr>
            <a:t>People</a:t>
          </a:r>
        </a:p>
      </dgm:t>
    </dgm:pt>
    <dgm:pt modelId="{0E8C0F18-15D2-4342-8D59-01C36A591040}" type="parTrans" cxnId="{D26F22AD-AB85-465D-9F8A-FDBF4F4C800B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305F20A5-A5B3-4A99-AFC1-9BE765CC11A3}" type="sibTrans" cxnId="{D26F22AD-AB85-465D-9F8A-FDBF4F4C800B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17813596-FDD7-4CDF-A233-541C3003AF89}">
      <dgm:prSet phldrT="[Text]" custT="1"/>
      <dgm:spPr/>
      <dgm:t>
        <a:bodyPr/>
        <a:lstStyle/>
        <a:p>
          <a:r>
            <a:rPr lang="en-US" sz="2400" dirty="0">
              <a:latin typeface="Myriad Pro" panose="020B0503030403020204" pitchFamily="34" charset="0"/>
            </a:rPr>
            <a:t>Training</a:t>
          </a:r>
        </a:p>
      </dgm:t>
    </dgm:pt>
    <dgm:pt modelId="{622AD82D-6866-4F7D-B9D4-30493D68A9C3}" type="parTrans" cxnId="{72FEC404-027C-4D08-A012-B959C413A17A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B8471DF4-A9B1-4E69-A4CC-C0A6008574D2}" type="sibTrans" cxnId="{72FEC404-027C-4D08-A012-B959C413A17A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129321BD-682B-426F-B918-593365A27AD3}">
      <dgm:prSet phldrT="[Text]" custT="1"/>
      <dgm:spPr/>
      <dgm:t>
        <a:bodyPr/>
        <a:lstStyle/>
        <a:p>
          <a:r>
            <a:rPr lang="en-US" sz="2400" dirty="0">
              <a:latin typeface="Myriad Pro" panose="020B0503030403020204" pitchFamily="34" charset="0"/>
            </a:rPr>
            <a:t>How To…</a:t>
          </a:r>
        </a:p>
      </dgm:t>
    </dgm:pt>
    <dgm:pt modelId="{B1167EC9-F745-4C36-9458-78DE0DFD4EFC}" type="parTrans" cxnId="{61BF2467-2557-412E-AFD2-FF9E0F109B93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4AF7E9DA-B592-48D8-A794-771B42824F8A}" type="sibTrans" cxnId="{61BF2467-2557-412E-AFD2-FF9E0F109B93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AA921BBB-C180-48F1-A1CC-40CAE0150E38}" type="pres">
      <dgm:prSet presAssocID="{D59E5AB3-443A-4264-AE0B-E7725213C4A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105D92A-00A0-42C9-9EDD-8E53F71B8834}" type="pres">
      <dgm:prSet presAssocID="{F3E30759-3F93-4C14-B84D-56C615C2AC5A}" presName="circle1" presStyleLbl="node1" presStyleIdx="0" presStyleCnt="3" custLinFactNeighborY="0"/>
      <dgm:spPr/>
    </dgm:pt>
    <dgm:pt modelId="{30646372-3E86-4E8E-90A8-0169FA06F302}" type="pres">
      <dgm:prSet presAssocID="{F3E30759-3F93-4C14-B84D-56C615C2AC5A}" presName="space" presStyleCnt="0"/>
      <dgm:spPr/>
    </dgm:pt>
    <dgm:pt modelId="{C93F6B43-1ED9-4C89-B01C-3940F63A819A}" type="pres">
      <dgm:prSet presAssocID="{F3E30759-3F93-4C14-B84D-56C615C2AC5A}" presName="rect1" presStyleLbl="alignAcc1" presStyleIdx="0" presStyleCnt="3" custLinFactNeighborY="269"/>
      <dgm:spPr/>
    </dgm:pt>
    <dgm:pt modelId="{D281F065-6E1F-427D-B509-3F30B2E97A13}" type="pres">
      <dgm:prSet presAssocID="{D501CF4A-B87C-4256-963D-3348F7125870}" presName="vertSpace2" presStyleLbl="node1" presStyleIdx="0" presStyleCnt="3"/>
      <dgm:spPr/>
    </dgm:pt>
    <dgm:pt modelId="{B1B9B673-9CA4-4796-A4D2-DBC938977740}" type="pres">
      <dgm:prSet presAssocID="{D501CF4A-B87C-4256-963D-3348F7125870}" presName="circle2" presStyleLbl="node1" presStyleIdx="1" presStyleCnt="3"/>
      <dgm:spPr/>
    </dgm:pt>
    <dgm:pt modelId="{1DE68FC4-0ACD-4A27-9506-6E79F8FADC5A}" type="pres">
      <dgm:prSet presAssocID="{D501CF4A-B87C-4256-963D-3348F7125870}" presName="rect2" presStyleLbl="alignAcc1" presStyleIdx="1" presStyleCnt="3"/>
      <dgm:spPr/>
    </dgm:pt>
    <dgm:pt modelId="{217E3115-EF1A-4491-9143-05113D49B4FD}" type="pres">
      <dgm:prSet presAssocID="{D8D11728-8EE8-4068-966B-824AB1FAF873}" presName="vertSpace3" presStyleLbl="node1" presStyleIdx="1" presStyleCnt="3"/>
      <dgm:spPr/>
    </dgm:pt>
    <dgm:pt modelId="{5978E93A-4168-4BF3-985B-751C1B2309B2}" type="pres">
      <dgm:prSet presAssocID="{D8D11728-8EE8-4068-966B-824AB1FAF873}" presName="circle3" presStyleLbl="node1" presStyleIdx="2" presStyleCnt="3"/>
      <dgm:spPr/>
    </dgm:pt>
    <dgm:pt modelId="{BDE3C161-3A16-432D-ADEA-793531804B92}" type="pres">
      <dgm:prSet presAssocID="{D8D11728-8EE8-4068-966B-824AB1FAF873}" presName="rect3" presStyleLbl="alignAcc1" presStyleIdx="2" presStyleCnt="3"/>
      <dgm:spPr/>
    </dgm:pt>
    <dgm:pt modelId="{BAD90AA4-2659-43EC-A5B4-072D631FDC12}" type="pres">
      <dgm:prSet presAssocID="{F3E30759-3F93-4C14-B84D-56C615C2AC5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817E8FC-1F8C-4A3E-97E5-9CC8F607BEFF}" type="pres">
      <dgm:prSet presAssocID="{F3E30759-3F93-4C14-B84D-56C615C2AC5A}" presName="rect1ChTx" presStyleLbl="alignAcc1" presStyleIdx="2" presStyleCnt="3">
        <dgm:presLayoutVars>
          <dgm:bulletEnabled val="1"/>
        </dgm:presLayoutVars>
      </dgm:prSet>
      <dgm:spPr/>
    </dgm:pt>
    <dgm:pt modelId="{CF53780E-A498-454B-BF34-735130A5F76E}" type="pres">
      <dgm:prSet presAssocID="{D501CF4A-B87C-4256-963D-3348F712587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EAA2D1B-C0C8-4B9C-80D4-E2FF88514F7C}" type="pres">
      <dgm:prSet presAssocID="{D501CF4A-B87C-4256-963D-3348F7125870}" presName="rect2ChTx" presStyleLbl="alignAcc1" presStyleIdx="2" presStyleCnt="3">
        <dgm:presLayoutVars>
          <dgm:bulletEnabled val="1"/>
        </dgm:presLayoutVars>
      </dgm:prSet>
      <dgm:spPr/>
    </dgm:pt>
    <dgm:pt modelId="{A5E1F0FC-92FF-472A-B715-0EDC0F60AEEB}" type="pres">
      <dgm:prSet presAssocID="{D8D11728-8EE8-4068-966B-824AB1FAF87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293813-81F5-4665-B73C-B1AB1327152A}" type="pres">
      <dgm:prSet presAssocID="{D8D11728-8EE8-4068-966B-824AB1FAF87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2FEC404-027C-4D08-A012-B959C413A17A}" srcId="{D8D11728-8EE8-4068-966B-824AB1FAF873}" destId="{17813596-FDD7-4CDF-A233-541C3003AF89}" srcOrd="0" destOrd="0" parTransId="{622AD82D-6866-4F7D-B9D4-30493D68A9C3}" sibTransId="{B8471DF4-A9B1-4E69-A4CC-C0A6008574D2}"/>
    <dgm:cxn modelId="{BEA0090D-6DBC-4342-9F7B-2B6F88FD6CEB}" type="presOf" srcId="{129321BD-682B-426F-B918-593365A27AD3}" destId="{49293813-81F5-4665-B73C-B1AB1327152A}" srcOrd="0" destOrd="1" presId="urn:microsoft.com/office/officeart/2005/8/layout/target3"/>
    <dgm:cxn modelId="{BDDFA210-AA8C-4B03-9D10-9991D066DBE1}" srcId="{D501CF4A-B87C-4256-963D-3348F7125870}" destId="{383A6CFD-2AEA-44D9-B541-CA9554C79C76}" srcOrd="1" destOrd="0" parTransId="{0D72C8EB-1BB0-49ED-A83F-9C6213EAA79B}" sibTransId="{9E71FB7D-D15E-44DB-A2B1-84C84FE19621}"/>
    <dgm:cxn modelId="{AB857B13-BC19-484B-B03D-2DA5FED96A69}" type="presOf" srcId="{E35B566E-D2D9-428B-9759-967D8F28A2E7}" destId="{0817E8FC-1F8C-4A3E-97E5-9CC8F607BEFF}" srcOrd="0" destOrd="0" presId="urn:microsoft.com/office/officeart/2005/8/layout/target3"/>
    <dgm:cxn modelId="{4F713815-7A3E-4F53-9E08-F478EE11F770}" type="presOf" srcId="{F3E30759-3F93-4C14-B84D-56C615C2AC5A}" destId="{BAD90AA4-2659-43EC-A5B4-072D631FDC12}" srcOrd="1" destOrd="0" presId="urn:microsoft.com/office/officeart/2005/8/layout/target3"/>
    <dgm:cxn modelId="{2EB39624-27C5-48F5-B788-F9D4AE8452D3}" type="presOf" srcId="{4C669D76-DA10-4349-952F-7CE91D3F0833}" destId="{0817E8FC-1F8C-4A3E-97E5-9CC8F607BEFF}" srcOrd="0" destOrd="1" presId="urn:microsoft.com/office/officeart/2005/8/layout/target3"/>
    <dgm:cxn modelId="{AC911332-7E6D-4692-9691-3974CB4C2355}" type="presOf" srcId="{17813596-FDD7-4CDF-A233-541C3003AF89}" destId="{49293813-81F5-4665-B73C-B1AB1327152A}" srcOrd="0" destOrd="0" presId="urn:microsoft.com/office/officeart/2005/8/layout/target3"/>
    <dgm:cxn modelId="{DDC76D33-8857-41FC-8715-C125C261F18B}" type="presOf" srcId="{D59E5AB3-443A-4264-AE0B-E7725213C4AB}" destId="{AA921BBB-C180-48F1-A1CC-40CAE0150E38}" srcOrd="0" destOrd="0" presId="urn:microsoft.com/office/officeart/2005/8/layout/target3"/>
    <dgm:cxn modelId="{1767C95F-D5FB-49A3-87DF-27082538DD07}" srcId="{D59E5AB3-443A-4264-AE0B-E7725213C4AB}" destId="{F3E30759-3F93-4C14-B84D-56C615C2AC5A}" srcOrd="0" destOrd="0" parTransId="{3408CBFC-C309-471E-A720-54CB6CBE617C}" sibTransId="{95754563-383D-4F71-8185-09E6A0CE1368}"/>
    <dgm:cxn modelId="{2B45C765-C97F-41CF-8C67-E8B6E1E19947}" type="presOf" srcId="{F3E30759-3F93-4C14-B84D-56C615C2AC5A}" destId="{C93F6B43-1ED9-4C89-B01C-3940F63A819A}" srcOrd="0" destOrd="0" presId="urn:microsoft.com/office/officeart/2005/8/layout/target3"/>
    <dgm:cxn modelId="{61BF2467-2557-412E-AFD2-FF9E0F109B93}" srcId="{D8D11728-8EE8-4068-966B-824AB1FAF873}" destId="{129321BD-682B-426F-B918-593365A27AD3}" srcOrd="1" destOrd="0" parTransId="{B1167EC9-F745-4C36-9458-78DE0DFD4EFC}" sibTransId="{4AF7E9DA-B592-48D8-A794-771B42824F8A}"/>
    <dgm:cxn modelId="{BF001872-E936-482B-9DC3-DC738808005E}" srcId="{D59E5AB3-443A-4264-AE0B-E7725213C4AB}" destId="{D501CF4A-B87C-4256-963D-3348F7125870}" srcOrd="1" destOrd="0" parTransId="{70D4CB3E-6584-4296-92B4-674260B07264}" sibTransId="{A2DE269B-5452-40DB-BC28-F1B1DC43A61E}"/>
    <dgm:cxn modelId="{F635F28B-89A1-4A19-AC67-294D662ED32F}" srcId="{D501CF4A-B87C-4256-963D-3348F7125870}" destId="{2174C498-01C6-42D4-A209-7C34CF53AE48}" srcOrd="0" destOrd="0" parTransId="{76408CCE-5D1A-4C31-B7F4-84025DC8C2A4}" sibTransId="{ADE13452-9329-4879-AA21-56D0201D5DD2}"/>
    <dgm:cxn modelId="{A56BEE8E-0022-47F1-924A-1A8780B32918}" type="presOf" srcId="{383A6CFD-2AEA-44D9-B541-CA9554C79C76}" destId="{EEAA2D1B-C0C8-4B9C-80D4-E2FF88514F7C}" srcOrd="0" destOrd="1" presId="urn:microsoft.com/office/officeart/2005/8/layout/target3"/>
    <dgm:cxn modelId="{346DA999-A9D6-43C5-A84A-CDE13163EDF2}" srcId="{F3E30759-3F93-4C14-B84D-56C615C2AC5A}" destId="{4C669D76-DA10-4349-952F-7CE91D3F0833}" srcOrd="1" destOrd="0" parTransId="{6465241B-5B6D-4E61-808F-5389B71E2EC4}" sibTransId="{22016C1C-6FB7-4416-B8E1-CDDF103B31E2}"/>
    <dgm:cxn modelId="{F2E1D9A2-F8FF-408E-AC5F-A01E5EF20631}" srcId="{F3E30759-3F93-4C14-B84D-56C615C2AC5A}" destId="{E35B566E-D2D9-428B-9759-967D8F28A2E7}" srcOrd="0" destOrd="0" parTransId="{ACD3BC43-BD0B-4387-9A7D-95EC3474B75D}" sibTransId="{BBD43832-06FC-4FBA-9770-1F56E36263AD}"/>
    <dgm:cxn modelId="{D26F22AD-AB85-465D-9F8A-FDBF4F4C800B}" srcId="{D59E5AB3-443A-4264-AE0B-E7725213C4AB}" destId="{D8D11728-8EE8-4068-966B-824AB1FAF873}" srcOrd="2" destOrd="0" parTransId="{0E8C0F18-15D2-4342-8D59-01C36A591040}" sibTransId="{305F20A5-A5B3-4A99-AFC1-9BE765CC11A3}"/>
    <dgm:cxn modelId="{8A524DB1-4DCB-4C09-ADB9-B1D313E3E685}" type="presOf" srcId="{D501CF4A-B87C-4256-963D-3348F7125870}" destId="{1DE68FC4-0ACD-4A27-9506-6E79F8FADC5A}" srcOrd="0" destOrd="0" presId="urn:microsoft.com/office/officeart/2005/8/layout/target3"/>
    <dgm:cxn modelId="{D4B91DD1-BAC9-4B70-8C47-30494ACBE8B2}" type="presOf" srcId="{D501CF4A-B87C-4256-963D-3348F7125870}" destId="{CF53780E-A498-454B-BF34-735130A5F76E}" srcOrd="1" destOrd="0" presId="urn:microsoft.com/office/officeart/2005/8/layout/target3"/>
    <dgm:cxn modelId="{96FD19D5-2067-4FA6-B6DB-0E8FA3FFEA61}" type="presOf" srcId="{D8D11728-8EE8-4068-966B-824AB1FAF873}" destId="{BDE3C161-3A16-432D-ADEA-793531804B92}" srcOrd="0" destOrd="0" presId="urn:microsoft.com/office/officeart/2005/8/layout/target3"/>
    <dgm:cxn modelId="{7273BDD9-D9E5-4600-91F5-F7282EC6DB90}" type="presOf" srcId="{2174C498-01C6-42D4-A209-7C34CF53AE48}" destId="{EEAA2D1B-C0C8-4B9C-80D4-E2FF88514F7C}" srcOrd="0" destOrd="0" presId="urn:microsoft.com/office/officeart/2005/8/layout/target3"/>
    <dgm:cxn modelId="{3BD462DC-39FA-4B5F-A48D-059E104277D0}" type="presOf" srcId="{D8D11728-8EE8-4068-966B-824AB1FAF873}" destId="{A5E1F0FC-92FF-472A-B715-0EDC0F60AEEB}" srcOrd="1" destOrd="0" presId="urn:microsoft.com/office/officeart/2005/8/layout/target3"/>
    <dgm:cxn modelId="{17911C85-A290-449E-80B9-146345F02E80}" type="presParOf" srcId="{AA921BBB-C180-48F1-A1CC-40CAE0150E38}" destId="{8105D92A-00A0-42C9-9EDD-8E53F71B8834}" srcOrd="0" destOrd="0" presId="urn:microsoft.com/office/officeart/2005/8/layout/target3"/>
    <dgm:cxn modelId="{7456D3BF-D073-44D1-A64C-1F54454B28C0}" type="presParOf" srcId="{AA921BBB-C180-48F1-A1CC-40CAE0150E38}" destId="{30646372-3E86-4E8E-90A8-0169FA06F302}" srcOrd="1" destOrd="0" presId="urn:microsoft.com/office/officeart/2005/8/layout/target3"/>
    <dgm:cxn modelId="{0A17D005-2A09-48EF-A5D7-D75B22792BD5}" type="presParOf" srcId="{AA921BBB-C180-48F1-A1CC-40CAE0150E38}" destId="{C93F6B43-1ED9-4C89-B01C-3940F63A819A}" srcOrd="2" destOrd="0" presId="urn:microsoft.com/office/officeart/2005/8/layout/target3"/>
    <dgm:cxn modelId="{EA511FA0-B6C2-4E2D-A84C-F388ECD14973}" type="presParOf" srcId="{AA921BBB-C180-48F1-A1CC-40CAE0150E38}" destId="{D281F065-6E1F-427D-B509-3F30B2E97A13}" srcOrd="3" destOrd="0" presId="urn:microsoft.com/office/officeart/2005/8/layout/target3"/>
    <dgm:cxn modelId="{51D6131B-FB4C-44BE-9077-F83D1AC09E11}" type="presParOf" srcId="{AA921BBB-C180-48F1-A1CC-40CAE0150E38}" destId="{B1B9B673-9CA4-4796-A4D2-DBC938977740}" srcOrd="4" destOrd="0" presId="urn:microsoft.com/office/officeart/2005/8/layout/target3"/>
    <dgm:cxn modelId="{9B76B700-E32D-422E-9187-4DF79D0A956E}" type="presParOf" srcId="{AA921BBB-C180-48F1-A1CC-40CAE0150E38}" destId="{1DE68FC4-0ACD-4A27-9506-6E79F8FADC5A}" srcOrd="5" destOrd="0" presId="urn:microsoft.com/office/officeart/2005/8/layout/target3"/>
    <dgm:cxn modelId="{3FDCF44C-942A-488F-8DD5-79D1B676B091}" type="presParOf" srcId="{AA921BBB-C180-48F1-A1CC-40CAE0150E38}" destId="{217E3115-EF1A-4491-9143-05113D49B4FD}" srcOrd="6" destOrd="0" presId="urn:microsoft.com/office/officeart/2005/8/layout/target3"/>
    <dgm:cxn modelId="{AB6B92E4-0F62-431A-B6B9-3648319E32FB}" type="presParOf" srcId="{AA921BBB-C180-48F1-A1CC-40CAE0150E38}" destId="{5978E93A-4168-4BF3-985B-751C1B2309B2}" srcOrd="7" destOrd="0" presId="urn:microsoft.com/office/officeart/2005/8/layout/target3"/>
    <dgm:cxn modelId="{72122062-C844-49E9-B14E-24B38C822268}" type="presParOf" srcId="{AA921BBB-C180-48F1-A1CC-40CAE0150E38}" destId="{BDE3C161-3A16-432D-ADEA-793531804B92}" srcOrd="8" destOrd="0" presId="urn:microsoft.com/office/officeart/2005/8/layout/target3"/>
    <dgm:cxn modelId="{FA92AFD1-F9AF-47B1-B1D2-869C36308B07}" type="presParOf" srcId="{AA921BBB-C180-48F1-A1CC-40CAE0150E38}" destId="{BAD90AA4-2659-43EC-A5B4-072D631FDC12}" srcOrd="9" destOrd="0" presId="urn:microsoft.com/office/officeart/2005/8/layout/target3"/>
    <dgm:cxn modelId="{887F5C50-8227-4717-AC86-6DF2E982DD09}" type="presParOf" srcId="{AA921BBB-C180-48F1-A1CC-40CAE0150E38}" destId="{0817E8FC-1F8C-4A3E-97E5-9CC8F607BEFF}" srcOrd="10" destOrd="0" presId="urn:microsoft.com/office/officeart/2005/8/layout/target3"/>
    <dgm:cxn modelId="{138DE915-2C1E-42BA-B09E-F50B59D5EC5D}" type="presParOf" srcId="{AA921BBB-C180-48F1-A1CC-40CAE0150E38}" destId="{CF53780E-A498-454B-BF34-735130A5F76E}" srcOrd="11" destOrd="0" presId="urn:microsoft.com/office/officeart/2005/8/layout/target3"/>
    <dgm:cxn modelId="{6BBA7196-C054-4AA2-B0EC-5896D5368BF1}" type="presParOf" srcId="{AA921BBB-C180-48F1-A1CC-40CAE0150E38}" destId="{EEAA2D1B-C0C8-4B9C-80D4-E2FF88514F7C}" srcOrd="12" destOrd="0" presId="urn:microsoft.com/office/officeart/2005/8/layout/target3"/>
    <dgm:cxn modelId="{B506A3E8-A0FA-4E8D-84BF-7AB9092A7B11}" type="presParOf" srcId="{AA921BBB-C180-48F1-A1CC-40CAE0150E38}" destId="{A5E1F0FC-92FF-472A-B715-0EDC0F60AEEB}" srcOrd="13" destOrd="0" presId="urn:microsoft.com/office/officeart/2005/8/layout/target3"/>
    <dgm:cxn modelId="{4F1216C6-562F-4CAF-84E6-298E95941C73}" type="presParOf" srcId="{AA921BBB-C180-48F1-A1CC-40CAE0150E38}" destId="{49293813-81F5-4665-B73C-B1AB1327152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B8BF-6B84-4016-A7B1-93714B2B30AD}">
      <dsp:nvSpPr>
        <dsp:cNvPr id="0" name=""/>
        <dsp:cNvSpPr/>
      </dsp:nvSpPr>
      <dsp:spPr>
        <a:xfrm>
          <a:off x="1197073" y="2167914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Steward &amp; Gatekeeper</a:t>
          </a:r>
        </a:p>
      </dsp:txBody>
      <dsp:txXfrm>
        <a:off x="1414390" y="2355279"/>
        <a:ext cx="965773" cy="832665"/>
      </dsp:txXfrm>
    </dsp:sp>
    <dsp:sp modelId="{EDD6C296-7626-4279-A394-55132F5E0BCC}">
      <dsp:nvSpPr>
        <dsp:cNvPr id="0" name=""/>
        <dsp:cNvSpPr/>
      </dsp:nvSpPr>
      <dsp:spPr>
        <a:xfrm>
          <a:off x="1233454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1FF6-21CF-47A4-9C1E-B62927C5A79C}">
      <dsp:nvSpPr>
        <dsp:cNvPr id="0" name=""/>
        <dsp:cNvSpPr/>
      </dsp:nvSpPr>
      <dsp:spPr>
        <a:xfrm>
          <a:off x="0" y="1519397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DA4211-2325-4F79-ACF1-24858992605F}">
      <dsp:nvSpPr>
        <dsp:cNvPr id="0" name=""/>
        <dsp:cNvSpPr/>
      </dsp:nvSpPr>
      <dsp:spPr>
        <a:xfrm>
          <a:off x="953373" y="2567295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8CE77-1A52-4E01-93C7-C74B1061AA58}">
      <dsp:nvSpPr>
        <dsp:cNvPr id="0" name=""/>
        <dsp:cNvSpPr/>
      </dsp:nvSpPr>
      <dsp:spPr>
        <a:xfrm>
          <a:off x="2390160" y="1505043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Adaptable</a:t>
          </a:r>
        </a:p>
      </dsp:txBody>
      <dsp:txXfrm>
        <a:off x="2607477" y="1692408"/>
        <a:ext cx="965773" cy="832665"/>
      </dsp:txXfrm>
    </dsp:sp>
    <dsp:sp modelId="{50248133-0056-415E-9517-C01107AF8ECE}">
      <dsp:nvSpPr>
        <dsp:cNvPr id="0" name=""/>
        <dsp:cNvSpPr/>
      </dsp:nvSpPr>
      <dsp:spPr>
        <a:xfrm>
          <a:off x="3347521" y="255166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85A22-C799-4E05-BF09-22B5D0DCB9D9}">
      <dsp:nvSpPr>
        <dsp:cNvPr id="0" name=""/>
        <dsp:cNvSpPr/>
      </dsp:nvSpPr>
      <dsp:spPr>
        <a:xfrm>
          <a:off x="3583247" y="2167914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F5735-4403-4F6A-81F7-E679E5492FC7}">
      <dsp:nvSpPr>
        <dsp:cNvPr id="0" name=""/>
        <dsp:cNvSpPr/>
      </dsp:nvSpPr>
      <dsp:spPr>
        <a:xfrm>
          <a:off x="3619628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C41CF-C0F7-4C05-8DF5-306FA4E603DB}">
      <dsp:nvSpPr>
        <dsp:cNvPr id="0" name=""/>
        <dsp:cNvSpPr/>
      </dsp:nvSpPr>
      <dsp:spPr>
        <a:xfrm>
          <a:off x="1197073" y="845042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Single source of truth</a:t>
          </a:r>
        </a:p>
      </dsp:txBody>
      <dsp:txXfrm>
        <a:off x="1414390" y="1032407"/>
        <a:ext cx="965773" cy="832665"/>
      </dsp:txXfrm>
    </dsp:sp>
    <dsp:sp modelId="{A675E3AF-9EDC-4887-9FF6-FBC8447F5FDD}">
      <dsp:nvSpPr>
        <dsp:cNvPr id="0" name=""/>
        <dsp:cNvSpPr/>
      </dsp:nvSpPr>
      <dsp:spPr>
        <a:xfrm>
          <a:off x="2146460" y="871200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578FE-C33C-4940-9CF3-DFCF94B5E296}">
      <dsp:nvSpPr>
        <dsp:cNvPr id="0" name=""/>
        <dsp:cNvSpPr/>
      </dsp:nvSpPr>
      <dsp:spPr>
        <a:xfrm>
          <a:off x="2390160" y="185361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BEC59-E9DF-4462-A0D3-89900823AE7A}">
      <dsp:nvSpPr>
        <dsp:cNvPr id="0" name=""/>
        <dsp:cNvSpPr/>
      </dsp:nvSpPr>
      <dsp:spPr>
        <a:xfrm>
          <a:off x="2431525" y="715531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B8BF-6B84-4016-A7B1-93714B2B30AD}">
      <dsp:nvSpPr>
        <dsp:cNvPr id="0" name=""/>
        <dsp:cNvSpPr/>
      </dsp:nvSpPr>
      <dsp:spPr>
        <a:xfrm>
          <a:off x="1197073" y="2167914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Building the right solution</a:t>
          </a:r>
        </a:p>
      </dsp:txBody>
      <dsp:txXfrm>
        <a:off x="1414390" y="2355279"/>
        <a:ext cx="965773" cy="832665"/>
      </dsp:txXfrm>
    </dsp:sp>
    <dsp:sp modelId="{EDD6C296-7626-4279-A394-55132F5E0BCC}">
      <dsp:nvSpPr>
        <dsp:cNvPr id="0" name=""/>
        <dsp:cNvSpPr/>
      </dsp:nvSpPr>
      <dsp:spPr>
        <a:xfrm>
          <a:off x="1233454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1FF6-21CF-47A4-9C1E-B62927C5A79C}">
      <dsp:nvSpPr>
        <dsp:cNvPr id="0" name=""/>
        <dsp:cNvSpPr/>
      </dsp:nvSpPr>
      <dsp:spPr>
        <a:xfrm>
          <a:off x="0" y="1519397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DA4211-2325-4F79-ACF1-24858992605F}">
      <dsp:nvSpPr>
        <dsp:cNvPr id="0" name=""/>
        <dsp:cNvSpPr/>
      </dsp:nvSpPr>
      <dsp:spPr>
        <a:xfrm>
          <a:off x="953373" y="2567295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8CE77-1A52-4E01-93C7-C74B1061AA58}">
      <dsp:nvSpPr>
        <dsp:cNvPr id="0" name=""/>
        <dsp:cNvSpPr/>
      </dsp:nvSpPr>
      <dsp:spPr>
        <a:xfrm>
          <a:off x="2390160" y="1505043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Transparent in the journey</a:t>
          </a:r>
        </a:p>
      </dsp:txBody>
      <dsp:txXfrm>
        <a:off x="2607477" y="1692408"/>
        <a:ext cx="965773" cy="832665"/>
      </dsp:txXfrm>
    </dsp:sp>
    <dsp:sp modelId="{50248133-0056-415E-9517-C01107AF8ECE}">
      <dsp:nvSpPr>
        <dsp:cNvPr id="0" name=""/>
        <dsp:cNvSpPr/>
      </dsp:nvSpPr>
      <dsp:spPr>
        <a:xfrm>
          <a:off x="3347521" y="255166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85A22-C799-4E05-BF09-22B5D0DCB9D9}">
      <dsp:nvSpPr>
        <dsp:cNvPr id="0" name=""/>
        <dsp:cNvSpPr/>
      </dsp:nvSpPr>
      <dsp:spPr>
        <a:xfrm>
          <a:off x="3583247" y="2167914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F5735-4403-4F6A-81F7-E679E5492FC7}">
      <dsp:nvSpPr>
        <dsp:cNvPr id="0" name=""/>
        <dsp:cNvSpPr/>
      </dsp:nvSpPr>
      <dsp:spPr>
        <a:xfrm>
          <a:off x="3619628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C41CF-C0F7-4C05-8DF5-306FA4E603DB}">
      <dsp:nvSpPr>
        <dsp:cNvPr id="0" name=""/>
        <dsp:cNvSpPr/>
      </dsp:nvSpPr>
      <dsp:spPr>
        <a:xfrm>
          <a:off x="1197073" y="845042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 speaking</a:t>
          </a:r>
        </a:p>
      </dsp:txBody>
      <dsp:txXfrm>
        <a:off x="1414390" y="1032407"/>
        <a:ext cx="965773" cy="832665"/>
      </dsp:txXfrm>
    </dsp:sp>
    <dsp:sp modelId="{A675E3AF-9EDC-4887-9FF6-FBC8447F5FDD}">
      <dsp:nvSpPr>
        <dsp:cNvPr id="0" name=""/>
        <dsp:cNvSpPr/>
      </dsp:nvSpPr>
      <dsp:spPr>
        <a:xfrm>
          <a:off x="2146460" y="871200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578FE-C33C-4940-9CF3-DFCF94B5E296}">
      <dsp:nvSpPr>
        <dsp:cNvPr id="0" name=""/>
        <dsp:cNvSpPr/>
      </dsp:nvSpPr>
      <dsp:spPr>
        <a:xfrm>
          <a:off x="2390160" y="185361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BEC59-E9DF-4462-A0D3-89900823AE7A}">
      <dsp:nvSpPr>
        <dsp:cNvPr id="0" name=""/>
        <dsp:cNvSpPr/>
      </dsp:nvSpPr>
      <dsp:spPr>
        <a:xfrm>
          <a:off x="2431525" y="715531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B8BF-6B84-4016-A7B1-93714B2B30AD}">
      <dsp:nvSpPr>
        <dsp:cNvPr id="0" name=""/>
        <dsp:cNvSpPr/>
      </dsp:nvSpPr>
      <dsp:spPr>
        <a:xfrm>
          <a:off x="1197073" y="2167914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Tailor to your value thread</a:t>
          </a:r>
        </a:p>
      </dsp:txBody>
      <dsp:txXfrm>
        <a:off x="1414390" y="2355279"/>
        <a:ext cx="965773" cy="832665"/>
      </dsp:txXfrm>
    </dsp:sp>
    <dsp:sp modelId="{EDD6C296-7626-4279-A394-55132F5E0BCC}">
      <dsp:nvSpPr>
        <dsp:cNvPr id="0" name=""/>
        <dsp:cNvSpPr/>
      </dsp:nvSpPr>
      <dsp:spPr>
        <a:xfrm>
          <a:off x="1233454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1FF6-21CF-47A4-9C1E-B62927C5A79C}">
      <dsp:nvSpPr>
        <dsp:cNvPr id="0" name=""/>
        <dsp:cNvSpPr/>
      </dsp:nvSpPr>
      <dsp:spPr>
        <a:xfrm>
          <a:off x="0" y="1519397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DA4211-2325-4F79-ACF1-24858992605F}">
      <dsp:nvSpPr>
        <dsp:cNvPr id="0" name=""/>
        <dsp:cNvSpPr/>
      </dsp:nvSpPr>
      <dsp:spPr>
        <a:xfrm>
          <a:off x="953373" y="2567295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8CE77-1A52-4E01-93C7-C74B1061AA58}">
      <dsp:nvSpPr>
        <dsp:cNvPr id="0" name=""/>
        <dsp:cNvSpPr/>
      </dsp:nvSpPr>
      <dsp:spPr>
        <a:xfrm>
          <a:off x="2390160" y="1505043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Language of the Business</a:t>
          </a:r>
        </a:p>
      </dsp:txBody>
      <dsp:txXfrm>
        <a:off x="2607477" y="1692408"/>
        <a:ext cx="965773" cy="832665"/>
      </dsp:txXfrm>
    </dsp:sp>
    <dsp:sp modelId="{50248133-0056-415E-9517-C01107AF8ECE}">
      <dsp:nvSpPr>
        <dsp:cNvPr id="0" name=""/>
        <dsp:cNvSpPr/>
      </dsp:nvSpPr>
      <dsp:spPr>
        <a:xfrm>
          <a:off x="3347521" y="255166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85A22-C799-4E05-BF09-22B5D0DCB9D9}">
      <dsp:nvSpPr>
        <dsp:cNvPr id="0" name=""/>
        <dsp:cNvSpPr/>
      </dsp:nvSpPr>
      <dsp:spPr>
        <a:xfrm>
          <a:off x="3583247" y="2167914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F5735-4403-4F6A-81F7-E679E5492FC7}">
      <dsp:nvSpPr>
        <dsp:cNvPr id="0" name=""/>
        <dsp:cNvSpPr/>
      </dsp:nvSpPr>
      <dsp:spPr>
        <a:xfrm>
          <a:off x="3619628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C41CF-C0F7-4C05-8DF5-306FA4E603DB}">
      <dsp:nvSpPr>
        <dsp:cNvPr id="0" name=""/>
        <dsp:cNvSpPr/>
      </dsp:nvSpPr>
      <dsp:spPr>
        <a:xfrm>
          <a:off x="1197073" y="845042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Living the values</a:t>
          </a:r>
        </a:p>
      </dsp:txBody>
      <dsp:txXfrm>
        <a:off x="1414390" y="1032407"/>
        <a:ext cx="965773" cy="832665"/>
      </dsp:txXfrm>
    </dsp:sp>
    <dsp:sp modelId="{A675E3AF-9EDC-4887-9FF6-FBC8447F5FDD}">
      <dsp:nvSpPr>
        <dsp:cNvPr id="0" name=""/>
        <dsp:cNvSpPr/>
      </dsp:nvSpPr>
      <dsp:spPr>
        <a:xfrm>
          <a:off x="2146460" y="871200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578FE-C33C-4940-9CF3-DFCF94B5E296}">
      <dsp:nvSpPr>
        <dsp:cNvPr id="0" name=""/>
        <dsp:cNvSpPr/>
      </dsp:nvSpPr>
      <dsp:spPr>
        <a:xfrm>
          <a:off x="2390160" y="185361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BEC59-E9DF-4462-A0D3-89900823AE7A}">
      <dsp:nvSpPr>
        <dsp:cNvPr id="0" name=""/>
        <dsp:cNvSpPr/>
      </dsp:nvSpPr>
      <dsp:spPr>
        <a:xfrm>
          <a:off x="2431525" y="715531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B8BF-6B84-4016-A7B1-93714B2B30AD}">
      <dsp:nvSpPr>
        <dsp:cNvPr id="0" name=""/>
        <dsp:cNvSpPr/>
      </dsp:nvSpPr>
      <dsp:spPr>
        <a:xfrm>
          <a:off x="1197073" y="2167914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Sexy output created and distributed</a:t>
          </a:r>
        </a:p>
      </dsp:txBody>
      <dsp:txXfrm>
        <a:off x="1414390" y="2355279"/>
        <a:ext cx="965773" cy="832665"/>
      </dsp:txXfrm>
    </dsp:sp>
    <dsp:sp modelId="{EDD6C296-7626-4279-A394-55132F5E0BCC}">
      <dsp:nvSpPr>
        <dsp:cNvPr id="0" name=""/>
        <dsp:cNvSpPr/>
      </dsp:nvSpPr>
      <dsp:spPr>
        <a:xfrm>
          <a:off x="1233454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1FF6-21CF-47A4-9C1E-B62927C5A79C}">
      <dsp:nvSpPr>
        <dsp:cNvPr id="0" name=""/>
        <dsp:cNvSpPr/>
      </dsp:nvSpPr>
      <dsp:spPr>
        <a:xfrm>
          <a:off x="0" y="1519397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DA4211-2325-4F79-ACF1-24858992605F}">
      <dsp:nvSpPr>
        <dsp:cNvPr id="0" name=""/>
        <dsp:cNvSpPr/>
      </dsp:nvSpPr>
      <dsp:spPr>
        <a:xfrm>
          <a:off x="953373" y="2567295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8CE77-1A52-4E01-93C7-C74B1061AA58}">
      <dsp:nvSpPr>
        <dsp:cNvPr id="0" name=""/>
        <dsp:cNvSpPr/>
      </dsp:nvSpPr>
      <dsp:spPr>
        <a:xfrm>
          <a:off x="2390160" y="1505043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Behaviours displayed</a:t>
          </a:r>
        </a:p>
      </dsp:txBody>
      <dsp:txXfrm>
        <a:off x="2607477" y="1692408"/>
        <a:ext cx="965773" cy="832665"/>
      </dsp:txXfrm>
    </dsp:sp>
    <dsp:sp modelId="{50248133-0056-415E-9517-C01107AF8ECE}">
      <dsp:nvSpPr>
        <dsp:cNvPr id="0" name=""/>
        <dsp:cNvSpPr/>
      </dsp:nvSpPr>
      <dsp:spPr>
        <a:xfrm>
          <a:off x="3347521" y="255166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85A22-C799-4E05-BF09-22B5D0DCB9D9}">
      <dsp:nvSpPr>
        <dsp:cNvPr id="0" name=""/>
        <dsp:cNvSpPr/>
      </dsp:nvSpPr>
      <dsp:spPr>
        <a:xfrm>
          <a:off x="3583247" y="2167914"/>
          <a:ext cx="1400407" cy="1207395"/>
        </a:xfrm>
        <a:prstGeom prst="hexagon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F5735-4403-4F6A-81F7-E679E5492FC7}">
      <dsp:nvSpPr>
        <dsp:cNvPr id="0" name=""/>
        <dsp:cNvSpPr/>
      </dsp:nvSpPr>
      <dsp:spPr>
        <a:xfrm>
          <a:off x="3619628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C41CF-C0F7-4C05-8DF5-306FA4E603DB}">
      <dsp:nvSpPr>
        <dsp:cNvPr id="0" name=""/>
        <dsp:cNvSpPr/>
      </dsp:nvSpPr>
      <dsp:spPr>
        <a:xfrm>
          <a:off x="1197073" y="845042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Relationship Building</a:t>
          </a:r>
        </a:p>
      </dsp:txBody>
      <dsp:txXfrm>
        <a:off x="1414390" y="1032407"/>
        <a:ext cx="965773" cy="832665"/>
      </dsp:txXfrm>
    </dsp:sp>
    <dsp:sp modelId="{A675E3AF-9EDC-4887-9FF6-FBC8447F5FDD}">
      <dsp:nvSpPr>
        <dsp:cNvPr id="0" name=""/>
        <dsp:cNvSpPr/>
      </dsp:nvSpPr>
      <dsp:spPr>
        <a:xfrm>
          <a:off x="2146460" y="871200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578FE-C33C-4940-9CF3-DFCF94B5E296}">
      <dsp:nvSpPr>
        <dsp:cNvPr id="0" name=""/>
        <dsp:cNvSpPr/>
      </dsp:nvSpPr>
      <dsp:spPr>
        <a:xfrm>
          <a:off x="2390160" y="185361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BEC59-E9DF-4462-A0D3-89900823AE7A}">
      <dsp:nvSpPr>
        <dsp:cNvPr id="0" name=""/>
        <dsp:cNvSpPr/>
      </dsp:nvSpPr>
      <dsp:spPr>
        <a:xfrm>
          <a:off x="2431525" y="715531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B8BF-6B84-4016-A7B1-93714B2B30AD}">
      <dsp:nvSpPr>
        <dsp:cNvPr id="0" name=""/>
        <dsp:cNvSpPr/>
      </dsp:nvSpPr>
      <dsp:spPr>
        <a:xfrm>
          <a:off x="1197073" y="2167914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Re-frame the conversation</a:t>
          </a:r>
        </a:p>
      </dsp:txBody>
      <dsp:txXfrm>
        <a:off x="1414390" y="2355279"/>
        <a:ext cx="965773" cy="832665"/>
      </dsp:txXfrm>
    </dsp:sp>
    <dsp:sp modelId="{EDD6C296-7626-4279-A394-55132F5E0BCC}">
      <dsp:nvSpPr>
        <dsp:cNvPr id="0" name=""/>
        <dsp:cNvSpPr/>
      </dsp:nvSpPr>
      <dsp:spPr>
        <a:xfrm>
          <a:off x="1233454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1FF6-21CF-47A4-9C1E-B62927C5A79C}">
      <dsp:nvSpPr>
        <dsp:cNvPr id="0" name=""/>
        <dsp:cNvSpPr/>
      </dsp:nvSpPr>
      <dsp:spPr>
        <a:xfrm>
          <a:off x="0" y="1519397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DA4211-2325-4F79-ACF1-24858992605F}">
      <dsp:nvSpPr>
        <dsp:cNvPr id="0" name=""/>
        <dsp:cNvSpPr/>
      </dsp:nvSpPr>
      <dsp:spPr>
        <a:xfrm>
          <a:off x="953373" y="2567295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8CE77-1A52-4E01-93C7-C74B1061AA58}">
      <dsp:nvSpPr>
        <dsp:cNvPr id="0" name=""/>
        <dsp:cNvSpPr/>
      </dsp:nvSpPr>
      <dsp:spPr>
        <a:xfrm>
          <a:off x="2390160" y="1505043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Align to your DNA &amp; Value thread</a:t>
          </a:r>
        </a:p>
      </dsp:txBody>
      <dsp:txXfrm>
        <a:off x="2607477" y="1692408"/>
        <a:ext cx="965773" cy="832665"/>
      </dsp:txXfrm>
    </dsp:sp>
    <dsp:sp modelId="{50248133-0056-415E-9517-C01107AF8ECE}">
      <dsp:nvSpPr>
        <dsp:cNvPr id="0" name=""/>
        <dsp:cNvSpPr/>
      </dsp:nvSpPr>
      <dsp:spPr>
        <a:xfrm>
          <a:off x="3347521" y="255166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85A22-C799-4E05-BF09-22B5D0DCB9D9}">
      <dsp:nvSpPr>
        <dsp:cNvPr id="0" name=""/>
        <dsp:cNvSpPr/>
      </dsp:nvSpPr>
      <dsp:spPr>
        <a:xfrm>
          <a:off x="3583247" y="2167914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F5735-4403-4F6A-81F7-E679E5492FC7}">
      <dsp:nvSpPr>
        <dsp:cNvPr id="0" name=""/>
        <dsp:cNvSpPr/>
      </dsp:nvSpPr>
      <dsp:spPr>
        <a:xfrm>
          <a:off x="3619628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C41CF-C0F7-4C05-8DF5-306FA4E603DB}">
      <dsp:nvSpPr>
        <dsp:cNvPr id="0" name=""/>
        <dsp:cNvSpPr/>
      </dsp:nvSpPr>
      <dsp:spPr>
        <a:xfrm>
          <a:off x="1197073" y="845042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Don’t be afraid</a:t>
          </a:r>
        </a:p>
      </dsp:txBody>
      <dsp:txXfrm>
        <a:off x="1414390" y="1032407"/>
        <a:ext cx="965773" cy="832665"/>
      </dsp:txXfrm>
    </dsp:sp>
    <dsp:sp modelId="{A675E3AF-9EDC-4887-9FF6-FBC8447F5FDD}">
      <dsp:nvSpPr>
        <dsp:cNvPr id="0" name=""/>
        <dsp:cNvSpPr/>
      </dsp:nvSpPr>
      <dsp:spPr>
        <a:xfrm>
          <a:off x="2146460" y="871200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578FE-C33C-4940-9CF3-DFCF94B5E296}">
      <dsp:nvSpPr>
        <dsp:cNvPr id="0" name=""/>
        <dsp:cNvSpPr/>
      </dsp:nvSpPr>
      <dsp:spPr>
        <a:xfrm>
          <a:off x="2390160" y="185361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BEC59-E9DF-4462-A0D3-89900823AE7A}">
      <dsp:nvSpPr>
        <dsp:cNvPr id="0" name=""/>
        <dsp:cNvSpPr/>
      </dsp:nvSpPr>
      <dsp:spPr>
        <a:xfrm>
          <a:off x="2431525" y="715531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B8BF-6B84-4016-A7B1-93714B2B30AD}">
      <dsp:nvSpPr>
        <dsp:cNvPr id="0" name=""/>
        <dsp:cNvSpPr/>
      </dsp:nvSpPr>
      <dsp:spPr>
        <a:xfrm>
          <a:off x="1197073" y="2167914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Service Provider</a:t>
          </a:r>
        </a:p>
      </dsp:txBody>
      <dsp:txXfrm>
        <a:off x="1414390" y="2355279"/>
        <a:ext cx="965773" cy="832665"/>
      </dsp:txXfrm>
    </dsp:sp>
    <dsp:sp modelId="{EDD6C296-7626-4279-A394-55132F5E0BCC}">
      <dsp:nvSpPr>
        <dsp:cNvPr id="0" name=""/>
        <dsp:cNvSpPr/>
      </dsp:nvSpPr>
      <dsp:spPr>
        <a:xfrm>
          <a:off x="1233454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1FF6-21CF-47A4-9C1E-B62927C5A79C}">
      <dsp:nvSpPr>
        <dsp:cNvPr id="0" name=""/>
        <dsp:cNvSpPr/>
      </dsp:nvSpPr>
      <dsp:spPr>
        <a:xfrm>
          <a:off x="0" y="1519397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DA4211-2325-4F79-ACF1-24858992605F}">
      <dsp:nvSpPr>
        <dsp:cNvPr id="0" name=""/>
        <dsp:cNvSpPr/>
      </dsp:nvSpPr>
      <dsp:spPr>
        <a:xfrm>
          <a:off x="953373" y="2567295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8CE77-1A52-4E01-93C7-C74B1061AA58}">
      <dsp:nvSpPr>
        <dsp:cNvPr id="0" name=""/>
        <dsp:cNvSpPr/>
      </dsp:nvSpPr>
      <dsp:spPr>
        <a:xfrm>
          <a:off x="2390160" y="1505043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‘Free’ Resources</a:t>
          </a:r>
        </a:p>
      </dsp:txBody>
      <dsp:txXfrm>
        <a:off x="2607477" y="1692408"/>
        <a:ext cx="965773" cy="832665"/>
      </dsp:txXfrm>
    </dsp:sp>
    <dsp:sp modelId="{50248133-0056-415E-9517-C01107AF8ECE}">
      <dsp:nvSpPr>
        <dsp:cNvPr id="0" name=""/>
        <dsp:cNvSpPr/>
      </dsp:nvSpPr>
      <dsp:spPr>
        <a:xfrm>
          <a:off x="3347521" y="255166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85A22-C799-4E05-BF09-22B5D0DCB9D9}">
      <dsp:nvSpPr>
        <dsp:cNvPr id="0" name=""/>
        <dsp:cNvSpPr/>
      </dsp:nvSpPr>
      <dsp:spPr>
        <a:xfrm>
          <a:off x="3583247" y="2167914"/>
          <a:ext cx="1400407" cy="1207395"/>
        </a:xfrm>
        <a:prstGeom prst="hexagon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891" r="6891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F5735-4403-4F6A-81F7-E679E5492FC7}">
      <dsp:nvSpPr>
        <dsp:cNvPr id="0" name=""/>
        <dsp:cNvSpPr/>
      </dsp:nvSpPr>
      <dsp:spPr>
        <a:xfrm>
          <a:off x="3619628" y="2700954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C41CF-C0F7-4C05-8DF5-306FA4E603DB}">
      <dsp:nvSpPr>
        <dsp:cNvPr id="0" name=""/>
        <dsp:cNvSpPr/>
      </dsp:nvSpPr>
      <dsp:spPr>
        <a:xfrm>
          <a:off x="1197073" y="845042"/>
          <a:ext cx="1400407" cy="12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553340"/>
                <a:satOff val="-40758"/>
                <a:lumOff val="3438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53340"/>
                <a:satOff val="-40758"/>
                <a:lumOff val="3438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53340"/>
                <a:satOff val="-40758"/>
                <a:lumOff val="34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Customer Relationships</a:t>
          </a:r>
        </a:p>
      </dsp:txBody>
      <dsp:txXfrm>
        <a:off x="1414390" y="1032407"/>
        <a:ext cx="965773" cy="832665"/>
      </dsp:txXfrm>
    </dsp:sp>
    <dsp:sp modelId="{A675E3AF-9EDC-4887-9FF6-FBC8447F5FDD}">
      <dsp:nvSpPr>
        <dsp:cNvPr id="0" name=""/>
        <dsp:cNvSpPr/>
      </dsp:nvSpPr>
      <dsp:spPr>
        <a:xfrm>
          <a:off x="2146460" y="871200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578FE-C33C-4940-9CF3-DFCF94B5E296}">
      <dsp:nvSpPr>
        <dsp:cNvPr id="0" name=""/>
        <dsp:cNvSpPr/>
      </dsp:nvSpPr>
      <dsp:spPr>
        <a:xfrm>
          <a:off x="2390160" y="185361"/>
          <a:ext cx="1400407" cy="1207395"/>
        </a:xfrm>
        <a:prstGeom prst="hexagon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BEC59-E9DF-4462-A0D3-89900823AE7A}">
      <dsp:nvSpPr>
        <dsp:cNvPr id="0" name=""/>
        <dsp:cNvSpPr/>
      </dsp:nvSpPr>
      <dsp:spPr>
        <a:xfrm>
          <a:off x="2431525" y="715531"/>
          <a:ext cx="163962" cy="141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B8BF-6B84-4016-A7B1-93714B2B30AD}">
      <dsp:nvSpPr>
        <dsp:cNvPr id="0" name=""/>
        <dsp:cNvSpPr/>
      </dsp:nvSpPr>
      <dsp:spPr>
        <a:xfrm>
          <a:off x="960350" y="2091717"/>
          <a:ext cx="1131289" cy="971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It boosts memory</a:t>
          </a:r>
        </a:p>
      </dsp:txBody>
      <dsp:txXfrm>
        <a:off x="1135547" y="2242104"/>
        <a:ext cx="780895" cy="670307"/>
      </dsp:txXfrm>
    </dsp:sp>
    <dsp:sp modelId="{EDD6C296-7626-4279-A394-55132F5E0BCC}">
      <dsp:nvSpPr>
        <dsp:cNvPr id="0" name=""/>
        <dsp:cNvSpPr/>
      </dsp:nvSpPr>
      <dsp:spPr>
        <a:xfrm>
          <a:off x="995734" y="2520830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1FF6-21CF-47A4-9C1E-B62927C5A79C}">
      <dsp:nvSpPr>
        <dsp:cNvPr id="0" name=""/>
        <dsp:cNvSpPr/>
      </dsp:nvSpPr>
      <dsp:spPr>
        <a:xfrm>
          <a:off x="0" y="1563855"/>
          <a:ext cx="1131289" cy="971081"/>
        </a:xfrm>
        <a:prstGeom prst="hexagon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DA4211-2325-4F79-ACF1-24858992605F}">
      <dsp:nvSpPr>
        <dsp:cNvPr id="0" name=""/>
        <dsp:cNvSpPr/>
      </dsp:nvSpPr>
      <dsp:spPr>
        <a:xfrm>
          <a:off x="765987" y="2400278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8CE77-1A52-4E01-93C7-C74B1061AA58}">
      <dsp:nvSpPr>
        <dsp:cNvPr id="0" name=""/>
        <dsp:cNvSpPr/>
      </dsp:nvSpPr>
      <dsp:spPr>
        <a:xfrm>
          <a:off x="1919703" y="1556417"/>
          <a:ext cx="1131289" cy="971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415005"/>
                <a:satOff val="-30568"/>
                <a:lumOff val="2578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415005"/>
                <a:satOff val="-30568"/>
                <a:lumOff val="2578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415005"/>
                <a:satOff val="-30568"/>
                <a:lumOff val="257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You will learn more</a:t>
          </a:r>
        </a:p>
      </dsp:txBody>
      <dsp:txXfrm>
        <a:off x="2094900" y="1706804"/>
        <a:ext cx="780895" cy="670307"/>
      </dsp:txXfrm>
    </dsp:sp>
    <dsp:sp modelId="{50248133-0056-415E-9517-C01107AF8ECE}">
      <dsp:nvSpPr>
        <dsp:cNvPr id="0" name=""/>
        <dsp:cNvSpPr/>
      </dsp:nvSpPr>
      <dsp:spPr>
        <a:xfrm>
          <a:off x="2694662" y="2391814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85A22-C799-4E05-BF09-22B5D0DCB9D9}">
      <dsp:nvSpPr>
        <dsp:cNvPr id="0" name=""/>
        <dsp:cNvSpPr/>
      </dsp:nvSpPr>
      <dsp:spPr>
        <a:xfrm>
          <a:off x="2884041" y="2090178"/>
          <a:ext cx="1131289" cy="971081"/>
        </a:xfrm>
        <a:prstGeom prst="hexagon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  <a:ln w="9525" cap="flat" cmpd="sng" algn="ctr">
          <a:solidFill>
            <a:schemeClr val="accent5">
              <a:shade val="50000"/>
              <a:hueOff val="415005"/>
              <a:satOff val="-30568"/>
              <a:lumOff val="257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F5735-4403-4F6A-81F7-E679E5492FC7}">
      <dsp:nvSpPr>
        <dsp:cNvPr id="0" name=""/>
        <dsp:cNvSpPr/>
      </dsp:nvSpPr>
      <dsp:spPr>
        <a:xfrm>
          <a:off x="2909956" y="2525190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C41CF-C0F7-4C05-8DF5-306FA4E603DB}">
      <dsp:nvSpPr>
        <dsp:cNvPr id="0" name=""/>
        <dsp:cNvSpPr/>
      </dsp:nvSpPr>
      <dsp:spPr>
        <a:xfrm>
          <a:off x="960350" y="1033171"/>
          <a:ext cx="1131289" cy="971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830011"/>
                <a:satOff val="-61137"/>
                <a:lumOff val="5157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830011"/>
                <a:satOff val="-61137"/>
                <a:lumOff val="5157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830011"/>
                <a:satOff val="-61137"/>
                <a:lumOff val="515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Helps you think bigger</a:t>
          </a:r>
        </a:p>
      </dsp:txBody>
      <dsp:txXfrm>
        <a:off x="1135547" y="1183558"/>
        <a:ext cx="780895" cy="670307"/>
      </dsp:txXfrm>
    </dsp:sp>
    <dsp:sp modelId="{A675E3AF-9EDC-4887-9FF6-FBC8447F5FDD}">
      <dsp:nvSpPr>
        <dsp:cNvPr id="0" name=""/>
        <dsp:cNvSpPr/>
      </dsp:nvSpPr>
      <dsp:spPr>
        <a:xfrm>
          <a:off x="1730325" y="1053178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578FE-C33C-4940-9CF3-DFCF94B5E296}">
      <dsp:nvSpPr>
        <dsp:cNvPr id="0" name=""/>
        <dsp:cNvSpPr/>
      </dsp:nvSpPr>
      <dsp:spPr>
        <a:xfrm>
          <a:off x="1919703" y="497871"/>
          <a:ext cx="1131289" cy="971081"/>
        </a:xfrm>
        <a:prstGeom prst="hexagon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  <a:ln w="9525" cap="flat" cmpd="sng" algn="ctr">
          <a:solidFill>
            <a:schemeClr val="accent5">
              <a:shade val="50000"/>
              <a:hueOff val="830011"/>
              <a:satOff val="-61137"/>
              <a:lumOff val="51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BEC59-E9DF-4462-A0D3-89900823AE7A}">
      <dsp:nvSpPr>
        <dsp:cNvPr id="0" name=""/>
        <dsp:cNvSpPr/>
      </dsp:nvSpPr>
      <dsp:spPr>
        <a:xfrm>
          <a:off x="1945618" y="928266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89E0C-274D-4E50-A6A3-7162B144DF61}">
      <dsp:nvSpPr>
        <dsp:cNvPr id="0" name=""/>
        <dsp:cNvSpPr/>
      </dsp:nvSpPr>
      <dsp:spPr>
        <a:xfrm>
          <a:off x="2884041" y="1031633"/>
          <a:ext cx="1131289" cy="9710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50000"/>
                <a:hueOff val="415005"/>
                <a:satOff val="-30568"/>
                <a:lumOff val="2578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415005"/>
                <a:satOff val="-30568"/>
                <a:lumOff val="2578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415005"/>
                <a:satOff val="-30568"/>
                <a:lumOff val="257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More focus</a:t>
          </a:r>
        </a:p>
      </dsp:txBody>
      <dsp:txXfrm>
        <a:off x="3059238" y="1182020"/>
        <a:ext cx="780895" cy="670307"/>
      </dsp:txXfrm>
    </dsp:sp>
    <dsp:sp modelId="{F27AFCCC-A6FD-49BB-9CA8-BAF817AE10DF}">
      <dsp:nvSpPr>
        <dsp:cNvPr id="0" name=""/>
        <dsp:cNvSpPr/>
      </dsp:nvSpPr>
      <dsp:spPr>
        <a:xfrm>
          <a:off x="3856850" y="1460232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E79273-E022-459D-B0A9-6B871C86724B}">
      <dsp:nvSpPr>
        <dsp:cNvPr id="0" name=""/>
        <dsp:cNvSpPr/>
      </dsp:nvSpPr>
      <dsp:spPr>
        <a:xfrm>
          <a:off x="3852365" y="1565394"/>
          <a:ext cx="1131289" cy="97108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81" r="7081"/>
          </a:stretch>
        </a:blipFill>
        <a:ln w="9525" cap="flat" cmpd="sng" algn="ctr">
          <a:solidFill>
            <a:schemeClr val="accent5">
              <a:shade val="50000"/>
              <a:hueOff val="415005"/>
              <a:satOff val="-30568"/>
              <a:lumOff val="257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C4B3C8-2C49-4E56-AAAB-D9699317DBBA}">
      <dsp:nvSpPr>
        <dsp:cNvPr id="0" name=""/>
        <dsp:cNvSpPr/>
      </dsp:nvSpPr>
      <dsp:spPr>
        <a:xfrm>
          <a:off x="4080616" y="1582579"/>
          <a:ext cx="132066" cy="1138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5BE97-4E03-4604-BA8A-E7323C3CFA2F}">
      <dsp:nvSpPr>
        <dsp:cNvPr id="0" name=""/>
        <dsp:cNvSpPr/>
      </dsp:nvSpPr>
      <dsp:spPr>
        <a:xfrm rot="5400000">
          <a:off x="261" y="992998"/>
          <a:ext cx="3404366" cy="3404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7AF421-7417-4C53-B3A5-CF68398B3852}">
      <dsp:nvSpPr>
        <dsp:cNvPr id="0" name=""/>
        <dsp:cNvSpPr/>
      </dsp:nvSpPr>
      <dsp:spPr>
        <a:xfrm rot="16200000">
          <a:off x="3504053" y="992998"/>
          <a:ext cx="3404366" cy="3404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shade val="50000"/>
                <a:hueOff val="415005"/>
                <a:satOff val="-30568"/>
                <a:lumOff val="2578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415005"/>
                <a:satOff val="-30568"/>
                <a:lumOff val="2578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415005"/>
                <a:satOff val="-30568"/>
                <a:lumOff val="257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BC296-9E0B-4EFC-93B5-7A252A2F3791}">
      <dsp:nvSpPr>
        <dsp:cNvPr id="0" name=""/>
        <dsp:cNvSpPr/>
      </dsp:nvSpPr>
      <dsp:spPr>
        <a:xfrm>
          <a:off x="3906609" y="3950478"/>
          <a:ext cx="2584831" cy="68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7F7F7F"/>
              </a:solidFill>
              <a:latin typeface="Myriad Pro" panose="020B0503030403020204" pitchFamily="34" charset="0"/>
            </a:rPr>
            <a:t>Capability</a:t>
          </a:r>
        </a:p>
      </dsp:txBody>
      <dsp:txXfrm>
        <a:off x="3906609" y="3950478"/>
        <a:ext cx="2584831" cy="681091"/>
      </dsp:txXfrm>
    </dsp:sp>
    <dsp:sp modelId="{257597F2-002C-41CF-9DAE-BD39CF27C52F}">
      <dsp:nvSpPr>
        <dsp:cNvPr id="0" name=""/>
        <dsp:cNvSpPr/>
      </dsp:nvSpPr>
      <dsp:spPr>
        <a:xfrm rot="5400000">
          <a:off x="3394849" y="992998"/>
          <a:ext cx="3404366" cy="3404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shade val="50000"/>
                <a:hueOff val="830011"/>
                <a:satOff val="-61137"/>
                <a:lumOff val="5157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830011"/>
                <a:satOff val="-61137"/>
                <a:lumOff val="5157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830011"/>
                <a:satOff val="-61137"/>
                <a:lumOff val="515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DCCDB-5376-445C-86DC-EDAA26AD9D7C}">
      <dsp:nvSpPr>
        <dsp:cNvPr id="0" name=""/>
        <dsp:cNvSpPr/>
      </dsp:nvSpPr>
      <dsp:spPr>
        <a:xfrm rot="16200000">
          <a:off x="6897610" y="992998"/>
          <a:ext cx="3404366" cy="3404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shade val="50000"/>
                <a:hueOff val="415005"/>
                <a:satOff val="-30568"/>
                <a:lumOff val="2578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415005"/>
                <a:satOff val="-30568"/>
                <a:lumOff val="2578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415005"/>
                <a:satOff val="-30568"/>
                <a:lumOff val="257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CD348-8CC9-4276-9081-662A98BAF3CB}">
      <dsp:nvSpPr>
        <dsp:cNvPr id="0" name=""/>
        <dsp:cNvSpPr/>
      </dsp:nvSpPr>
      <dsp:spPr>
        <a:xfrm>
          <a:off x="7051882" y="3950478"/>
          <a:ext cx="2584831" cy="68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7F7F7F"/>
              </a:solidFill>
              <a:latin typeface="Myriad Pro" panose="020B0503030403020204" pitchFamily="34" charset="0"/>
            </a:rPr>
            <a:t>Maturity</a:t>
          </a:r>
        </a:p>
      </dsp:txBody>
      <dsp:txXfrm>
        <a:off x="7051882" y="3950478"/>
        <a:ext cx="2584831" cy="681091"/>
      </dsp:txXfrm>
    </dsp:sp>
    <dsp:sp modelId="{9409D48F-E76F-493F-B56D-9A35D71AC317}">
      <dsp:nvSpPr>
        <dsp:cNvPr id="0" name=""/>
        <dsp:cNvSpPr/>
      </dsp:nvSpPr>
      <dsp:spPr>
        <a:xfrm>
          <a:off x="3823552" y="1970117"/>
          <a:ext cx="1559800" cy="155980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yriad Pro" panose="020B0503030403020204" pitchFamily="34" charset="0"/>
            </a:rPr>
            <a:t>Training</a:t>
          </a:r>
        </a:p>
      </dsp:txBody>
      <dsp:txXfrm>
        <a:off x="4041362" y="2154051"/>
        <a:ext cx="899344" cy="1191932"/>
      </dsp:txXfrm>
    </dsp:sp>
    <dsp:sp modelId="{976C2CE0-A3A0-42BD-8518-21F2A5E56367}">
      <dsp:nvSpPr>
        <dsp:cNvPr id="0" name=""/>
        <dsp:cNvSpPr/>
      </dsp:nvSpPr>
      <dsp:spPr>
        <a:xfrm>
          <a:off x="4947732" y="1970117"/>
          <a:ext cx="1559800" cy="155980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218426"/>
                <a:satOff val="-15457"/>
                <a:lumOff val="1187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218426"/>
                <a:satOff val="-15457"/>
                <a:lumOff val="1187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218426"/>
                <a:satOff val="-15457"/>
                <a:lumOff val="118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Myriad Pro" panose="020B0503030403020204" pitchFamily="34" charset="0"/>
            </a:rPr>
            <a:t>Coaching</a:t>
          </a:r>
        </a:p>
      </dsp:txBody>
      <dsp:txXfrm>
        <a:off x="5390378" y="2154051"/>
        <a:ext cx="899344" cy="1191932"/>
      </dsp:txXfrm>
    </dsp:sp>
    <dsp:sp modelId="{714AF66F-929D-4579-92A0-C1EAA0A4204D}">
      <dsp:nvSpPr>
        <dsp:cNvPr id="0" name=""/>
        <dsp:cNvSpPr/>
      </dsp:nvSpPr>
      <dsp:spPr>
        <a:xfrm>
          <a:off x="981980" y="1510064"/>
          <a:ext cx="1078703" cy="107872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436852"/>
                <a:satOff val="-30915"/>
                <a:lumOff val="23751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436852"/>
                <a:satOff val="-30915"/>
                <a:lumOff val="23751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436852"/>
                <a:satOff val="-30915"/>
                <a:lumOff val="237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Myriad Pro" panose="020B0503030403020204" pitchFamily="34" charset="0"/>
            </a:rPr>
            <a:t>Method</a:t>
          </a:r>
        </a:p>
      </dsp:txBody>
      <dsp:txXfrm>
        <a:off x="1139952" y="1668040"/>
        <a:ext cx="762759" cy="762777"/>
      </dsp:txXfrm>
    </dsp:sp>
    <dsp:sp modelId="{FE7C6140-E763-4088-A86B-CFDABCF70D7E}">
      <dsp:nvSpPr>
        <dsp:cNvPr id="0" name=""/>
        <dsp:cNvSpPr/>
      </dsp:nvSpPr>
      <dsp:spPr>
        <a:xfrm>
          <a:off x="584136" y="2411929"/>
          <a:ext cx="529867" cy="52965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655278"/>
                <a:satOff val="-46372"/>
                <a:lumOff val="35626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655278"/>
                <a:satOff val="-46372"/>
                <a:lumOff val="35626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655278"/>
                <a:satOff val="-46372"/>
                <a:lumOff val="356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7F45786-00AB-4D61-87E3-E1464B53B4BC}">
      <dsp:nvSpPr>
        <dsp:cNvPr id="0" name=""/>
        <dsp:cNvSpPr/>
      </dsp:nvSpPr>
      <dsp:spPr>
        <a:xfrm>
          <a:off x="2149205" y="1722254"/>
          <a:ext cx="308309" cy="30810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873704"/>
                <a:satOff val="-61830"/>
                <a:lumOff val="47501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873704"/>
                <a:satOff val="-61830"/>
                <a:lumOff val="47501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873704"/>
                <a:satOff val="-61830"/>
                <a:lumOff val="475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94501FD-E574-40C1-9CD1-18EBB8E1AC90}">
      <dsp:nvSpPr>
        <dsp:cNvPr id="0" name=""/>
        <dsp:cNvSpPr/>
      </dsp:nvSpPr>
      <dsp:spPr>
        <a:xfrm>
          <a:off x="2034632" y="2154353"/>
          <a:ext cx="1078703" cy="107872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655278"/>
                <a:satOff val="-46372"/>
                <a:lumOff val="35626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655278"/>
                <a:satOff val="-46372"/>
                <a:lumOff val="35626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655278"/>
                <a:satOff val="-46372"/>
                <a:lumOff val="356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Myriad Pro" panose="020B0503030403020204" pitchFamily="34" charset="0"/>
            </a:rPr>
            <a:t>Documents</a:t>
          </a:r>
        </a:p>
      </dsp:txBody>
      <dsp:txXfrm>
        <a:off x="2192604" y="2312329"/>
        <a:ext cx="762759" cy="762777"/>
      </dsp:txXfrm>
    </dsp:sp>
    <dsp:sp modelId="{23848D3A-34C9-4FE4-9143-2D64E00C855A}">
      <dsp:nvSpPr>
        <dsp:cNvPr id="0" name=""/>
        <dsp:cNvSpPr/>
      </dsp:nvSpPr>
      <dsp:spPr>
        <a:xfrm>
          <a:off x="2147435" y="3299055"/>
          <a:ext cx="308309" cy="30810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436852"/>
                <a:satOff val="-30915"/>
                <a:lumOff val="23751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436852"/>
                <a:satOff val="-30915"/>
                <a:lumOff val="23751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436852"/>
                <a:satOff val="-30915"/>
                <a:lumOff val="237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3651E825-9CB6-465C-9EB5-B0E453FF06E9}">
      <dsp:nvSpPr>
        <dsp:cNvPr id="0" name=""/>
        <dsp:cNvSpPr/>
      </dsp:nvSpPr>
      <dsp:spPr>
        <a:xfrm>
          <a:off x="1001201" y="2770803"/>
          <a:ext cx="1078703" cy="1078729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218426"/>
                <a:satOff val="-15457"/>
                <a:lumOff val="1187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alpha val="50000"/>
                <a:hueOff val="218426"/>
                <a:satOff val="-15457"/>
                <a:lumOff val="1187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218426"/>
                <a:satOff val="-15457"/>
                <a:lumOff val="118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Myriad Pro" panose="020B0503030403020204" pitchFamily="34" charset="0"/>
            </a:rPr>
            <a:t>Governance</a:t>
          </a:r>
        </a:p>
      </dsp:txBody>
      <dsp:txXfrm>
        <a:off x="1159173" y="2928779"/>
        <a:ext cx="762759" cy="762777"/>
      </dsp:txXfrm>
    </dsp:sp>
    <dsp:sp modelId="{AE560656-91B3-4CD7-AD57-AC1B779C27A6}">
      <dsp:nvSpPr>
        <dsp:cNvPr id="0" name=""/>
        <dsp:cNvSpPr/>
      </dsp:nvSpPr>
      <dsp:spPr>
        <a:xfrm>
          <a:off x="7345496" y="1696909"/>
          <a:ext cx="1988332" cy="198797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Myriad Pro" panose="020B0503030403020204" pitchFamily="34" charset="0"/>
            </a:rPr>
            <a:t>Two-way Support</a:t>
          </a:r>
        </a:p>
      </dsp:txBody>
      <dsp:txXfrm>
        <a:off x="7636680" y="1988041"/>
        <a:ext cx="1405964" cy="1405708"/>
      </dsp:txXfrm>
    </dsp:sp>
    <dsp:sp modelId="{588C841E-D8AB-4573-9D9C-7C627B58E212}">
      <dsp:nvSpPr>
        <dsp:cNvPr id="0" name=""/>
        <dsp:cNvSpPr/>
      </dsp:nvSpPr>
      <dsp:spPr>
        <a:xfrm>
          <a:off x="639769" y="3950478"/>
          <a:ext cx="2584831" cy="68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7F7F7F"/>
              </a:solidFill>
              <a:latin typeface="Myriad Pro" panose="020B0503030403020204" pitchFamily="34" charset="0"/>
            </a:rPr>
            <a:t>Process</a:t>
          </a:r>
        </a:p>
      </dsp:txBody>
      <dsp:txXfrm>
        <a:off x="639769" y="3950478"/>
        <a:ext cx="2584831" cy="681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5D92A-00A0-42C9-9EDD-8E53F71B8834}">
      <dsp:nvSpPr>
        <dsp:cNvPr id="0" name=""/>
        <dsp:cNvSpPr/>
      </dsp:nvSpPr>
      <dsp:spPr>
        <a:xfrm>
          <a:off x="0" y="0"/>
          <a:ext cx="3572274" cy="357227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3F6B43-1ED9-4C89-B01C-3940F63A819A}">
      <dsp:nvSpPr>
        <dsp:cNvPr id="0" name=""/>
        <dsp:cNvSpPr/>
      </dsp:nvSpPr>
      <dsp:spPr>
        <a:xfrm>
          <a:off x="1786137" y="0"/>
          <a:ext cx="4302049" cy="3572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yriad Pro" panose="020B0503030403020204" pitchFamily="34" charset="0"/>
            </a:rPr>
            <a:t>Bolt-ons</a:t>
          </a:r>
        </a:p>
      </dsp:txBody>
      <dsp:txXfrm>
        <a:off x="1786137" y="0"/>
        <a:ext cx="2151024" cy="1071684"/>
      </dsp:txXfrm>
    </dsp:sp>
    <dsp:sp modelId="{B1B9B673-9CA4-4796-A4D2-DBC938977740}">
      <dsp:nvSpPr>
        <dsp:cNvPr id="0" name=""/>
        <dsp:cNvSpPr/>
      </dsp:nvSpPr>
      <dsp:spPr>
        <a:xfrm>
          <a:off x="625149" y="1071684"/>
          <a:ext cx="2321975" cy="23219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553340"/>
            <a:satOff val="-40758"/>
            <a:lumOff val="343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E68FC4-0ACD-4A27-9506-6E79F8FADC5A}">
      <dsp:nvSpPr>
        <dsp:cNvPr id="0" name=""/>
        <dsp:cNvSpPr/>
      </dsp:nvSpPr>
      <dsp:spPr>
        <a:xfrm>
          <a:off x="1786137" y="1071684"/>
          <a:ext cx="4302049" cy="2321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yriad Pro" panose="020B0503030403020204" pitchFamily="34" charset="0"/>
            </a:rPr>
            <a:t>Approach</a:t>
          </a:r>
        </a:p>
      </dsp:txBody>
      <dsp:txXfrm>
        <a:off x="1786137" y="1071684"/>
        <a:ext cx="2151024" cy="1071680"/>
      </dsp:txXfrm>
    </dsp:sp>
    <dsp:sp modelId="{5978E93A-4168-4BF3-985B-751C1B2309B2}">
      <dsp:nvSpPr>
        <dsp:cNvPr id="0" name=""/>
        <dsp:cNvSpPr/>
      </dsp:nvSpPr>
      <dsp:spPr>
        <a:xfrm>
          <a:off x="1250296" y="2143365"/>
          <a:ext cx="1071681" cy="107168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553340"/>
            <a:satOff val="-40758"/>
            <a:lumOff val="343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E3C161-3A16-432D-ADEA-793531804B92}">
      <dsp:nvSpPr>
        <dsp:cNvPr id="0" name=""/>
        <dsp:cNvSpPr/>
      </dsp:nvSpPr>
      <dsp:spPr>
        <a:xfrm>
          <a:off x="1786137" y="2143365"/>
          <a:ext cx="4302049" cy="1071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553340"/>
              <a:satOff val="-40758"/>
              <a:lumOff val="34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yriad Pro" panose="020B0503030403020204" pitchFamily="34" charset="0"/>
            </a:rPr>
            <a:t>People</a:t>
          </a:r>
        </a:p>
      </dsp:txBody>
      <dsp:txXfrm>
        <a:off x="1786137" y="2143365"/>
        <a:ext cx="2151024" cy="1071681"/>
      </dsp:txXfrm>
    </dsp:sp>
    <dsp:sp modelId="{0817E8FC-1F8C-4A3E-97E5-9CC8F607BEFF}">
      <dsp:nvSpPr>
        <dsp:cNvPr id="0" name=""/>
        <dsp:cNvSpPr/>
      </dsp:nvSpPr>
      <dsp:spPr>
        <a:xfrm>
          <a:off x="3937161" y="0"/>
          <a:ext cx="2151024" cy="1071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yriad Pro" panose="020B0503030403020204" pitchFamily="34" charset="0"/>
            </a:rPr>
            <a:t>Disciplined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yriad Pro" panose="020B0503030403020204" pitchFamily="34" charset="0"/>
            </a:rPr>
            <a:t>Up-skilling</a:t>
          </a:r>
        </a:p>
      </dsp:txBody>
      <dsp:txXfrm>
        <a:off x="3937161" y="0"/>
        <a:ext cx="2151024" cy="1071684"/>
      </dsp:txXfrm>
    </dsp:sp>
    <dsp:sp modelId="{EEAA2D1B-C0C8-4B9C-80D4-E2FF88514F7C}">
      <dsp:nvSpPr>
        <dsp:cNvPr id="0" name=""/>
        <dsp:cNvSpPr/>
      </dsp:nvSpPr>
      <dsp:spPr>
        <a:xfrm>
          <a:off x="3937161" y="1071684"/>
          <a:ext cx="2151024" cy="10716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yriad Pro" panose="020B0503030403020204" pitchFamily="34" charset="0"/>
            </a:rPr>
            <a:t>Stepped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yriad Pro" panose="020B0503030403020204" pitchFamily="34" charset="0"/>
            </a:rPr>
            <a:t>Realistic</a:t>
          </a:r>
        </a:p>
      </dsp:txBody>
      <dsp:txXfrm>
        <a:off x="3937161" y="1071684"/>
        <a:ext cx="2151024" cy="1071680"/>
      </dsp:txXfrm>
    </dsp:sp>
    <dsp:sp modelId="{49293813-81F5-4665-B73C-B1AB1327152A}">
      <dsp:nvSpPr>
        <dsp:cNvPr id="0" name=""/>
        <dsp:cNvSpPr/>
      </dsp:nvSpPr>
      <dsp:spPr>
        <a:xfrm>
          <a:off x="3937161" y="2143365"/>
          <a:ext cx="2151024" cy="10716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yriad Pro" panose="020B0503030403020204" pitchFamily="34" charset="0"/>
            </a:rPr>
            <a:t>Training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yriad Pro" panose="020B0503030403020204" pitchFamily="34" charset="0"/>
            </a:rPr>
            <a:t>How To…</a:t>
          </a:r>
        </a:p>
      </dsp:txBody>
      <dsp:txXfrm>
        <a:off x="3937161" y="2143365"/>
        <a:ext cx="2151024" cy="1071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849E-AC6F-42D5-8A1C-68119413E5EE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C6AA-7697-4C5B-A8B1-B676C5433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6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35169-1213-4EF9-A47D-6D81823AF3E3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FBDB8-431C-4275-969A-88320EAB8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DB8-431C-4275-969A-88320EAB80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5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06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2277979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446421" y="2277979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892842" y="2277979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339263" y="2277979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785684" y="2277979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5218" y="1240500"/>
            <a:ext cx="2005013" cy="94122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969696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533365" y="1240500"/>
            <a:ext cx="2005013" cy="94122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969696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91512" y="1240500"/>
            <a:ext cx="2005013" cy="94122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969696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249659" y="1240500"/>
            <a:ext cx="2005013" cy="94122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969696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872628" y="1240500"/>
            <a:ext cx="2005013" cy="94122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969696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74625" y="2446421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613735" y="2446421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1123" y="2446421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7510233" y="2446421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9952998" y="2446421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Isosceles Triangle 23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29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163638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446421" y="3163638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892842" y="3163638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339263" y="3163638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785684" y="3163638"/>
            <a:ext cx="2406316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74625" y="3332080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613735" y="3332080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1123" y="3332080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7510233" y="3332080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9952998" y="3332080"/>
            <a:ext cx="2071688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0" y="1089766"/>
            <a:ext cx="12192000" cy="20105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Isosceles Triangle 14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24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04" y="3163638"/>
            <a:ext cx="2898328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972157" y="3163637"/>
            <a:ext cx="2898328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941610" y="3163637"/>
            <a:ext cx="2898328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8908358" y="3163637"/>
            <a:ext cx="2898328" cy="2799347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74624" y="3332080"/>
            <a:ext cx="2495280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47733" y="3332079"/>
            <a:ext cx="2495280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112580" y="3332079"/>
            <a:ext cx="2495280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9075672" y="3332079"/>
            <a:ext cx="2495280" cy="2494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0" y="1089766"/>
            <a:ext cx="12192000" cy="20105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Isosceles Triangle 1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56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89648" y="1819372"/>
            <a:ext cx="3723588" cy="372358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579030" y="1819372"/>
            <a:ext cx="3723588" cy="372358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8468412" y="1819372"/>
            <a:ext cx="3723588" cy="372358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66775" y="4920876"/>
            <a:ext cx="3394075" cy="471257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866775" y="1970088"/>
            <a:ext cx="3394075" cy="2819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752190" y="4922444"/>
            <a:ext cx="3394075" cy="471257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752190" y="1971656"/>
            <a:ext cx="3394075" cy="2819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637604" y="4920876"/>
            <a:ext cx="3394075" cy="471257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637604" y="1970088"/>
            <a:ext cx="3394075" cy="2819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Isosceles Triangle 1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95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052227" y="1819372"/>
            <a:ext cx="3013885" cy="3013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6115170" y="1819372"/>
            <a:ext cx="3013885" cy="3013885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9178114" y="1819372"/>
            <a:ext cx="3013885" cy="3013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55555" y="4157276"/>
            <a:ext cx="2747176" cy="3814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155556" y="1970089"/>
            <a:ext cx="2747176" cy="120581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220652" y="4158844"/>
            <a:ext cx="2747176" cy="3814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220653" y="1971657"/>
            <a:ext cx="2747176" cy="12042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284502" y="4157276"/>
            <a:ext cx="2747176" cy="3814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9284503" y="1970089"/>
            <a:ext cx="2747176" cy="113234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-10716" y="1819372"/>
            <a:ext cx="3013885" cy="3013885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9640" y="4158844"/>
            <a:ext cx="2747176" cy="3814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99641" y="1971657"/>
            <a:ext cx="2747176" cy="113077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Isosceles Triangle 15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206849" y="3632885"/>
            <a:ext cx="2985151" cy="19175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264498" y="3632886"/>
            <a:ext cx="3851215" cy="19321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264498" y="1719097"/>
            <a:ext cx="6927502" cy="18231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1719097"/>
            <a:ext cx="5173361" cy="3831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34" y="949859"/>
            <a:ext cx="11151917" cy="9464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 spc="-100" baseline="0">
                <a:solidFill>
                  <a:srgbClr val="969696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331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50790" y="1315774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28395" y="1315774"/>
            <a:ext cx="4663604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50790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528395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906000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246400" y="1431401"/>
            <a:ext cx="2071688" cy="20868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7620000" y="1431400"/>
            <a:ext cx="4344528" cy="208683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257946" y="3785963"/>
            <a:ext cx="2071688" cy="20690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7620000" y="3788853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0013156" y="3785962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-1" y="1315477"/>
            <a:ext cx="5059185" cy="46479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Isosceles Triangle 14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0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50790" y="1315774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50790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528395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906000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246400" y="1431401"/>
            <a:ext cx="2071688" cy="20868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257946" y="3785963"/>
            <a:ext cx="2071688" cy="20690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7620000" y="3788853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0013156" y="3785962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-1" y="1315477"/>
            <a:ext cx="5059185" cy="46479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7528395" y="1315774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9906000" y="1315774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7620000" y="1427155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10013156" y="1424264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Isosceles Triangle 23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40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7528395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906000" y="3677472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7620000" y="3788853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0013156" y="3785962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-1" y="1315477"/>
            <a:ext cx="7298268" cy="46479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7528395" y="1315774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9906000" y="1315774"/>
            <a:ext cx="2286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7620000" y="1427155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10013156" y="1424264"/>
            <a:ext cx="2071688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Isosceles Triangle 1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743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-1" y="1315477"/>
            <a:ext cx="5059185" cy="46479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280025" y="1316038"/>
            <a:ext cx="6526213" cy="46482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Isosceles Triangle 7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54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34" y="949859"/>
            <a:ext cx="11151917" cy="9464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 spc="-100" baseline="0">
                <a:solidFill>
                  <a:srgbClr val="969696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7294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348763" y="1315774"/>
            <a:ext cx="3429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869368" y="3677472"/>
            <a:ext cx="5322632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348763" y="3677472"/>
            <a:ext cx="3429000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869368" y="1315477"/>
            <a:ext cx="2431151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392124" y="1315477"/>
            <a:ext cx="2799876" cy="2286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455919" y="1431401"/>
            <a:ext cx="3203142" cy="20868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960972" y="3793098"/>
            <a:ext cx="5132173" cy="208683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55919" y="3785963"/>
            <a:ext cx="2071688" cy="20690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960973" y="1426858"/>
            <a:ext cx="2199503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9473514" y="1423967"/>
            <a:ext cx="2647741" cy="206901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-1" y="1315477"/>
            <a:ext cx="3245709" cy="46479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Isosceles Triangle 14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36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 bwMode="auto">
          <a:xfrm>
            <a:off x="0" y="1340190"/>
            <a:ext cx="2967601" cy="256032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91605" y="1444031"/>
            <a:ext cx="2777143" cy="23536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3083920" y="1340190"/>
            <a:ext cx="2967601" cy="256032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3175525" y="1444031"/>
            <a:ext cx="2777143" cy="23536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6159602" y="1340190"/>
            <a:ext cx="2967601" cy="256032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251207" y="1444031"/>
            <a:ext cx="2777143" cy="23536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Rectangle 36"/>
          <p:cNvSpPr/>
          <p:nvPr userDrawn="1"/>
        </p:nvSpPr>
        <p:spPr bwMode="auto">
          <a:xfrm>
            <a:off x="9224399" y="1340190"/>
            <a:ext cx="2967601" cy="256032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9316004" y="1444031"/>
            <a:ext cx="2777143" cy="23536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Rectangle 38"/>
          <p:cNvSpPr/>
          <p:nvPr userDrawn="1"/>
        </p:nvSpPr>
        <p:spPr bwMode="auto">
          <a:xfrm>
            <a:off x="0" y="4004351"/>
            <a:ext cx="2967601" cy="256032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91605" y="4108192"/>
            <a:ext cx="2777143" cy="23536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 bwMode="auto">
          <a:xfrm>
            <a:off x="3083920" y="4004351"/>
            <a:ext cx="2967601" cy="256032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3175525" y="4108192"/>
            <a:ext cx="2777143" cy="23536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6159602" y="4004351"/>
            <a:ext cx="2967601" cy="256032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6251207" y="4108192"/>
            <a:ext cx="2777143" cy="23536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Isosceles Triangle 17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8506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-1" y="1320464"/>
            <a:ext cx="2619377" cy="46560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701818" y="1320101"/>
            <a:ext cx="2286000" cy="228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5070260" y="1320101"/>
            <a:ext cx="2286000" cy="228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7438702" y="1320101"/>
            <a:ext cx="2286000" cy="228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807144" y="1320101"/>
            <a:ext cx="2286000" cy="228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2701818" y="3690494"/>
            <a:ext cx="2286000" cy="228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5070260" y="3690494"/>
            <a:ext cx="2286000" cy="228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7438702" y="3690494"/>
            <a:ext cx="2286000" cy="228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Isosceles Triangle 12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9219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49" y="2109542"/>
            <a:ext cx="10240454" cy="997196"/>
          </a:xfrm>
          <a:prstGeom prst="rect">
            <a:avLst/>
          </a:prstGeom>
        </p:spPr>
        <p:txBody>
          <a:bodyPr anchor="b" anchorCtr="0"/>
          <a:lstStyle>
            <a:lvl1pPr>
              <a:defRPr sz="7200" spc="-150" baseline="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49" y="3425825"/>
            <a:ext cx="10240454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rgbClr val="336699"/>
                </a:solidFill>
                <a:effectLst/>
                <a:latin typeface="Myriad Pro Light" panose="020B060303040302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7" name="Isosceles Triangle 6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1" y="2819606"/>
            <a:ext cx="11151917" cy="1218795"/>
          </a:xfrm>
          <a:prstGeom prst="rect">
            <a:avLst/>
          </a:prstGeom>
        </p:spPr>
        <p:txBody>
          <a:bodyPr anchor="b" anchorCtr="0"/>
          <a:lstStyle>
            <a:lvl1pPr>
              <a:defRPr sz="8800" spc="-300" baseline="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842547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0491" y="1447800"/>
            <a:ext cx="11151917" cy="1840504"/>
          </a:xfrm>
          <a:prstGeom prst="rect">
            <a:avLst/>
          </a:prstGeom>
        </p:spPr>
        <p:txBody>
          <a:bodyPr/>
          <a:lstStyle>
            <a:lvl1pPr>
              <a:buClr>
                <a:srgbClr val="336699"/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rgbClr val="336699"/>
              </a:buClr>
              <a:buFont typeface="Arial" pitchFamily="34" charset="0"/>
              <a:buChar char="•"/>
              <a:defRPr>
                <a:latin typeface="Myriad Pro" panose="020B0503030403020204" pitchFamily="34" charset="0"/>
              </a:defRPr>
            </a:lvl2pPr>
            <a:lvl3pPr>
              <a:buClr>
                <a:srgbClr val="336699"/>
              </a:buClr>
              <a:buFont typeface="Arial" pitchFamily="34" charset="0"/>
              <a:buChar char="•"/>
              <a:defRPr>
                <a:latin typeface="Myriad Pro" panose="020B0503030403020204" pitchFamily="34" charset="0"/>
              </a:defRPr>
            </a:lvl3pPr>
            <a:lvl4pPr>
              <a:buClr>
                <a:srgbClr val="336699"/>
              </a:buClr>
              <a:buFont typeface="Arial" pitchFamily="34" charset="0"/>
              <a:buChar char="•"/>
              <a:defRPr>
                <a:latin typeface="+mn-lt"/>
              </a:defRPr>
            </a:lvl4pPr>
            <a:lvl5pPr>
              <a:buClr>
                <a:srgbClr val="336699"/>
              </a:buClr>
              <a:buFont typeface="Arial" pitchFamily="34" charset="0"/>
              <a:buChar char="•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Isosceles Triangle 5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921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1"/>
            <a:ext cx="11151917" cy="22775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solidFill>
                  <a:srgbClr val="7F7F7F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1200"/>
              </a:spcBef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</a:defRPr>
            </a:lvl2pPr>
            <a:lvl3pPr marL="231429" indent="0">
              <a:spcBef>
                <a:spcPts val="1200"/>
              </a:spcBef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</a:defRPr>
            </a:lvl3pPr>
            <a:lvl4pPr marL="456519" indent="0">
              <a:spcBef>
                <a:spcPts val="1200"/>
              </a:spcBef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</a:defRPr>
            </a:lvl4pPr>
            <a:lvl5pPr marL="692704" indent="0">
              <a:spcBef>
                <a:spcPts val="1200"/>
              </a:spcBef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00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00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Isosceles Triangle 8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999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1200"/>
              </a:spcBef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Myriad Pro Light" panose="020B06030304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712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1200"/>
              </a:spcBef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53140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1143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4000" b="0" cap="none" baseline="0">
                <a:solidFill>
                  <a:srgbClr val="7F7F7F"/>
                </a:solidFill>
                <a:latin typeface="Myriad Pro" panose="020B0503030403020204" pitchFamily="34" charset="0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Myriad Pro" panose="020B0503030403020204" pitchFamily="34" charset="0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24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89" y="1572963"/>
            <a:ext cx="12188825" cy="6527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4625" y="1673225"/>
            <a:ext cx="11736388" cy="474663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4625" y="2327275"/>
            <a:ext cx="10226675" cy="4302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yriad Pro" panose="020B0503030403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200">
                <a:latin typeface="Myriad Pro" panose="020B0503030403020204" pitchFamily="34" charset="0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34" y="949859"/>
            <a:ext cx="11151917" cy="9464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 spc="-100" baseline="0">
                <a:solidFill>
                  <a:srgbClr val="969696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Isosceles Triangle 9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6939"/>
      </p:ext>
    </p:extLst>
  </p:cSld>
  <p:clrMapOvr>
    <a:masterClrMapping/>
  </p:clrMapOvr>
  <p:transition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4000" b="0" cap="none" baseline="0">
                <a:solidFill>
                  <a:srgbClr val="7F7F7F"/>
                </a:solidFill>
                <a:latin typeface="Myriad Pro" panose="020B0503030403020204" pitchFamily="34" charset="0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Myriad Pro" panose="020B0503030403020204" pitchFamily="34" charset="0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2921632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526" y="0"/>
            <a:ext cx="5988023" cy="6858000"/>
          </a:xfrm>
          <a:prstGeom prst="rect">
            <a:avLst/>
          </a:prstGeom>
          <a:solidFill>
            <a:srgbClr val="3366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Myriad Pro" panose="020B0503030403020204" pitchFamily="34" charset="0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81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rgbClr val="3366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 Light" panose="020B0603030403020204" pitchFamily="34" charset="0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2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rgbClr val="3366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73686" y="6108687"/>
            <a:ext cx="1521668" cy="6001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022"/>
            <a:r>
              <a:rPr lang="en-US" sz="3900" spc="-7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Pro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668374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12192000" cy="5124451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5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 Light" panose="020B0603030403020204" pitchFamily="34" charset="0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2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" panose="020B0503030403020204" pitchFamily="34" charset="0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373686" y="6108687"/>
            <a:ext cx="1521668" cy="6001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022"/>
            <a:r>
              <a:rPr lang="en-US" sz="3900" spc="-70" dirty="0">
                <a:solidFill>
                  <a:srgbClr val="009E49"/>
                </a:solidFill>
                <a:latin typeface="Segoe Pro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724515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012084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1363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lor Block Header&amp;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6" y="0"/>
            <a:ext cx="3587116" cy="6858000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09535" fontAlgn="base">
              <a:spcBef>
                <a:spcPct val="0"/>
              </a:spcBef>
              <a:spcAft>
                <a:spcPct val="0"/>
              </a:spcAft>
            </a:pPr>
            <a:endParaRPr lang="en-US" sz="218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151" y="27027"/>
            <a:ext cx="2986829" cy="275113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99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Myriad Pro Light" panose="020B0603030403020204" pitchFamily="34" charset="0"/>
              </a:defRPr>
            </a:lvl1pPr>
            <a:lvl2pPr marL="606450" indent="0">
              <a:buNone/>
              <a:defRPr sz="2686" b="1"/>
            </a:lvl2pPr>
            <a:lvl3pPr marL="1212900" indent="0">
              <a:buNone/>
              <a:defRPr sz="2388" b="1"/>
            </a:lvl3pPr>
            <a:lvl4pPr marL="1819350" indent="0">
              <a:buNone/>
              <a:defRPr sz="2089" b="1"/>
            </a:lvl4pPr>
            <a:lvl5pPr marL="2425800" indent="0">
              <a:buNone/>
              <a:defRPr sz="2089" b="1"/>
            </a:lvl5pPr>
            <a:lvl6pPr marL="3032251" indent="0">
              <a:buNone/>
              <a:defRPr sz="2089" b="1"/>
            </a:lvl6pPr>
            <a:lvl7pPr marL="3638700" indent="0">
              <a:buNone/>
              <a:defRPr sz="2089" b="1"/>
            </a:lvl7pPr>
            <a:lvl8pPr marL="4245151" indent="0">
              <a:buNone/>
              <a:defRPr sz="2089" b="1"/>
            </a:lvl8pPr>
            <a:lvl9pPr marL="4851601" indent="0">
              <a:buNone/>
              <a:defRPr sz="208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90389" y="1033461"/>
            <a:ext cx="7993557" cy="4860925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195">
                <a:solidFill>
                  <a:schemeClr val="bg2"/>
                </a:solidFill>
                <a:latin typeface="+mn-lt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ctr" defTabSz="911814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3006" y="3054084"/>
            <a:ext cx="2969566" cy="180049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buNone/>
              <a:defRPr sz="1596" spc="0" baseline="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Segoe UI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buNone/>
              <a:defRPr sz="1197" spc="0" baseline="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Segoe UI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buNone/>
              <a:defRPr sz="1097" spc="0" baseline="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Segoe UI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buNone/>
              <a:defRPr sz="1197" spc="0" baseline="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Segoe UI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buNone/>
              <a:defRPr sz="1197" spc="0" baseline="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261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lor 3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5002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8619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 Non-Bullete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823" y="156881"/>
            <a:ext cx="7013293" cy="849563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9519" y="1182690"/>
            <a:ext cx="6024228" cy="3923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9" y="6161471"/>
            <a:ext cx="2361318" cy="5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6316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 Non-Bullete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823" y="327863"/>
            <a:ext cx="7013293" cy="8495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7F7F7F"/>
                </a:solidFill>
                <a:latin typeface="Myriad Pro Light" panose="020B0403030403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519" y="1182690"/>
            <a:ext cx="6024228" cy="3923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7F7F7F"/>
                </a:solidFill>
                <a:latin typeface="Myriad Pro Light" panose="020B06030304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8401"/>
      </p:ext>
    </p:extLst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7432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19" y="143938"/>
            <a:ext cx="2383498" cy="3770336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7F7F7F"/>
                </a:solidFill>
                <a:latin typeface="Myriad Pro" panose="020B05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71537" y="949859"/>
            <a:ext cx="8455598" cy="50819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 spc="-100" baseline="0">
                <a:solidFill>
                  <a:srgbClr val="969696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05911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62573" y="2106756"/>
            <a:ext cx="6764561" cy="40314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600" spc="-10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2106613"/>
            <a:ext cx="4343400" cy="402336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34" y="949859"/>
            <a:ext cx="11151917" cy="9464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400" spc="-100" baseline="0">
                <a:solidFill>
                  <a:srgbClr val="969696"/>
                </a:solidFill>
                <a:latin typeface="Myriad Pro" panose="020B0503030403020204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927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5634" y="143938"/>
            <a:ext cx="11151917" cy="69249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Myriad Pro Light" panose="020B06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Isosceles Triangle 3"/>
          <p:cNvSpPr/>
          <p:nvPr userDrawn="1"/>
        </p:nvSpPr>
        <p:spPr bwMode="auto">
          <a:xfrm rot="5400000">
            <a:off x="-31953" y="268223"/>
            <a:ext cx="463296" cy="3993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44" y="6307334"/>
            <a:ext cx="384768" cy="45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96" y="6483996"/>
            <a:ext cx="1425319" cy="307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8" b="39503"/>
          <a:stretch/>
        </p:blipFill>
        <p:spPr>
          <a:xfrm>
            <a:off x="9338819" y="6433623"/>
            <a:ext cx="755548" cy="357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44" y="6445554"/>
            <a:ext cx="345846" cy="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408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" y="6168447"/>
            <a:ext cx="2351203" cy="580719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 bwMode="auto">
          <a:xfrm>
            <a:off x="2759123" y="6283657"/>
            <a:ext cx="311351" cy="311351"/>
          </a:xfrm>
          <a:prstGeom prst="ellipse">
            <a:avLst/>
          </a:prstGeom>
          <a:solidFill>
            <a:srgbClr val="2065A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3492544" y="6283657"/>
            <a:ext cx="311351" cy="311351"/>
          </a:xfrm>
          <a:prstGeom prst="ellipse">
            <a:avLst/>
          </a:prstGeom>
          <a:solidFill>
            <a:srgbClr val="6598C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4225965" y="6268835"/>
            <a:ext cx="311351" cy="311351"/>
          </a:xfrm>
          <a:prstGeom prst="ellipse">
            <a:avLst/>
          </a:prstGeom>
          <a:solidFill>
            <a:srgbClr val="1937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643944" y="6630662"/>
            <a:ext cx="53380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CONSULTING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329221" y="6630662"/>
            <a:ext cx="6796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MICROSOFT</a:t>
            </a:r>
            <a:r>
              <a:rPr lang="en-GB" sz="7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PPM</a:t>
            </a:r>
            <a:endParaRPr lang="en-GB" sz="700" b="1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98897" y="6630662"/>
            <a:ext cx="39914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05734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663" r:id="rId2"/>
    <p:sldLayoutId id="2147483690" r:id="rId3"/>
    <p:sldLayoutId id="2147483683" r:id="rId4"/>
    <p:sldLayoutId id="2147483684" r:id="rId5"/>
    <p:sldLayoutId id="2147483801" r:id="rId6"/>
    <p:sldLayoutId id="2147483682" r:id="rId7"/>
    <p:sldLayoutId id="2147483664" r:id="rId8"/>
    <p:sldLayoutId id="2147483667" r:id="rId9"/>
    <p:sldLayoutId id="2147483685" r:id="rId10"/>
    <p:sldLayoutId id="2147483697" r:id="rId11"/>
    <p:sldLayoutId id="2147483702" r:id="rId12"/>
    <p:sldLayoutId id="2147483689" r:id="rId13"/>
    <p:sldLayoutId id="2147483691" r:id="rId14"/>
    <p:sldLayoutId id="2147483688" r:id="rId15"/>
    <p:sldLayoutId id="2147483687" r:id="rId16"/>
    <p:sldLayoutId id="2147483695" r:id="rId17"/>
    <p:sldLayoutId id="2147483704" r:id="rId18"/>
    <p:sldLayoutId id="2147483701" r:id="rId19"/>
    <p:sldLayoutId id="2147483694" r:id="rId20"/>
    <p:sldLayoutId id="2147483700" r:id="rId21"/>
    <p:sldLayoutId id="2147483696" r:id="rId22"/>
    <p:sldLayoutId id="2147483669" r:id="rId23"/>
    <p:sldLayoutId id="2147483670" r:id="rId24"/>
    <p:sldLayoutId id="2147483679" r:id="rId25"/>
    <p:sldLayoutId id="2147483680" r:id="rId26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000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Segoe Pro Light" pitchFamily="34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None/>
        <a:defRPr sz="4000" kern="1200" spc="-100" baseline="0">
          <a:solidFill>
            <a:schemeClr val="tx2"/>
          </a:solidFill>
          <a:latin typeface="Segoe Pro Light" pitchFamily="34" charset="0"/>
          <a:ea typeface="+mn-ea"/>
          <a:cs typeface="+mn-cs"/>
        </a:defRPr>
      </a:lvl1pPr>
      <a:lvl2pPr marL="0" indent="0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None/>
        <a:tabLst>
          <a:tab pos="630238" algn="l"/>
        </a:tabLst>
        <a:defRPr sz="2000" kern="1200" spc="-70" baseline="0">
          <a:solidFill>
            <a:schemeClr val="tx2"/>
          </a:solidFill>
          <a:latin typeface="Segoe Pro" pitchFamily="34" charset="0"/>
          <a:ea typeface="+mn-ea"/>
          <a:cs typeface="+mn-cs"/>
        </a:defRPr>
      </a:lvl2pPr>
      <a:lvl3pPr marL="0" indent="0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None/>
        <a:tabLst/>
        <a:defRPr sz="1600" kern="1200" spc="-70" baseline="0">
          <a:solidFill>
            <a:schemeClr val="tx2"/>
          </a:solidFill>
          <a:latin typeface="Segoe Pro" pitchFamily="34" charset="0"/>
          <a:ea typeface="+mn-ea"/>
          <a:cs typeface="+mn-cs"/>
        </a:defRPr>
      </a:lvl3pPr>
      <a:lvl4pPr marL="1258887" indent="0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None/>
        <a:tabLst>
          <a:tab pos="914400" algn="l"/>
        </a:tabLst>
        <a:defRPr sz="2000" kern="1200">
          <a:solidFill>
            <a:schemeClr val="tx2"/>
          </a:solidFill>
          <a:latin typeface="Segoe Pro" pitchFamily="34" charset="0"/>
          <a:ea typeface="+mn-ea"/>
          <a:cs typeface="+mn-cs"/>
        </a:defRPr>
      </a:lvl4pPr>
      <a:lvl5pPr marL="1482725" indent="0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None/>
        <a:defRPr sz="2000" kern="1200">
          <a:solidFill>
            <a:schemeClr val="tx2"/>
          </a:solidFill>
          <a:latin typeface="Segoe Pro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2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2552" y="143938"/>
            <a:ext cx="11151917" cy="692497"/>
          </a:xfrm>
          <a:prstGeom prst="rect">
            <a:avLst/>
          </a:prstGeom>
        </p:spPr>
        <p:txBody>
          <a:bodyPr/>
          <a:lstStyle>
            <a:lvl1pPr algn="l" defTabSz="9130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rgbClr val="336699"/>
                </a:solidFill>
                <a:effectLst/>
                <a:latin typeface="Myriad Pro Light" panose="020B060303040302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1" y="6236686"/>
            <a:ext cx="2351203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9" r:id="rId11"/>
    <p:sldLayoutId id="2147483800" r:id="rId12"/>
  </p:sldLayoutIdLst>
  <p:transition>
    <p:fade/>
  </p:transition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solidFill>
            <a:srgbClr val="009E49"/>
          </a:soli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336699"/>
        </a:buClr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Myriad Pro" panose="020B0503030403020204" pitchFamily="34" charset="0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Myriad Pro" panose="020B0503030403020204" pitchFamily="34" charset="0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Myriad Pro" panose="020B0503030403020204" pitchFamily="34" charset="0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Myriad Pro" panose="020B0503030403020204" pitchFamily="34" charset="0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Myriad Pro" panose="020B0503030403020204" pitchFamily="34" charset="0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7"/>
          <a:stretch/>
        </p:blipFill>
        <p:spPr>
          <a:xfrm>
            <a:off x="4877" y="0"/>
            <a:ext cx="6238268" cy="62452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268780"/>
            <a:ext cx="4177863" cy="120861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31750"/>
          </a:effectLst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rgbClr val="336699"/>
                </a:solidFill>
                <a:effectLst/>
                <a:latin typeface="Myriad Pro Light" panose="020B060303040302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GB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Professionalising your PMO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43327" y="4637266"/>
            <a:ext cx="3782188" cy="548212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rgbClr val="336699"/>
                </a:solidFill>
                <a:effectLst/>
                <a:latin typeface="Myriad Pro Light" panose="020B060303040302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GB" sz="2000" dirty="0">
                <a:solidFill>
                  <a:srgbClr val="2065AD"/>
                </a:solidFill>
                <a:latin typeface="Myriad Pro" panose="020B0503030403020204" pitchFamily="34" charset="0"/>
              </a:rPr>
              <a:t>Emma-Ruth Arnaz-Pemberton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15" y="0"/>
            <a:ext cx="596648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839" y="128336"/>
            <a:ext cx="1226682" cy="6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260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Consider: </a:t>
            </a:r>
            <a:r>
              <a:rPr lang="en-GB" dirty="0"/>
              <a:t>Differentiation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9519" y="1182690"/>
            <a:ext cx="4304012" cy="13397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Publishing a Service Catalogue will help people understand what you DON’T do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5936115"/>
              </p:ext>
            </p:extLst>
          </p:nvPr>
        </p:nvGraphicFramePr>
        <p:xfrm>
          <a:off x="3476047" y="912901"/>
          <a:ext cx="4983655" cy="356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69823" y="3449094"/>
            <a:ext cx="7076908" cy="225014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In real life…</a:t>
            </a:r>
          </a:p>
          <a:p>
            <a:pPr>
              <a:spcAft>
                <a:spcPts val="1200"/>
              </a:spcAft>
            </a:pPr>
            <a:r>
              <a:rPr lang="en-GB" dirty="0"/>
              <a:t>Your PPM DNA will help you identify your Services</a:t>
            </a:r>
          </a:p>
          <a:p>
            <a:r>
              <a:rPr lang="en-GB" dirty="0"/>
              <a:t>	</a:t>
            </a: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Portfolio Function : Delivering the right thing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Delivery Function:  Delivering the right way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Center of Excellence Function : Delivering the skills</a:t>
            </a:r>
          </a:p>
        </p:txBody>
      </p:sp>
    </p:spTree>
    <p:extLst>
      <p:ext uri="{BB962C8B-B14F-4D97-AF65-F5344CB8AC3E}">
        <p14:creationId xmlns:p14="http://schemas.microsoft.com/office/powerpoint/2010/main" val="608586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7"/>
          <a:stretch/>
        </p:blipFill>
        <p:spPr>
          <a:xfrm>
            <a:off x="4877" y="0"/>
            <a:ext cx="6238268" cy="62452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219200"/>
            <a:ext cx="4177863" cy="693683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31750"/>
          </a:effectLst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rgbClr val="336699"/>
                </a:solidFill>
                <a:effectLst/>
                <a:latin typeface="Myriad Pro Light" panose="020B060303040302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GB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Three Steps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43327" y="4637266"/>
            <a:ext cx="3782188" cy="548212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rgbClr val="336699"/>
                </a:solidFill>
                <a:effectLst/>
                <a:latin typeface="Myriad Pro Light" panose="020B060303040302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GB" sz="2000" dirty="0">
                <a:solidFill>
                  <a:srgbClr val="2065AD"/>
                </a:solidFill>
                <a:latin typeface="Myriad Pro" panose="020B0503030403020204" pitchFamily="34" charset="0"/>
              </a:rPr>
              <a:t>For Your Growing PMO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15" y="0"/>
            <a:ext cx="596648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839" y="128336"/>
            <a:ext cx="1226682" cy="6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651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69823" y="3018173"/>
            <a:ext cx="7076908" cy="225014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In real life…</a:t>
            </a:r>
          </a:p>
          <a:p>
            <a:pPr>
              <a:spcAft>
                <a:spcPts val="1200"/>
              </a:spcAft>
            </a:pPr>
            <a:r>
              <a:rPr lang="en-GB" dirty="0"/>
              <a:t>Understand your Strategy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Where are you today?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	Where do you want to be tomorrow?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		How will you get there?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			How will you prove it?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69823" y="327863"/>
            <a:ext cx="9904080" cy="849563"/>
          </a:xfrm>
        </p:spPr>
        <p:txBody>
          <a:bodyPr/>
          <a:lstStyle/>
          <a:p>
            <a:r>
              <a:rPr lang="en-GB" sz="2800" dirty="0"/>
              <a:t>Step 1: </a:t>
            </a:r>
            <a:r>
              <a:rPr lang="en-GB" dirty="0"/>
              <a:t>Get Focused on the Now and Then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99519" y="1182690"/>
            <a:ext cx="4304012" cy="1339793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Font typeface="Arial" pitchFamily="34" charset="0"/>
              <a:buBlip>
                <a:blip r:embed="rId2"/>
              </a:buBlip>
            </a:pPr>
            <a:r>
              <a:rPr lang="en-GB" dirty="0"/>
              <a:t>There are psychological benefits to writing things down…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9091787"/>
              </p:ext>
            </p:extLst>
          </p:nvPr>
        </p:nvGraphicFramePr>
        <p:xfrm>
          <a:off x="3508151" y="1092833"/>
          <a:ext cx="4983655" cy="356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6838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195729" y="-419724"/>
            <a:ext cx="7514897" cy="6858000"/>
          </a:xfrm>
          <a:prstGeom prst="rect">
            <a:avLst/>
          </a:prstGeom>
          <a:solidFill>
            <a:srgbClr val="F8FAFB">
              <a:alpha val="69804"/>
            </a:srgbClr>
          </a:solidFill>
          <a:ln>
            <a:noFill/>
            <a:headEnd type="none" w="med" len="med"/>
            <a:tailEnd type="none" w="med" len="med"/>
          </a:ln>
          <a:effectLst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1929" y="1222893"/>
            <a:ext cx="9136380" cy="435110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An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eco-system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with opportunity for all and an understanding that Project Management in the organisation isn’t an exclusive club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Step 2: </a:t>
            </a:r>
            <a:r>
              <a:rPr lang="en-GB" dirty="0"/>
              <a:t>Methods &amp; Eco Systems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558706"/>
              </p:ext>
            </p:extLst>
          </p:nvPr>
        </p:nvGraphicFramePr>
        <p:xfrm>
          <a:off x="939885" y="138083"/>
          <a:ext cx="10302239" cy="562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93165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666592" y="0"/>
            <a:ext cx="6898319" cy="6363325"/>
          </a:xfrm>
          <a:prstGeom prst="rect">
            <a:avLst/>
          </a:prstGeom>
          <a:solidFill>
            <a:srgbClr val="F8FAFB">
              <a:alpha val="69804"/>
            </a:srgbClr>
          </a:solidFill>
          <a:ln>
            <a:noFill/>
            <a:headEnd type="none" w="med" len="med"/>
            <a:tailEnd type="none" w="med" len="med"/>
          </a:ln>
          <a:effectLst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86592"/>
              </p:ext>
            </p:extLst>
          </p:nvPr>
        </p:nvGraphicFramePr>
        <p:xfrm>
          <a:off x="1987409" y="2396915"/>
          <a:ext cx="6088187" cy="357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Step 3: </a:t>
            </a:r>
            <a:r>
              <a:rPr lang="en-GB" dirty="0"/>
              <a:t>Adoption &amp; Change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99518" y="1182690"/>
            <a:ext cx="8892607" cy="1339793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Font typeface="Arial" pitchFamily="34" charset="0"/>
              <a:buBlip>
                <a:blip r:embed="rId7"/>
              </a:buBlip>
            </a:pPr>
            <a:r>
              <a:rPr lang="en-GB" dirty="0"/>
              <a:t>A recent search for books on the topic of managing change turned up over 6,000 titles – each with its own perspective(s)</a:t>
            </a:r>
          </a:p>
        </p:txBody>
      </p:sp>
    </p:spTree>
    <p:extLst>
      <p:ext uri="{BB962C8B-B14F-4D97-AF65-F5344CB8AC3E}">
        <p14:creationId xmlns:p14="http://schemas.microsoft.com/office/powerpoint/2010/main" val="27199194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So what?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70416" y="1650071"/>
            <a:ext cx="7650949" cy="3424102"/>
          </a:xfrm>
        </p:spPr>
        <p:txBody>
          <a:bodyPr/>
          <a:lstStyle/>
          <a:p>
            <a:r>
              <a:rPr lang="en-GB" sz="2400" dirty="0"/>
              <a:t>All PMOs go through the same journey, but a different flavour</a:t>
            </a:r>
          </a:p>
          <a:p>
            <a:endParaRPr lang="en-GB" sz="2400" dirty="0"/>
          </a:p>
          <a:p>
            <a:r>
              <a:rPr lang="en-GB" sz="2400" dirty="0"/>
              <a:t>Learn from others experiences for the best chance of PMO success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Take a few minutes now to think about or discuss what kind of </a:t>
            </a:r>
          </a:p>
          <a:p>
            <a:r>
              <a:rPr lang="en-GB" sz="2400" dirty="0"/>
              <a:t>value is important to your organisation?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1570974"/>
            <a:ext cx="1300593" cy="13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" y="3362122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74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313" y="338180"/>
            <a:ext cx="7013293" cy="849563"/>
          </a:xfrm>
        </p:spPr>
        <p:txBody>
          <a:bodyPr/>
          <a:lstStyle/>
          <a:p>
            <a:r>
              <a:rPr lang="en-GB" sz="4400" b="0" dirty="0">
                <a:latin typeface="Myriad Pro Light" panose="020B0403030403020204" pitchFamily="34" charset="0"/>
              </a:rPr>
              <a:t>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43454" y="1521649"/>
            <a:ext cx="9057291" cy="383074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3"/>
              </a:buBlip>
            </a:pPr>
            <a:r>
              <a:rPr lang="en-GB" dirty="0"/>
              <a:t>Wellingtone’s Director of Consulting Services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4"/>
              </a:buBlip>
            </a:pPr>
            <a:r>
              <a:rPr lang="en-GB" dirty="0"/>
              <a:t>Chair of the APM PMO Specific Interest Group in the UK </a:t>
            </a:r>
            <a:r>
              <a:rPr lang="en-GB" sz="1400" i="1" dirty="0"/>
              <a:t>(apm.org.uk)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5"/>
              </a:buBlip>
            </a:pPr>
            <a:r>
              <a:rPr lang="en-GB" dirty="0"/>
              <a:t>Judge of the APM Awards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4"/>
              </a:buBlip>
            </a:pPr>
            <a:r>
              <a:rPr lang="en-GB" dirty="0"/>
              <a:t>   PMO Manager for Project Managers Without </a:t>
            </a:r>
            <a:r>
              <a:rPr lang="en-GB" sz="1400" dirty="0"/>
              <a:t>Borders </a:t>
            </a:r>
            <a:r>
              <a:rPr lang="en-GB" sz="1400" i="1" dirty="0"/>
              <a:t>(pmwb.org)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3"/>
              </a:buBlip>
            </a:pPr>
            <a:r>
              <a:rPr lang="en-GB" dirty="0"/>
              <a:t>Mentor for Project Managers Against Poverty </a:t>
            </a:r>
            <a:r>
              <a:rPr lang="en-GB" sz="1400" i="1" dirty="0"/>
              <a:t>(http://www.projectmanagersagainstpoverty.org/)</a:t>
            </a:r>
            <a:endParaRPr lang="en-GB" i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5"/>
              </a:buBlip>
            </a:pPr>
            <a:r>
              <a:rPr lang="en-GB" dirty="0"/>
              <a:t>Speaker, writer, enthusiast of all things PMO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/>
              <a:t>Co-authored guidance such as: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4"/>
              </a:buBlip>
            </a:pPr>
            <a:r>
              <a:rPr lang="en-GB" dirty="0"/>
              <a:t>Axelos Portfolio, Programme, and Project Offices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Blip>
                <a:blip r:embed="rId5"/>
              </a:buBlip>
            </a:pPr>
            <a:r>
              <a:rPr lang="en-GB" dirty="0"/>
              <a:t>Real Project Management by Peter Taylor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0534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823" y="275126"/>
            <a:ext cx="7013293" cy="849563"/>
          </a:xfrm>
        </p:spPr>
        <p:txBody>
          <a:bodyPr/>
          <a:lstStyle/>
          <a:p>
            <a:r>
              <a:rPr lang="en-GB" sz="4400" dirty="0">
                <a:latin typeface="Myriad Pro Light" panose="020B0403030403020204" pitchFamily="34" charset="0"/>
              </a:rPr>
              <a:t>Did You Know?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6718" y="1411290"/>
            <a:ext cx="7638419" cy="3893807"/>
          </a:xfrm>
        </p:spPr>
        <p:txBody>
          <a:bodyPr/>
          <a:lstStyle/>
          <a:p>
            <a:r>
              <a:rPr lang="en-GB" dirty="0"/>
              <a:t>Wellingtone run the only UK focused PPM and PMO research?</a:t>
            </a:r>
          </a:p>
          <a:p>
            <a:endParaRPr lang="en-GB" dirty="0"/>
          </a:p>
          <a:p>
            <a:r>
              <a:rPr lang="en-GB" dirty="0"/>
              <a:t>Some of our findings:</a:t>
            </a:r>
          </a:p>
          <a:p>
            <a:endParaRPr lang="en-GB" dirty="0"/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There isn’t one answer when setting up any kind of PMO</a:t>
            </a:r>
          </a:p>
          <a:p>
            <a:pPr marL="342900" indent="-342900">
              <a:buBlip>
                <a:blip r:embed="rId2"/>
              </a:buBlip>
            </a:pPr>
            <a:endParaRPr lang="en-GB" dirty="0"/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Only 16% of PMOs facilitate Benefits Realisation</a:t>
            </a:r>
          </a:p>
          <a:p>
            <a:pPr marL="342900" indent="-342900">
              <a:buBlip>
                <a:blip r:embed="rId2"/>
              </a:buBlip>
            </a:pPr>
            <a:endParaRPr lang="en-GB" dirty="0"/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Almost 71% of organisations have a PMO, but only 48% have a defined strategy</a:t>
            </a:r>
          </a:p>
          <a:p>
            <a:pPr marL="342900" indent="-342900">
              <a:buBlip>
                <a:blip r:embed="rId2"/>
              </a:buBlip>
            </a:pPr>
            <a:endParaRPr lang="en-GB" dirty="0"/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Only 26% of PMOs are seen as strategic value-adding business partner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248968" y="5399964"/>
            <a:ext cx="194303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Source: The State of Project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Management survey 2017 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(Wellingtone &amp; APM PMO SIG)</a:t>
            </a:r>
          </a:p>
        </p:txBody>
      </p:sp>
    </p:spTree>
    <p:extLst>
      <p:ext uri="{BB962C8B-B14F-4D97-AF65-F5344CB8AC3E}">
        <p14:creationId xmlns:p14="http://schemas.microsoft.com/office/powerpoint/2010/main" val="14427392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0" dirty="0"/>
              <a:t>Today…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7296" y="1676302"/>
            <a:ext cx="7460856" cy="3025171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GB" dirty="0"/>
              <a:t>Will propose some of the things you need to consider when building or transforming your PMO</a:t>
            </a:r>
          </a:p>
          <a:p>
            <a:pPr marL="342900" indent="-342900">
              <a:buBlip>
                <a:blip r:embed="rId2"/>
              </a:buBlip>
            </a:pPr>
            <a:endParaRPr lang="en-GB" dirty="0"/>
          </a:p>
          <a:p>
            <a:pPr marL="342900" indent="-342900">
              <a:buBlip>
                <a:blip r:embed="rId3"/>
              </a:buBlip>
            </a:pPr>
            <a:r>
              <a:rPr lang="en-GB" dirty="0"/>
              <a:t>Will reveal real life examples in defining the PMO of your future</a:t>
            </a:r>
          </a:p>
          <a:p>
            <a:pPr marL="342900" indent="-342900">
              <a:buBlip>
                <a:blip r:embed="rId4"/>
              </a:buBlip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8675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Consider: </a:t>
            </a:r>
            <a:r>
              <a:rPr lang="en-GB" dirty="0"/>
              <a:t>One size does not fit 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9519" y="1182690"/>
            <a:ext cx="4304012" cy="13397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The ‘P’ in PMO continues to elude us</a:t>
            </a:r>
          </a:p>
          <a:p>
            <a:pPr marL="342900" indent="-342900">
              <a:buBlip>
                <a:blip r:embed="rId3"/>
              </a:buBlip>
            </a:pPr>
            <a:r>
              <a:rPr lang="en-GB" dirty="0"/>
              <a:t>52% of PMOs don’t have a strategy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9886434"/>
              </p:ext>
            </p:extLst>
          </p:nvPr>
        </p:nvGraphicFramePr>
        <p:xfrm>
          <a:off x="3476047" y="912901"/>
          <a:ext cx="4983655" cy="356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69823" y="3449094"/>
            <a:ext cx="7076908" cy="225014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In real life…</a:t>
            </a:r>
          </a:p>
          <a:p>
            <a:r>
              <a:rPr lang="en-GB" dirty="0">
                <a:solidFill>
                  <a:srgbClr val="193760"/>
                </a:solidFill>
              </a:rPr>
              <a:t>Your PPM DNA is a bit:</a:t>
            </a:r>
          </a:p>
          <a:p>
            <a:pPr lvl="3"/>
            <a:r>
              <a:rPr lang="en-GB" spc="-100" dirty="0">
                <a:solidFill>
                  <a:srgbClr val="7F7F7F"/>
                </a:solidFill>
                <a:latin typeface="Myriad Pro Light" panose="020B0603030403020204" pitchFamily="34" charset="0"/>
              </a:rPr>
              <a:t>Focused on </a:t>
            </a: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Governance</a:t>
            </a:r>
          </a:p>
          <a:p>
            <a:pPr lvl="3"/>
            <a:r>
              <a:rPr lang="en-GB" dirty="0">
                <a:latin typeface="Myriad Pro Light" panose="020B0403030403020204" pitchFamily="34" charset="0"/>
              </a:rPr>
              <a:t>	</a:t>
            </a:r>
            <a:r>
              <a:rPr lang="en-GB" spc="-100" dirty="0">
                <a:solidFill>
                  <a:srgbClr val="7F7F7F"/>
                </a:solidFill>
                <a:latin typeface="Myriad Pro Light" panose="020B0603030403020204" pitchFamily="34" charset="0"/>
              </a:rPr>
              <a:t>Focused on </a:t>
            </a: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Strategy</a:t>
            </a:r>
          </a:p>
          <a:p>
            <a:pPr lvl="3"/>
            <a:r>
              <a:rPr lang="en-GB" dirty="0">
                <a:latin typeface="Myriad Pro Light" panose="020B0403030403020204" pitchFamily="34" charset="0"/>
              </a:rPr>
              <a:t>		</a:t>
            </a:r>
            <a:r>
              <a:rPr lang="en-GB" spc="-100" dirty="0">
                <a:solidFill>
                  <a:srgbClr val="7F7F7F"/>
                </a:solidFill>
                <a:latin typeface="Myriad Pro Light" panose="020B0603030403020204" pitchFamily="34" charset="0"/>
              </a:rPr>
              <a:t>Focused on </a:t>
            </a: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Support</a:t>
            </a:r>
          </a:p>
          <a:p>
            <a:pPr lvl="3"/>
            <a:r>
              <a:rPr lang="en-GB" dirty="0">
                <a:latin typeface="Myriad Pro Light" panose="020B0403030403020204" pitchFamily="34" charset="0"/>
              </a:rPr>
              <a:t>			</a:t>
            </a:r>
            <a:r>
              <a:rPr lang="en-GB" spc="-100" dirty="0">
                <a:solidFill>
                  <a:srgbClr val="7F7F7F"/>
                </a:solidFill>
                <a:latin typeface="Myriad Pro Light" panose="020B0603030403020204" pitchFamily="34" charset="0"/>
              </a:rPr>
              <a:t>Focused on </a:t>
            </a: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Tactics</a:t>
            </a:r>
          </a:p>
        </p:txBody>
      </p:sp>
    </p:spTree>
    <p:extLst>
      <p:ext uri="{BB962C8B-B14F-4D97-AF65-F5344CB8AC3E}">
        <p14:creationId xmlns:p14="http://schemas.microsoft.com/office/powerpoint/2010/main" val="2599624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Consider: </a:t>
            </a:r>
            <a:r>
              <a:rPr lang="en-GB" dirty="0"/>
              <a:t>Start With Why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9519" y="1182690"/>
            <a:ext cx="4304012" cy="13397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Facts told as part of a story are 20 times more likely to be absorbed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7388867"/>
              </p:ext>
            </p:extLst>
          </p:nvPr>
        </p:nvGraphicFramePr>
        <p:xfrm>
          <a:off x="3476047" y="912901"/>
          <a:ext cx="4983655" cy="356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69823" y="3776352"/>
            <a:ext cx="7076908" cy="225014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In real life…</a:t>
            </a:r>
          </a:p>
          <a:p>
            <a:r>
              <a:rPr lang="en-GB" dirty="0">
                <a:solidFill>
                  <a:srgbClr val="193760"/>
                </a:solidFill>
              </a:rPr>
              <a:t>As a Line Manager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I want to see what change will happen that will affect my people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So that I can better support individuals through changing the way they work</a:t>
            </a:r>
          </a:p>
        </p:txBody>
      </p:sp>
    </p:spTree>
    <p:extLst>
      <p:ext uri="{BB962C8B-B14F-4D97-AF65-F5344CB8AC3E}">
        <p14:creationId xmlns:p14="http://schemas.microsoft.com/office/powerpoint/2010/main" val="2862473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Consider: </a:t>
            </a:r>
            <a:r>
              <a:rPr lang="en-GB" dirty="0"/>
              <a:t>Value is Perception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9519" y="1182690"/>
            <a:ext cx="4304012" cy="13397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What does value mean?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40 people = 30 types of  ‘value’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035022"/>
              </p:ext>
            </p:extLst>
          </p:nvPr>
        </p:nvGraphicFramePr>
        <p:xfrm>
          <a:off x="3476047" y="912901"/>
          <a:ext cx="4983655" cy="356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69823" y="3449094"/>
            <a:ext cx="7076908" cy="225014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In real life…</a:t>
            </a:r>
          </a:p>
          <a:p>
            <a:r>
              <a:rPr lang="en-GB" dirty="0">
                <a:solidFill>
                  <a:srgbClr val="193760"/>
                </a:solidFill>
              </a:rPr>
              <a:t> As a Food Manufacturer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Value Means Traceability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	Because quality is key to our Customer</a:t>
            </a:r>
          </a:p>
        </p:txBody>
      </p:sp>
    </p:spTree>
    <p:extLst>
      <p:ext uri="{BB962C8B-B14F-4D97-AF65-F5344CB8AC3E}">
        <p14:creationId xmlns:p14="http://schemas.microsoft.com/office/powerpoint/2010/main" val="1467269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Consider: </a:t>
            </a:r>
            <a:r>
              <a:rPr lang="en-GB" dirty="0"/>
              <a:t>You are a Salesperson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9519" y="1182690"/>
            <a:ext cx="4304012" cy="13397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If you don’t sell well, your Customer goes elsewhere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8552717"/>
              </p:ext>
            </p:extLst>
          </p:nvPr>
        </p:nvGraphicFramePr>
        <p:xfrm>
          <a:off x="3476047" y="912901"/>
          <a:ext cx="4983655" cy="356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69823" y="3449094"/>
            <a:ext cx="7076908" cy="225014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In real life…</a:t>
            </a:r>
          </a:p>
          <a:p>
            <a:r>
              <a:rPr lang="en-GB" dirty="0"/>
              <a:t> PMOs fail because…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‘I didn’t get the support I needed’ = Customer needs not identified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‘I don’t know what the PMO do’ = No Service Catalogue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‘Lack of direction’ = Not seen as a true Business partner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‘It couldn’t be embedded’ = The journey was flawed</a:t>
            </a:r>
          </a:p>
        </p:txBody>
      </p:sp>
    </p:spTree>
    <p:extLst>
      <p:ext uri="{BB962C8B-B14F-4D97-AF65-F5344CB8AC3E}">
        <p14:creationId xmlns:p14="http://schemas.microsoft.com/office/powerpoint/2010/main" val="129376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Consider: </a:t>
            </a:r>
            <a:r>
              <a:rPr lang="en-GB" dirty="0"/>
              <a:t>Metrics 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9519" y="1182690"/>
            <a:ext cx="5437138" cy="13397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Did you know?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54% of organisations don’t track PMO Value</a:t>
            </a:r>
          </a:p>
          <a:p>
            <a:pPr marL="342900" indent="-342900">
              <a:buBlip>
                <a:blip r:embed="rId2"/>
              </a:buBlip>
            </a:pPr>
            <a:r>
              <a:rPr lang="en-GB" dirty="0"/>
              <a:t>Most organisations want you to Prove it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8691117"/>
              </p:ext>
            </p:extLst>
          </p:nvPr>
        </p:nvGraphicFramePr>
        <p:xfrm>
          <a:off x="3556046" y="946416"/>
          <a:ext cx="4983655" cy="356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69823" y="4055485"/>
            <a:ext cx="7076908" cy="225014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solidFill>
                  <a:srgbClr val="7F7F7F"/>
                </a:solidFill>
                <a:latin typeface="Myriad Pro Light" panose="020B0603030403020204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2pPr>
            <a:lvl3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/>
              <a:defRPr sz="1600" kern="1200" spc="-70" baseline="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3pPr>
            <a:lvl4pPr marL="1258887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4pPr>
            <a:lvl5pPr marL="1482725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Pro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193760"/>
                </a:solidFill>
              </a:rPr>
              <a:t>In real life…</a:t>
            </a:r>
          </a:p>
          <a:p>
            <a:r>
              <a:rPr lang="en-GB" dirty="0"/>
              <a:t>	 </a:t>
            </a:r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Real data can be turned into INFORMATION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	Aggregation of enabling measures helps</a:t>
            </a:r>
          </a:p>
          <a:p>
            <a:r>
              <a:rPr lang="en-GB" dirty="0">
                <a:solidFill>
                  <a:srgbClr val="193760"/>
                </a:solidFill>
                <a:latin typeface="Myriad Pro Light" panose="020B0403030403020204" pitchFamily="34" charset="0"/>
              </a:rPr>
              <a:t>			Make it visual</a:t>
            </a:r>
          </a:p>
        </p:txBody>
      </p:sp>
    </p:spTree>
    <p:extLst>
      <p:ext uri="{BB962C8B-B14F-4D97-AF65-F5344CB8AC3E}">
        <p14:creationId xmlns:p14="http://schemas.microsoft.com/office/powerpoint/2010/main" val="272742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new project">
  <a:themeElements>
    <a:clrScheme name="Custom 2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45BA76"/>
      </a:accent2>
      <a:accent3>
        <a:srgbClr val="00A950"/>
      </a:accent3>
      <a:accent4>
        <a:srgbClr val="2E8447"/>
      </a:accent4>
      <a:accent5>
        <a:srgbClr val="0071BC"/>
      </a:accent5>
      <a:accent6>
        <a:srgbClr val="910091"/>
      </a:accent6>
      <a:hlink>
        <a:srgbClr val="007233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project" id="{562FA46A-75BB-4149-A06C-6927DF0AE6DE}" vid="{69163A12-C278-49C6-BAEA-F9FF23F31596}"/>
    </a:ext>
  </a:extLst>
</a:theme>
</file>

<file path=ppt/theme/theme2.xml><?xml version="1.0" encoding="utf-8"?>
<a:theme xmlns:a="http://schemas.openxmlformats.org/drawingml/2006/main" name="3_Project Template 2012 - White Background">
  <a:themeElements>
    <a:clrScheme name="Custom 19">
      <a:dk1>
        <a:srgbClr val="505050"/>
      </a:dk1>
      <a:lt1>
        <a:srgbClr val="FFFFFF"/>
      </a:lt1>
      <a:dk2>
        <a:srgbClr val="009E49"/>
      </a:dk2>
      <a:lt2>
        <a:srgbClr val="797A7D"/>
      </a:lt2>
      <a:accent1>
        <a:srgbClr val="009E49"/>
      </a:accent1>
      <a:accent2>
        <a:srgbClr val="007233"/>
      </a:accent2>
      <a:accent3>
        <a:srgbClr val="55D455"/>
      </a:accent3>
      <a:accent4>
        <a:srgbClr val="4668C5"/>
      </a:accent4>
      <a:accent5>
        <a:srgbClr val="FFB900"/>
      </a:accent5>
      <a:accent6>
        <a:srgbClr val="B4009E"/>
      </a:accent6>
      <a:hlink>
        <a:srgbClr val="0072C6"/>
      </a:hlink>
      <a:folHlink>
        <a:srgbClr val="6DC2E9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4919160363F43B25C2F1886124EE3" ma:contentTypeVersion="1" ma:contentTypeDescription="Create a new document." ma:contentTypeScope="" ma:versionID="de96830ddef765d6c4493d55f614eb6f">
  <xsd:schema xmlns:xsd="http://www.w3.org/2001/XMLSchema" xmlns:xs="http://www.w3.org/2001/XMLSchema" xmlns:p="http://schemas.microsoft.com/office/2006/metadata/properties" xmlns:ns3="b75207b5-67da-4614-b512-8ca5f753e652" targetNamespace="http://schemas.microsoft.com/office/2006/metadata/properties" ma:root="true" ma:fieldsID="2dfb56518628aa2e4a49b03b1c95c5db" ns3:_="">
    <xsd:import namespace="b75207b5-67da-4614-b512-8ca5f753e652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07b5-67da-4614-b512-8ca5f753e6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CDC4B-4A8D-4F3F-B106-554DFE3AE4D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75207b5-67da-4614-b512-8ca5f753e652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666564-1693-48DB-8BE7-83F420106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207b5-67da-4614-b512-8ca5f753e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4E3DBF-2C9C-49E5-A397-511944F11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Project</Template>
  <TotalTime>0</TotalTime>
  <Words>665</Words>
  <Application>Microsoft Office PowerPoint</Application>
  <PresentationFormat>Widescreen</PresentationFormat>
  <Paragraphs>146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Myriad Pro</vt:lpstr>
      <vt:lpstr>Myriad Pro Light</vt:lpstr>
      <vt:lpstr>Segoe Pro</vt:lpstr>
      <vt:lpstr>Segoe Pro Light</vt:lpstr>
      <vt:lpstr>Segoe UI</vt:lpstr>
      <vt:lpstr>Segoe UI Light</vt:lpstr>
      <vt:lpstr>Wingdings</vt:lpstr>
      <vt:lpstr>new project</vt:lpstr>
      <vt:lpstr>3_Project Template 2012 - White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Upgrade to Project (2013)</dc:title>
  <dc:creator/>
  <cp:keywords/>
  <cp:lastModifiedBy/>
  <cp:revision>1</cp:revision>
  <dcterms:created xsi:type="dcterms:W3CDTF">2013-02-22T00:37:07Z</dcterms:created>
  <dcterms:modified xsi:type="dcterms:W3CDTF">2017-10-10T08:41:21Z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0x0101006544919160363F43B25C2F1886124EE3</vt:lpwstr>
  </property>
  <property fmtid="{D5CDD505-2E9C-101B-9397-08002B2CF9AE}" pid="4" name="TaxKeyword">
    <vt:lpwstr/>
  </property>
  <property fmtid="{D5CDD505-2E9C-101B-9397-08002B2CF9AE}" pid="5" name="Audiences">
    <vt:lpwstr/>
  </property>
  <property fmtid="{D5CDD505-2E9C-101B-9397-08002B2CF9AE}" pid="6" name="Region">
    <vt:lpwstr/>
  </property>
  <property fmtid="{D5CDD505-2E9C-101B-9397-08002B2CF9AE}" pid="7" name="Segments">
    <vt:lpwstr/>
  </property>
  <property fmtid="{D5CDD505-2E9C-101B-9397-08002B2CF9AE}" pid="8" name="Confidentiality">
    <vt:lpwstr>216;#customer ready|8986c41d-21c5-4f8f-8a12-ea4625b46858</vt:lpwstr>
  </property>
  <property fmtid="{D5CDD505-2E9C-101B-9397-08002B2CF9AE}" pid="9" name="ActivitiesAndPrograms">
    <vt:lpwstr/>
  </property>
  <property fmtid="{D5CDD505-2E9C-101B-9397-08002B2CF9AE}" pid="10" name="Partners">
    <vt:lpwstr/>
  </property>
  <property fmtid="{D5CDD505-2E9C-101B-9397-08002B2CF9AE}" pid="11" name="Groups">
    <vt:lpwstr>353;#Office Technical Product Marketing|16ddb889-3b91-489d-80f8-c96b7caf7099</vt:lpwstr>
  </property>
  <property fmtid="{D5CDD505-2E9C-101B-9397-08002B2CF9AE}" pid="12" name="Topics">
    <vt:lpwstr/>
  </property>
  <property fmtid="{D5CDD505-2E9C-101B-9397-08002B2CF9AE}" pid="13" name="Industries">
    <vt:lpwstr/>
  </property>
  <property fmtid="{D5CDD505-2E9C-101B-9397-08002B2CF9AE}" pid="14" name="Roles">
    <vt:lpwstr/>
  </property>
  <property fmtid="{D5CDD505-2E9C-101B-9397-08002B2CF9AE}" pid="15" name="SMSGDomain">
    <vt:lpwstr>4;#Microsoft Office Division|998d7cd0-7f52-4d06-a505-529ce4856340;#349;#Office Project Domain|127a8159-68a8-40d3-9c43-d9903fd88965</vt:lpwstr>
  </property>
  <property fmtid="{D5CDD505-2E9C-101B-9397-08002B2CF9AE}" pid="16" name="Competitors">
    <vt:lpwstr/>
  </property>
  <property fmtid="{D5CDD505-2E9C-101B-9397-08002B2CF9AE}" pid="17" name="BusinessArchitecture">
    <vt:lpwstr/>
  </property>
  <property fmtid="{D5CDD505-2E9C-101B-9397-08002B2CF9AE}" pid="18" name="Products">
    <vt:lpwstr>350;#Microsoft Project|a1d023a3-f612-4da2-acb8-fda8f850d645;#351;#Microsoft Project 2013|0dc8e4aa-c24f-11e1-9b21-0800200c9a66;#153;#Microsoft Office|3a4e9862-cdce-4bdc-8664-91038e3eb1e9</vt:lpwstr>
  </property>
  <property fmtid="{D5CDD505-2E9C-101B-9397-08002B2CF9AE}" pid="19" name="_dlc_policyId">
    <vt:lpwstr/>
  </property>
  <property fmtid="{D5CDD505-2E9C-101B-9397-08002B2CF9AE}" pid="20" name="ItemRetentionFormula">
    <vt:lpwstr/>
  </property>
  <property fmtid="{D5CDD505-2E9C-101B-9397-08002B2CF9AE}" pid="21" name="_dlc_DocIdItemGuid">
    <vt:lpwstr>4cc5d7c3-9e42-4556-90ad-1c29974cbae8</vt:lpwstr>
  </property>
  <property fmtid="{D5CDD505-2E9C-101B-9397-08002B2CF9AE}" pid="22" name="p1cd454bacc149bfbcfd764edd279de7">
    <vt:lpwstr/>
  </property>
  <property fmtid="{D5CDD505-2E9C-101B-9397-08002B2CF9AE}" pid="23" name="b1337ea954344dcfb0425a10eee4daa8">
    <vt:lpwstr/>
  </property>
  <property fmtid="{D5CDD505-2E9C-101B-9397-08002B2CF9AE}" pid="24" name="ItemType">
    <vt:lpwstr>3;#customer presentations|18e9ae94-e321-4eea-82d2-ad5b2f470f3c</vt:lpwstr>
  </property>
  <property fmtid="{D5CDD505-2E9C-101B-9397-08002B2CF9AE}" pid="25" name="LearningDeliveryMethod">
    <vt:lpwstr/>
  </property>
  <property fmtid="{D5CDD505-2E9C-101B-9397-08002B2CF9AE}" pid="26" name="j4d667fb28274e85b2214f6e751c8d1f">
    <vt:lpwstr/>
  </property>
  <property fmtid="{D5CDD505-2E9C-101B-9397-08002B2CF9AE}" pid="27" name="m6d26e40ac264097a006193f92232ece">
    <vt:lpwstr/>
  </property>
  <property fmtid="{D5CDD505-2E9C-101B-9397-08002B2CF9AE}" pid="28" name="SMSGTags">
    <vt:lpwstr/>
  </property>
  <property fmtid="{D5CDD505-2E9C-101B-9397-08002B2CF9AE}" pid="29" name="j031aa32f4154c8c9a646efae715ebde">
    <vt:lpwstr/>
  </property>
  <property fmtid="{D5CDD505-2E9C-101B-9397-08002B2CF9AE}" pid="30" name="EnterpriseDomainTags">
    <vt:lpwstr/>
  </property>
  <property fmtid="{D5CDD505-2E9C-101B-9397-08002B2CF9AE}" pid="31" name="l311460e3fdf46688abc31ddb7bdc05a">
    <vt:lpwstr/>
  </property>
  <property fmtid="{D5CDD505-2E9C-101B-9397-08002B2CF9AE}" pid="32" name="_docset_NoMedatataSyncRequired">
    <vt:lpwstr>False</vt:lpwstr>
  </property>
  <property fmtid="{D5CDD505-2E9C-101B-9397-08002B2CF9AE}" pid="33" name="Languages">
    <vt:lpwstr/>
  </property>
  <property fmtid="{D5CDD505-2E9C-101B-9397-08002B2CF9AE}" pid="34" name="messageframeworktype">
    <vt:lpwstr/>
  </property>
  <property fmtid="{D5CDD505-2E9C-101B-9397-08002B2CF9AE}" pid="35" name="TechnicalLevel">
    <vt:lpwstr/>
  </property>
  <property fmtid="{D5CDD505-2E9C-101B-9397-08002B2CF9AE}" pid="36" name="LearningOrganization">
    <vt:lpwstr/>
  </property>
  <property fmtid="{D5CDD505-2E9C-101B-9397-08002B2CF9AE}" pid="37" name="WorkflowChangePath">
    <vt:lpwstr>ae1f7f3d-2472-48b1-8ac6-1f84f37fc83b,7;cb693860-de64-4811-8443-fefce31b7001,12;</vt:lpwstr>
  </property>
  <property fmtid="{D5CDD505-2E9C-101B-9397-08002B2CF9AE}" pid="38" name="Order">
    <vt:r8>1371500</vt:r8>
  </property>
  <property fmtid="{D5CDD505-2E9C-101B-9397-08002B2CF9AE}" pid="39" name="bc28b5f076654a3b96073bbbebfeb8c9">
    <vt:lpwstr/>
  </property>
  <property fmtid="{D5CDD505-2E9C-101B-9397-08002B2CF9AE}" pid="40" name="MSProducts">
    <vt:lpwstr/>
  </property>
  <property fmtid="{D5CDD505-2E9C-101B-9397-08002B2CF9AE}" pid="41" name="la4444b61d19467597d63190b69ac227">
    <vt:lpwstr/>
  </property>
  <property fmtid="{D5CDD505-2E9C-101B-9397-08002B2CF9AE}" pid="42" name="MSProductsTaxHTField0">
    <vt:lpwstr/>
  </property>
  <property fmtid="{D5CDD505-2E9C-101B-9397-08002B2CF9AE}" pid="43" name="MSLanguage">
    <vt:lpwstr/>
  </property>
  <property fmtid="{D5CDD505-2E9C-101B-9397-08002B2CF9AE}" pid="44" name="cb7870d3641f4a52807a63577a9c1b08">
    <vt:lpwstr/>
  </property>
  <property fmtid="{D5CDD505-2E9C-101B-9397-08002B2CF9AE}" pid="45" name="EmployeeRole">
    <vt:lpwstr/>
  </property>
  <property fmtid="{D5CDD505-2E9C-101B-9397-08002B2CF9AE}" pid="46" name="SalesGeography">
    <vt:lpwstr/>
  </property>
</Properties>
</file>