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6" r:id="rId3"/>
    <p:sldId id="272" r:id="rId4"/>
    <p:sldId id="256" r:id="rId5"/>
    <p:sldId id="281" r:id="rId6"/>
    <p:sldId id="279" r:id="rId7"/>
    <p:sldId id="277" r:id="rId8"/>
    <p:sldId id="280" r:id="rId9"/>
    <p:sldId id="278" r:id="rId10"/>
    <p:sldId id="273" r:id="rId11"/>
    <p:sldId id="274" r:id="rId12"/>
    <p:sldId id="261" r:id="rId13"/>
    <p:sldId id="270" r:id="rId14"/>
    <p:sldId id="271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E06"/>
    <a:srgbClr val="65D741"/>
    <a:srgbClr val="007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0931" autoAdjust="0"/>
  </p:normalViewPr>
  <p:slideViewPr>
    <p:cSldViewPr>
      <p:cViewPr varScale="1">
        <p:scale>
          <a:sx n="83" d="100"/>
          <a:sy n="83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04A3E-1B21-4B79-B607-1F381B728A05}" type="datetimeFigureOut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19A8A-D228-44E7-87CD-6F0464B8C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7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06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7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38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64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9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78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9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1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4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590834-9DE2-4CB4-ABF0-CBEAE5F07666}" type="slidenum">
              <a:rPr lang="de-DE" smtClean="0"/>
              <a:pPr eaLnBrk="1" hangingPunct="1"/>
              <a:t>7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465022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78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590834-9DE2-4CB4-ABF0-CBEAE5F07666}" type="slidenum">
              <a:rPr lang="de-DE" smtClean="0"/>
              <a:pPr eaLnBrk="1" hangingPunct="1"/>
              <a:t>9</a:t>
            </a:fld>
            <a:endParaRPr lang="de-DE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815737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19A8A-D228-44E7-87CD-6F0464B8C28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3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678DA-FC75-4EB7-B217-51D4AC1D1A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9C41-605F-4C2D-96CD-A825D6F6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360BD-746D-434A-8AF0-C31808F5B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FAA7A-EFD0-4778-88BB-7E0BD42F9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2D63-C01A-43D6-A0F2-96640B3F6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16B49-FA11-4EC0-B5CA-9C8CE004B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5DBC8-F2F0-4EF6-A13C-0F2581598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2D441-058C-4066-A309-D025CAD895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3733-289E-4195-B8A1-D90D9A9D97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ECBD6-E5D0-4D37-8A8D-40EAF2343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6C8F-1378-41C5-B3B3-C47065A08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AE33F-2C56-413D-B111-9B29652C3F2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5921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GB" sz="3600" dirty="0" smtClean="0">
                <a:solidFill>
                  <a:schemeClr val="tx1"/>
                </a:solidFill>
              </a:rPr>
              <a:t>How to </a:t>
            </a:r>
            <a:r>
              <a:rPr lang="en-US" sz="3600" dirty="0" smtClean="0">
                <a:solidFill>
                  <a:schemeClr val="tx1"/>
                </a:solidFill>
              </a:rPr>
              <a:t>Simplify the Creation of your WBS with Mind Mapping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2700" b="0" dirty="0" smtClean="0">
                <a:solidFill>
                  <a:schemeClr val="tx1"/>
                </a:solidFill>
              </a:rPr>
              <a:t>technology, mind mapping &amp; how they work together</a:t>
            </a:r>
            <a:endParaRPr lang="en-US" sz="2700" b="0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9600" y="5638800"/>
            <a:ext cx="3962400" cy="99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+mj-lt"/>
              </a:rPr>
              <a:t>Liam Pettit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+mj-lt"/>
              </a:rPr>
              <a:t>MatchWare</a:t>
            </a:r>
            <a:endParaRPr lang="en-US" dirty="0">
              <a:latin typeface="+mj-lt"/>
            </a:endParaRPr>
          </a:p>
          <a:p>
            <a:pPr>
              <a:lnSpc>
                <a:spcPct val="80000"/>
              </a:lnSpc>
            </a:pPr>
            <a:endParaRPr lang="en-US" sz="3600" dirty="0"/>
          </a:p>
          <a:p>
            <a:pPr>
              <a:lnSpc>
                <a:spcPct val="80000"/>
              </a:lnSpc>
            </a:pPr>
            <a:endParaRPr lang="en-US" sz="3600" dirty="0"/>
          </a:p>
        </p:txBody>
      </p:sp>
      <p:pic>
        <p:nvPicPr>
          <p:cNvPr id="8" name="Picture 7" descr="MWlogo_print_E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  <p:pic>
        <p:nvPicPr>
          <p:cNvPr id="20" name="Picture 19" descr="communicatio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" y="2208921"/>
            <a:ext cx="5867400" cy="354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Vacation_MM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990599"/>
            <a:ext cx="8610600" cy="5105401"/>
          </a:xfrm>
        </p:spPr>
      </p:pic>
      <p:pic>
        <p:nvPicPr>
          <p:cNvPr id="5" name="Picture 4" descr="MWlogo_print_EP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vacation_outlin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0" y="914401"/>
            <a:ext cx="8534400" cy="5181600"/>
          </a:xfrm>
        </p:spPr>
      </p:pic>
      <p:pic>
        <p:nvPicPr>
          <p:cNvPr id="4" name="Picture 3" descr="MWlogo_print_EP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/>
              <a:t>The Communication Breakdown</a:t>
            </a:r>
            <a:endParaRPr lang="en-US" sz="4000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3429000"/>
          </a:xfrm>
        </p:spPr>
        <p:txBody>
          <a:bodyPr/>
          <a:lstStyle/>
          <a:p>
            <a:pPr>
              <a:buClr>
                <a:srgbClr val="0079B9"/>
              </a:buClr>
            </a:pPr>
            <a:endParaRPr lang="en-US" dirty="0" smtClean="0">
              <a:latin typeface="+mj-lt"/>
            </a:endParaRPr>
          </a:p>
          <a:p>
            <a:pPr>
              <a:buClr>
                <a:srgbClr val="0079B9"/>
              </a:buClr>
            </a:pPr>
            <a:endParaRPr lang="en-US" dirty="0" smtClean="0">
              <a:latin typeface="+mj-lt"/>
            </a:endParaRPr>
          </a:p>
          <a:p>
            <a:pPr>
              <a:buClr>
                <a:srgbClr val="0079B9"/>
              </a:buClr>
            </a:pPr>
            <a:endParaRPr lang="en-US" dirty="0" smtClean="0"/>
          </a:p>
          <a:p>
            <a:pPr>
              <a:buClr>
                <a:srgbClr val="0079B9"/>
              </a:buClr>
            </a:pPr>
            <a:endParaRPr lang="en-US" dirty="0" smtClean="0"/>
          </a:p>
          <a:p>
            <a:pPr lvl="1">
              <a:buClr>
                <a:srgbClr val="65D741"/>
              </a:buClr>
            </a:pPr>
            <a:endParaRPr lang="en-US" dirty="0"/>
          </a:p>
        </p:txBody>
      </p:sp>
      <p:pic>
        <p:nvPicPr>
          <p:cNvPr id="5" name="Picture 4" descr="MWlogo_print_E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20574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Organic</a:t>
            </a:r>
            <a:r>
              <a:rPr lang="en-US" dirty="0" smtClean="0">
                <a:latin typeface="+mj-lt"/>
              </a:rPr>
              <a:t> vs. </a:t>
            </a:r>
            <a:r>
              <a:rPr lang="en-US" sz="3600" dirty="0" smtClean="0">
                <a:latin typeface="+mj-lt"/>
              </a:rPr>
              <a:t>Linear</a:t>
            </a:r>
            <a:endParaRPr lang="en-US" sz="36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 rot="10800000" flipV="1">
            <a:off x="1219200" y="3144054"/>
            <a:ext cx="754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 study conducted by UNC indicated 65% of all mistakes in the work place where a result of miss communication.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other 35%?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u="sng" dirty="0" smtClean="0"/>
              <a:t>Consequences of Communication Breakdown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Different Expectations</a:t>
            </a:r>
          </a:p>
          <a:p>
            <a:pPr algn="just"/>
            <a:r>
              <a:rPr lang="en-US" dirty="0" smtClean="0"/>
              <a:t>Inaccurate Requirements Gathering</a:t>
            </a:r>
          </a:p>
          <a:p>
            <a:pPr algn="just"/>
            <a:r>
              <a:rPr lang="en-US" dirty="0" smtClean="0"/>
              <a:t>Missing Deadlines</a:t>
            </a:r>
          </a:p>
          <a:p>
            <a:pPr algn="just"/>
            <a:r>
              <a:rPr lang="en-US" dirty="0" smtClean="0"/>
              <a:t>Over Budget</a:t>
            </a:r>
          </a:p>
          <a:p>
            <a:pPr algn="just"/>
            <a:r>
              <a:rPr lang="en-US" dirty="0" smtClean="0"/>
              <a:t>Project Failure</a:t>
            </a:r>
          </a:p>
          <a:p>
            <a:endParaRPr lang="en-US" dirty="0" smtClean="0"/>
          </a:p>
        </p:txBody>
      </p:sp>
      <p:pic>
        <p:nvPicPr>
          <p:cNvPr id="5" name="Picture 4" descr="MWlogo_print_E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/>
              <a:t>Solution = Mind Mapping Technology</a:t>
            </a:r>
            <a:endParaRPr lang="en-US" sz="4000" u="sng" dirty="0"/>
          </a:p>
        </p:txBody>
      </p:sp>
      <p:pic>
        <p:nvPicPr>
          <p:cNvPr id="6" name="Picture 5" descr="MWlogo_print_E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  <p:pic>
        <p:nvPicPr>
          <p:cNvPr id="8" name="Picture 7" descr="stickynot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1524000"/>
            <a:ext cx="2466975" cy="4191000"/>
          </a:xfrm>
          <a:prstGeom prst="rect">
            <a:avLst/>
          </a:prstGeom>
        </p:spPr>
      </p:pic>
      <p:pic>
        <p:nvPicPr>
          <p:cNvPr id="15" name="Content Placeholder 14" descr="Product Launch_MM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4267200" y="2057400"/>
            <a:ext cx="4876800" cy="3048000"/>
          </a:xfrm>
        </p:spPr>
      </p:pic>
      <p:sp>
        <p:nvSpPr>
          <p:cNvPr id="18" name="Right Arrow 17"/>
          <p:cNvSpPr/>
          <p:nvPr/>
        </p:nvSpPr>
        <p:spPr>
          <a:xfrm>
            <a:off x="3352800" y="3352800"/>
            <a:ext cx="685800" cy="256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/>
              <a:t>What Does Mind Mapping Do For You?</a:t>
            </a:r>
            <a:endParaRPr lang="en-US" sz="3600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9B9"/>
              </a:buClr>
            </a:pPr>
            <a:r>
              <a:rPr lang="en-US" sz="3200" dirty="0" smtClean="0">
                <a:latin typeface="+mj-lt"/>
              </a:rPr>
              <a:t>Enhance Brainstorming and Collaboration</a:t>
            </a:r>
          </a:p>
          <a:p>
            <a:pPr>
              <a:buClr>
                <a:srgbClr val="0079B9"/>
              </a:buClr>
            </a:pPr>
            <a:r>
              <a:rPr lang="en-CA" sz="3200" dirty="0" smtClean="0">
                <a:latin typeface="+mj-lt"/>
              </a:rPr>
              <a:t>Optimize the WBS Process</a:t>
            </a:r>
          </a:p>
          <a:p>
            <a:pPr>
              <a:buClr>
                <a:srgbClr val="0079B9"/>
              </a:buClr>
            </a:pPr>
            <a:r>
              <a:rPr lang="en-CA" sz="3200" dirty="0" smtClean="0">
                <a:latin typeface="+mj-lt"/>
              </a:rPr>
              <a:t>No Recreation of Data</a:t>
            </a:r>
          </a:p>
          <a:p>
            <a:pPr lvl="1">
              <a:buClr>
                <a:srgbClr val="65D741"/>
              </a:buClr>
              <a:buNone/>
            </a:pPr>
            <a:r>
              <a:rPr lang="en-US" dirty="0" smtClean="0"/>
              <a:t>		</a:t>
            </a:r>
          </a:p>
          <a:p>
            <a:pPr lvl="1">
              <a:buClr>
                <a:srgbClr val="65D741"/>
              </a:buClr>
              <a:buNone/>
            </a:pPr>
            <a:endParaRPr lang="en-US" dirty="0" smtClean="0"/>
          </a:p>
          <a:p>
            <a:pPr lvl="2">
              <a:buClr>
                <a:srgbClr val="65D741"/>
              </a:buClr>
              <a:buNone/>
            </a:pPr>
            <a:endParaRPr lang="en-US" dirty="0" smtClean="0"/>
          </a:p>
        </p:txBody>
      </p:sp>
      <p:pic>
        <p:nvPicPr>
          <p:cNvPr id="5" name="Picture 4" descr="MWlogo_print_E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  <p:pic>
        <p:nvPicPr>
          <p:cNvPr id="7" name="Picture 6" descr="circle-of-arrows-300x3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800" y="4572000"/>
            <a:ext cx="2027144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 smtClean="0"/>
              <a:t>What is a Mind Map?</a:t>
            </a:r>
            <a:endParaRPr lang="en-US" sz="4000" u="sng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114800"/>
            <a:ext cx="7772400" cy="3429000"/>
          </a:xfrm>
        </p:spPr>
        <p:txBody>
          <a:bodyPr/>
          <a:lstStyle/>
          <a:p>
            <a:pPr>
              <a:buClr>
                <a:srgbClr val="0079B9"/>
              </a:buClr>
            </a:pPr>
            <a:endParaRPr lang="en-US" dirty="0" smtClean="0"/>
          </a:p>
          <a:p>
            <a:pPr>
              <a:buClr>
                <a:srgbClr val="0079B9"/>
              </a:buClr>
            </a:pPr>
            <a:endParaRPr lang="en-US" dirty="0" smtClean="0"/>
          </a:p>
          <a:p>
            <a:pPr>
              <a:buClr>
                <a:srgbClr val="0079B9"/>
              </a:buClr>
            </a:pPr>
            <a:endParaRPr lang="en-US" dirty="0" smtClean="0"/>
          </a:p>
          <a:p>
            <a:pPr>
              <a:buClr>
                <a:srgbClr val="0079B9"/>
              </a:buClr>
            </a:pPr>
            <a:r>
              <a:rPr lang="en-US" dirty="0" smtClean="0">
                <a:latin typeface="+mj-lt"/>
              </a:rPr>
              <a:t>An organic way to display a work breakdown structure </a:t>
            </a:r>
          </a:p>
          <a:p>
            <a:pPr lvl="1">
              <a:buClr>
                <a:srgbClr val="65D741"/>
              </a:buClr>
            </a:pPr>
            <a:endParaRPr lang="en-US" dirty="0"/>
          </a:p>
        </p:txBody>
      </p:sp>
      <p:pic>
        <p:nvPicPr>
          <p:cNvPr id="5" name="Picture 4" descr="MWlogo_print_E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  <p:pic>
        <p:nvPicPr>
          <p:cNvPr id="7" name="Picture 6" descr="Product Launch_M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784724"/>
            <a:ext cx="9144000" cy="3288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 smtClean="0"/>
              <a:t>Work Breakdown Structure</a:t>
            </a:r>
            <a:endParaRPr lang="en-US" sz="4000" u="sng" dirty="0"/>
          </a:p>
        </p:txBody>
      </p:sp>
      <p:pic>
        <p:nvPicPr>
          <p:cNvPr id="5" name="Picture 4" descr="MWlogo_print_E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  <p:pic>
        <p:nvPicPr>
          <p:cNvPr id="7" name="Content Placeholder 6" descr="Product Launch_wbs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57200" y="1828800"/>
            <a:ext cx="8229600" cy="40761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Benefits of Mind Mapping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4724400" cy="2133600"/>
          </a:xfrm>
        </p:spPr>
        <p:txBody>
          <a:bodyPr>
            <a:normAutofit/>
          </a:bodyPr>
          <a:lstStyle/>
          <a:p>
            <a:pPr>
              <a:buClr>
                <a:srgbClr val="0079B9"/>
              </a:buClr>
            </a:pPr>
            <a:r>
              <a:rPr lang="en-US" sz="2400" dirty="0" smtClean="0">
                <a:latin typeface="+mj-lt"/>
              </a:rPr>
              <a:t>Increased Productivity (25%)</a:t>
            </a:r>
          </a:p>
          <a:p>
            <a:pPr>
              <a:buClr>
                <a:srgbClr val="0079B9"/>
              </a:buClr>
            </a:pPr>
            <a:r>
              <a:rPr lang="en-US" sz="2400" dirty="0" smtClean="0">
                <a:latin typeface="+mj-lt"/>
              </a:rPr>
              <a:t>Better Communication</a:t>
            </a:r>
          </a:p>
          <a:p>
            <a:pPr>
              <a:buClr>
                <a:srgbClr val="0079B9"/>
              </a:buClr>
            </a:pPr>
            <a:r>
              <a:rPr lang="en-US" sz="2400" dirty="0" smtClean="0">
                <a:latin typeface="+mj-lt"/>
              </a:rPr>
              <a:t>Enhanced Recall and Memory</a:t>
            </a:r>
          </a:p>
          <a:p>
            <a:pPr>
              <a:buClr>
                <a:srgbClr val="0079B9"/>
              </a:buClr>
            </a:pPr>
            <a:r>
              <a:rPr lang="en-US" sz="2400" dirty="0" smtClean="0">
                <a:latin typeface="+mj-lt"/>
              </a:rPr>
              <a:t>Easier method of Organization</a:t>
            </a:r>
            <a:endParaRPr lang="en-US" sz="2400" dirty="0">
              <a:latin typeface="+mj-lt"/>
            </a:endParaRPr>
          </a:p>
        </p:txBody>
      </p:sp>
      <p:pic>
        <p:nvPicPr>
          <p:cNvPr id="4" name="Picture 3" descr="MWlogo_print_EP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5" y="6248400"/>
            <a:ext cx="3133725" cy="4953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3048000"/>
            <a:ext cx="7772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Utilizing Mind Maps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9B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Project Management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9B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Strategic Planning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9B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Problem Solving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79B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Note Taking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0" y="4114800"/>
            <a:ext cx="4572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79B9"/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Brainstorming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79B9"/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Knowledge Management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79B9"/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Risk Management</a:t>
            </a:r>
          </a:p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rgbClr val="0079B9"/>
              </a:buClr>
              <a:buSzPct val="95000"/>
              <a:buFont typeface="Wingdings 2"/>
              <a:buChar char=""/>
              <a:defRPr/>
            </a:pPr>
            <a:r>
              <a:rPr lang="en-US" dirty="0" smtClean="0">
                <a:latin typeface="+mj-lt"/>
              </a:rPr>
              <a:t>Decision 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therightsideofnormal.com/wp-content/uploads/2012/04/mirrorleftr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638359" cy="517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77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5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012452" y="980034"/>
            <a:ext cx="2873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sp>
        <p:nvSpPr>
          <p:cNvPr id="15365" name="WordArt 10"/>
          <p:cNvSpPr>
            <a:spLocks noChangeArrowheads="1" noChangeShapeType="1" noTextEdit="1"/>
          </p:cNvSpPr>
          <p:nvPr/>
        </p:nvSpPr>
        <p:spPr bwMode="auto">
          <a:xfrm>
            <a:off x="2525340" y="3932784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25</a:t>
            </a:r>
          </a:p>
        </p:txBody>
      </p:sp>
      <p:sp>
        <p:nvSpPr>
          <p:cNvPr id="15366" name="WordArt 11"/>
          <p:cNvSpPr>
            <a:spLocks noChangeArrowheads="1" noChangeShapeType="1" noTextEdit="1"/>
          </p:cNvSpPr>
          <p:nvPr/>
        </p:nvSpPr>
        <p:spPr bwMode="auto">
          <a:xfrm>
            <a:off x="6700465" y="1053059"/>
            <a:ext cx="152400" cy="314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de-DE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3</a:t>
            </a:r>
          </a:p>
        </p:txBody>
      </p:sp>
      <p:sp>
        <p:nvSpPr>
          <p:cNvPr id="15367" name="WordArt 12"/>
          <p:cNvSpPr>
            <a:spLocks noChangeArrowheads="1" noChangeShapeType="1" noTextEdit="1"/>
          </p:cNvSpPr>
          <p:nvPr/>
        </p:nvSpPr>
        <p:spPr bwMode="auto">
          <a:xfrm>
            <a:off x="1012452" y="2277021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4</a:t>
            </a:r>
          </a:p>
        </p:txBody>
      </p:sp>
      <p:sp>
        <p:nvSpPr>
          <p:cNvPr id="15368" name="WordArt 13"/>
          <p:cNvSpPr>
            <a:spLocks noChangeArrowheads="1" noChangeShapeType="1" noTextEdit="1"/>
          </p:cNvSpPr>
          <p:nvPr/>
        </p:nvSpPr>
        <p:spPr bwMode="auto">
          <a:xfrm>
            <a:off x="4108077" y="2400846"/>
            <a:ext cx="566738" cy="622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de-DE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5369" name="WordArt 14"/>
          <p:cNvSpPr>
            <a:spLocks noChangeArrowheads="1" noChangeShapeType="1" noTextEdit="1"/>
          </p:cNvSpPr>
          <p:nvPr/>
        </p:nvSpPr>
        <p:spPr bwMode="auto">
          <a:xfrm>
            <a:off x="7781552" y="4148684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</a:t>
            </a:r>
          </a:p>
        </p:txBody>
      </p:sp>
      <p:sp>
        <p:nvSpPr>
          <p:cNvPr id="15370" name="WordArt 15"/>
          <p:cNvSpPr>
            <a:spLocks noChangeArrowheads="1" noChangeShapeType="1" noTextEdit="1"/>
          </p:cNvSpPr>
          <p:nvPr/>
        </p:nvSpPr>
        <p:spPr bwMode="auto">
          <a:xfrm>
            <a:off x="2091952" y="837159"/>
            <a:ext cx="457200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5371" name="WordArt 16"/>
          <p:cNvSpPr>
            <a:spLocks noChangeArrowheads="1" noChangeShapeType="1" noTextEdit="1"/>
          </p:cNvSpPr>
          <p:nvPr/>
        </p:nvSpPr>
        <p:spPr bwMode="auto">
          <a:xfrm>
            <a:off x="5189165" y="837159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15372" name="WordArt 17"/>
          <p:cNvSpPr>
            <a:spLocks noChangeArrowheads="1" noChangeShapeType="1" noTextEdit="1"/>
          </p:cNvSpPr>
          <p:nvPr/>
        </p:nvSpPr>
        <p:spPr bwMode="auto">
          <a:xfrm>
            <a:off x="7565652" y="692696"/>
            <a:ext cx="6096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12</a:t>
            </a:r>
          </a:p>
        </p:txBody>
      </p:sp>
      <p:sp>
        <p:nvSpPr>
          <p:cNvPr id="15373" name="WordArt 18"/>
          <p:cNvSpPr>
            <a:spLocks noChangeArrowheads="1" noChangeShapeType="1" noTextEdit="1"/>
          </p:cNvSpPr>
          <p:nvPr/>
        </p:nvSpPr>
        <p:spPr bwMode="auto">
          <a:xfrm>
            <a:off x="2020515" y="2421484"/>
            <a:ext cx="609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13</a:t>
            </a:r>
          </a:p>
        </p:txBody>
      </p:sp>
      <p:sp>
        <p:nvSpPr>
          <p:cNvPr id="15374" name="WordArt 19"/>
          <p:cNvSpPr>
            <a:spLocks noChangeArrowheads="1" noChangeShapeType="1" noTextEdit="1"/>
          </p:cNvSpPr>
          <p:nvPr/>
        </p:nvSpPr>
        <p:spPr bwMode="auto">
          <a:xfrm>
            <a:off x="4973265" y="2924721"/>
            <a:ext cx="609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14</a:t>
            </a:r>
          </a:p>
        </p:txBody>
      </p:sp>
      <p:sp>
        <p:nvSpPr>
          <p:cNvPr id="15375" name="WordArt 20"/>
          <p:cNvSpPr>
            <a:spLocks noChangeArrowheads="1" noChangeShapeType="1" noTextEdit="1"/>
          </p:cNvSpPr>
          <p:nvPr/>
        </p:nvSpPr>
        <p:spPr bwMode="auto">
          <a:xfrm>
            <a:off x="4757365" y="4796384"/>
            <a:ext cx="5349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17</a:t>
            </a:r>
          </a:p>
        </p:txBody>
      </p:sp>
      <p:sp>
        <p:nvSpPr>
          <p:cNvPr id="15376" name="WordArt 21"/>
          <p:cNvSpPr>
            <a:spLocks noChangeArrowheads="1" noChangeShapeType="1" noTextEdit="1"/>
          </p:cNvSpPr>
          <p:nvPr/>
        </p:nvSpPr>
        <p:spPr bwMode="auto">
          <a:xfrm>
            <a:off x="6484565" y="4580484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18</a:t>
            </a:r>
          </a:p>
        </p:txBody>
      </p:sp>
      <p:sp>
        <p:nvSpPr>
          <p:cNvPr id="15377" name="WordArt 22"/>
          <p:cNvSpPr>
            <a:spLocks noChangeArrowheads="1" noChangeShapeType="1" noTextEdit="1"/>
          </p:cNvSpPr>
          <p:nvPr/>
        </p:nvSpPr>
        <p:spPr bwMode="auto">
          <a:xfrm>
            <a:off x="1228352" y="908596"/>
            <a:ext cx="6096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19</a:t>
            </a:r>
          </a:p>
        </p:txBody>
      </p:sp>
      <p:sp>
        <p:nvSpPr>
          <p:cNvPr id="15378" name="WordArt 23"/>
          <p:cNvSpPr>
            <a:spLocks noChangeArrowheads="1" noChangeShapeType="1" noTextEdit="1"/>
          </p:cNvSpPr>
          <p:nvPr/>
        </p:nvSpPr>
        <p:spPr bwMode="auto">
          <a:xfrm>
            <a:off x="4181102" y="1340396"/>
            <a:ext cx="609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20</a:t>
            </a:r>
          </a:p>
        </p:txBody>
      </p:sp>
      <p:sp>
        <p:nvSpPr>
          <p:cNvPr id="15379" name="WordArt 24"/>
          <p:cNvSpPr>
            <a:spLocks noChangeArrowheads="1" noChangeShapeType="1" noTextEdit="1"/>
          </p:cNvSpPr>
          <p:nvPr/>
        </p:nvSpPr>
        <p:spPr bwMode="auto">
          <a:xfrm>
            <a:off x="6700465" y="1556296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21</a:t>
            </a:r>
          </a:p>
        </p:txBody>
      </p:sp>
      <p:sp>
        <p:nvSpPr>
          <p:cNvPr id="15380" name="WordArt 25"/>
          <p:cNvSpPr>
            <a:spLocks noChangeArrowheads="1" noChangeShapeType="1" noTextEdit="1"/>
          </p:cNvSpPr>
          <p:nvPr/>
        </p:nvSpPr>
        <p:spPr bwMode="auto">
          <a:xfrm>
            <a:off x="1228352" y="3140621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22</a:t>
            </a:r>
          </a:p>
        </p:txBody>
      </p:sp>
      <p:sp>
        <p:nvSpPr>
          <p:cNvPr id="15381" name="WordArt 26"/>
          <p:cNvSpPr>
            <a:spLocks noChangeArrowheads="1" noChangeShapeType="1" noTextEdit="1"/>
          </p:cNvSpPr>
          <p:nvPr/>
        </p:nvSpPr>
        <p:spPr bwMode="auto">
          <a:xfrm>
            <a:off x="3533402" y="3069184"/>
            <a:ext cx="4635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23</a:t>
            </a:r>
          </a:p>
        </p:txBody>
      </p:sp>
      <p:sp>
        <p:nvSpPr>
          <p:cNvPr id="15382" name="WordArt 27"/>
          <p:cNvSpPr>
            <a:spLocks noChangeArrowheads="1" noChangeShapeType="1" noTextEdit="1"/>
          </p:cNvSpPr>
          <p:nvPr/>
        </p:nvSpPr>
        <p:spPr bwMode="auto">
          <a:xfrm>
            <a:off x="6341690" y="2924721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24</a:t>
            </a:r>
          </a:p>
        </p:txBody>
      </p:sp>
      <p:sp>
        <p:nvSpPr>
          <p:cNvPr id="15383" name="WordArt 28"/>
          <p:cNvSpPr>
            <a:spLocks noChangeArrowheads="1" noChangeShapeType="1" noTextEdit="1"/>
          </p:cNvSpPr>
          <p:nvPr/>
        </p:nvSpPr>
        <p:spPr bwMode="auto">
          <a:xfrm>
            <a:off x="3749302" y="1053059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</a:p>
        </p:txBody>
      </p:sp>
      <p:sp>
        <p:nvSpPr>
          <p:cNvPr id="15384" name="WordArt 29"/>
          <p:cNvSpPr>
            <a:spLocks noChangeArrowheads="1" noChangeShapeType="1" noTextEdit="1"/>
          </p:cNvSpPr>
          <p:nvPr/>
        </p:nvSpPr>
        <p:spPr bwMode="auto">
          <a:xfrm>
            <a:off x="4973265" y="3645446"/>
            <a:ext cx="6096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26</a:t>
            </a:r>
          </a:p>
        </p:txBody>
      </p:sp>
      <p:sp>
        <p:nvSpPr>
          <p:cNvPr id="15385" name="WordArt 30"/>
          <p:cNvSpPr>
            <a:spLocks noChangeArrowheads="1" noChangeShapeType="1" noTextEdit="1"/>
          </p:cNvSpPr>
          <p:nvPr/>
        </p:nvSpPr>
        <p:spPr bwMode="auto">
          <a:xfrm>
            <a:off x="3533402" y="4148684"/>
            <a:ext cx="241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5386" name="WordArt 31"/>
          <p:cNvSpPr>
            <a:spLocks noChangeArrowheads="1" noChangeShapeType="1" noTextEdit="1"/>
          </p:cNvSpPr>
          <p:nvPr/>
        </p:nvSpPr>
        <p:spPr bwMode="auto">
          <a:xfrm>
            <a:off x="7997452" y="2780259"/>
            <a:ext cx="2873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15</a:t>
            </a:r>
          </a:p>
        </p:txBody>
      </p:sp>
      <p:sp>
        <p:nvSpPr>
          <p:cNvPr id="15387" name="WordArt 32"/>
          <p:cNvSpPr>
            <a:spLocks noChangeArrowheads="1" noChangeShapeType="1" noTextEdit="1"/>
          </p:cNvSpPr>
          <p:nvPr/>
        </p:nvSpPr>
        <p:spPr bwMode="auto">
          <a:xfrm>
            <a:off x="1876052" y="4653509"/>
            <a:ext cx="504825" cy="7239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16</a:t>
            </a:r>
          </a:p>
        </p:txBody>
      </p:sp>
      <p:sp>
        <p:nvSpPr>
          <p:cNvPr id="15388" name="WordArt 33"/>
          <p:cNvSpPr>
            <a:spLocks noChangeArrowheads="1" noChangeShapeType="1" noTextEdit="1"/>
          </p:cNvSpPr>
          <p:nvPr/>
        </p:nvSpPr>
        <p:spPr bwMode="auto">
          <a:xfrm>
            <a:off x="1228352" y="4653509"/>
            <a:ext cx="469900" cy="647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</a:p>
        </p:txBody>
      </p:sp>
      <p:sp>
        <p:nvSpPr>
          <p:cNvPr id="15389" name="WordArt 34"/>
          <p:cNvSpPr>
            <a:spLocks noChangeArrowheads="1" noChangeShapeType="1" noTextEdit="1"/>
          </p:cNvSpPr>
          <p:nvPr/>
        </p:nvSpPr>
        <p:spPr bwMode="auto">
          <a:xfrm>
            <a:off x="6197227" y="4004221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Sylfaen"/>
              </a:rPr>
              <a:t>27</a:t>
            </a:r>
          </a:p>
        </p:txBody>
      </p:sp>
      <p:sp>
        <p:nvSpPr>
          <p:cNvPr id="15390" name="WordArt 35"/>
          <p:cNvSpPr>
            <a:spLocks noChangeArrowheads="1" noChangeShapeType="1" noTextEdit="1"/>
          </p:cNvSpPr>
          <p:nvPr/>
        </p:nvSpPr>
        <p:spPr bwMode="auto">
          <a:xfrm>
            <a:off x="6917952" y="2348459"/>
            <a:ext cx="144463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15391" name="WordArt 36"/>
          <p:cNvSpPr>
            <a:spLocks noChangeArrowheads="1" noChangeShapeType="1" noTextEdit="1"/>
          </p:cNvSpPr>
          <p:nvPr/>
        </p:nvSpPr>
        <p:spPr bwMode="auto">
          <a:xfrm>
            <a:off x="2309440" y="1556296"/>
            <a:ext cx="358775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28</a:t>
            </a:r>
          </a:p>
        </p:txBody>
      </p:sp>
      <p:sp>
        <p:nvSpPr>
          <p:cNvPr id="15392" name="WordArt 37"/>
          <p:cNvSpPr>
            <a:spLocks noChangeArrowheads="1" noChangeShapeType="1" noTextEdit="1"/>
          </p:cNvSpPr>
          <p:nvPr/>
        </p:nvSpPr>
        <p:spPr bwMode="auto">
          <a:xfrm>
            <a:off x="3388940" y="1484859"/>
            <a:ext cx="241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29</a:t>
            </a:r>
          </a:p>
        </p:txBody>
      </p:sp>
      <p:sp>
        <p:nvSpPr>
          <p:cNvPr id="15393" name="WordArt 38"/>
          <p:cNvSpPr>
            <a:spLocks noChangeArrowheads="1" noChangeShapeType="1" noTextEdit="1"/>
          </p:cNvSpPr>
          <p:nvPr/>
        </p:nvSpPr>
        <p:spPr bwMode="auto">
          <a:xfrm>
            <a:off x="7133852" y="692696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30</a:t>
            </a:r>
          </a:p>
        </p:txBody>
      </p:sp>
      <p:sp>
        <p:nvSpPr>
          <p:cNvPr id="15394" name="WordArt 39"/>
          <p:cNvSpPr>
            <a:spLocks noChangeArrowheads="1" noChangeShapeType="1" noTextEdit="1"/>
          </p:cNvSpPr>
          <p:nvPr/>
        </p:nvSpPr>
        <p:spPr bwMode="auto">
          <a:xfrm>
            <a:off x="725115" y="3356521"/>
            <a:ext cx="28733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31</a:t>
            </a:r>
          </a:p>
        </p:txBody>
      </p:sp>
      <p:sp>
        <p:nvSpPr>
          <p:cNvPr id="15395" name="WordArt 40"/>
          <p:cNvSpPr>
            <a:spLocks noChangeArrowheads="1" noChangeShapeType="1" noTextEdit="1"/>
          </p:cNvSpPr>
          <p:nvPr/>
        </p:nvSpPr>
        <p:spPr bwMode="auto">
          <a:xfrm>
            <a:off x="4397002" y="3356521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32</a:t>
            </a:r>
          </a:p>
        </p:txBody>
      </p:sp>
      <p:sp>
        <p:nvSpPr>
          <p:cNvPr id="15396" name="WordArt 41"/>
          <p:cNvSpPr>
            <a:spLocks noChangeArrowheads="1" noChangeShapeType="1" noTextEdit="1"/>
          </p:cNvSpPr>
          <p:nvPr/>
        </p:nvSpPr>
        <p:spPr bwMode="auto">
          <a:xfrm>
            <a:off x="7997452" y="3429546"/>
            <a:ext cx="53498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33</a:t>
            </a:r>
          </a:p>
        </p:txBody>
      </p:sp>
      <p:sp>
        <p:nvSpPr>
          <p:cNvPr id="15397" name="WordArt 42"/>
          <p:cNvSpPr>
            <a:spLocks noChangeArrowheads="1" noChangeShapeType="1" noTextEdit="1"/>
          </p:cNvSpPr>
          <p:nvPr/>
        </p:nvSpPr>
        <p:spPr bwMode="auto">
          <a:xfrm>
            <a:off x="652090" y="4364584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Sylfaen"/>
              </a:rPr>
              <a:t>34</a:t>
            </a:r>
          </a:p>
        </p:txBody>
      </p:sp>
      <p:sp>
        <p:nvSpPr>
          <p:cNvPr id="15398" name="WordArt 43"/>
          <p:cNvSpPr>
            <a:spLocks noChangeArrowheads="1" noChangeShapeType="1" noTextEdit="1"/>
          </p:cNvSpPr>
          <p:nvPr/>
        </p:nvSpPr>
        <p:spPr bwMode="auto">
          <a:xfrm>
            <a:off x="5405065" y="4724946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35</a:t>
            </a:r>
          </a:p>
        </p:txBody>
      </p:sp>
      <p:sp>
        <p:nvSpPr>
          <p:cNvPr id="15399" name="WordArt 44"/>
          <p:cNvSpPr>
            <a:spLocks noChangeArrowheads="1" noChangeShapeType="1" noTextEdit="1"/>
          </p:cNvSpPr>
          <p:nvPr/>
        </p:nvSpPr>
        <p:spPr bwMode="auto">
          <a:xfrm>
            <a:off x="8284790" y="4004221"/>
            <a:ext cx="241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303953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>
            <a:off x="1012452" y="980034"/>
            <a:ext cx="2873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1</a:t>
            </a:r>
          </a:p>
        </p:txBody>
      </p:sp>
      <p:sp>
        <p:nvSpPr>
          <p:cNvPr id="15365" name="WordArt 10"/>
          <p:cNvSpPr>
            <a:spLocks noChangeArrowheads="1" noChangeShapeType="1" noTextEdit="1"/>
          </p:cNvSpPr>
          <p:nvPr/>
        </p:nvSpPr>
        <p:spPr bwMode="auto">
          <a:xfrm>
            <a:off x="2525340" y="3932784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25</a:t>
            </a:r>
          </a:p>
        </p:txBody>
      </p:sp>
      <p:sp>
        <p:nvSpPr>
          <p:cNvPr id="15366" name="WordArt 11"/>
          <p:cNvSpPr>
            <a:spLocks noChangeArrowheads="1" noChangeShapeType="1" noTextEdit="1"/>
          </p:cNvSpPr>
          <p:nvPr/>
        </p:nvSpPr>
        <p:spPr bwMode="auto">
          <a:xfrm>
            <a:off x="6700465" y="1053059"/>
            <a:ext cx="152400" cy="314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de-DE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3</a:t>
            </a:r>
          </a:p>
        </p:txBody>
      </p:sp>
      <p:sp>
        <p:nvSpPr>
          <p:cNvPr id="15367" name="WordArt 12"/>
          <p:cNvSpPr>
            <a:spLocks noChangeArrowheads="1" noChangeShapeType="1" noTextEdit="1"/>
          </p:cNvSpPr>
          <p:nvPr/>
        </p:nvSpPr>
        <p:spPr bwMode="auto">
          <a:xfrm>
            <a:off x="1012452" y="2277021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4</a:t>
            </a:r>
          </a:p>
        </p:txBody>
      </p:sp>
      <p:sp>
        <p:nvSpPr>
          <p:cNvPr id="15368" name="WordArt 13"/>
          <p:cNvSpPr>
            <a:spLocks noChangeArrowheads="1" noChangeShapeType="1" noTextEdit="1"/>
          </p:cNvSpPr>
          <p:nvPr/>
        </p:nvSpPr>
        <p:spPr bwMode="auto">
          <a:xfrm>
            <a:off x="4108077" y="2400846"/>
            <a:ext cx="566738" cy="6223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de-DE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5</a:t>
            </a:r>
          </a:p>
        </p:txBody>
      </p:sp>
      <p:sp>
        <p:nvSpPr>
          <p:cNvPr id="15369" name="WordArt 14"/>
          <p:cNvSpPr>
            <a:spLocks noChangeArrowheads="1" noChangeShapeType="1" noTextEdit="1"/>
          </p:cNvSpPr>
          <p:nvPr/>
        </p:nvSpPr>
        <p:spPr bwMode="auto">
          <a:xfrm>
            <a:off x="7781552" y="4148684"/>
            <a:ext cx="247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9</a:t>
            </a:r>
          </a:p>
        </p:txBody>
      </p:sp>
      <p:sp>
        <p:nvSpPr>
          <p:cNvPr id="15370" name="WordArt 15"/>
          <p:cNvSpPr>
            <a:spLocks noChangeArrowheads="1" noChangeShapeType="1" noTextEdit="1"/>
          </p:cNvSpPr>
          <p:nvPr/>
        </p:nvSpPr>
        <p:spPr bwMode="auto">
          <a:xfrm>
            <a:off x="2091952" y="837159"/>
            <a:ext cx="457200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latin typeface="Times New Roman"/>
                <a:cs typeface="Times New Roman"/>
              </a:rPr>
              <a:t>10</a:t>
            </a:r>
          </a:p>
        </p:txBody>
      </p:sp>
      <p:sp>
        <p:nvSpPr>
          <p:cNvPr id="15371" name="WordArt 16"/>
          <p:cNvSpPr>
            <a:spLocks noChangeArrowheads="1" noChangeShapeType="1" noTextEdit="1"/>
          </p:cNvSpPr>
          <p:nvPr/>
        </p:nvSpPr>
        <p:spPr bwMode="auto">
          <a:xfrm>
            <a:off x="5189165" y="837159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11</a:t>
            </a:r>
          </a:p>
        </p:txBody>
      </p:sp>
      <p:sp>
        <p:nvSpPr>
          <p:cNvPr id="15372" name="WordArt 17"/>
          <p:cNvSpPr>
            <a:spLocks noChangeArrowheads="1" noChangeShapeType="1" noTextEdit="1"/>
          </p:cNvSpPr>
          <p:nvPr/>
        </p:nvSpPr>
        <p:spPr bwMode="auto">
          <a:xfrm>
            <a:off x="7565652" y="692696"/>
            <a:ext cx="6096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12</a:t>
            </a:r>
          </a:p>
        </p:txBody>
      </p:sp>
      <p:sp>
        <p:nvSpPr>
          <p:cNvPr id="15373" name="WordArt 18"/>
          <p:cNvSpPr>
            <a:spLocks noChangeArrowheads="1" noChangeShapeType="1" noTextEdit="1"/>
          </p:cNvSpPr>
          <p:nvPr/>
        </p:nvSpPr>
        <p:spPr bwMode="auto">
          <a:xfrm>
            <a:off x="2020515" y="2421484"/>
            <a:ext cx="609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13</a:t>
            </a:r>
          </a:p>
        </p:txBody>
      </p:sp>
      <p:sp>
        <p:nvSpPr>
          <p:cNvPr id="15374" name="WordArt 19"/>
          <p:cNvSpPr>
            <a:spLocks noChangeArrowheads="1" noChangeShapeType="1" noTextEdit="1"/>
          </p:cNvSpPr>
          <p:nvPr/>
        </p:nvSpPr>
        <p:spPr bwMode="auto">
          <a:xfrm>
            <a:off x="4973265" y="2924721"/>
            <a:ext cx="609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i="1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14</a:t>
            </a:r>
          </a:p>
        </p:txBody>
      </p:sp>
      <p:sp>
        <p:nvSpPr>
          <p:cNvPr id="15375" name="WordArt 20"/>
          <p:cNvSpPr>
            <a:spLocks noChangeArrowheads="1" noChangeShapeType="1" noTextEdit="1"/>
          </p:cNvSpPr>
          <p:nvPr/>
        </p:nvSpPr>
        <p:spPr bwMode="auto">
          <a:xfrm>
            <a:off x="4757365" y="4796384"/>
            <a:ext cx="53498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17</a:t>
            </a:r>
          </a:p>
        </p:txBody>
      </p:sp>
      <p:sp>
        <p:nvSpPr>
          <p:cNvPr id="15376" name="WordArt 21"/>
          <p:cNvSpPr>
            <a:spLocks noChangeArrowheads="1" noChangeShapeType="1" noTextEdit="1"/>
          </p:cNvSpPr>
          <p:nvPr/>
        </p:nvSpPr>
        <p:spPr bwMode="auto">
          <a:xfrm>
            <a:off x="6484565" y="4580484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18</a:t>
            </a:r>
          </a:p>
        </p:txBody>
      </p:sp>
      <p:sp>
        <p:nvSpPr>
          <p:cNvPr id="15377" name="WordArt 22"/>
          <p:cNvSpPr>
            <a:spLocks noChangeArrowheads="1" noChangeShapeType="1" noTextEdit="1"/>
          </p:cNvSpPr>
          <p:nvPr/>
        </p:nvSpPr>
        <p:spPr bwMode="auto">
          <a:xfrm>
            <a:off x="1228352" y="908596"/>
            <a:ext cx="6096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19</a:t>
            </a:r>
          </a:p>
        </p:txBody>
      </p:sp>
      <p:sp>
        <p:nvSpPr>
          <p:cNvPr id="15378" name="WordArt 23"/>
          <p:cNvSpPr>
            <a:spLocks noChangeArrowheads="1" noChangeShapeType="1" noTextEdit="1"/>
          </p:cNvSpPr>
          <p:nvPr/>
        </p:nvSpPr>
        <p:spPr bwMode="auto">
          <a:xfrm>
            <a:off x="4181102" y="1340396"/>
            <a:ext cx="609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i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20</a:t>
            </a:r>
          </a:p>
        </p:txBody>
      </p:sp>
      <p:sp>
        <p:nvSpPr>
          <p:cNvPr id="15379" name="WordArt 24"/>
          <p:cNvSpPr>
            <a:spLocks noChangeArrowheads="1" noChangeShapeType="1" noTextEdit="1"/>
          </p:cNvSpPr>
          <p:nvPr/>
        </p:nvSpPr>
        <p:spPr bwMode="auto">
          <a:xfrm>
            <a:off x="6700465" y="1556296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21</a:t>
            </a:r>
          </a:p>
        </p:txBody>
      </p:sp>
      <p:sp>
        <p:nvSpPr>
          <p:cNvPr id="15380" name="WordArt 25"/>
          <p:cNvSpPr>
            <a:spLocks noChangeArrowheads="1" noChangeShapeType="1" noTextEdit="1"/>
          </p:cNvSpPr>
          <p:nvPr/>
        </p:nvSpPr>
        <p:spPr bwMode="auto">
          <a:xfrm>
            <a:off x="1228352" y="3140621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22</a:t>
            </a:r>
          </a:p>
        </p:txBody>
      </p:sp>
      <p:sp>
        <p:nvSpPr>
          <p:cNvPr id="15381" name="WordArt 26"/>
          <p:cNvSpPr>
            <a:spLocks noChangeArrowheads="1" noChangeShapeType="1" noTextEdit="1"/>
          </p:cNvSpPr>
          <p:nvPr/>
        </p:nvSpPr>
        <p:spPr bwMode="auto">
          <a:xfrm>
            <a:off x="3533402" y="3069184"/>
            <a:ext cx="4635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23</a:t>
            </a:r>
          </a:p>
        </p:txBody>
      </p:sp>
      <p:sp>
        <p:nvSpPr>
          <p:cNvPr id="15382" name="WordArt 27"/>
          <p:cNvSpPr>
            <a:spLocks noChangeArrowheads="1" noChangeShapeType="1" noTextEdit="1"/>
          </p:cNvSpPr>
          <p:nvPr/>
        </p:nvSpPr>
        <p:spPr bwMode="auto">
          <a:xfrm>
            <a:off x="6341690" y="2924721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24</a:t>
            </a:r>
          </a:p>
        </p:txBody>
      </p:sp>
      <p:sp>
        <p:nvSpPr>
          <p:cNvPr id="15383" name="WordArt 28"/>
          <p:cNvSpPr>
            <a:spLocks noChangeArrowheads="1" noChangeShapeType="1" noTextEdit="1"/>
          </p:cNvSpPr>
          <p:nvPr/>
        </p:nvSpPr>
        <p:spPr bwMode="auto">
          <a:xfrm>
            <a:off x="3749302" y="1053059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2</a:t>
            </a:r>
          </a:p>
        </p:txBody>
      </p:sp>
      <p:sp>
        <p:nvSpPr>
          <p:cNvPr id="15384" name="WordArt 29"/>
          <p:cNvSpPr>
            <a:spLocks noChangeArrowheads="1" noChangeShapeType="1" noTextEdit="1"/>
          </p:cNvSpPr>
          <p:nvPr/>
        </p:nvSpPr>
        <p:spPr bwMode="auto">
          <a:xfrm>
            <a:off x="4973265" y="3645446"/>
            <a:ext cx="609600" cy="10842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26</a:t>
            </a:r>
          </a:p>
        </p:txBody>
      </p:sp>
      <p:sp>
        <p:nvSpPr>
          <p:cNvPr id="15385" name="WordArt 30"/>
          <p:cNvSpPr>
            <a:spLocks noChangeArrowheads="1" noChangeShapeType="1" noTextEdit="1"/>
          </p:cNvSpPr>
          <p:nvPr/>
        </p:nvSpPr>
        <p:spPr bwMode="auto">
          <a:xfrm>
            <a:off x="3533402" y="4148684"/>
            <a:ext cx="241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5386" name="WordArt 31"/>
          <p:cNvSpPr>
            <a:spLocks noChangeArrowheads="1" noChangeShapeType="1" noTextEdit="1"/>
          </p:cNvSpPr>
          <p:nvPr/>
        </p:nvSpPr>
        <p:spPr bwMode="auto">
          <a:xfrm>
            <a:off x="7997452" y="2780259"/>
            <a:ext cx="2873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15</a:t>
            </a:r>
          </a:p>
        </p:txBody>
      </p:sp>
      <p:sp>
        <p:nvSpPr>
          <p:cNvPr id="15387" name="WordArt 32"/>
          <p:cNvSpPr>
            <a:spLocks noChangeArrowheads="1" noChangeShapeType="1" noTextEdit="1"/>
          </p:cNvSpPr>
          <p:nvPr/>
        </p:nvSpPr>
        <p:spPr bwMode="auto">
          <a:xfrm>
            <a:off x="1876052" y="4653509"/>
            <a:ext cx="504825" cy="7239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de-DE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16</a:t>
            </a:r>
          </a:p>
        </p:txBody>
      </p:sp>
      <p:sp>
        <p:nvSpPr>
          <p:cNvPr id="15388" name="WordArt 33"/>
          <p:cNvSpPr>
            <a:spLocks noChangeArrowheads="1" noChangeShapeType="1" noTextEdit="1"/>
          </p:cNvSpPr>
          <p:nvPr/>
        </p:nvSpPr>
        <p:spPr bwMode="auto">
          <a:xfrm>
            <a:off x="1228352" y="4653509"/>
            <a:ext cx="469900" cy="647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7</a:t>
            </a:r>
          </a:p>
        </p:txBody>
      </p:sp>
      <p:sp>
        <p:nvSpPr>
          <p:cNvPr id="15389" name="WordArt 34"/>
          <p:cNvSpPr>
            <a:spLocks noChangeArrowheads="1" noChangeShapeType="1" noTextEdit="1"/>
          </p:cNvSpPr>
          <p:nvPr/>
        </p:nvSpPr>
        <p:spPr bwMode="auto">
          <a:xfrm>
            <a:off x="6197227" y="4004221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Sylfaen"/>
              </a:rPr>
              <a:t>27</a:t>
            </a:r>
          </a:p>
        </p:txBody>
      </p:sp>
      <p:sp>
        <p:nvSpPr>
          <p:cNvPr id="15390" name="WordArt 35"/>
          <p:cNvSpPr>
            <a:spLocks noChangeArrowheads="1" noChangeShapeType="1" noTextEdit="1"/>
          </p:cNvSpPr>
          <p:nvPr/>
        </p:nvSpPr>
        <p:spPr bwMode="auto">
          <a:xfrm>
            <a:off x="6917952" y="2348459"/>
            <a:ext cx="144463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15391" name="WordArt 36"/>
          <p:cNvSpPr>
            <a:spLocks noChangeArrowheads="1" noChangeShapeType="1" noTextEdit="1"/>
          </p:cNvSpPr>
          <p:nvPr/>
        </p:nvSpPr>
        <p:spPr bwMode="auto">
          <a:xfrm>
            <a:off x="2309440" y="1556296"/>
            <a:ext cx="358775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28</a:t>
            </a:r>
          </a:p>
        </p:txBody>
      </p:sp>
      <p:sp>
        <p:nvSpPr>
          <p:cNvPr id="15392" name="WordArt 37"/>
          <p:cNvSpPr>
            <a:spLocks noChangeArrowheads="1" noChangeShapeType="1" noTextEdit="1"/>
          </p:cNvSpPr>
          <p:nvPr/>
        </p:nvSpPr>
        <p:spPr bwMode="auto">
          <a:xfrm>
            <a:off x="3388940" y="1484859"/>
            <a:ext cx="241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29</a:t>
            </a:r>
          </a:p>
        </p:txBody>
      </p:sp>
      <p:sp>
        <p:nvSpPr>
          <p:cNvPr id="15393" name="WordArt 38"/>
          <p:cNvSpPr>
            <a:spLocks noChangeArrowheads="1" noChangeShapeType="1" noTextEdit="1"/>
          </p:cNvSpPr>
          <p:nvPr/>
        </p:nvSpPr>
        <p:spPr bwMode="auto">
          <a:xfrm>
            <a:off x="7133852" y="692696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30</a:t>
            </a:r>
          </a:p>
        </p:txBody>
      </p:sp>
      <p:sp>
        <p:nvSpPr>
          <p:cNvPr id="15394" name="WordArt 39"/>
          <p:cNvSpPr>
            <a:spLocks noChangeArrowheads="1" noChangeShapeType="1" noTextEdit="1"/>
          </p:cNvSpPr>
          <p:nvPr/>
        </p:nvSpPr>
        <p:spPr bwMode="auto">
          <a:xfrm>
            <a:off x="725115" y="3356521"/>
            <a:ext cx="28733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31</a:t>
            </a:r>
          </a:p>
        </p:txBody>
      </p:sp>
      <p:sp>
        <p:nvSpPr>
          <p:cNvPr id="15395" name="WordArt 40"/>
          <p:cNvSpPr>
            <a:spLocks noChangeArrowheads="1" noChangeShapeType="1" noTextEdit="1"/>
          </p:cNvSpPr>
          <p:nvPr/>
        </p:nvSpPr>
        <p:spPr bwMode="auto">
          <a:xfrm>
            <a:off x="4397002" y="3356521"/>
            <a:ext cx="469900" cy="3651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de-DE" sz="9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Black"/>
              </a:rPr>
              <a:t>32</a:t>
            </a:r>
          </a:p>
        </p:txBody>
      </p:sp>
      <p:sp>
        <p:nvSpPr>
          <p:cNvPr id="15396" name="WordArt 41"/>
          <p:cNvSpPr>
            <a:spLocks noChangeArrowheads="1" noChangeShapeType="1" noTextEdit="1"/>
          </p:cNvSpPr>
          <p:nvPr/>
        </p:nvSpPr>
        <p:spPr bwMode="auto">
          <a:xfrm>
            <a:off x="7997452" y="3429546"/>
            <a:ext cx="53498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33</a:t>
            </a:r>
          </a:p>
        </p:txBody>
      </p:sp>
      <p:sp>
        <p:nvSpPr>
          <p:cNvPr id="15397" name="WordArt 42"/>
          <p:cNvSpPr>
            <a:spLocks noChangeArrowheads="1" noChangeShapeType="1" noTextEdit="1"/>
          </p:cNvSpPr>
          <p:nvPr/>
        </p:nvSpPr>
        <p:spPr bwMode="auto">
          <a:xfrm>
            <a:off x="652090" y="4364584"/>
            <a:ext cx="45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Sylfaen"/>
              </a:rPr>
              <a:t>34</a:t>
            </a:r>
          </a:p>
        </p:txBody>
      </p:sp>
      <p:sp>
        <p:nvSpPr>
          <p:cNvPr id="15398" name="WordArt 43"/>
          <p:cNvSpPr>
            <a:spLocks noChangeArrowheads="1" noChangeShapeType="1" noTextEdit="1"/>
          </p:cNvSpPr>
          <p:nvPr/>
        </p:nvSpPr>
        <p:spPr bwMode="auto">
          <a:xfrm>
            <a:off x="5405065" y="4724946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35</a:t>
            </a:r>
          </a:p>
        </p:txBody>
      </p:sp>
      <p:sp>
        <p:nvSpPr>
          <p:cNvPr id="15399" name="WordArt 44"/>
          <p:cNvSpPr>
            <a:spLocks noChangeArrowheads="1" noChangeShapeType="1" noTextEdit="1"/>
          </p:cNvSpPr>
          <p:nvPr/>
        </p:nvSpPr>
        <p:spPr bwMode="auto">
          <a:xfrm>
            <a:off x="8284790" y="4004221"/>
            <a:ext cx="241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36</a:t>
            </a:r>
          </a:p>
        </p:txBody>
      </p:sp>
      <p:grpSp>
        <p:nvGrpSpPr>
          <p:cNvPr id="38" name="Group 5"/>
          <p:cNvGrpSpPr>
            <a:grpSpLocks/>
          </p:cNvGrpSpPr>
          <p:nvPr/>
        </p:nvGrpSpPr>
        <p:grpSpPr bwMode="auto">
          <a:xfrm>
            <a:off x="468313" y="692696"/>
            <a:ext cx="8064500" cy="4752975"/>
            <a:chOff x="295" y="890"/>
            <a:chExt cx="5080" cy="2994"/>
          </a:xfrm>
        </p:grpSpPr>
        <p:sp>
          <p:nvSpPr>
            <p:cNvPr id="39" name="Line 6"/>
            <p:cNvSpPr>
              <a:spLocks noChangeShapeType="1"/>
            </p:cNvSpPr>
            <p:nvPr/>
          </p:nvSpPr>
          <p:spPr bwMode="auto">
            <a:xfrm>
              <a:off x="3696" y="890"/>
              <a:ext cx="0" cy="2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7"/>
            <p:cNvSpPr>
              <a:spLocks noChangeShapeType="1"/>
            </p:cNvSpPr>
            <p:nvPr/>
          </p:nvSpPr>
          <p:spPr bwMode="auto">
            <a:xfrm>
              <a:off x="1927" y="890"/>
              <a:ext cx="0" cy="2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295" y="1797"/>
              <a:ext cx="5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9"/>
            <p:cNvSpPr>
              <a:spLocks noChangeShapeType="1"/>
            </p:cNvSpPr>
            <p:nvPr/>
          </p:nvSpPr>
          <p:spPr bwMode="auto">
            <a:xfrm>
              <a:off x="295" y="2886"/>
              <a:ext cx="50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97847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1322</TotalTime>
  <Words>217</Words>
  <Application>Microsoft Office PowerPoint</Application>
  <PresentationFormat>On-screen Show (4:3)</PresentationFormat>
  <Paragraphs>128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How to Simplify the Creation of your WBS with Mind Mapping technology, mind mapping &amp; how they work together</vt:lpstr>
      <vt:lpstr>What is a Mind Map?</vt:lpstr>
      <vt:lpstr>Work Breakdown Structure</vt:lpstr>
      <vt:lpstr>Benefits of Mind Mapping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Communication Breakdown</vt:lpstr>
      <vt:lpstr>Consequences of Communication Breakdown</vt:lpstr>
      <vt:lpstr>Solution = Mind Mapping Technology</vt:lpstr>
      <vt:lpstr>What Does Mind Mapping Do For You?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Page</dc:title>
  <dc:creator>Martingano</dc:creator>
  <cp:lastModifiedBy>Andrew</cp:lastModifiedBy>
  <cp:revision>49</cp:revision>
  <dcterms:created xsi:type="dcterms:W3CDTF">2009-09-10T18:26:34Z</dcterms:created>
  <dcterms:modified xsi:type="dcterms:W3CDTF">2017-10-11T07:48:35Z</dcterms:modified>
</cp:coreProperties>
</file>