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5" r:id="rId1"/>
  </p:sldMasterIdLst>
  <p:notesMasterIdLst>
    <p:notesMasterId r:id="rId28"/>
  </p:notesMasterIdLst>
  <p:handoutMasterIdLst>
    <p:handoutMasterId r:id="rId29"/>
  </p:handoutMasterIdLst>
  <p:sldIdLst>
    <p:sldId id="936" r:id="rId2"/>
    <p:sldId id="969" r:id="rId3"/>
    <p:sldId id="972" r:id="rId4"/>
    <p:sldId id="973" r:id="rId5"/>
    <p:sldId id="974" r:id="rId6"/>
    <p:sldId id="975" r:id="rId7"/>
    <p:sldId id="971" r:id="rId8"/>
    <p:sldId id="976" r:id="rId9"/>
    <p:sldId id="942" r:id="rId10"/>
    <p:sldId id="968" r:id="rId11"/>
    <p:sldId id="958" r:id="rId12"/>
    <p:sldId id="960" r:id="rId13"/>
    <p:sldId id="961" r:id="rId14"/>
    <p:sldId id="962" r:id="rId15"/>
    <p:sldId id="966" r:id="rId16"/>
    <p:sldId id="963" r:id="rId17"/>
    <p:sldId id="957" r:id="rId18"/>
    <p:sldId id="944" r:id="rId19"/>
    <p:sldId id="977" r:id="rId20"/>
    <p:sldId id="945" r:id="rId21"/>
    <p:sldId id="978" r:id="rId22"/>
    <p:sldId id="946" r:id="rId23"/>
    <p:sldId id="979" r:id="rId24"/>
    <p:sldId id="980" r:id="rId25"/>
    <p:sldId id="967" r:id="rId26"/>
    <p:sldId id="577" r:id="rId2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pany Overview" id="{8B6B812C-CBEC-3142-AA27-F6044EDEDF9E}">
          <p14:sldIdLst>
            <p14:sldId id="936"/>
            <p14:sldId id="969"/>
            <p14:sldId id="972"/>
            <p14:sldId id="973"/>
            <p14:sldId id="974"/>
            <p14:sldId id="975"/>
            <p14:sldId id="971"/>
            <p14:sldId id="976"/>
            <p14:sldId id="942"/>
            <p14:sldId id="968"/>
            <p14:sldId id="958"/>
            <p14:sldId id="960"/>
            <p14:sldId id="961"/>
            <p14:sldId id="962"/>
            <p14:sldId id="966"/>
            <p14:sldId id="963"/>
            <p14:sldId id="957"/>
            <p14:sldId id="944"/>
            <p14:sldId id="977"/>
            <p14:sldId id="945"/>
            <p14:sldId id="978"/>
            <p14:sldId id="946"/>
            <p14:sldId id="979"/>
            <p14:sldId id="980"/>
            <p14:sldId id="967"/>
            <p14:sldId id="57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her Porter-Quinn" initials="EP"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DE3"/>
    <a:srgbClr val="6E99BB"/>
    <a:srgbClr val="446174"/>
    <a:srgbClr val="71C3BB"/>
    <a:srgbClr val="91B692"/>
    <a:srgbClr val="80BCBB"/>
    <a:srgbClr val="D46464"/>
    <a:srgbClr val="FAC70E"/>
    <a:srgbClr val="FBAF5F"/>
    <a:srgbClr val="8AB9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8" autoAdjust="0"/>
    <p:restoredTop sz="75309" autoAdjust="0"/>
  </p:normalViewPr>
  <p:slideViewPr>
    <p:cSldViewPr snapToGrid="0">
      <p:cViewPr varScale="1">
        <p:scale>
          <a:sx n="104" d="100"/>
          <a:sy n="104" d="100"/>
        </p:scale>
        <p:origin x="688" y="19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155" d="100"/>
          <a:sy n="155" d="100"/>
        </p:scale>
        <p:origin x="2360" y="144"/>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FBCF8BF-5D3D-4397-A572-61DA6417770B}" type="datetimeFigureOut">
              <a:rPr lang="en-US" smtClean="0"/>
              <a:t>3/6/18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01B7F2A-8D28-41CD-94E5-ABA070EEC44B}" type="slidenum">
              <a:rPr lang="en-US" smtClean="0"/>
              <a:t>‹#›</a:t>
            </a:fld>
            <a:endParaRPr lang="en-US" dirty="0"/>
          </a:p>
        </p:txBody>
      </p:sp>
    </p:spTree>
    <p:extLst>
      <p:ext uri="{BB962C8B-B14F-4D97-AF65-F5344CB8AC3E}">
        <p14:creationId xmlns:p14="http://schemas.microsoft.com/office/powerpoint/2010/main" val="2676461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5D8F432-C364-4722-ABAC-92AED4F5101F}" type="datetimeFigureOut">
              <a:rPr lang="en-US" smtClean="0"/>
              <a:t>3/6/18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86886CF-0318-48BF-9C01-65C452E6E03B}" type="slidenum">
              <a:rPr lang="en-US" smtClean="0"/>
              <a:t>‹#›</a:t>
            </a:fld>
            <a:endParaRPr lang="en-US" dirty="0"/>
          </a:p>
        </p:txBody>
      </p:sp>
    </p:spTree>
    <p:extLst>
      <p:ext uri="{BB962C8B-B14F-4D97-AF65-F5344CB8AC3E}">
        <p14:creationId xmlns:p14="http://schemas.microsoft.com/office/powerpoint/2010/main" val="1922986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0132"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Project Challenge Spring Show 2018 – 6</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March at 3.15pm, Masterclass Zone</a:t>
            </a:r>
          </a:p>
          <a:p>
            <a:pPr marL="0" marR="0" lvl="0" indent="0" algn="l" defTabSz="910132"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sessions last for 30 - 35 minutes with a further 5 minutes for questions, maximum 40 minutes</a:t>
            </a:r>
          </a:p>
          <a:p>
            <a:pPr marL="0" marR="0" indent="0" algn="l" defTabSz="910132" rtl="0" eaLnBrk="1" fontAlgn="auto" latinLnBrk="0" hangingPunct="1">
              <a:lnSpc>
                <a:spcPct val="100000"/>
              </a:lnSpc>
              <a:spcBef>
                <a:spcPts val="0"/>
              </a:spcBef>
              <a:spcAft>
                <a:spcPts val="0"/>
              </a:spcAft>
              <a:buClrTx/>
              <a:buSzTx/>
              <a:buFontTx/>
              <a:buNone/>
              <a:tabLst/>
              <a:defRPr/>
            </a:pPr>
            <a:endParaRPr lang="en-US" i="0" baseline="0" dirty="0"/>
          </a:p>
        </p:txBody>
      </p:sp>
      <p:sp>
        <p:nvSpPr>
          <p:cNvPr id="4" name="Slide Number Placeholder 3"/>
          <p:cNvSpPr>
            <a:spLocks noGrp="1"/>
          </p:cNvSpPr>
          <p:nvPr>
            <p:ph type="sldNum" sz="quarter" idx="10"/>
          </p:nvPr>
        </p:nvSpPr>
        <p:spPr/>
        <p:txBody>
          <a:bodyPr/>
          <a:lstStyle/>
          <a:p>
            <a:pPr>
              <a:defRPr/>
            </a:pPr>
            <a:fld id="{993F75CA-1A8C-45C5-AEF6-83EE834042BE}" type="slidenum">
              <a:rPr lang="en-US" smtClean="0"/>
              <a:pPr>
                <a:defRPr/>
              </a:pPr>
              <a:t>1</a:t>
            </a:fld>
            <a:endParaRPr lang="en-US"/>
          </a:p>
        </p:txBody>
      </p:sp>
    </p:spTree>
    <p:extLst>
      <p:ext uri="{BB962C8B-B14F-4D97-AF65-F5344CB8AC3E}">
        <p14:creationId xmlns:p14="http://schemas.microsoft.com/office/powerpoint/2010/main" val="2998421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6886CF-0318-48BF-9C01-65C452E6E03B}" type="slidenum">
              <a:rPr lang="en-US" smtClean="0"/>
              <a:t>11</a:t>
            </a:fld>
            <a:endParaRPr lang="en-US" dirty="0"/>
          </a:p>
        </p:txBody>
      </p:sp>
    </p:spTree>
    <p:extLst>
      <p:ext uri="{BB962C8B-B14F-4D97-AF65-F5344CB8AC3E}">
        <p14:creationId xmlns:p14="http://schemas.microsoft.com/office/powerpoint/2010/main" val="859935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6886CF-0318-48BF-9C01-65C452E6E03B}" type="slidenum">
              <a:rPr lang="en-US" smtClean="0"/>
              <a:t>12</a:t>
            </a:fld>
            <a:endParaRPr lang="en-US" dirty="0"/>
          </a:p>
        </p:txBody>
      </p:sp>
    </p:spTree>
    <p:extLst>
      <p:ext uri="{BB962C8B-B14F-4D97-AF65-F5344CB8AC3E}">
        <p14:creationId xmlns:p14="http://schemas.microsoft.com/office/powerpoint/2010/main" val="353104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6886CF-0318-48BF-9C01-65C452E6E03B}" type="slidenum">
              <a:rPr lang="en-US" smtClean="0"/>
              <a:t>13</a:t>
            </a:fld>
            <a:endParaRPr lang="en-US" dirty="0"/>
          </a:p>
        </p:txBody>
      </p:sp>
    </p:spTree>
    <p:extLst>
      <p:ext uri="{BB962C8B-B14F-4D97-AF65-F5344CB8AC3E}">
        <p14:creationId xmlns:p14="http://schemas.microsoft.com/office/powerpoint/2010/main" val="954705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6886CF-0318-48BF-9C01-65C452E6E03B}" type="slidenum">
              <a:rPr lang="en-US" smtClean="0"/>
              <a:t>14</a:t>
            </a:fld>
            <a:endParaRPr lang="en-US" dirty="0"/>
          </a:p>
        </p:txBody>
      </p:sp>
    </p:spTree>
    <p:extLst>
      <p:ext uri="{BB962C8B-B14F-4D97-AF65-F5344CB8AC3E}">
        <p14:creationId xmlns:p14="http://schemas.microsoft.com/office/powerpoint/2010/main" val="1198032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6886CF-0318-48BF-9C01-65C452E6E03B}" type="slidenum">
              <a:rPr lang="en-US" smtClean="0"/>
              <a:t>15</a:t>
            </a:fld>
            <a:endParaRPr lang="en-US" dirty="0"/>
          </a:p>
        </p:txBody>
      </p:sp>
    </p:spTree>
    <p:extLst>
      <p:ext uri="{BB962C8B-B14F-4D97-AF65-F5344CB8AC3E}">
        <p14:creationId xmlns:p14="http://schemas.microsoft.com/office/powerpoint/2010/main" val="1886841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29EA7-67A0-1945-AD33-C27967719649}" type="slidenum">
              <a:rPr lang="en-US" smtClean="0"/>
              <a:t>16</a:t>
            </a:fld>
            <a:endParaRPr lang="en-US"/>
          </a:p>
        </p:txBody>
      </p:sp>
    </p:spTree>
    <p:extLst>
      <p:ext uri="{BB962C8B-B14F-4D97-AF65-F5344CB8AC3E}">
        <p14:creationId xmlns:p14="http://schemas.microsoft.com/office/powerpoint/2010/main" val="872546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6886CF-0318-48BF-9C01-65C452E6E03B}" type="slidenum">
              <a:rPr lang="en-US" smtClean="0"/>
              <a:t>17</a:t>
            </a:fld>
            <a:endParaRPr lang="en-US" dirty="0"/>
          </a:p>
        </p:txBody>
      </p:sp>
    </p:spTree>
    <p:extLst>
      <p:ext uri="{BB962C8B-B14F-4D97-AF65-F5344CB8AC3E}">
        <p14:creationId xmlns:p14="http://schemas.microsoft.com/office/powerpoint/2010/main" val="1846877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a:t>Organize cross-functional teams to more effectively collaborate and drive your GDPR initiative</a:t>
            </a:r>
          </a:p>
          <a:p>
            <a:pPr marL="514350" indent="-514350">
              <a:buFont typeface="+mj-lt"/>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986886CF-0318-48BF-9C01-65C452E6E03B}" type="slidenum">
              <a:rPr lang="en-US" smtClean="0"/>
              <a:t>20</a:t>
            </a:fld>
            <a:endParaRPr lang="en-US" dirty="0"/>
          </a:p>
        </p:txBody>
      </p:sp>
    </p:spTree>
    <p:extLst>
      <p:ext uri="{BB962C8B-B14F-4D97-AF65-F5344CB8AC3E}">
        <p14:creationId xmlns:p14="http://schemas.microsoft.com/office/powerpoint/2010/main" val="159085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 Map and categorize GDPR-related information</a:t>
            </a:r>
          </a:p>
          <a:p>
            <a:endParaRPr lang="en-US" dirty="0"/>
          </a:p>
        </p:txBody>
      </p:sp>
      <p:sp>
        <p:nvSpPr>
          <p:cNvPr id="4" name="Slide Number Placeholder 3"/>
          <p:cNvSpPr>
            <a:spLocks noGrp="1"/>
          </p:cNvSpPr>
          <p:nvPr>
            <p:ph type="sldNum" sz="quarter" idx="10"/>
          </p:nvPr>
        </p:nvSpPr>
        <p:spPr/>
        <p:txBody>
          <a:bodyPr/>
          <a:lstStyle/>
          <a:p>
            <a:fld id="{986886CF-0318-48BF-9C01-65C452E6E03B}" type="slidenum">
              <a:rPr lang="en-US" smtClean="0"/>
              <a:t>22</a:t>
            </a:fld>
            <a:endParaRPr lang="en-US" dirty="0"/>
          </a:p>
        </p:txBody>
      </p:sp>
    </p:spTree>
    <p:extLst>
      <p:ext uri="{BB962C8B-B14F-4D97-AF65-F5344CB8AC3E}">
        <p14:creationId xmlns:p14="http://schemas.microsoft.com/office/powerpoint/2010/main" val="1014581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r>
              <a:rPr lang="en-US" altLang="en-US" dirty="0"/>
              <a:t>Thank you Nicola ….. Great presentation.</a:t>
            </a:r>
          </a:p>
          <a:p>
            <a:endParaRPr lang="en-US" altLang="en-US" dirty="0"/>
          </a:p>
          <a:p>
            <a:r>
              <a:rPr lang="en-US" altLang="en-US" dirty="0"/>
              <a:t>So before we go into Q&amp;A  - and to give you a few minutes to send in your questions. I would like to talk about next steps for you to learn more about Planview solutions.</a:t>
            </a:r>
          </a:p>
          <a:p>
            <a:endParaRPr lang="en-US" altLang="en-US" dirty="0"/>
          </a:p>
          <a:p>
            <a:r>
              <a:rPr lang="en-US" altLang="en-US" dirty="0"/>
              <a:t>Visit Planview.com for more info and resources</a:t>
            </a:r>
          </a:p>
          <a:p>
            <a:endParaRPr lang="en-US" altLang="en-US" dirty="0"/>
          </a:p>
          <a:p>
            <a:r>
              <a:rPr lang="en-US" altLang="en-US" dirty="0"/>
              <a:t>Read Nicola’s blog on  - 5 tips to get started with GDPR   (part 1 in the series)</a:t>
            </a:r>
          </a:p>
          <a:p>
            <a:endParaRPr lang="en-US" altLang="en-US" dirty="0"/>
          </a:p>
          <a:p>
            <a:r>
              <a:rPr lang="en-US" altLang="en-US" dirty="0"/>
              <a:t>Any questions, email Esther Porter-Quinn at epquinn@planview.com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altLang="en-US" dirty="0"/>
          </a:p>
          <a:p>
            <a:r>
              <a:rPr lang="en-US" altLang="en-US" dirty="0"/>
              <a:t>So now its time for some questions.</a:t>
            </a:r>
          </a:p>
          <a:p>
            <a:endParaRPr lang="en-US" altLang="en-US" dirty="0"/>
          </a:p>
          <a:p>
            <a:endParaRPr lang="en-US" altLang="en-US" dirty="0"/>
          </a:p>
          <a:p>
            <a:endParaRPr lang="en-US" altLang="en-US" dirty="0"/>
          </a:p>
          <a:p>
            <a:endParaRPr lang="en-US" altLang="en-US" dirty="0"/>
          </a:p>
          <a:p>
            <a:endParaRPr lang="en-US"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venir LT Std 35 Light" panose="020B0402020203020204" pitchFamily="34" charset="0"/>
                <a:ea typeface="MS PGothic" panose="020B0600070205080204" pitchFamily="34" charset="-128"/>
              </a:defRPr>
            </a:lvl1pPr>
            <a:lvl2pPr marL="742950" indent="-285750">
              <a:defRPr>
                <a:solidFill>
                  <a:schemeClr val="tx1"/>
                </a:solidFill>
                <a:latin typeface="Avenir LT Std 35 Light" panose="020B0402020203020204" pitchFamily="34" charset="0"/>
                <a:ea typeface="MS PGothic" panose="020B0600070205080204" pitchFamily="34" charset="-128"/>
              </a:defRPr>
            </a:lvl2pPr>
            <a:lvl3pPr marL="1143000" indent="-228600">
              <a:defRPr>
                <a:solidFill>
                  <a:schemeClr val="tx1"/>
                </a:solidFill>
                <a:latin typeface="Avenir LT Std 35 Light" panose="020B0402020203020204" pitchFamily="34" charset="0"/>
                <a:ea typeface="MS PGothic" panose="020B0600070205080204" pitchFamily="34" charset="-128"/>
              </a:defRPr>
            </a:lvl3pPr>
            <a:lvl4pPr marL="1600200" indent="-228600">
              <a:defRPr>
                <a:solidFill>
                  <a:schemeClr val="tx1"/>
                </a:solidFill>
                <a:latin typeface="Avenir LT Std 35 Light" panose="020B0402020203020204" pitchFamily="34" charset="0"/>
                <a:ea typeface="MS PGothic" panose="020B0600070205080204" pitchFamily="34" charset="-128"/>
              </a:defRPr>
            </a:lvl4pPr>
            <a:lvl5pPr marL="2057400" indent="-228600">
              <a:defRPr>
                <a:solidFill>
                  <a:schemeClr val="tx1"/>
                </a:solidFill>
                <a:latin typeface="Avenir LT Std 35 Light" panose="020B0402020203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venir LT Std 35 Light" panose="020B0402020203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venir LT Std 35 Light" panose="020B0402020203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venir LT Std 35 Light" panose="020B0402020203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venir LT Std 35 Light" panose="020B0402020203020204" pitchFamily="34" charset="0"/>
                <a:ea typeface="MS PGothic" panose="020B0600070205080204" pitchFamily="34" charset="-128"/>
              </a:defRPr>
            </a:lvl9pPr>
          </a:lstStyle>
          <a:p>
            <a:fld id="{76257694-114B-4384-ABBB-A452332DF706}"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Tree>
    <p:extLst>
      <p:ext uri="{BB962C8B-B14F-4D97-AF65-F5344CB8AC3E}">
        <p14:creationId xmlns:p14="http://schemas.microsoft.com/office/powerpoint/2010/main" val="1102942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delighted to introduce our speaker for today – I’ve had the opportunity to work with Nicola on developing Planview’s GDPR solution. It’s been great to be able to tap into her vast knowledge in this area gained through her 20 years of experience with many organizations to </a:t>
            </a:r>
            <a:r>
              <a:rPr lang="en-US" dirty="0">
                <a:solidFill>
                  <a:schemeClr val="tx1"/>
                </a:solidFill>
              </a:rPr>
              <a:t>understand their enterprise, leveraging her focus in operational resilience, application and business portfolio management and information architecture.</a:t>
            </a:r>
          </a:p>
          <a:p>
            <a:endParaRPr lang="en-US" dirty="0">
              <a:solidFill>
                <a:schemeClr val="tx1"/>
              </a:solidFill>
            </a:endParaRPr>
          </a:p>
          <a:p>
            <a:r>
              <a:rPr lang="en-US" dirty="0">
                <a:solidFill>
                  <a:schemeClr val="tx1"/>
                </a:solidFill>
              </a:rPr>
              <a:t>And now – here’s Nicola</a:t>
            </a:r>
          </a:p>
          <a:p>
            <a:endParaRPr lang="en-US" dirty="0">
              <a:solidFill>
                <a:schemeClr val="tx1"/>
              </a:solidFill>
            </a:endParaRPr>
          </a:p>
          <a:p>
            <a:r>
              <a:rPr lang="en-US" b="1" dirty="0">
                <a:solidFill>
                  <a:schemeClr val="tx1"/>
                </a:solidFill>
              </a:rPr>
              <a:t>Peter Click</a:t>
            </a:r>
            <a:endParaRPr lang="en-GB" b="1" dirty="0"/>
          </a:p>
        </p:txBody>
      </p:sp>
      <p:sp>
        <p:nvSpPr>
          <p:cNvPr id="4" name="Slide Number Placeholder 3"/>
          <p:cNvSpPr>
            <a:spLocks noGrp="1"/>
          </p:cNvSpPr>
          <p:nvPr>
            <p:ph type="sldNum" sz="quarter" idx="10"/>
          </p:nvPr>
        </p:nvSpPr>
        <p:spPr/>
        <p:txBody>
          <a:bodyPr/>
          <a:lstStyle/>
          <a:p>
            <a:fld id="{986886CF-0318-48BF-9C01-65C452E6E03B}" type="slidenum">
              <a:rPr lang="en-US" smtClean="0"/>
              <a:t>2</a:t>
            </a:fld>
            <a:endParaRPr lang="en-US" dirty="0"/>
          </a:p>
        </p:txBody>
      </p:sp>
    </p:spTree>
    <p:extLst>
      <p:ext uri="{BB962C8B-B14F-4D97-AF65-F5344CB8AC3E}">
        <p14:creationId xmlns:p14="http://schemas.microsoft.com/office/powerpoint/2010/main" val="4218637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6886CF-0318-48BF-9C01-65C452E6E03B}" type="slidenum">
              <a:rPr lang="en-US" smtClean="0"/>
              <a:t>26</a:t>
            </a:fld>
            <a:endParaRPr lang="en-US" dirty="0"/>
          </a:p>
        </p:txBody>
      </p:sp>
    </p:spTree>
    <p:extLst>
      <p:ext uri="{BB962C8B-B14F-4D97-AF65-F5344CB8AC3E}">
        <p14:creationId xmlns:p14="http://schemas.microsoft.com/office/powerpoint/2010/main" val="4037312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We are unique in the market given our single focus and market</a:t>
            </a:r>
            <a:r>
              <a:rPr lang="en-US" baseline="0" dirty="0"/>
              <a:t> presence (point #1, #2. #3)</a:t>
            </a:r>
          </a:p>
          <a:p>
            <a:pPr marL="171450" indent="-171450">
              <a:buFont typeface="Arial" charset="0"/>
              <a:buChar char="•"/>
            </a:pPr>
            <a:r>
              <a:rPr lang="en-US" baseline="0" dirty="0"/>
              <a:t>We are unique in that we provide the broadest range of WRM solutions (point #3)</a:t>
            </a:r>
          </a:p>
          <a:p>
            <a:pPr marL="171450" indent="-171450">
              <a:buFont typeface="Arial" charset="0"/>
              <a:buChar char="•"/>
            </a:pPr>
            <a:r>
              <a:rPr lang="en-US" baseline="0" dirty="0"/>
              <a:t>Our vision, products, and customers have established a leadership position for us in the market</a:t>
            </a:r>
          </a:p>
          <a:p>
            <a:endParaRPr lang="en-US" dirty="0"/>
          </a:p>
        </p:txBody>
      </p:sp>
      <p:sp>
        <p:nvSpPr>
          <p:cNvPr id="4" name="Slide Number Placeholder 3"/>
          <p:cNvSpPr>
            <a:spLocks noGrp="1"/>
          </p:cNvSpPr>
          <p:nvPr>
            <p:ph type="sldNum" sz="quarter" idx="10"/>
          </p:nvPr>
        </p:nvSpPr>
        <p:spPr/>
        <p:txBody>
          <a:bodyPr/>
          <a:lstStyle/>
          <a:p>
            <a:fld id="{986886CF-0318-48BF-9C01-65C452E6E03B}" type="slidenum">
              <a:rPr lang="en-US" smtClean="0"/>
              <a:t>3</a:t>
            </a:fld>
            <a:endParaRPr lang="en-US" dirty="0"/>
          </a:p>
        </p:txBody>
      </p:sp>
    </p:spTree>
    <p:extLst>
      <p:ext uri="{BB962C8B-B14F-4D97-AF65-F5344CB8AC3E}">
        <p14:creationId xmlns:p14="http://schemas.microsoft.com/office/powerpoint/2010/main" val="3693231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Intro: Here are some of the common market forces and challenges our customers face.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Message: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are these challenges impacting you?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 this as an opportunity to tie these market forces back to the pain the prospect articulated during intros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Other suggestions: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 saw in your annual report, your CEO mentioned… How do those initiatives impact you? And how do you and your team deal with juggling these “new” strategic objectives?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Transition: </a:t>
            </a:r>
          </a:p>
          <a:p>
            <a:pPr marL="628650" lvl="1" indent="-171450">
              <a:buFont typeface="Arial" panose="020B0604020202020204" pitchFamily="34" charset="0"/>
              <a:buChar char="•"/>
            </a:pPr>
            <a:r>
              <a:rPr lang="en-US" dirty="0"/>
              <a:t>So when I talk about Eric and his ability to deliver in 4 months what used to take 12, how exactly did he do that? He did that by tying strategy to execution to maximize work and resources across his organization. </a:t>
            </a:r>
          </a:p>
        </p:txBody>
      </p:sp>
      <p:sp>
        <p:nvSpPr>
          <p:cNvPr id="4" name="Slide Number Placeholder 3"/>
          <p:cNvSpPr>
            <a:spLocks noGrp="1"/>
          </p:cNvSpPr>
          <p:nvPr>
            <p:ph type="sldNum" sz="quarter" idx="10"/>
          </p:nvPr>
        </p:nvSpPr>
        <p:spPr/>
        <p:txBody>
          <a:bodyPr/>
          <a:lstStyle/>
          <a:p>
            <a:fld id="{986886CF-0318-48BF-9C01-65C452E6E03B}" type="slidenum">
              <a:rPr lang="en-US" smtClean="0"/>
              <a:t>4</a:t>
            </a:fld>
            <a:endParaRPr lang="en-US" dirty="0"/>
          </a:p>
        </p:txBody>
      </p:sp>
    </p:spTree>
    <p:extLst>
      <p:ext uri="{BB962C8B-B14F-4D97-AF65-F5344CB8AC3E}">
        <p14:creationId xmlns:p14="http://schemas.microsoft.com/office/powerpoint/2010/main" val="1060581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Intro: So work and resource management is about connecting strategy and execution, where execution is defined by work and resources.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Message: Every company builds a strategic plan, the products and services you offer as an organization and the business capabilities you require to bring that strategy to life.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Whether it’s to drive innovation, improve customer experience or open new markets (…. </a:t>
            </a:r>
            <a:r>
              <a:rPr lang="en-US" dirty="0">
                <a:solidFill>
                  <a:srgbClr val="FF0000"/>
                </a:solidFill>
              </a:rPr>
              <a:t>Relate examples to the company per the annual report, the conversation with the prospect, which market forces they associated with, etc.</a:t>
            </a:r>
            <a:r>
              <a:rPr lang="en-US" dirty="0"/>
              <a:t>) you need to maximize the Resources available, not just about People and Money, it’s about all the other resources your company has to leverage. Technology, Assets, and Locations, you need to put all of those resources to work in an optimized way. (Relate these to the resource types your prospect has identified, ask them which are key for them??)</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On the work dimension, it’s work of every type. For Eric at Flowserve, it’s all about Stage-Gate and Roadmaps. For other customers it’s about Projects and Agile delivery (Relate these to what you have learned about your Prospect!!).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Transition: How do we bring this to life for you? We do that in the form of Solutions.</a:t>
            </a:r>
          </a:p>
        </p:txBody>
      </p:sp>
      <p:sp>
        <p:nvSpPr>
          <p:cNvPr id="4" name="Slide Number Placeholder 3"/>
          <p:cNvSpPr>
            <a:spLocks noGrp="1"/>
          </p:cNvSpPr>
          <p:nvPr>
            <p:ph type="sldNum" sz="quarter" idx="10"/>
          </p:nvPr>
        </p:nvSpPr>
        <p:spPr/>
        <p:txBody>
          <a:bodyPr/>
          <a:lstStyle/>
          <a:p>
            <a:fld id="{986886CF-0318-48BF-9C01-65C452E6E03B}" type="slidenum">
              <a:rPr lang="en-US" smtClean="0"/>
              <a:t>6</a:t>
            </a:fld>
            <a:endParaRPr lang="en-US" dirty="0"/>
          </a:p>
        </p:txBody>
      </p:sp>
    </p:spTree>
    <p:extLst>
      <p:ext uri="{BB962C8B-B14F-4D97-AF65-F5344CB8AC3E}">
        <p14:creationId xmlns:p14="http://schemas.microsoft.com/office/powerpoint/2010/main" val="603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Operationalise</a:t>
            </a:r>
            <a:r>
              <a:rPr lang="en-US" dirty="0"/>
              <a:t> Execution of strategic plans</a:t>
            </a:r>
          </a:p>
          <a:p>
            <a:r>
              <a:rPr lang="en-US" dirty="0"/>
              <a:t>Ensure limited resources are on strategy</a:t>
            </a:r>
          </a:p>
          <a:p>
            <a:r>
              <a:rPr lang="en-US" dirty="0"/>
              <a:t>Advance the capabilities required to deliver strategy</a:t>
            </a:r>
          </a:p>
          <a:p>
            <a:r>
              <a:rPr lang="en-US" dirty="0" err="1"/>
              <a:t>Optimise</a:t>
            </a:r>
            <a:r>
              <a:rPr lang="en-US" dirty="0"/>
              <a:t> your technology portfolios</a:t>
            </a:r>
          </a:p>
          <a:p>
            <a:r>
              <a:rPr lang="en-US" dirty="0"/>
              <a:t>Strengthen execution from </a:t>
            </a:r>
            <a:r>
              <a:rPr lang="en-US" dirty="0" err="1"/>
              <a:t>programmes</a:t>
            </a:r>
            <a:r>
              <a:rPr lang="en-US" dirty="0"/>
              <a:t> to projects to teams, no matter how you work</a:t>
            </a:r>
          </a:p>
        </p:txBody>
      </p:sp>
      <p:sp>
        <p:nvSpPr>
          <p:cNvPr id="4" name="Slide Number Placeholder 3"/>
          <p:cNvSpPr>
            <a:spLocks noGrp="1"/>
          </p:cNvSpPr>
          <p:nvPr>
            <p:ph type="sldNum" sz="quarter" idx="10"/>
          </p:nvPr>
        </p:nvSpPr>
        <p:spPr/>
        <p:txBody>
          <a:bodyPr/>
          <a:lstStyle/>
          <a:p>
            <a:fld id="{346547B6-4C21-EA40-B3BD-0A489C8FCF74}" type="slidenum">
              <a:rPr lang="en-US" smtClean="0"/>
              <a:t>7</a:t>
            </a:fld>
            <a:endParaRPr lang="en-US"/>
          </a:p>
        </p:txBody>
      </p:sp>
    </p:spTree>
    <p:extLst>
      <p:ext uri="{BB962C8B-B14F-4D97-AF65-F5344CB8AC3E}">
        <p14:creationId xmlns:p14="http://schemas.microsoft.com/office/powerpoint/2010/main" val="2093808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Message: The latest Gartner research talks about the expanding use cases of PPM to include Collaborative Work Management. Forrester is talking about Strategic Portfolio Management and connecting strategy to execution. Ventana has embraced the category of WRM. </a:t>
            </a:r>
          </a:p>
          <a:p>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1" dirty="0"/>
              <a:t>“The analysts are embracing the evolution</a:t>
            </a:r>
            <a:r>
              <a:rPr lang="en-US" b="1" baseline="0" dirty="0"/>
              <a:t> of expanding traditional thinking into a bigger idea of the category of Work and Resource Management. </a:t>
            </a:r>
            <a:r>
              <a:rPr lang="en-US" b="1" dirty="0"/>
              <a:t>My guess is you’ve reached out to one or more of these firms, which is probably why we are having this conversation.“</a:t>
            </a:r>
          </a:p>
          <a:p>
            <a:endParaRPr lang="en-US" dirty="0"/>
          </a:p>
          <a:p>
            <a:r>
              <a:rPr lang="en-US" dirty="0"/>
              <a:t>Transition: “</a:t>
            </a:r>
            <a:r>
              <a:rPr lang="en-US" b="1" dirty="0"/>
              <a:t>To recap…</a:t>
            </a:r>
            <a:r>
              <a:rPr lang="en-US" b="0" dirty="0"/>
              <a:t>”</a:t>
            </a:r>
            <a:endParaRPr lang="en-US" b="1" dirty="0"/>
          </a:p>
        </p:txBody>
      </p:sp>
      <p:sp>
        <p:nvSpPr>
          <p:cNvPr id="4" name="Slide Number Placeholder 3"/>
          <p:cNvSpPr>
            <a:spLocks noGrp="1"/>
          </p:cNvSpPr>
          <p:nvPr>
            <p:ph type="sldNum" sz="quarter" idx="10"/>
          </p:nvPr>
        </p:nvSpPr>
        <p:spPr/>
        <p:txBody>
          <a:bodyPr/>
          <a:lstStyle/>
          <a:p>
            <a:fld id="{986886CF-0318-48BF-9C01-65C452E6E03B}" type="slidenum">
              <a:rPr lang="en-US" smtClean="0"/>
              <a:t>8</a:t>
            </a:fld>
            <a:endParaRPr lang="en-US" dirty="0"/>
          </a:p>
        </p:txBody>
      </p:sp>
    </p:spTree>
    <p:extLst>
      <p:ext uri="{BB962C8B-B14F-4D97-AF65-F5344CB8AC3E}">
        <p14:creationId xmlns:p14="http://schemas.microsoft.com/office/powerpoint/2010/main" val="2065678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GDPR is</a:t>
            </a:r>
            <a:r>
              <a:rPr lang="en-US" baseline="0" dirty="0"/>
              <a:t> just around the around the corner, lets do a quick recap on why its important for those of you who were on our earlier webinar on GDPR and an introduction for those that are new to the topic</a:t>
            </a:r>
            <a:endParaRPr lang="en-US" dirty="0"/>
          </a:p>
          <a:p>
            <a:endParaRPr lang="en-US" dirty="0"/>
          </a:p>
          <a:p>
            <a:r>
              <a:rPr lang="en-US" b="1" dirty="0">
                <a:solidFill>
                  <a:srgbClr val="D46464"/>
                </a:solidFill>
              </a:rPr>
              <a:t>Peter Click</a:t>
            </a:r>
          </a:p>
          <a:p>
            <a:endParaRPr lang="en-US" dirty="0"/>
          </a:p>
          <a:p>
            <a:r>
              <a:rPr lang="en-US" dirty="0"/>
              <a:t>Four years in the making  GDPR comes into force on 25</a:t>
            </a:r>
            <a:r>
              <a:rPr lang="en-US" baseline="30000" dirty="0"/>
              <a:t>th</a:t>
            </a:r>
            <a:r>
              <a:rPr lang="en-US" dirty="0"/>
              <a:t> May 2018 two years and twenty days after it was approved by the EU Parliament.  </a:t>
            </a:r>
          </a:p>
          <a:p>
            <a:endParaRPr lang="en-US" dirty="0"/>
          </a:p>
          <a:p>
            <a:r>
              <a:rPr lang="en-US" dirty="0"/>
              <a:t>Designed to harmonize the different privacy laws across Europe as well as make them more stringent some of the things it includes are:</a:t>
            </a:r>
          </a:p>
          <a:p>
            <a:endParaRPr lang="en-US" dirty="0"/>
          </a:p>
          <a:p>
            <a:r>
              <a:rPr lang="en-US" b="1" dirty="0">
                <a:solidFill>
                  <a:srgbClr val="D46464"/>
                </a:solidFill>
              </a:rPr>
              <a:t>Peter Click</a:t>
            </a:r>
          </a:p>
          <a:p>
            <a:endParaRPr lang="en-US" dirty="0"/>
          </a:p>
          <a:p>
            <a:r>
              <a:rPr lang="en-US" dirty="0"/>
              <a:t>Stronger consent mechanisms </a:t>
            </a:r>
            <a:r>
              <a:rPr lang="mr-IN" dirty="0"/>
              <a:t>–</a:t>
            </a:r>
            <a:r>
              <a:rPr lang="en-US" dirty="0"/>
              <a:t> particularly being able to demonstrate consent has been received for the use of information that is personal and sensitive in the context in which you are using it within your organisation</a:t>
            </a:r>
          </a:p>
          <a:p>
            <a:endParaRPr lang="en-US" dirty="0"/>
          </a:p>
          <a:p>
            <a:r>
              <a:rPr lang="en-US" b="1" dirty="0">
                <a:solidFill>
                  <a:srgbClr val="D46464"/>
                </a:solidFill>
              </a:rPr>
              <a:t>Peter Click </a:t>
            </a:r>
          </a:p>
          <a:p>
            <a:endParaRPr lang="en-US" dirty="0"/>
          </a:p>
          <a:p>
            <a:r>
              <a:rPr lang="en-US" dirty="0"/>
              <a:t>As you have seen one of the biggest changes GDPR brings is much greater penalties for non compliance and stricter requirements around reporting of data breaches</a:t>
            </a:r>
          </a:p>
          <a:p>
            <a:endParaRPr lang="en-US" dirty="0"/>
          </a:p>
          <a:p>
            <a:r>
              <a:rPr lang="en-US" b="1" dirty="0">
                <a:solidFill>
                  <a:srgbClr val="D46464"/>
                </a:solidFill>
              </a:rPr>
              <a:t>Peter Click</a:t>
            </a:r>
          </a:p>
          <a:p>
            <a:endParaRPr lang="en-US" b="1" dirty="0">
              <a:solidFill>
                <a:srgbClr val="D46464"/>
              </a:solidFill>
            </a:endParaRPr>
          </a:p>
          <a:p>
            <a:r>
              <a:rPr lang="en-US" dirty="0"/>
              <a:t>You cannot outsource your obligation </a:t>
            </a:r>
            <a:r>
              <a:rPr lang="mr-IN" dirty="0"/>
              <a:t>–</a:t>
            </a:r>
            <a:r>
              <a:rPr lang="en-US" dirty="0"/>
              <a:t> even if a third party is processing or handling the information on your behalf your organisation is still responsible for ensuring compliance to GDPR.</a:t>
            </a:r>
          </a:p>
          <a:p>
            <a:endParaRPr lang="en-US" dirty="0"/>
          </a:p>
          <a:p>
            <a:r>
              <a:rPr lang="en-US" b="1" u="sng" dirty="0">
                <a:solidFill>
                  <a:srgbClr val="D46464"/>
                </a:solidFill>
              </a:rPr>
              <a:t>Peter Click </a:t>
            </a:r>
          </a:p>
          <a:p>
            <a:endParaRPr lang="en-US" dirty="0">
              <a:solidFill>
                <a:srgbClr val="D46464"/>
              </a:solidFill>
            </a:endParaRPr>
          </a:p>
          <a:p>
            <a:r>
              <a:rPr lang="en-US" dirty="0"/>
              <a:t>And this is not a problem specific to the EU, and in case your wondering if it will still apply to the UK post-</a:t>
            </a:r>
            <a:r>
              <a:rPr lang="en-US" dirty="0" err="1"/>
              <a:t>brexit</a:t>
            </a:r>
            <a:r>
              <a:rPr lang="en-US" dirty="0"/>
              <a:t> </a:t>
            </a:r>
            <a:r>
              <a:rPr lang="mr-IN" dirty="0"/>
              <a:t>–</a:t>
            </a:r>
            <a:r>
              <a:rPr lang="en-US" dirty="0"/>
              <a:t> yes the ICO has stated UK </a:t>
            </a:r>
            <a:r>
              <a:rPr lang="en-US" dirty="0" err="1"/>
              <a:t>organisations</a:t>
            </a:r>
            <a:r>
              <a:rPr lang="en-US" dirty="0"/>
              <a:t> should be preparing and indicated they will retain many of the principles of GDPR post-</a:t>
            </a:r>
            <a:r>
              <a:rPr lang="en-US" dirty="0" err="1"/>
              <a:t>brexit</a:t>
            </a:r>
            <a:r>
              <a:rPr lang="en-US" dirty="0"/>
              <a:t>.  Similarly it also affects </a:t>
            </a:r>
            <a:r>
              <a:rPr lang="en-US" dirty="0" err="1"/>
              <a:t>organisations</a:t>
            </a:r>
            <a:r>
              <a:rPr lang="en-US" dirty="0"/>
              <a:t> that are based outside the EU </a:t>
            </a:r>
            <a:r>
              <a:rPr lang="mr-IN" dirty="0"/>
              <a:t>–</a:t>
            </a:r>
            <a:r>
              <a:rPr lang="en-US" dirty="0"/>
              <a:t> for example in the US </a:t>
            </a:r>
            <a:r>
              <a:rPr lang="mr-IN" dirty="0"/>
              <a:t>–</a:t>
            </a:r>
            <a:r>
              <a:rPr lang="en-US" dirty="0"/>
              <a:t> but operate and have customers / operations in Europe.  If this is your organisation you are affected and need to be considering how you are responding to the requirements of GDPR as ultimately those penalties affect your global revenue not European revenue.</a:t>
            </a:r>
          </a:p>
          <a:p>
            <a:endParaRPr lang="en-US" dirty="0"/>
          </a:p>
          <a:p>
            <a:r>
              <a:rPr lang="en-US" b="1" dirty="0">
                <a:solidFill>
                  <a:srgbClr val="D46464"/>
                </a:solidFill>
              </a:rPr>
              <a:t>Peter Click</a:t>
            </a:r>
          </a:p>
          <a:p>
            <a:endParaRPr lang="en-US" dirty="0">
              <a:solidFill>
                <a:srgbClr val="D46464"/>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986886CF-0318-48BF-9C01-65C452E6E03B}" type="slidenum">
              <a:rPr lang="en-US" smtClean="0"/>
              <a:t>9</a:t>
            </a:fld>
            <a:endParaRPr lang="en-US" dirty="0"/>
          </a:p>
        </p:txBody>
      </p:sp>
    </p:spTree>
    <p:extLst>
      <p:ext uri="{BB962C8B-B14F-4D97-AF65-F5344CB8AC3E}">
        <p14:creationId xmlns:p14="http://schemas.microsoft.com/office/powerpoint/2010/main" val="604770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GDPR is a company-wide initiative – many different departments are effected. Because of this, a company’s GPDR team has representatives from several key areas – as shown here.   Nicola will go into how</a:t>
            </a:r>
            <a:r>
              <a:rPr lang="en-US" baseline="0" dirty="0"/>
              <a:t> these teams work together to answer GDPR compliance in more detail</a:t>
            </a:r>
          </a:p>
          <a:p>
            <a:endParaRPr lang="en-US" baseline="0" dirty="0"/>
          </a:p>
          <a:p>
            <a:r>
              <a:rPr lang="en-US" b="1" baseline="0" dirty="0"/>
              <a:t>Peter Click</a:t>
            </a:r>
            <a:endParaRPr lang="en-US" b="1" dirty="0"/>
          </a:p>
        </p:txBody>
      </p:sp>
      <p:sp>
        <p:nvSpPr>
          <p:cNvPr id="4" name="Slide Number Placeholder 3"/>
          <p:cNvSpPr>
            <a:spLocks noGrp="1"/>
          </p:cNvSpPr>
          <p:nvPr>
            <p:ph type="sldNum" sz="quarter" idx="10"/>
          </p:nvPr>
        </p:nvSpPr>
        <p:spPr/>
        <p:txBody>
          <a:bodyPr/>
          <a:lstStyle/>
          <a:p>
            <a:fld id="{986886CF-0318-48BF-9C01-65C452E6E03B}" type="slidenum">
              <a:rPr lang="en-US" smtClean="0"/>
              <a:t>10</a:t>
            </a:fld>
            <a:endParaRPr lang="en-US" dirty="0"/>
          </a:p>
        </p:txBody>
      </p:sp>
    </p:spTree>
    <p:extLst>
      <p:ext uri="{BB962C8B-B14F-4D97-AF65-F5344CB8AC3E}">
        <p14:creationId xmlns:p14="http://schemas.microsoft.com/office/powerpoint/2010/main" val="3320822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34765" y="2840687"/>
            <a:ext cx="8439912" cy="646331"/>
          </a:xfrm>
        </p:spPr>
        <p:txBody>
          <a:bodyPr anchor="b">
            <a:spAutoFit/>
          </a:bodyPr>
          <a:lstStyle>
            <a:lvl1pPr algn="l">
              <a:lnSpc>
                <a:spcPts val="3600"/>
              </a:lnSpc>
              <a:defRPr sz="2800" cap="none" baseline="0">
                <a:solidFill>
                  <a:srgbClr val="51515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34766" y="3507200"/>
            <a:ext cx="8439912" cy="575663"/>
          </a:xfrm>
        </p:spPr>
        <p:txBody>
          <a:bodyPr anchor="b" anchorCtr="0">
            <a:normAutofit/>
          </a:bodyPr>
          <a:lstStyle>
            <a:lvl1pPr marL="0" indent="0" algn="l">
              <a:buNone/>
              <a:defRPr sz="2000" spc="-50" baseline="0">
                <a:solidFill>
                  <a:srgbClr val="5151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4"/>
          <p:cNvSpPr>
            <a:spLocks noGrp="1"/>
          </p:cNvSpPr>
          <p:nvPr>
            <p:ph type="body" sz="quarter" idx="10" hasCustomPrompt="1"/>
          </p:nvPr>
        </p:nvSpPr>
        <p:spPr>
          <a:xfrm>
            <a:off x="334768" y="4104085"/>
            <a:ext cx="4325937" cy="632222"/>
          </a:xfrm>
        </p:spPr>
        <p:txBody>
          <a:bodyPr>
            <a:noAutofit/>
          </a:bodyPr>
          <a:lstStyle>
            <a:lvl1pPr marL="0" indent="0">
              <a:lnSpc>
                <a:spcPct val="100000"/>
              </a:lnSpc>
              <a:spcBef>
                <a:spcPts val="0"/>
              </a:spcBef>
              <a:spcAft>
                <a:spcPts val="0"/>
              </a:spcAft>
              <a:buNone/>
              <a:defRPr sz="1400">
                <a:solidFill>
                  <a:srgbClr val="333333"/>
                </a:solidFill>
              </a:defRPr>
            </a:lvl1pPr>
          </a:lstStyle>
          <a:p>
            <a:pPr lvl="0"/>
            <a:r>
              <a:rPr lang="en-US" dirty="0"/>
              <a:t>Presenter's Name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3863" y="4491907"/>
            <a:ext cx="1870641" cy="435831"/>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32600" b="22928"/>
          <a:stretch/>
        </p:blipFill>
        <p:spPr>
          <a:xfrm>
            <a:off x="0" y="0"/>
            <a:ext cx="9144000" cy="2711669"/>
          </a:xfrm>
          <a:prstGeom prst="rect">
            <a:avLst/>
          </a:prstGeom>
        </p:spPr>
      </p:pic>
    </p:spTree>
    <p:extLst>
      <p:ext uri="{BB962C8B-B14F-4D97-AF65-F5344CB8AC3E}">
        <p14:creationId xmlns:p14="http://schemas.microsoft.com/office/powerpoint/2010/main" val="910813444"/>
      </p:ext>
    </p:extLst>
  </p:cSld>
  <p:clrMapOvr>
    <a:overrideClrMapping bg1="lt1" tx1="dk1" bg2="lt2" tx2="dk2" accent1="accent1" accent2="accent2" accent3="accent3" accent4="accent4" accent5="accent5" accent6="accent6" hlink="hlink" folHlink="folHlink"/>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594360" y="288036"/>
            <a:ext cx="7946136" cy="524637"/>
          </a:xfrm>
          <a:prstGeom prst="rect">
            <a:avLst/>
          </a:prstGeom>
        </p:spPr>
        <p:txBody>
          <a:bodyPr vert="horz" lIns="91440" tIns="91440" rIns="91440" bIns="91440" rtlCol="0" anchor="t" anchorCtr="0">
            <a:noAutofit/>
          </a:bodyPr>
          <a:lstStyle>
            <a:lvl1pPr>
              <a:defRPr>
                <a:solidFill>
                  <a:srgbClr val="515151"/>
                </a:solidFill>
              </a:defRPr>
            </a:lvl1pPr>
          </a:lstStyle>
          <a:p>
            <a:r>
              <a:rPr lang="en-US"/>
              <a:t>Click to edit Master title style</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8704" y="4782312"/>
            <a:ext cx="1098921" cy="25603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338328" y="1005840"/>
            <a:ext cx="8439912" cy="3813012"/>
          </a:xfrm>
        </p:spPr>
        <p:txBody>
          <a:bodyPr lIns="91440" tIns="91440" rIns="91440" bIns="91440"/>
          <a:lstStyle>
            <a:lvl1pPr>
              <a:lnSpc>
                <a:spcPct val="100000"/>
              </a:lnSpc>
              <a:spcBef>
                <a:spcPts val="600"/>
              </a:spcBef>
              <a:spcAft>
                <a:spcPts val="0"/>
              </a:spcAft>
              <a:buClr>
                <a:schemeClr val="tx1">
                  <a:lumMod val="75000"/>
                </a:schemeClr>
              </a:buClr>
              <a:defRPr spc="-30">
                <a:solidFill>
                  <a:srgbClr val="515151"/>
                </a:solidFill>
              </a:defRPr>
            </a:lvl1pPr>
            <a:lvl2pPr>
              <a:lnSpc>
                <a:spcPct val="100000"/>
              </a:lnSpc>
              <a:spcBef>
                <a:spcPts val="600"/>
              </a:spcBef>
              <a:spcAft>
                <a:spcPts val="0"/>
              </a:spcAft>
              <a:buClr>
                <a:schemeClr val="tx1">
                  <a:lumMod val="75000"/>
                </a:schemeClr>
              </a:buClr>
              <a:defRPr spc="-30">
                <a:solidFill>
                  <a:srgbClr val="515151"/>
                </a:solidFill>
              </a:defRPr>
            </a:lvl2pPr>
            <a:lvl3pPr>
              <a:lnSpc>
                <a:spcPct val="100000"/>
              </a:lnSpc>
              <a:spcBef>
                <a:spcPts val="600"/>
              </a:spcBef>
              <a:spcAft>
                <a:spcPts val="0"/>
              </a:spcAft>
              <a:buClr>
                <a:schemeClr val="tx1">
                  <a:lumMod val="75000"/>
                </a:schemeClr>
              </a:buClr>
              <a:defRPr sz="1800" spc="-30">
                <a:solidFill>
                  <a:srgbClr val="515151"/>
                </a:solidFill>
              </a:defRPr>
            </a:lvl3pPr>
            <a:lvl4pPr>
              <a:lnSpc>
                <a:spcPct val="100000"/>
              </a:lnSpc>
              <a:spcBef>
                <a:spcPts val="600"/>
              </a:spcBef>
              <a:spcAft>
                <a:spcPts val="0"/>
              </a:spcAft>
              <a:buClr>
                <a:schemeClr val="tx1">
                  <a:lumMod val="75000"/>
                </a:schemeClr>
              </a:buClr>
              <a:defRPr sz="1600" spc="-30">
                <a:solidFill>
                  <a:srgbClr val="515151"/>
                </a:solidFill>
              </a:defRPr>
            </a:lvl4pPr>
            <a:lvl5pPr>
              <a:lnSpc>
                <a:spcPct val="100000"/>
              </a:lnSpc>
              <a:spcBef>
                <a:spcPts val="600"/>
              </a:spcBef>
              <a:spcAft>
                <a:spcPts val="600"/>
              </a:spcAft>
              <a:buClr>
                <a:schemeClr val="tx1">
                  <a:lumMod val="75000"/>
                </a:schemeClr>
              </a:buClr>
              <a:defRPr sz="1400" spc="-30">
                <a:solidFill>
                  <a:srgbClr val="51515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p:cNvSpPr>
            <a:spLocks noGrp="1"/>
          </p:cNvSpPr>
          <p:nvPr>
            <p:ph type="title"/>
          </p:nvPr>
        </p:nvSpPr>
        <p:spPr>
          <a:xfrm>
            <a:off x="338328" y="288036"/>
            <a:ext cx="8439912" cy="524637"/>
          </a:xfrm>
          <a:prstGeom prst="rect">
            <a:avLst/>
          </a:prstGeom>
        </p:spPr>
        <p:txBody>
          <a:bodyPr vert="horz" lIns="91440" tIns="91440" rIns="91440" bIns="91440" rtlCol="0" anchor="t" anchorCtr="0">
            <a:noAutofit/>
          </a:bodyPr>
          <a:lstStyle>
            <a:lvl1pPr>
              <a:defRPr sz="2800">
                <a:solidFill>
                  <a:srgbClr val="515151"/>
                </a:solidFill>
              </a:defRPr>
            </a:lvl1pPr>
          </a:lstStyle>
          <a:p>
            <a:r>
              <a:rPr lang="en-US"/>
              <a:t>Click to edit Master title style</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8654" y="4784824"/>
            <a:ext cx="1028978" cy="239736"/>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8654" y="4784824"/>
            <a:ext cx="1028978" cy="239736"/>
          </a:xfrm>
          <a:prstGeom prst="rect">
            <a:avLst/>
          </a:prstGeom>
        </p:spPr>
      </p:pic>
    </p:spTree>
    <p:extLst>
      <p:ext uri="{BB962C8B-B14F-4D97-AF65-F5344CB8AC3E}">
        <p14:creationId xmlns:p14="http://schemas.microsoft.com/office/powerpoint/2010/main" val="145067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8328" y="288036"/>
            <a:ext cx="8439912" cy="545211"/>
          </a:xfrm>
        </p:spPr>
        <p:txBody>
          <a:bodyPr/>
          <a:lstStyle>
            <a:lvl1pPr>
              <a:defRPr sz="2800">
                <a:solidFill>
                  <a:srgbClr val="515151"/>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338328" y="1005840"/>
            <a:ext cx="4114800" cy="3493803"/>
          </a:xfrm>
        </p:spPr>
        <p:txBody>
          <a:bodyPr>
            <a:normAutofit/>
          </a:bodyPr>
          <a:lstStyle>
            <a:lvl1pPr>
              <a:lnSpc>
                <a:spcPct val="100000"/>
              </a:lnSpc>
              <a:spcBef>
                <a:spcPts val="600"/>
              </a:spcBef>
              <a:spcAft>
                <a:spcPts val="0"/>
              </a:spcAft>
              <a:defRPr sz="2400" spc="-30">
                <a:solidFill>
                  <a:srgbClr val="515151"/>
                </a:solidFill>
              </a:defRPr>
            </a:lvl1pPr>
            <a:lvl2pPr>
              <a:lnSpc>
                <a:spcPct val="100000"/>
              </a:lnSpc>
              <a:spcBef>
                <a:spcPts val="600"/>
              </a:spcBef>
              <a:spcAft>
                <a:spcPts val="0"/>
              </a:spcAft>
              <a:defRPr sz="2000" spc="-30">
                <a:solidFill>
                  <a:srgbClr val="515151"/>
                </a:solidFill>
              </a:defRPr>
            </a:lvl2pPr>
            <a:lvl3pPr>
              <a:lnSpc>
                <a:spcPct val="100000"/>
              </a:lnSpc>
              <a:spcBef>
                <a:spcPts val="600"/>
              </a:spcBef>
              <a:spcAft>
                <a:spcPts val="0"/>
              </a:spcAft>
              <a:defRPr sz="1800" spc="-30">
                <a:solidFill>
                  <a:srgbClr val="515151"/>
                </a:solidFill>
              </a:defRPr>
            </a:lvl3pPr>
            <a:lvl4pPr>
              <a:lnSpc>
                <a:spcPct val="100000"/>
              </a:lnSpc>
              <a:spcBef>
                <a:spcPts val="600"/>
              </a:spcBef>
              <a:spcAft>
                <a:spcPts val="0"/>
              </a:spcAft>
              <a:defRPr sz="1600" spc="-30">
                <a:solidFill>
                  <a:srgbClr val="515151"/>
                </a:solidFill>
              </a:defRPr>
            </a:lvl4pPr>
            <a:lvl5pPr>
              <a:lnSpc>
                <a:spcPct val="100000"/>
              </a:lnSpc>
              <a:spcBef>
                <a:spcPts val="600"/>
              </a:spcBef>
              <a:spcAft>
                <a:spcPts val="0"/>
              </a:spcAft>
              <a:defRPr sz="1400" spc="-30">
                <a:solidFill>
                  <a:srgbClr val="51515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15200" y="1005840"/>
            <a:ext cx="4114800" cy="3493803"/>
          </a:xfrm>
        </p:spPr>
        <p:txBody>
          <a:bodyPr>
            <a:normAutofit/>
          </a:bodyPr>
          <a:lstStyle>
            <a:lvl1pPr>
              <a:lnSpc>
                <a:spcPct val="100000"/>
              </a:lnSpc>
              <a:spcBef>
                <a:spcPts val="600"/>
              </a:spcBef>
              <a:spcAft>
                <a:spcPts val="0"/>
              </a:spcAft>
              <a:defRPr sz="2400" spc="-30">
                <a:solidFill>
                  <a:srgbClr val="515151"/>
                </a:solidFill>
              </a:defRPr>
            </a:lvl1pPr>
            <a:lvl2pPr>
              <a:lnSpc>
                <a:spcPct val="100000"/>
              </a:lnSpc>
              <a:spcBef>
                <a:spcPts val="600"/>
              </a:spcBef>
              <a:spcAft>
                <a:spcPts val="0"/>
              </a:spcAft>
              <a:defRPr sz="2000" spc="-30">
                <a:solidFill>
                  <a:srgbClr val="515151"/>
                </a:solidFill>
              </a:defRPr>
            </a:lvl2pPr>
            <a:lvl3pPr>
              <a:lnSpc>
                <a:spcPct val="100000"/>
              </a:lnSpc>
              <a:spcBef>
                <a:spcPts val="600"/>
              </a:spcBef>
              <a:spcAft>
                <a:spcPts val="0"/>
              </a:spcAft>
              <a:defRPr sz="1800" spc="-30">
                <a:solidFill>
                  <a:srgbClr val="515151"/>
                </a:solidFill>
              </a:defRPr>
            </a:lvl3pPr>
            <a:lvl4pPr>
              <a:lnSpc>
                <a:spcPct val="100000"/>
              </a:lnSpc>
              <a:spcBef>
                <a:spcPts val="600"/>
              </a:spcBef>
              <a:spcAft>
                <a:spcPts val="0"/>
              </a:spcAft>
              <a:defRPr sz="1600" spc="-30">
                <a:solidFill>
                  <a:srgbClr val="515151"/>
                </a:solidFill>
              </a:defRPr>
            </a:lvl4pPr>
            <a:lvl5pPr>
              <a:lnSpc>
                <a:spcPct val="100000"/>
              </a:lnSpc>
              <a:spcBef>
                <a:spcPts val="600"/>
              </a:spcBef>
              <a:spcAft>
                <a:spcPts val="0"/>
              </a:spcAft>
              <a:defRPr sz="1400" spc="-30">
                <a:solidFill>
                  <a:srgbClr val="51515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6594" y="4918849"/>
            <a:ext cx="772456" cy="17973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654" y="4784824"/>
            <a:ext cx="1028978" cy="239736"/>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6594" y="4918849"/>
            <a:ext cx="772456" cy="17973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654" y="4784824"/>
            <a:ext cx="1028978" cy="239736"/>
          </a:xfrm>
          <a:prstGeom prst="rect">
            <a:avLst/>
          </a:prstGeom>
        </p:spPr>
      </p:pic>
    </p:spTree>
    <p:extLst>
      <p:ext uri="{BB962C8B-B14F-4D97-AF65-F5344CB8AC3E}">
        <p14:creationId xmlns:p14="http://schemas.microsoft.com/office/powerpoint/2010/main" val="629761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8328" y="288036"/>
            <a:ext cx="8439912" cy="543154"/>
          </a:xfrm>
        </p:spPr>
        <p:txBody>
          <a:bodyPr/>
          <a:lstStyle>
            <a:lvl1pPr>
              <a:defRPr sz="2800">
                <a:solidFill>
                  <a:srgbClr val="51515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8328" y="1005840"/>
            <a:ext cx="411480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400" b="0">
                <a:solidFill>
                  <a:srgbClr val="51515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38328" y="1554480"/>
            <a:ext cx="4114800" cy="3346380"/>
          </a:xfrm>
        </p:spPr>
        <p:txBody>
          <a:bodyPr>
            <a:normAutofit/>
          </a:bodyPr>
          <a:lstStyle>
            <a:lvl1pPr>
              <a:lnSpc>
                <a:spcPct val="100000"/>
              </a:lnSpc>
              <a:spcBef>
                <a:spcPts val="600"/>
              </a:spcBef>
              <a:spcAft>
                <a:spcPts val="0"/>
              </a:spcAft>
              <a:defRPr sz="2400">
                <a:solidFill>
                  <a:srgbClr val="515151"/>
                </a:solidFill>
              </a:defRPr>
            </a:lvl1pPr>
            <a:lvl2pPr>
              <a:lnSpc>
                <a:spcPct val="100000"/>
              </a:lnSpc>
              <a:spcBef>
                <a:spcPts val="600"/>
              </a:spcBef>
              <a:spcAft>
                <a:spcPts val="0"/>
              </a:spcAft>
              <a:defRPr sz="2000">
                <a:solidFill>
                  <a:srgbClr val="515151"/>
                </a:solidFill>
              </a:defRPr>
            </a:lvl2pPr>
            <a:lvl3pPr>
              <a:lnSpc>
                <a:spcPct val="100000"/>
              </a:lnSpc>
              <a:spcBef>
                <a:spcPts val="600"/>
              </a:spcBef>
              <a:spcAft>
                <a:spcPts val="0"/>
              </a:spcAft>
              <a:defRPr sz="1800">
                <a:solidFill>
                  <a:srgbClr val="515151"/>
                </a:solidFill>
              </a:defRPr>
            </a:lvl3pPr>
            <a:lvl4pPr>
              <a:lnSpc>
                <a:spcPct val="100000"/>
              </a:lnSpc>
              <a:spcBef>
                <a:spcPts val="600"/>
              </a:spcBef>
              <a:spcAft>
                <a:spcPts val="0"/>
              </a:spcAft>
              <a:defRPr sz="1600">
                <a:solidFill>
                  <a:srgbClr val="515151"/>
                </a:solidFill>
              </a:defRPr>
            </a:lvl4pPr>
            <a:lvl5pPr>
              <a:lnSpc>
                <a:spcPct val="100000"/>
              </a:lnSpc>
              <a:spcBef>
                <a:spcPts val="600"/>
              </a:spcBef>
              <a:spcAft>
                <a:spcPts val="0"/>
              </a:spcAft>
              <a:defRPr sz="1600">
                <a:solidFill>
                  <a:srgbClr val="51515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080" y="1005840"/>
            <a:ext cx="411480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400" b="0" kern="1200" dirty="0" smtClean="0">
                <a:solidFill>
                  <a:srgbClr val="51515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90080" y="1554480"/>
            <a:ext cx="4114800" cy="3346380"/>
          </a:xfrm>
        </p:spPr>
        <p:txBody>
          <a:bodyPr>
            <a:normAutofit/>
          </a:bodyPr>
          <a:lstStyle>
            <a:lvl1pPr>
              <a:lnSpc>
                <a:spcPct val="100000"/>
              </a:lnSpc>
              <a:spcBef>
                <a:spcPts val="600"/>
              </a:spcBef>
              <a:spcAft>
                <a:spcPts val="0"/>
              </a:spcAft>
              <a:defRPr sz="2400">
                <a:solidFill>
                  <a:srgbClr val="515151"/>
                </a:solidFill>
              </a:defRPr>
            </a:lvl1pPr>
            <a:lvl2pPr>
              <a:lnSpc>
                <a:spcPct val="100000"/>
              </a:lnSpc>
              <a:spcBef>
                <a:spcPts val="600"/>
              </a:spcBef>
              <a:spcAft>
                <a:spcPts val="0"/>
              </a:spcAft>
              <a:defRPr sz="2000">
                <a:solidFill>
                  <a:srgbClr val="515151"/>
                </a:solidFill>
              </a:defRPr>
            </a:lvl2pPr>
            <a:lvl3pPr>
              <a:lnSpc>
                <a:spcPct val="100000"/>
              </a:lnSpc>
              <a:spcBef>
                <a:spcPts val="600"/>
              </a:spcBef>
              <a:spcAft>
                <a:spcPts val="0"/>
              </a:spcAft>
              <a:defRPr sz="1800">
                <a:solidFill>
                  <a:srgbClr val="515151"/>
                </a:solidFill>
              </a:defRPr>
            </a:lvl3pPr>
            <a:lvl4pPr>
              <a:lnSpc>
                <a:spcPct val="100000"/>
              </a:lnSpc>
              <a:spcBef>
                <a:spcPts val="600"/>
              </a:spcBef>
              <a:spcAft>
                <a:spcPts val="0"/>
              </a:spcAft>
              <a:defRPr sz="1600">
                <a:solidFill>
                  <a:srgbClr val="515151"/>
                </a:solidFill>
              </a:defRPr>
            </a:lvl4pPr>
            <a:lvl5pPr>
              <a:lnSpc>
                <a:spcPct val="100000"/>
              </a:lnSpc>
              <a:spcBef>
                <a:spcPts val="600"/>
              </a:spcBef>
              <a:spcAft>
                <a:spcPts val="0"/>
              </a:spcAft>
              <a:defRPr sz="1600">
                <a:solidFill>
                  <a:srgbClr val="51515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6594" y="4918849"/>
            <a:ext cx="772456" cy="17973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654" y="4784824"/>
            <a:ext cx="1028978" cy="239736"/>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6594" y="4918849"/>
            <a:ext cx="772456" cy="17973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654" y="4784824"/>
            <a:ext cx="1028978" cy="239736"/>
          </a:xfrm>
          <a:prstGeom prst="rect">
            <a:avLst/>
          </a:prstGeom>
        </p:spPr>
      </p:pic>
    </p:spTree>
    <p:extLst>
      <p:ext uri="{BB962C8B-B14F-4D97-AF65-F5344CB8AC3E}">
        <p14:creationId xmlns:p14="http://schemas.microsoft.com/office/powerpoint/2010/main" val="246234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6" name="Content Placeholder 2"/>
          <p:cNvSpPr>
            <a:spLocks noGrp="1"/>
          </p:cNvSpPr>
          <p:nvPr>
            <p:ph idx="1"/>
          </p:nvPr>
        </p:nvSpPr>
        <p:spPr>
          <a:xfrm>
            <a:off x="338328" y="2706624"/>
            <a:ext cx="8439912" cy="640080"/>
          </a:xfrm>
        </p:spPr>
        <p:txBody>
          <a:bodyPr lIns="91440" tIns="91440" rIns="91440" bIns="91440">
            <a:normAutofit/>
          </a:bodyPr>
          <a:lstStyle>
            <a:lvl1pPr marL="0" indent="0" algn="ctr">
              <a:lnSpc>
                <a:spcPct val="100000"/>
              </a:lnSpc>
              <a:spcBef>
                <a:spcPts val="600"/>
              </a:spcBef>
              <a:spcAft>
                <a:spcPts val="600"/>
              </a:spcAft>
              <a:buClr>
                <a:schemeClr val="tx1">
                  <a:lumMod val="75000"/>
                </a:schemeClr>
              </a:buClr>
              <a:buNone/>
              <a:defRPr sz="2000" spc="-30">
                <a:solidFill>
                  <a:srgbClr val="515151"/>
                </a:solidFill>
              </a:defRPr>
            </a:lvl1pPr>
            <a:lvl2pPr>
              <a:lnSpc>
                <a:spcPct val="100000"/>
              </a:lnSpc>
              <a:spcBef>
                <a:spcPts val="600"/>
              </a:spcBef>
              <a:spcAft>
                <a:spcPts val="600"/>
              </a:spcAft>
              <a:buClr>
                <a:schemeClr val="tx1">
                  <a:lumMod val="75000"/>
                </a:schemeClr>
              </a:buClr>
              <a:defRPr spc="-30">
                <a:solidFill>
                  <a:srgbClr val="515151"/>
                </a:solidFill>
              </a:defRPr>
            </a:lvl2pPr>
            <a:lvl3pPr>
              <a:lnSpc>
                <a:spcPct val="100000"/>
              </a:lnSpc>
              <a:spcBef>
                <a:spcPts val="600"/>
              </a:spcBef>
              <a:spcAft>
                <a:spcPts val="600"/>
              </a:spcAft>
              <a:buClr>
                <a:schemeClr val="tx1">
                  <a:lumMod val="75000"/>
                </a:schemeClr>
              </a:buClr>
              <a:defRPr sz="1800" spc="-30">
                <a:solidFill>
                  <a:srgbClr val="515151"/>
                </a:solidFill>
              </a:defRPr>
            </a:lvl3pPr>
            <a:lvl4pPr>
              <a:lnSpc>
                <a:spcPct val="100000"/>
              </a:lnSpc>
              <a:spcBef>
                <a:spcPts val="600"/>
              </a:spcBef>
              <a:spcAft>
                <a:spcPts val="600"/>
              </a:spcAft>
              <a:buClr>
                <a:schemeClr val="tx1">
                  <a:lumMod val="75000"/>
                </a:schemeClr>
              </a:buClr>
              <a:defRPr sz="1600" spc="-30">
                <a:solidFill>
                  <a:srgbClr val="515151"/>
                </a:solidFill>
              </a:defRPr>
            </a:lvl4pPr>
            <a:lvl5pPr>
              <a:lnSpc>
                <a:spcPct val="100000"/>
              </a:lnSpc>
              <a:spcBef>
                <a:spcPts val="600"/>
              </a:spcBef>
              <a:spcAft>
                <a:spcPts val="600"/>
              </a:spcAft>
              <a:buClr>
                <a:schemeClr val="tx1">
                  <a:lumMod val="75000"/>
                </a:schemeClr>
              </a:buClr>
              <a:defRPr sz="1400" spc="-30">
                <a:solidFill>
                  <a:srgbClr val="515151"/>
                </a:solidFill>
              </a:defRPr>
            </a:lvl5pPr>
          </a:lstStyle>
          <a:p>
            <a:pPr lvl="0"/>
            <a:r>
              <a:rPr lang="en-US"/>
              <a:t>Edit Master text styles</a:t>
            </a:r>
          </a:p>
        </p:txBody>
      </p:sp>
      <p:sp>
        <p:nvSpPr>
          <p:cNvPr id="11" name="Title Placeholder 1"/>
          <p:cNvSpPr>
            <a:spLocks noGrp="1"/>
          </p:cNvSpPr>
          <p:nvPr>
            <p:ph type="title"/>
          </p:nvPr>
        </p:nvSpPr>
        <p:spPr>
          <a:xfrm>
            <a:off x="338328" y="1947671"/>
            <a:ext cx="8439912" cy="649224"/>
          </a:xfrm>
          <a:prstGeom prst="rect">
            <a:avLst/>
          </a:prstGeom>
        </p:spPr>
        <p:txBody>
          <a:bodyPr vert="horz" lIns="91440" tIns="91440" rIns="91440" bIns="91440" rtlCol="0" anchor="b" anchorCtr="0">
            <a:noAutofit/>
          </a:bodyPr>
          <a:lstStyle>
            <a:lvl1pPr>
              <a:defRPr sz="2800">
                <a:solidFill>
                  <a:srgbClr val="515151"/>
                </a:solidFill>
              </a:defRPr>
            </a:lvl1pPr>
          </a:lstStyle>
          <a:p>
            <a:r>
              <a:rPr lang="en-US"/>
              <a:t>Click to edit Master title style</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8654" y="4784824"/>
            <a:ext cx="1028978" cy="239736"/>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8654" y="4784824"/>
            <a:ext cx="1028978" cy="239736"/>
          </a:xfrm>
          <a:prstGeom prst="rect">
            <a:avLst/>
          </a:prstGeom>
        </p:spPr>
      </p:pic>
    </p:spTree>
    <p:extLst>
      <p:ext uri="{BB962C8B-B14F-4D97-AF65-F5344CB8AC3E}">
        <p14:creationId xmlns:p14="http://schemas.microsoft.com/office/powerpoint/2010/main" val="127945227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8328" y="288036"/>
            <a:ext cx="8439912" cy="543154"/>
          </a:xfrm>
        </p:spPr>
        <p:txBody>
          <a:bodyPr/>
          <a:lstStyle>
            <a:lvl1pPr>
              <a:defRPr sz="2800">
                <a:solidFill>
                  <a:srgbClr val="515151"/>
                </a:solidFill>
              </a:defRPr>
            </a:lvl1pPr>
          </a:lstStyle>
          <a:p>
            <a:r>
              <a:rPr lang="en-US"/>
              <a:t>Click to edit Master title style</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6594" y="4918849"/>
            <a:ext cx="772456" cy="17973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654" y="4784824"/>
            <a:ext cx="1028978" cy="239736"/>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6594" y="4918849"/>
            <a:ext cx="772456" cy="17973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654" y="4784824"/>
            <a:ext cx="1028978" cy="239736"/>
          </a:xfrm>
          <a:prstGeom prst="rect">
            <a:avLst/>
          </a:prstGeom>
        </p:spPr>
      </p:pic>
    </p:spTree>
    <p:extLst>
      <p:ext uri="{BB962C8B-B14F-4D97-AF65-F5344CB8AC3E}">
        <p14:creationId xmlns:p14="http://schemas.microsoft.com/office/powerpoint/2010/main" val="346335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8654" y="4784824"/>
            <a:ext cx="1028978" cy="239736"/>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8654" y="4784824"/>
            <a:ext cx="1028978" cy="239736"/>
          </a:xfrm>
          <a:prstGeom prst="rect">
            <a:avLst/>
          </a:prstGeom>
        </p:spPr>
      </p:pic>
    </p:spTree>
    <p:extLst>
      <p:ext uri="{BB962C8B-B14F-4D97-AF65-F5344CB8AC3E}">
        <p14:creationId xmlns:p14="http://schemas.microsoft.com/office/powerpoint/2010/main" val="401420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4360" y="1005840"/>
            <a:ext cx="3940200" cy="3493803"/>
          </a:xfrm>
        </p:spPr>
        <p:txBody>
          <a:bodyPr>
            <a:normAutofit/>
          </a:bodyPr>
          <a:lstStyle>
            <a:lvl1pPr>
              <a:lnSpc>
                <a:spcPct val="100000"/>
              </a:lnSpc>
              <a:spcBef>
                <a:spcPts val="600"/>
              </a:spcBef>
              <a:spcAft>
                <a:spcPts val="600"/>
              </a:spcAft>
              <a:defRPr sz="2400" spc="-30">
                <a:solidFill>
                  <a:srgbClr val="515151"/>
                </a:solidFill>
              </a:defRPr>
            </a:lvl1pPr>
            <a:lvl2pPr>
              <a:lnSpc>
                <a:spcPct val="100000"/>
              </a:lnSpc>
              <a:spcBef>
                <a:spcPts val="600"/>
              </a:spcBef>
              <a:spcAft>
                <a:spcPts val="600"/>
              </a:spcAft>
              <a:defRPr sz="2000" spc="-30">
                <a:solidFill>
                  <a:srgbClr val="515151"/>
                </a:solidFill>
              </a:defRPr>
            </a:lvl2pPr>
            <a:lvl3pPr>
              <a:lnSpc>
                <a:spcPct val="100000"/>
              </a:lnSpc>
              <a:spcBef>
                <a:spcPts val="600"/>
              </a:spcBef>
              <a:spcAft>
                <a:spcPts val="600"/>
              </a:spcAft>
              <a:defRPr sz="1800" spc="-30">
                <a:solidFill>
                  <a:srgbClr val="515151"/>
                </a:solidFill>
              </a:defRPr>
            </a:lvl3pPr>
            <a:lvl4pPr>
              <a:lnSpc>
                <a:spcPct val="100000"/>
              </a:lnSpc>
              <a:spcBef>
                <a:spcPts val="600"/>
              </a:spcBef>
              <a:spcAft>
                <a:spcPts val="600"/>
              </a:spcAft>
              <a:defRPr sz="1600" spc="-30">
                <a:solidFill>
                  <a:srgbClr val="515151"/>
                </a:solidFill>
              </a:defRPr>
            </a:lvl4pPr>
            <a:lvl5pPr>
              <a:lnSpc>
                <a:spcPct val="100000"/>
              </a:lnSpc>
              <a:spcBef>
                <a:spcPts val="600"/>
              </a:spcBef>
              <a:spcAft>
                <a:spcPts val="600"/>
              </a:spcAft>
              <a:defRPr sz="1400" spc="-30">
                <a:solidFill>
                  <a:srgbClr val="51515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15200" y="1005840"/>
            <a:ext cx="3937622" cy="3493803"/>
          </a:xfrm>
        </p:spPr>
        <p:txBody>
          <a:bodyPr>
            <a:normAutofit/>
          </a:bodyPr>
          <a:lstStyle>
            <a:lvl1pPr>
              <a:lnSpc>
                <a:spcPct val="100000"/>
              </a:lnSpc>
              <a:spcBef>
                <a:spcPts val="600"/>
              </a:spcBef>
              <a:spcAft>
                <a:spcPts val="600"/>
              </a:spcAft>
              <a:defRPr sz="2400" spc="-30">
                <a:solidFill>
                  <a:srgbClr val="515151"/>
                </a:solidFill>
              </a:defRPr>
            </a:lvl1pPr>
            <a:lvl2pPr>
              <a:lnSpc>
                <a:spcPct val="100000"/>
              </a:lnSpc>
              <a:spcBef>
                <a:spcPts val="600"/>
              </a:spcBef>
              <a:spcAft>
                <a:spcPts val="600"/>
              </a:spcAft>
              <a:defRPr sz="2000" spc="-30">
                <a:solidFill>
                  <a:srgbClr val="515151"/>
                </a:solidFill>
              </a:defRPr>
            </a:lvl2pPr>
            <a:lvl3pPr>
              <a:lnSpc>
                <a:spcPct val="100000"/>
              </a:lnSpc>
              <a:spcBef>
                <a:spcPts val="600"/>
              </a:spcBef>
              <a:spcAft>
                <a:spcPts val="600"/>
              </a:spcAft>
              <a:defRPr sz="1800" spc="-30">
                <a:solidFill>
                  <a:srgbClr val="515151"/>
                </a:solidFill>
              </a:defRPr>
            </a:lvl3pPr>
            <a:lvl4pPr>
              <a:lnSpc>
                <a:spcPct val="100000"/>
              </a:lnSpc>
              <a:spcBef>
                <a:spcPts val="600"/>
              </a:spcBef>
              <a:spcAft>
                <a:spcPts val="600"/>
              </a:spcAft>
              <a:defRPr sz="1600" spc="-30">
                <a:solidFill>
                  <a:srgbClr val="515151"/>
                </a:solidFill>
              </a:defRPr>
            </a:lvl4pPr>
            <a:lvl5pPr>
              <a:lnSpc>
                <a:spcPct val="100000"/>
              </a:lnSpc>
              <a:spcBef>
                <a:spcPts val="600"/>
              </a:spcBef>
              <a:spcAft>
                <a:spcPts val="600"/>
              </a:spcAft>
              <a:defRPr sz="1400" spc="-30">
                <a:solidFill>
                  <a:srgbClr val="51515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66594" y="4918849"/>
            <a:ext cx="772456" cy="179730"/>
          </a:xfrm>
          <a:prstGeom prst="rect">
            <a:avLst/>
          </a:prstGeom>
        </p:spPr>
      </p:pic>
      <p:sp>
        <p:nvSpPr>
          <p:cNvPr id="9" name="Title Placeholder 1"/>
          <p:cNvSpPr>
            <a:spLocks noGrp="1"/>
          </p:cNvSpPr>
          <p:nvPr>
            <p:ph type="title"/>
          </p:nvPr>
        </p:nvSpPr>
        <p:spPr>
          <a:xfrm>
            <a:off x="594360" y="288036"/>
            <a:ext cx="7946136" cy="524637"/>
          </a:xfrm>
          <a:prstGeom prst="rect">
            <a:avLst/>
          </a:prstGeom>
        </p:spPr>
        <p:txBody>
          <a:bodyPr vert="horz" lIns="91440" tIns="91440" rIns="91440" bIns="91440" rtlCol="0" anchor="t" anchorCtr="0">
            <a:noAutofit/>
          </a:bodyPr>
          <a:lstStyle>
            <a:lvl1pPr>
              <a:defRPr>
                <a:solidFill>
                  <a:srgbClr val="515151"/>
                </a:solidFill>
              </a:defRPr>
            </a:lvl1pPr>
          </a:lstStyle>
          <a:p>
            <a:r>
              <a:rPr lang="en-US"/>
              <a:t>Click to edit Master 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8704" y="4782312"/>
            <a:ext cx="1098921" cy="25603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4360" y="1005840"/>
            <a:ext cx="386244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400" b="0">
                <a:solidFill>
                  <a:srgbClr val="51515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2930" y="1554480"/>
            <a:ext cx="3873870" cy="3346380"/>
          </a:xfrm>
        </p:spPr>
        <p:txBody>
          <a:bodyPr>
            <a:normAutofit/>
          </a:bodyPr>
          <a:lstStyle>
            <a:lvl1pPr>
              <a:lnSpc>
                <a:spcPct val="100000"/>
              </a:lnSpc>
              <a:spcBef>
                <a:spcPts val="600"/>
              </a:spcBef>
              <a:spcAft>
                <a:spcPts val="600"/>
              </a:spcAft>
              <a:defRPr sz="2400">
                <a:solidFill>
                  <a:srgbClr val="515151"/>
                </a:solidFill>
              </a:defRPr>
            </a:lvl1pPr>
            <a:lvl2pPr>
              <a:lnSpc>
                <a:spcPct val="100000"/>
              </a:lnSpc>
              <a:spcBef>
                <a:spcPts val="600"/>
              </a:spcBef>
              <a:spcAft>
                <a:spcPts val="600"/>
              </a:spcAft>
              <a:defRPr sz="2000">
                <a:solidFill>
                  <a:srgbClr val="515151"/>
                </a:solidFill>
              </a:defRPr>
            </a:lvl2pPr>
            <a:lvl3pPr>
              <a:lnSpc>
                <a:spcPct val="100000"/>
              </a:lnSpc>
              <a:spcBef>
                <a:spcPts val="600"/>
              </a:spcBef>
              <a:spcAft>
                <a:spcPts val="600"/>
              </a:spcAft>
              <a:defRPr sz="1800">
                <a:solidFill>
                  <a:srgbClr val="515151"/>
                </a:solidFill>
              </a:defRPr>
            </a:lvl3pPr>
            <a:lvl4pPr>
              <a:lnSpc>
                <a:spcPct val="100000"/>
              </a:lnSpc>
              <a:spcBef>
                <a:spcPts val="600"/>
              </a:spcBef>
              <a:spcAft>
                <a:spcPts val="600"/>
              </a:spcAft>
              <a:defRPr sz="1600">
                <a:solidFill>
                  <a:srgbClr val="515151"/>
                </a:solidFill>
              </a:defRPr>
            </a:lvl4pPr>
            <a:lvl5pPr>
              <a:lnSpc>
                <a:spcPct val="100000"/>
              </a:lnSpc>
              <a:spcBef>
                <a:spcPts val="600"/>
              </a:spcBef>
              <a:spcAft>
                <a:spcPts val="600"/>
              </a:spcAft>
              <a:defRPr sz="1600">
                <a:solidFill>
                  <a:srgbClr val="51515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080" y="1005840"/>
            <a:ext cx="3862742"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400" b="0" kern="1200" dirty="0" smtClean="0">
                <a:solidFill>
                  <a:srgbClr val="51515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90080" y="1554480"/>
            <a:ext cx="3862742" cy="3346380"/>
          </a:xfrm>
        </p:spPr>
        <p:txBody>
          <a:bodyPr>
            <a:normAutofit/>
          </a:bodyPr>
          <a:lstStyle>
            <a:lvl1pPr>
              <a:lnSpc>
                <a:spcPct val="100000"/>
              </a:lnSpc>
              <a:spcBef>
                <a:spcPts val="600"/>
              </a:spcBef>
              <a:spcAft>
                <a:spcPts val="600"/>
              </a:spcAft>
              <a:defRPr sz="2400">
                <a:solidFill>
                  <a:srgbClr val="515151"/>
                </a:solidFill>
              </a:defRPr>
            </a:lvl1pPr>
            <a:lvl2pPr>
              <a:lnSpc>
                <a:spcPct val="100000"/>
              </a:lnSpc>
              <a:spcBef>
                <a:spcPts val="600"/>
              </a:spcBef>
              <a:spcAft>
                <a:spcPts val="600"/>
              </a:spcAft>
              <a:defRPr sz="2000">
                <a:solidFill>
                  <a:srgbClr val="515151"/>
                </a:solidFill>
              </a:defRPr>
            </a:lvl2pPr>
            <a:lvl3pPr>
              <a:lnSpc>
                <a:spcPct val="100000"/>
              </a:lnSpc>
              <a:spcBef>
                <a:spcPts val="600"/>
              </a:spcBef>
              <a:spcAft>
                <a:spcPts val="600"/>
              </a:spcAft>
              <a:defRPr sz="1800">
                <a:solidFill>
                  <a:srgbClr val="515151"/>
                </a:solidFill>
              </a:defRPr>
            </a:lvl3pPr>
            <a:lvl4pPr>
              <a:lnSpc>
                <a:spcPct val="100000"/>
              </a:lnSpc>
              <a:spcBef>
                <a:spcPts val="600"/>
              </a:spcBef>
              <a:spcAft>
                <a:spcPts val="600"/>
              </a:spcAft>
              <a:defRPr sz="1600">
                <a:solidFill>
                  <a:srgbClr val="515151"/>
                </a:solidFill>
              </a:defRPr>
            </a:lvl4pPr>
            <a:lvl5pPr>
              <a:lnSpc>
                <a:spcPct val="100000"/>
              </a:lnSpc>
              <a:spcBef>
                <a:spcPts val="600"/>
              </a:spcBef>
              <a:spcAft>
                <a:spcPts val="600"/>
              </a:spcAft>
              <a:defRPr sz="1600">
                <a:solidFill>
                  <a:srgbClr val="51515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p:cNvSpPr>
            <a:spLocks noGrp="1"/>
          </p:cNvSpPr>
          <p:nvPr>
            <p:ph type="title"/>
          </p:nvPr>
        </p:nvSpPr>
        <p:spPr>
          <a:xfrm>
            <a:off x="594360" y="288036"/>
            <a:ext cx="7946136" cy="524637"/>
          </a:xfrm>
          <a:prstGeom prst="rect">
            <a:avLst/>
          </a:prstGeom>
        </p:spPr>
        <p:txBody>
          <a:bodyPr vert="horz" lIns="91440" tIns="91440" rIns="91440" bIns="91440" rtlCol="0" anchor="t" anchorCtr="0">
            <a:noAutofit/>
          </a:bodyPr>
          <a:lstStyle>
            <a:lvl1pPr>
              <a:defRPr>
                <a:solidFill>
                  <a:srgbClr val="515151"/>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8704" y="4782312"/>
            <a:ext cx="1098921" cy="25603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8328" y="288036"/>
            <a:ext cx="8439912" cy="543154"/>
          </a:xfrm>
          <a:prstGeom prst="rect">
            <a:avLst/>
          </a:prstGeom>
        </p:spPr>
        <p:txBody>
          <a:bodyPr vert="horz" lIns="91440" tIns="91440" rIns="91440" bIns="9144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38328" y="1005840"/>
            <a:ext cx="8439912" cy="3143707"/>
          </a:xfrm>
          <a:prstGeom prst="rect">
            <a:avLst/>
          </a:prstGeom>
        </p:spPr>
        <p:txBody>
          <a:bodyPr vert="horz" lIns="91440" tIns="91440" rIns="91440" bIns="9144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p:nvSpPr>
        <p:spPr>
          <a:xfrm>
            <a:off x="152401" y="4927738"/>
            <a:ext cx="2228495" cy="200055"/>
          </a:xfrm>
          <a:prstGeom prst="rect">
            <a:avLst/>
          </a:prstGeom>
          <a:noFill/>
        </p:spPr>
        <p:txBody>
          <a:bodyPr wrap="none" rtlCol="0">
            <a:spAutoFit/>
          </a:bodyPr>
          <a:lstStyle/>
          <a:p>
            <a:r>
              <a:rPr lang="en-US" sz="700" dirty="0">
                <a:solidFill>
                  <a:schemeClr val="tx1">
                    <a:lumMod val="60000"/>
                    <a:lumOff val="40000"/>
                  </a:schemeClr>
                </a:solidFill>
              </a:rPr>
              <a:t>© 2018 Planview, Inc.     |</a:t>
            </a:r>
            <a:r>
              <a:rPr lang="en-US" sz="700" baseline="0" dirty="0">
                <a:solidFill>
                  <a:schemeClr val="tx1">
                    <a:lumMod val="60000"/>
                    <a:lumOff val="40000"/>
                  </a:schemeClr>
                </a:solidFill>
              </a:rPr>
              <a:t>      </a:t>
            </a:r>
            <a:fld id="{76BA2F34-BB44-4E0A-B2F1-0EA6499A13DF}" type="slidenum">
              <a:rPr lang="en-US" sz="700" smtClean="0">
                <a:solidFill>
                  <a:schemeClr val="tx1">
                    <a:lumMod val="60000"/>
                    <a:lumOff val="40000"/>
                  </a:schemeClr>
                </a:solidFill>
              </a:rPr>
              <a:t>‹#›</a:t>
            </a:fld>
            <a:r>
              <a:rPr lang="en-US" sz="700" baseline="0" dirty="0">
                <a:solidFill>
                  <a:schemeClr val="tx1">
                    <a:lumMod val="60000"/>
                    <a:lumOff val="40000"/>
                  </a:schemeClr>
                </a:solidFill>
              </a:rPr>
              <a:t>      </a:t>
            </a:r>
            <a:r>
              <a:rPr lang="en-US" sz="700" dirty="0">
                <a:solidFill>
                  <a:schemeClr val="tx1">
                    <a:lumMod val="60000"/>
                    <a:lumOff val="40000"/>
                  </a:schemeClr>
                </a:solidFill>
              </a:rPr>
              <a:t>|      Confidential </a:t>
            </a:r>
          </a:p>
        </p:txBody>
      </p:sp>
    </p:spTree>
    <p:extLst>
      <p:ext uri="{BB962C8B-B14F-4D97-AF65-F5344CB8AC3E}">
        <p14:creationId xmlns:p14="http://schemas.microsoft.com/office/powerpoint/2010/main" val="153134715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32" r:id="rId8"/>
    <p:sldLayoutId id="2147483733" r:id="rId9"/>
    <p:sldLayoutId id="2147483734" r:id="rId10"/>
  </p:sldLayoutIdLst>
  <p:hf hdr="0" dt="0"/>
  <p:txStyles>
    <p:titleStyle>
      <a:lvl1pPr algn="ctr" defTabSz="914400" rtl="0" eaLnBrk="1" latinLnBrk="0" hangingPunct="1">
        <a:lnSpc>
          <a:spcPts val="2800"/>
        </a:lnSpc>
        <a:spcBef>
          <a:spcPct val="0"/>
        </a:spcBef>
        <a:buNone/>
        <a:defRPr sz="3200" kern="1200" spc="-50" baseline="0">
          <a:solidFill>
            <a:srgbClr val="515151"/>
          </a:solidFill>
          <a:latin typeface="+mn-lt"/>
          <a:ea typeface="+mj-ea"/>
          <a:cs typeface="+mj-cs"/>
        </a:defRPr>
      </a:lvl1pPr>
    </p:titleStyle>
    <p:bodyStyle>
      <a:lvl1pPr marL="182880" indent="-182880" algn="l" defTabSz="914400" rtl="0" eaLnBrk="1" latinLnBrk="0" hangingPunct="1">
        <a:lnSpc>
          <a:spcPct val="100000"/>
        </a:lnSpc>
        <a:spcBef>
          <a:spcPts val="600"/>
        </a:spcBef>
        <a:spcAft>
          <a:spcPts val="0"/>
        </a:spcAft>
        <a:buClr>
          <a:schemeClr val="tx1">
            <a:lumMod val="75000"/>
          </a:schemeClr>
        </a:buClr>
        <a:buSzPct val="85000"/>
        <a:buFont typeface="Arial" pitchFamily="34" charset="0"/>
        <a:buChar char="•"/>
        <a:defRPr sz="2600" kern="1200" spc="-30">
          <a:solidFill>
            <a:srgbClr val="515151"/>
          </a:solidFill>
          <a:latin typeface="+mn-lt"/>
          <a:ea typeface="+mn-ea"/>
          <a:cs typeface="+mn-cs"/>
        </a:defRPr>
      </a:lvl1pPr>
      <a:lvl2pPr marL="457200" indent="-182880" algn="l" defTabSz="914400" rtl="0" eaLnBrk="1" latinLnBrk="0" hangingPunct="1">
        <a:lnSpc>
          <a:spcPct val="100000"/>
        </a:lnSpc>
        <a:spcBef>
          <a:spcPts val="600"/>
        </a:spcBef>
        <a:spcAft>
          <a:spcPts val="0"/>
        </a:spcAft>
        <a:buClr>
          <a:schemeClr val="tx1">
            <a:lumMod val="75000"/>
          </a:schemeClr>
        </a:buClr>
        <a:buSzPct val="85000"/>
        <a:buFont typeface="Arial" pitchFamily="34" charset="0"/>
        <a:buChar char="•"/>
        <a:defRPr sz="2000" kern="1200" spc="-30">
          <a:solidFill>
            <a:srgbClr val="515151"/>
          </a:solidFill>
          <a:latin typeface="+mn-lt"/>
          <a:ea typeface="+mn-ea"/>
          <a:cs typeface="+mn-cs"/>
        </a:defRPr>
      </a:lvl2pPr>
      <a:lvl3pPr marL="731520" indent="-182880" algn="l" defTabSz="914400" rtl="0" eaLnBrk="1" latinLnBrk="0" hangingPunct="1">
        <a:lnSpc>
          <a:spcPct val="100000"/>
        </a:lnSpc>
        <a:spcBef>
          <a:spcPts val="600"/>
        </a:spcBef>
        <a:spcAft>
          <a:spcPts val="0"/>
        </a:spcAft>
        <a:buClr>
          <a:schemeClr val="tx1">
            <a:lumMod val="75000"/>
          </a:schemeClr>
        </a:buClr>
        <a:buSzPct val="90000"/>
        <a:buFont typeface="Arial" pitchFamily="34" charset="0"/>
        <a:buChar char="•"/>
        <a:defRPr sz="1800" kern="1200" spc="-30">
          <a:solidFill>
            <a:srgbClr val="515151"/>
          </a:solidFill>
          <a:latin typeface="+mn-lt"/>
          <a:ea typeface="+mn-ea"/>
          <a:cs typeface="+mn-cs"/>
        </a:defRPr>
      </a:lvl3pPr>
      <a:lvl4pPr marL="1005840" indent="-182880" algn="l" defTabSz="914400" rtl="0" eaLnBrk="1" latinLnBrk="0" hangingPunct="1">
        <a:lnSpc>
          <a:spcPct val="100000"/>
        </a:lnSpc>
        <a:spcBef>
          <a:spcPts val="600"/>
        </a:spcBef>
        <a:spcAft>
          <a:spcPts val="0"/>
        </a:spcAft>
        <a:buClr>
          <a:schemeClr val="tx1">
            <a:lumMod val="75000"/>
          </a:schemeClr>
        </a:buClr>
        <a:buFont typeface="Arial" pitchFamily="34" charset="0"/>
        <a:buChar char="•"/>
        <a:defRPr sz="1600" kern="1200" spc="-30">
          <a:solidFill>
            <a:srgbClr val="515151"/>
          </a:solidFill>
          <a:latin typeface="+mn-lt"/>
          <a:ea typeface="+mn-ea"/>
          <a:cs typeface="+mn-cs"/>
        </a:defRPr>
      </a:lvl4pPr>
      <a:lvl5pPr marL="1188720" indent="-137160" algn="l" defTabSz="914400" rtl="0" eaLnBrk="1" latinLnBrk="0" hangingPunct="1">
        <a:lnSpc>
          <a:spcPct val="100000"/>
        </a:lnSpc>
        <a:spcBef>
          <a:spcPts val="600"/>
        </a:spcBef>
        <a:spcAft>
          <a:spcPts val="0"/>
        </a:spcAft>
        <a:buClr>
          <a:schemeClr val="tx1">
            <a:lumMod val="75000"/>
          </a:schemeClr>
        </a:buClr>
        <a:buSzPct val="100000"/>
        <a:buFont typeface="Arial" pitchFamily="34" charset="0"/>
        <a:buChar char="•"/>
        <a:defRPr sz="1400" kern="1200" spc="-30" baseline="0">
          <a:solidFill>
            <a:srgbClr val="51515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0"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hyperlink" Target="http://blog.planview.com/5-tips-to-get-started-with-gdpr/" TargetMode="External"/><Relationship Id="rId4" Type="http://schemas.openxmlformats.org/officeDocument/2006/relationships/hyperlink" Target="http://www.planview.com/articles/gdpr-compliance/" TargetMode="External"/><Relationship Id="rId5" Type="http://schemas.openxmlformats.org/officeDocument/2006/relationships/image" Target="../media/image54.png"/><Relationship Id="rId6" Type="http://schemas.openxmlformats.org/officeDocument/2006/relationships/image" Target="../media/image55.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hyperlink" Target="http://www.planview.com/" TargetMode="External"/><Relationship Id="rId4" Type="http://schemas.openxmlformats.org/officeDocument/2006/relationships/hyperlink" Target="mailto:infouk@planview.com" TargetMode="External"/><Relationship Id="rId5" Type="http://schemas.openxmlformats.org/officeDocument/2006/relationships/image" Target="../media/image56.jp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7297"/>
            <a:ext cx="7696200" cy="892969"/>
          </a:xfrm>
        </p:spPr>
        <p:txBody>
          <a:bodyPr vert="horz" lIns="91440" tIns="45720" rIns="91440" bIns="45720" rtlCol="0" anchor="t" anchorCtr="0">
            <a:noAutofit/>
          </a:bodyPr>
          <a:lstStyle/>
          <a:p>
            <a:r>
              <a:rPr lang="en-US" sz="2400" dirty="0">
                <a:latin typeface="+mj-lt"/>
              </a:rPr>
              <a:t/>
            </a:r>
            <a:br>
              <a:rPr lang="en-US" sz="2400" dirty="0">
                <a:latin typeface="+mj-lt"/>
              </a:rPr>
            </a:br>
            <a:endParaRPr lang="en-US" sz="2400" dirty="0">
              <a:latin typeface="+mj-lt"/>
            </a:endParaRPr>
          </a:p>
        </p:txBody>
      </p:sp>
      <p:sp>
        <p:nvSpPr>
          <p:cNvPr id="4" name="Rectangle 3"/>
          <p:cNvSpPr/>
          <p:nvPr/>
        </p:nvSpPr>
        <p:spPr>
          <a:xfrm>
            <a:off x="83351" y="2820246"/>
            <a:ext cx="6608618" cy="892552"/>
          </a:xfrm>
          <a:prstGeom prst="rect">
            <a:avLst/>
          </a:prstGeom>
        </p:spPr>
        <p:txBody>
          <a:bodyPr wrap="square">
            <a:spAutoFit/>
          </a:bodyPr>
          <a:lstStyle/>
          <a:p>
            <a:r>
              <a:rPr lang="en-US" sz="2800" dirty="0"/>
              <a:t>Get Ready for GDPR Compliance</a:t>
            </a:r>
          </a:p>
          <a:p>
            <a:r>
              <a:rPr lang="en-US" sz="2400" b="1" dirty="0"/>
              <a:t>Masterclass</a:t>
            </a:r>
            <a:endParaRPr lang="en-GB" sz="2400" b="1" dirty="0"/>
          </a:p>
        </p:txBody>
      </p:sp>
      <p:pic>
        <p:nvPicPr>
          <p:cNvPr id="8" name="Picture 7"/>
          <p:cNvPicPr>
            <a:picLocks noChangeAspect="1"/>
          </p:cNvPicPr>
          <p:nvPr/>
        </p:nvPicPr>
        <p:blipFill>
          <a:blip r:embed="rId3"/>
          <a:stretch>
            <a:fillRect/>
          </a:stretch>
        </p:blipFill>
        <p:spPr>
          <a:xfrm>
            <a:off x="286711" y="3748687"/>
            <a:ext cx="811188" cy="848189"/>
          </a:xfrm>
          <a:prstGeom prst="rect">
            <a:avLst/>
          </a:prstGeom>
        </p:spPr>
      </p:pic>
      <p:sp>
        <p:nvSpPr>
          <p:cNvPr id="14" name="Rectangle 13"/>
          <p:cNvSpPr/>
          <p:nvPr/>
        </p:nvSpPr>
        <p:spPr>
          <a:xfrm>
            <a:off x="1264305" y="3711117"/>
            <a:ext cx="4776779" cy="923330"/>
          </a:xfrm>
          <a:prstGeom prst="rect">
            <a:avLst/>
          </a:prstGeom>
        </p:spPr>
        <p:txBody>
          <a:bodyPr wrap="square">
            <a:spAutoFit/>
          </a:bodyPr>
          <a:lstStyle/>
          <a:p>
            <a:r>
              <a:rPr lang="en-US" dirty="0">
                <a:latin typeface="Avenir LT Std 35 Light" panose="020B0402020203020204" pitchFamily="34" charset="0"/>
              </a:rPr>
              <a:t>Nicola McCoy</a:t>
            </a:r>
          </a:p>
          <a:p>
            <a:r>
              <a:rPr lang="en-US" dirty="0">
                <a:latin typeface="Avenir LT Std 35 Light" panose="020B0402020203020204" pitchFamily="34" charset="0"/>
              </a:rPr>
              <a:t>Director of Enterprise Architecture</a:t>
            </a:r>
          </a:p>
          <a:p>
            <a:r>
              <a:rPr lang="en-US" dirty="0">
                <a:latin typeface="Avenir LT Std 35 Light" panose="020B0402020203020204" pitchFamily="34" charset="0"/>
              </a:rPr>
              <a:t>Planview</a:t>
            </a:r>
          </a:p>
        </p:txBody>
      </p:sp>
      <p:pic>
        <p:nvPicPr>
          <p:cNvPr id="5" name="Picture 4">
            <a:extLst>
              <a:ext uri="{FF2B5EF4-FFF2-40B4-BE49-F238E27FC236}">
                <a16:creationId xmlns:a16="http://schemas.microsoft.com/office/drawing/2014/main" xmlns="" id="{EF270AEA-EE59-49C5-A52E-016076E237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51" y="120650"/>
            <a:ext cx="1317110" cy="1090323"/>
          </a:xfrm>
          <a:prstGeom prst="rect">
            <a:avLst/>
          </a:prstGeom>
        </p:spPr>
      </p:pic>
      <p:pic>
        <p:nvPicPr>
          <p:cNvPr id="6" name="Picture 5">
            <a:extLst>
              <a:ext uri="{FF2B5EF4-FFF2-40B4-BE49-F238E27FC236}">
                <a16:creationId xmlns:a16="http://schemas.microsoft.com/office/drawing/2014/main" xmlns="" id="{B0C8D933-9D61-404B-8A33-D776F7AEC6B8}"/>
              </a:ext>
            </a:extLst>
          </p:cNvPr>
          <p:cNvPicPr>
            <a:picLocks noChangeAspect="1"/>
          </p:cNvPicPr>
          <p:nvPr/>
        </p:nvPicPr>
        <p:blipFill>
          <a:blip r:embed="rId5"/>
          <a:stretch>
            <a:fillRect/>
          </a:stretch>
        </p:blipFill>
        <p:spPr>
          <a:xfrm>
            <a:off x="7185085" y="3148565"/>
            <a:ext cx="1530229" cy="1024217"/>
          </a:xfrm>
          <a:prstGeom prst="rect">
            <a:avLst/>
          </a:prstGeom>
        </p:spPr>
      </p:pic>
    </p:spTree>
    <p:extLst>
      <p:ext uri="{BB962C8B-B14F-4D97-AF65-F5344CB8AC3E}">
        <p14:creationId xmlns:p14="http://schemas.microsoft.com/office/powerpoint/2010/main" val="1620476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44D5F4E-F3C5-4BB1-A4BB-FDE41E09D2B8}"/>
              </a:ext>
            </a:extLst>
          </p:cNvPr>
          <p:cNvSpPr>
            <a:spLocks noGrp="1"/>
          </p:cNvSpPr>
          <p:nvPr>
            <p:ph type="title"/>
          </p:nvPr>
        </p:nvSpPr>
        <p:spPr/>
        <p:txBody>
          <a:bodyPr/>
          <a:lstStyle/>
          <a:p>
            <a:r>
              <a:rPr lang="en-US" dirty="0"/>
              <a:t>GDPR is a Company-Wide Initiative</a:t>
            </a:r>
          </a:p>
        </p:txBody>
      </p:sp>
      <p:pic>
        <p:nvPicPr>
          <p:cNvPr id="4" name="Content Placeholder 3">
            <a:extLst>
              <a:ext uri="{FF2B5EF4-FFF2-40B4-BE49-F238E27FC236}">
                <a16:creationId xmlns:a16="http://schemas.microsoft.com/office/drawing/2014/main" xmlns="" id="{00CE82FE-C72E-4A9A-A036-8A659C22CE96}"/>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t="12705" b="1776"/>
          <a:stretch/>
        </p:blipFill>
        <p:spPr>
          <a:xfrm>
            <a:off x="2057666" y="1031875"/>
            <a:ext cx="4747681" cy="3811588"/>
          </a:xfrm>
          <a:prstGeom prst="rect">
            <a:avLst/>
          </a:prstGeom>
        </p:spPr>
      </p:pic>
    </p:spTree>
    <p:extLst>
      <p:ext uri="{BB962C8B-B14F-4D97-AF65-F5344CB8AC3E}">
        <p14:creationId xmlns:p14="http://schemas.microsoft.com/office/powerpoint/2010/main" val="448960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
          <p:cNvGrpSpPr/>
          <p:nvPr/>
        </p:nvGrpSpPr>
        <p:grpSpPr>
          <a:xfrm>
            <a:off x="1833357" y="203923"/>
            <a:ext cx="5467655" cy="5212139"/>
            <a:chOff x="1922322" y="1478124"/>
            <a:chExt cx="5243932" cy="4998876"/>
          </a:xfrm>
          <a:effectLst>
            <a:outerShdw blurRad="76200" sx="101000" sy="101000" algn="ctr" rotWithShape="0">
              <a:prstClr val="black">
                <a:alpha val="25000"/>
              </a:prstClr>
            </a:outerShdw>
          </a:effectLst>
          <a:scene3d>
            <a:camera prst="isometricTopUp">
              <a:rot lat="19632134" lon="19192754" rev="3436055"/>
            </a:camera>
            <a:lightRig rig="threePt" dir="t"/>
          </a:scene3d>
        </p:grpSpPr>
        <p:grpSp>
          <p:nvGrpSpPr>
            <p:cNvPr id="9" name="Group 9"/>
            <p:cNvGrpSpPr/>
            <p:nvPr/>
          </p:nvGrpSpPr>
          <p:grpSpPr>
            <a:xfrm>
              <a:off x="1922322" y="1478124"/>
              <a:ext cx="5243932" cy="4998876"/>
              <a:chOff x="1922321" y="-741210"/>
              <a:chExt cx="5243936" cy="4998875"/>
            </a:xfrm>
            <a:effectLst/>
          </p:grpSpPr>
          <p:sp>
            <p:nvSpPr>
              <p:cNvPr id="14" name="Oval 13"/>
              <p:cNvSpPr/>
              <p:nvPr/>
            </p:nvSpPr>
            <p:spPr>
              <a:xfrm>
                <a:off x="1922321" y="1225517"/>
                <a:ext cx="3032147" cy="3032148"/>
              </a:xfrm>
              <a:prstGeom prst="ellipse">
                <a:avLst/>
              </a:prstGeom>
              <a:solidFill>
                <a:srgbClr val="446174"/>
              </a:solidFill>
              <a:ln w="12700">
                <a:noFill/>
                <a:prstDash val="dash"/>
              </a:ln>
              <a:effectLst/>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p:cNvSpPr/>
              <p:nvPr/>
            </p:nvSpPr>
            <p:spPr>
              <a:xfrm>
                <a:off x="4134109" y="1219200"/>
                <a:ext cx="3032148" cy="3032148"/>
              </a:xfrm>
              <a:prstGeom prst="ellipse">
                <a:avLst/>
              </a:prstGeom>
              <a:solidFill>
                <a:srgbClr val="6E99BB"/>
              </a:solidFill>
              <a:ln w="12700">
                <a:noFill/>
                <a:prstDash val="dash"/>
              </a:ln>
              <a:effectLst/>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p:cNvSpPr/>
              <p:nvPr/>
            </p:nvSpPr>
            <p:spPr>
              <a:xfrm>
                <a:off x="3055926" y="-741210"/>
                <a:ext cx="3032147" cy="3032146"/>
              </a:xfrm>
              <a:prstGeom prst="ellipse">
                <a:avLst/>
              </a:prstGeom>
              <a:solidFill>
                <a:srgbClr val="CEDDE3"/>
              </a:solidFill>
              <a:ln w="12700">
                <a:noFill/>
                <a:prstDash val="dash"/>
              </a:ln>
              <a:effectLst/>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0" name="Oval 8"/>
            <p:cNvSpPr/>
            <p:nvPr/>
          </p:nvSpPr>
          <p:spPr>
            <a:xfrm>
              <a:off x="4182908" y="3424889"/>
              <a:ext cx="1836835" cy="1071736"/>
            </a:xfrm>
            <a:custGeom>
              <a:avLst/>
              <a:gdLst>
                <a:gd name="connsiteX0" fmla="*/ 1491089 w 1847168"/>
                <a:gd name="connsiteY0" fmla="*/ 0 h 1071736"/>
                <a:gd name="connsiteX1" fmla="*/ 1847168 w 1847168"/>
                <a:gd name="connsiteY1" fmla="*/ 43796 h 1071736"/>
                <a:gd name="connsiteX2" fmla="*/ 412905 w 1847168"/>
                <a:gd name="connsiteY2" fmla="*/ 1071736 h 1071736"/>
                <a:gd name="connsiteX3" fmla="*/ 0 w 1847168"/>
                <a:gd name="connsiteY3" fmla="*/ 1038274 h 1071736"/>
                <a:gd name="connsiteX4" fmla="*/ 1491089 w 1847168"/>
                <a:gd name="connsiteY4" fmla="*/ 0 h 1071736"/>
                <a:gd name="connsiteX0" fmla="*/ 1491089 w 1847168"/>
                <a:gd name="connsiteY0" fmla="*/ 0 h 1071736"/>
                <a:gd name="connsiteX1" fmla="*/ 1847168 w 1847168"/>
                <a:gd name="connsiteY1" fmla="*/ 43796 h 1071736"/>
                <a:gd name="connsiteX2" fmla="*/ 412905 w 1847168"/>
                <a:gd name="connsiteY2" fmla="*/ 1071736 h 1071736"/>
                <a:gd name="connsiteX3" fmla="*/ 0 w 1847168"/>
                <a:gd name="connsiteY3" fmla="*/ 1038274 h 1071736"/>
                <a:gd name="connsiteX4" fmla="*/ 1491089 w 1847168"/>
                <a:gd name="connsiteY4" fmla="*/ 0 h 1071736"/>
                <a:gd name="connsiteX0" fmla="*/ 1491089 w 1836836"/>
                <a:gd name="connsiteY0" fmla="*/ 0 h 1071736"/>
                <a:gd name="connsiteX1" fmla="*/ 1836836 w 1836836"/>
                <a:gd name="connsiteY1" fmla="*/ 54128 h 1071736"/>
                <a:gd name="connsiteX2" fmla="*/ 412905 w 1836836"/>
                <a:gd name="connsiteY2" fmla="*/ 1071736 h 1071736"/>
                <a:gd name="connsiteX3" fmla="*/ 0 w 1836836"/>
                <a:gd name="connsiteY3" fmla="*/ 1038274 h 1071736"/>
                <a:gd name="connsiteX4" fmla="*/ 1491089 w 1836836"/>
                <a:gd name="connsiteY4" fmla="*/ 0 h 1071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836" h="1071736">
                  <a:moveTo>
                    <a:pt x="1491089" y="0"/>
                  </a:moveTo>
                  <a:cubicBezTo>
                    <a:pt x="1613870" y="0"/>
                    <a:pt x="1722911" y="24928"/>
                    <a:pt x="1836836" y="54128"/>
                  </a:cubicBezTo>
                  <a:cubicBezTo>
                    <a:pt x="1655540" y="652169"/>
                    <a:pt x="1079261" y="1071736"/>
                    <a:pt x="412905" y="1071736"/>
                  </a:cubicBezTo>
                  <a:cubicBezTo>
                    <a:pt x="290124" y="1071736"/>
                    <a:pt x="113925" y="1067474"/>
                    <a:pt x="0" y="1038274"/>
                  </a:cubicBezTo>
                  <a:cubicBezTo>
                    <a:pt x="201960" y="440232"/>
                    <a:pt x="824734" y="0"/>
                    <a:pt x="1491089" y="0"/>
                  </a:cubicBezTo>
                  <a:close/>
                </a:path>
              </a:pathLst>
            </a:custGeom>
            <a:solidFill>
              <a:srgbClr val="CEDDE3"/>
            </a:solidFill>
            <a:ln w="12700">
              <a:noFill/>
              <a:prstDash val="dash"/>
            </a:ln>
            <a:effectLst/>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8"/>
            <p:cNvSpPr/>
            <p:nvPr/>
          </p:nvSpPr>
          <p:spPr>
            <a:xfrm>
              <a:off x="3124622" y="3440910"/>
              <a:ext cx="1740068" cy="1065419"/>
            </a:xfrm>
            <a:custGeom>
              <a:avLst/>
              <a:gdLst/>
              <a:ahLst/>
              <a:cxnLst/>
              <a:rect l="l" t="t" r="r" b="b"/>
              <a:pathLst>
                <a:path w="1740068" h="1065419">
                  <a:moveTo>
                    <a:pt x="303232" y="0"/>
                  </a:moveTo>
                  <a:cubicBezTo>
                    <a:pt x="972223" y="0"/>
                    <a:pt x="1540009" y="433306"/>
                    <a:pt x="1740068" y="1034971"/>
                  </a:cubicBezTo>
                  <a:cubicBezTo>
                    <a:pt x="1642107" y="1054977"/>
                    <a:pt x="1540691" y="1065419"/>
                    <a:pt x="1436836" y="1065419"/>
                  </a:cubicBezTo>
                  <a:cubicBezTo>
                    <a:pt x="767845" y="1065419"/>
                    <a:pt x="200059" y="632113"/>
                    <a:pt x="0" y="30449"/>
                  </a:cubicBezTo>
                  <a:cubicBezTo>
                    <a:pt x="97961" y="10443"/>
                    <a:pt x="199377" y="0"/>
                    <a:pt x="303232" y="0"/>
                  </a:cubicBezTo>
                  <a:close/>
                </a:path>
              </a:pathLst>
            </a:custGeom>
            <a:solidFill>
              <a:srgbClr val="446174"/>
            </a:solidFill>
            <a:ln w="12700">
              <a:noFill/>
              <a:prstDash val="dash"/>
            </a:ln>
            <a:effectLst/>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4"/>
            <p:cNvSpPr/>
            <p:nvPr/>
          </p:nvSpPr>
          <p:spPr>
            <a:xfrm>
              <a:off x="4118292" y="3913481"/>
              <a:ext cx="820360" cy="2069525"/>
            </a:xfrm>
            <a:custGeom>
              <a:avLst/>
              <a:gdLst/>
              <a:ahLst/>
              <a:cxnLst/>
              <a:rect l="l" t="t" r="r" b="b"/>
              <a:pathLst>
                <a:path w="820360" h="2069525">
                  <a:moveTo>
                    <a:pt x="407310" y="0"/>
                  </a:moveTo>
                  <a:cubicBezTo>
                    <a:pt x="663839" y="270325"/>
                    <a:pt x="820360" y="635844"/>
                    <a:pt x="820360" y="1037921"/>
                  </a:cubicBezTo>
                  <a:cubicBezTo>
                    <a:pt x="820360" y="1436926"/>
                    <a:pt x="666222" y="1799929"/>
                    <a:pt x="413051" y="2069525"/>
                  </a:cubicBezTo>
                  <a:cubicBezTo>
                    <a:pt x="156521" y="1799201"/>
                    <a:pt x="0" y="1433681"/>
                    <a:pt x="0" y="1031604"/>
                  </a:cubicBezTo>
                  <a:cubicBezTo>
                    <a:pt x="0" y="632600"/>
                    <a:pt x="154138" y="269597"/>
                    <a:pt x="407310" y="0"/>
                  </a:cubicBezTo>
                  <a:close/>
                </a:path>
              </a:pathLst>
            </a:custGeom>
            <a:solidFill>
              <a:srgbClr val="446174"/>
            </a:solidFill>
            <a:ln w="12700">
              <a:noFill/>
              <a:prstDash val="dash"/>
            </a:ln>
            <a:effectLst/>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8"/>
            <p:cNvSpPr/>
            <p:nvPr/>
          </p:nvSpPr>
          <p:spPr>
            <a:xfrm>
              <a:off x="4188418" y="3913482"/>
              <a:ext cx="685802" cy="589628"/>
            </a:xfrm>
            <a:custGeom>
              <a:avLst/>
              <a:gdLst/>
              <a:ahLst/>
              <a:cxnLst/>
              <a:rect l="l" t="t" r="r" b="b"/>
              <a:pathLst>
                <a:path w="658226" h="584299">
                  <a:moveTo>
                    <a:pt x="325470" y="0"/>
                  </a:moveTo>
                  <a:lnTo>
                    <a:pt x="429886" y="121396"/>
                  </a:lnTo>
                  <a:lnTo>
                    <a:pt x="433983" y="127134"/>
                  </a:lnTo>
                  <a:lnTo>
                    <a:pt x="514736" y="245594"/>
                  </a:lnTo>
                  <a:lnTo>
                    <a:pt x="532844" y="276733"/>
                  </a:lnTo>
                  <a:lnTo>
                    <a:pt x="590267" y="385120"/>
                  </a:lnTo>
                  <a:lnTo>
                    <a:pt x="604232" y="415352"/>
                  </a:lnTo>
                  <a:lnTo>
                    <a:pt x="655004" y="543727"/>
                  </a:lnTo>
                  <a:lnTo>
                    <a:pt x="658226" y="552897"/>
                  </a:lnTo>
                  <a:lnTo>
                    <a:pt x="637371" y="557140"/>
                  </a:lnTo>
                  <a:lnTo>
                    <a:pt x="538934" y="572114"/>
                  </a:lnTo>
                  <a:lnTo>
                    <a:pt x="496833" y="577219"/>
                  </a:lnTo>
                  <a:lnTo>
                    <a:pt x="355855" y="584295"/>
                  </a:lnTo>
                  <a:cubicBezTo>
                    <a:pt x="355822" y="584299"/>
                    <a:pt x="355789" y="584299"/>
                    <a:pt x="355756" y="584299"/>
                  </a:cubicBezTo>
                  <a:lnTo>
                    <a:pt x="191091" y="574360"/>
                  </a:lnTo>
                  <a:lnTo>
                    <a:pt x="158938" y="570445"/>
                  </a:lnTo>
                  <a:lnTo>
                    <a:pt x="0" y="540565"/>
                  </a:lnTo>
                  <a:lnTo>
                    <a:pt x="2394" y="533695"/>
                  </a:lnTo>
                  <a:lnTo>
                    <a:pt x="53544" y="405461"/>
                  </a:lnTo>
                  <a:lnTo>
                    <a:pt x="65260" y="379888"/>
                  </a:lnTo>
                  <a:lnTo>
                    <a:pt x="124509" y="268259"/>
                  </a:lnTo>
                  <a:lnTo>
                    <a:pt x="139024" y="243084"/>
                  </a:lnTo>
                  <a:cubicBezTo>
                    <a:pt x="192184" y="155248"/>
                    <a:pt x="254771" y="73818"/>
                    <a:pt x="325470" y="0"/>
                  </a:cubicBezTo>
                  <a:close/>
                </a:path>
              </a:pathLst>
            </a:custGeom>
            <a:solidFill>
              <a:schemeClr val="tx2"/>
            </a:solidFill>
            <a:ln w="12700">
              <a:noFill/>
              <a:prstDash val="dash"/>
            </a:ln>
            <a:effectLst/>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3" name="Group 32"/>
          <p:cNvGrpSpPr/>
          <p:nvPr/>
        </p:nvGrpSpPr>
        <p:grpSpPr>
          <a:xfrm>
            <a:off x="5523676" y="1203076"/>
            <a:ext cx="1349273" cy="1785935"/>
            <a:chOff x="5682424" y="1393085"/>
            <a:chExt cx="1799031" cy="2381246"/>
          </a:xfrm>
        </p:grpSpPr>
        <p:grpSp>
          <p:nvGrpSpPr>
            <p:cNvPr id="4" name="Group 3"/>
            <p:cNvGrpSpPr/>
            <p:nvPr/>
          </p:nvGrpSpPr>
          <p:grpSpPr>
            <a:xfrm>
              <a:off x="5682424" y="1451726"/>
              <a:ext cx="995466" cy="2322605"/>
              <a:chOff x="5682424" y="1451726"/>
              <a:chExt cx="995466" cy="2322605"/>
            </a:xfrm>
          </p:grpSpPr>
          <p:sp>
            <p:nvSpPr>
              <p:cNvPr id="99" name="Oval 98"/>
              <p:cNvSpPr/>
              <p:nvPr/>
            </p:nvSpPr>
            <p:spPr>
              <a:xfrm>
                <a:off x="5682424" y="3373580"/>
                <a:ext cx="995466" cy="400751"/>
              </a:xfrm>
              <a:prstGeom prst="ellipse">
                <a:avLst/>
              </a:prstGeom>
              <a:gradFill flip="none" rotWithShape="1">
                <a:gsLst>
                  <a:gs pos="100000">
                    <a:schemeClr val="bg2">
                      <a:alpha val="0"/>
                    </a:schemeClr>
                  </a:gs>
                  <a:gs pos="0">
                    <a:schemeClr val="accent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0" name="Group 99"/>
              <p:cNvGrpSpPr/>
              <p:nvPr/>
            </p:nvGrpSpPr>
            <p:grpSpPr>
              <a:xfrm flipH="1">
                <a:off x="5745243" y="1451726"/>
                <a:ext cx="810820" cy="2240378"/>
                <a:chOff x="986607" y="707001"/>
                <a:chExt cx="1764467" cy="4875403"/>
              </a:xfrm>
            </p:grpSpPr>
            <p:sp>
              <p:nvSpPr>
                <p:cNvPr id="101" name="Rectangle 3"/>
                <p:cNvSpPr/>
                <p:nvPr/>
              </p:nvSpPr>
              <p:spPr>
                <a:xfrm>
                  <a:off x="986607" y="707001"/>
                  <a:ext cx="1764467" cy="4875403"/>
                </a:xfrm>
                <a:custGeom>
                  <a:avLst/>
                  <a:gdLst>
                    <a:gd name="connsiteX0" fmla="*/ 392796 w 1764467"/>
                    <a:gd name="connsiteY0" fmla="*/ 1191735 h 4875403"/>
                    <a:gd name="connsiteX1" fmla="*/ 331907 w 1764467"/>
                    <a:gd name="connsiteY1" fmla="*/ 1254031 h 4875403"/>
                    <a:gd name="connsiteX2" fmla="*/ 289997 w 1764467"/>
                    <a:gd name="connsiteY2" fmla="*/ 1307371 h 4875403"/>
                    <a:gd name="connsiteX3" fmla="*/ 244277 w 1764467"/>
                    <a:gd name="connsiteY3" fmla="*/ 1406432 h 4875403"/>
                    <a:gd name="connsiteX4" fmla="*/ 230942 w 1764467"/>
                    <a:gd name="connsiteY4" fmla="*/ 1480727 h 4875403"/>
                    <a:gd name="connsiteX5" fmla="*/ 213797 w 1764467"/>
                    <a:gd name="connsiteY5" fmla="*/ 1537875 h 4875403"/>
                    <a:gd name="connsiteX6" fmla="*/ 307142 w 1764467"/>
                    <a:gd name="connsiteY6" fmla="*/ 1777906 h 4875403"/>
                    <a:gd name="connsiteX7" fmla="*/ 400487 w 1764467"/>
                    <a:gd name="connsiteY7" fmla="*/ 1673130 h 4875403"/>
                    <a:gd name="connsiteX8" fmla="*/ 465257 w 1764467"/>
                    <a:gd name="connsiteY8" fmla="*/ 1438816 h 4875403"/>
                    <a:gd name="connsiteX9" fmla="*/ 436682 w 1764467"/>
                    <a:gd name="connsiteY9" fmla="*/ 1274986 h 4875403"/>
                    <a:gd name="connsiteX10" fmla="*/ 392796 w 1764467"/>
                    <a:gd name="connsiteY10" fmla="*/ 1191735 h 4875403"/>
                    <a:gd name="connsiteX11" fmla="*/ 1284554 w 1764467"/>
                    <a:gd name="connsiteY11" fmla="*/ 1172907 h 4875403"/>
                    <a:gd name="connsiteX12" fmla="*/ 1099621 w 1764467"/>
                    <a:gd name="connsiteY12" fmla="*/ 1545496 h 4875403"/>
                    <a:gd name="connsiteX13" fmla="*/ 1126291 w 1764467"/>
                    <a:gd name="connsiteY13" fmla="*/ 1730281 h 4875403"/>
                    <a:gd name="connsiteX14" fmla="*/ 1250116 w 1764467"/>
                    <a:gd name="connsiteY14" fmla="*/ 1816006 h 4875403"/>
                    <a:gd name="connsiteX15" fmla="*/ 1301551 w 1764467"/>
                    <a:gd name="connsiteY15" fmla="*/ 1764571 h 4875403"/>
                    <a:gd name="connsiteX16" fmla="*/ 1415851 w 1764467"/>
                    <a:gd name="connsiteY16" fmla="*/ 1615981 h 4875403"/>
                    <a:gd name="connsiteX17" fmla="*/ 1488241 w 1764467"/>
                    <a:gd name="connsiteY17" fmla="*/ 1490251 h 4875403"/>
                    <a:gd name="connsiteX18" fmla="*/ 1511274 w 1764467"/>
                    <a:gd name="connsiteY18" fmla="*/ 1413284 h 4875403"/>
                    <a:gd name="connsiteX19" fmla="*/ 1408181 w 1764467"/>
                    <a:gd name="connsiteY19" fmla="*/ 1268876 h 4875403"/>
                    <a:gd name="connsiteX20" fmla="*/ 1284554 w 1764467"/>
                    <a:gd name="connsiteY20" fmla="*/ 1172907 h 4875403"/>
                    <a:gd name="connsiteX21" fmla="*/ 814420 w 1764467"/>
                    <a:gd name="connsiteY21" fmla="*/ 0 h 4875403"/>
                    <a:gd name="connsiteX22" fmla="*/ 1005327 w 1764467"/>
                    <a:gd name="connsiteY22" fmla="*/ 320041 h 4875403"/>
                    <a:gd name="connsiteX23" fmla="*/ 959608 w 1764467"/>
                    <a:gd name="connsiteY23" fmla="*/ 473937 h 4875403"/>
                    <a:gd name="connsiteX24" fmla="*/ 914840 w 1764467"/>
                    <a:gd name="connsiteY24" fmla="*/ 583474 h 4875403"/>
                    <a:gd name="connsiteX25" fmla="*/ 1050095 w 1764467"/>
                    <a:gd name="connsiteY25" fmla="*/ 703489 h 4875403"/>
                    <a:gd name="connsiteX26" fmla="*/ 1200590 w 1764467"/>
                    <a:gd name="connsiteY26" fmla="*/ 724442 h 4875403"/>
                    <a:gd name="connsiteX27" fmla="*/ 1274885 w 1764467"/>
                    <a:gd name="connsiteY27" fmla="*/ 730157 h 4875403"/>
                    <a:gd name="connsiteX28" fmla="*/ 1328225 w 1764467"/>
                    <a:gd name="connsiteY28" fmla="*/ 808262 h 4875403"/>
                    <a:gd name="connsiteX29" fmla="*/ 1463480 w 1764467"/>
                    <a:gd name="connsiteY29" fmla="*/ 996857 h 4875403"/>
                    <a:gd name="connsiteX30" fmla="*/ 1497770 w 1764467"/>
                    <a:gd name="connsiteY30" fmla="*/ 1040672 h 4875403"/>
                    <a:gd name="connsiteX31" fmla="*/ 1560634 w 1764467"/>
                    <a:gd name="connsiteY31" fmla="*/ 1107347 h 4875403"/>
                    <a:gd name="connsiteX32" fmla="*/ 1598733 w 1764467"/>
                    <a:gd name="connsiteY32" fmla="*/ 1158782 h 4875403"/>
                    <a:gd name="connsiteX33" fmla="*/ 1722558 w 1764467"/>
                    <a:gd name="connsiteY33" fmla="*/ 1311182 h 4875403"/>
                    <a:gd name="connsiteX34" fmla="*/ 1764467 w 1764467"/>
                    <a:gd name="connsiteY34" fmla="*/ 1415957 h 4875403"/>
                    <a:gd name="connsiteX35" fmla="*/ 1446332 w 1764467"/>
                    <a:gd name="connsiteY35" fmla="*/ 1966502 h 4875403"/>
                    <a:gd name="connsiteX36" fmla="*/ 1343462 w 1764467"/>
                    <a:gd name="connsiteY36" fmla="*/ 1922687 h 4875403"/>
                    <a:gd name="connsiteX37" fmla="*/ 1183442 w 1764467"/>
                    <a:gd name="connsiteY37" fmla="*/ 1928402 h 4875403"/>
                    <a:gd name="connsiteX38" fmla="*/ 1176302 w 1764467"/>
                    <a:gd name="connsiteY38" fmla="*/ 2076516 h 4875403"/>
                    <a:gd name="connsiteX39" fmla="*/ 1181063 w 1764467"/>
                    <a:gd name="connsiteY39" fmla="*/ 2109855 h 4875403"/>
                    <a:gd name="connsiteX40" fmla="*/ 1126295 w 1764467"/>
                    <a:gd name="connsiteY40" fmla="*/ 2752794 h 4875403"/>
                    <a:gd name="connsiteX41" fmla="*/ 1029140 w 1764467"/>
                    <a:gd name="connsiteY41" fmla="*/ 3338104 h 4875403"/>
                    <a:gd name="connsiteX42" fmla="*/ 981515 w 1764467"/>
                    <a:gd name="connsiteY42" fmla="*/ 3374299 h 4875403"/>
                    <a:gd name="connsiteX43" fmla="*/ 956750 w 1764467"/>
                    <a:gd name="connsiteY43" fmla="*/ 3901983 h 4875403"/>
                    <a:gd name="connsiteX44" fmla="*/ 893885 w 1764467"/>
                    <a:gd name="connsiteY44" fmla="*/ 4182018 h 4875403"/>
                    <a:gd name="connsiteX45" fmla="*/ 901505 w 1764467"/>
                    <a:gd name="connsiteY45" fmla="*/ 4406808 h 4875403"/>
                    <a:gd name="connsiteX46" fmla="*/ 1000565 w 1764467"/>
                    <a:gd name="connsiteY46" fmla="*/ 4723038 h 4875403"/>
                    <a:gd name="connsiteX47" fmla="*/ 1004375 w 1764467"/>
                    <a:gd name="connsiteY47" fmla="*/ 4833526 h 4875403"/>
                    <a:gd name="connsiteX48" fmla="*/ 779585 w 1764467"/>
                    <a:gd name="connsiteY48" fmla="*/ 4772567 h 4875403"/>
                    <a:gd name="connsiteX49" fmla="*/ 766250 w 1764467"/>
                    <a:gd name="connsiteY49" fmla="*/ 4724942 h 4875403"/>
                    <a:gd name="connsiteX50" fmla="*/ 762440 w 1764467"/>
                    <a:gd name="connsiteY50" fmla="*/ 4618262 h 4875403"/>
                    <a:gd name="connsiteX51" fmla="*/ 743390 w 1764467"/>
                    <a:gd name="connsiteY51" fmla="*/ 4532537 h 4875403"/>
                    <a:gd name="connsiteX52" fmla="*/ 724340 w 1764467"/>
                    <a:gd name="connsiteY52" fmla="*/ 4591592 h 4875403"/>
                    <a:gd name="connsiteX53" fmla="*/ 678620 w 1764467"/>
                    <a:gd name="connsiteY53" fmla="*/ 4618262 h 4875403"/>
                    <a:gd name="connsiteX54" fmla="*/ 478595 w 1764467"/>
                    <a:gd name="connsiteY54" fmla="*/ 4606832 h 4875403"/>
                    <a:gd name="connsiteX55" fmla="*/ 510980 w 1764467"/>
                    <a:gd name="connsiteY55" fmla="*/ 4547777 h 4875403"/>
                    <a:gd name="connsiteX56" fmla="*/ 589085 w 1764467"/>
                    <a:gd name="connsiteY56" fmla="*/ 4439192 h 4875403"/>
                    <a:gd name="connsiteX57" fmla="*/ 684335 w 1764467"/>
                    <a:gd name="connsiteY57" fmla="*/ 4218213 h 4875403"/>
                    <a:gd name="connsiteX58" fmla="*/ 676715 w 1764467"/>
                    <a:gd name="connsiteY58" fmla="*/ 4088673 h 4875403"/>
                    <a:gd name="connsiteX59" fmla="*/ 602420 w 1764467"/>
                    <a:gd name="connsiteY59" fmla="*/ 3795304 h 4875403"/>
                    <a:gd name="connsiteX60" fmla="*/ 554795 w 1764467"/>
                    <a:gd name="connsiteY60" fmla="*/ 3319054 h 4875403"/>
                    <a:gd name="connsiteX61" fmla="*/ 421445 w 1764467"/>
                    <a:gd name="connsiteY61" fmla="*/ 3237139 h 4875403"/>
                    <a:gd name="connsiteX62" fmla="*/ 356675 w 1764467"/>
                    <a:gd name="connsiteY62" fmla="*/ 2659924 h 4875403"/>
                    <a:gd name="connsiteX63" fmla="*/ 320480 w 1764467"/>
                    <a:gd name="connsiteY63" fmla="*/ 2343694 h 4875403"/>
                    <a:gd name="connsiteX64" fmla="*/ 335720 w 1764467"/>
                    <a:gd name="connsiteY64" fmla="*/ 2076994 h 4875403"/>
                    <a:gd name="connsiteX65" fmla="*/ 347150 w 1764467"/>
                    <a:gd name="connsiteY65" fmla="*/ 1943644 h 4875403"/>
                    <a:gd name="connsiteX66" fmla="*/ 295715 w 1764467"/>
                    <a:gd name="connsiteY66" fmla="*/ 1907449 h 4875403"/>
                    <a:gd name="connsiteX67" fmla="*/ 271427 w 1764467"/>
                    <a:gd name="connsiteY67" fmla="*/ 1921737 h 4875403"/>
                    <a:gd name="connsiteX68" fmla="*/ 173794 w 1764467"/>
                    <a:gd name="connsiteY68" fmla="*/ 1921737 h 4875403"/>
                    <a:gd name="connsiteX69" fmla="*/ 132837 w 1764467"/>
                    <a:gd name="connsiteY69" fmla="*/ 1803150 h 4875403"/>
                    <a:gd name="connsiteX70" fmla="*/ 72830 w 1764467"/>
                    <a:gd name="connsiteY70" fmla="*/ 1673134 h 4875403"/>
                    <a:gd name="connsiteX71" fmla="*/ 23777 w 1764467"/>
                    <a:gd name="connsiteY71" fmla="*/ 1521687 h 4875403"/>
                    <a:gd name="connsiteX72" fmla="*/ 21395 w 1764467"/>
                    <a:gd name="connsiteY72" fmla="*/ 1433581 h 4875403"/>
                    <a:gd name="connsiteX73" fmla="*/ 23776 w 1764467"/>
                    <a:gd name="connsiteY73" fmla="*/ 1381193 h 4875403"/>
                    <a:gd name="connsiteX74" fmla="*/ 59495 w 1764467"/>
                    <a:gd name="connsiteY74" fmla="*/ 1335949 h 4875403"/>
                    <a:gd name="connsiteX75" fmla="*/ 169033 w 1764467"/>
                    <a:gd name="connsiteY75" fmla="*/ 1135924 h 4875403"/>
                    <a:gd name="connsiteX76" fmla="*/ 319051 w 1764467"/>
                    <a:gd name="connsiteY76" fmla="*/ 854937 h 4875403"/>
                    <a:gd name="connsiteX77" fmla="*/ 366676 w 1764467"/>
                    <a:gd name="connsiteY77" fmla="*/ 795406 h 4875403"/>
                    <a:gd name="connsiteX78" fmla="*/ 542889 w 1764467"/>
                    <a:gd name="connsiteY78" fmla="*/ 757305 h 4875403"/>
                    <a:gd name="connsiteX79" fmla="*/ 645283 w 1764467"/>
                    <a:gd name="connsiteY79" fmla="*/ 635861 h 4875403"/>
                    <a:gd name="connsiteX80" fmla="*/ 659570 w 1764467"/>
                    <a:gd name="connsiteY80" fmla="*/ 557280 h 4875403"/>
                    <a:gd name="connsiteX81" fmla="*/ 626233 w 1764467"/>
                    <a:gd name="connsiteY81" fmla="*/ 442981 h 4875403"/>
                    <a:gd name="connsiteX82" fmla="*/ 588133 w 1764467"/>
                    <a:gd name="connsiteY82" fmla="*/ 435837 h 4875403"/>
                    <a:gd name="connsiteX83" fmla="*/ 602519 w 1764467"/>
                    <a:gd name="connsiteY83" fmla="*/ 270819 h 4875403"/>
                    <a:gd name="connsiteX84" fmla="*/ 814420 w 1764467"/>
                    <a:gd name="connsiteY84" fmla="*/ 0 h 4875403"/>
                    <a:gd name="connsiteX0" fmla="*/ 392796 w 1764467"/>
                    <a:gd name="connsiteY0" fmla="*/ 1191735 h 4875403"/>
                    <a:gd name="connsiteX1" fmla="*/ 331907 w 1764467"/>
                    <a:gd name="connsiteY1" fmla="*/ 1254031 h 4875403"/>
                    <a:gd name="connsiteX2" fmla="*/ 289997 w 1764467"/>
                    <a:gd name="connsiteY2" fmla="*/ 1307371 h 4875403"/>
                    <a:gd name="connsiteX3" fmla="*/ 244277 w 1764467"/>
                    <a:gd name="connsiteY3" fmla="*/ 1406432 h 4875403"/>
                    <a:gd name="connsiteX4" fmla="*/ 230942 w 1764467"/>
                    <a:gd name="connsiteY4" fmla="*/ 1480727 h 4875403"/>
                    <a:gd name="connsiteX5" fmla="*/ 213797 w 1764467"/>
                    <a:gd name="connsiteY5" fmla="*/ 1537875 h 4875403"/>
                    <a:gd name="connsiteX6" fmla="*/ 307142 w 1764467"/>
                    <a:gd name="connsiteY6" fmla="*/ 1777906 h 4875403"/>
                    <a:gd name="connsiteX7" fmla="*/ 400487 w 1764467"/>
                    <a:gd name="connsiteY7" fmla="*/ 1673130 h 4875403"/>
                    <a:gd name="connsiteX8" fmla="*/ 465257 w 1764467"/>
                    <a:gd name="connsiteY8" fmla="*/ 1438816 h 4875403"/>
                    <a:gd name="connsiteX9" fmla="*/ 436682 w 1764467"/>
                    <a:gd name="connsiteY9" fmla="*/ 1274986 h 4875403"/>
                    <a:gd name="connsiteX10" fmla="*/ 392796 w 1764467"/>
                    <a:gd name="connsiteY10" fmla="*/ 1191735 h 4875403"/>
                    <a:gd name="connsiteX11" fmla="*/ 1284554 w 1764467"/>
                    <a:gd name="connsiteY11" fmla="*/ 1172907 h 4875403"/>
                    <a:gd name="connsiteX12" fmla="*/ 1099621 w 1764467"/>
                    <a:gd name="connsiteY12" fmla="*/ 1545496 h 4875403"/>
                    <a:gd name="connsiteX13" fmla="*/ 1126291 w 1764467"/>
                    <a:gd name="connsiteY13" fmla="*/ 1730281 h 4875403"/>
                    <a:gd name="connsiteX14" fmla="*/ 1250116 w 1764467"/>
                    <a:gd name="connsiteY14" fmla="*/ 1816006 h 4875403"/>
                    <a:gd name="connsiteX15" fmla="*/ 1301551 w 1764467"/>
                    <a:gd name="connsiteY15" fmla="*/ 1764571 h 4875403"/>
                    <a:gd name="connsiteX16" fmla="*/ 1415851 w 1764467"/>
                    <a:gd name="connsiteY16" fmla="*/ 1615981 h 4875403"/>
                    <a:gd name="connsiteX17" fmla="*/ 1488241 w 1764467"/>
                    <a:gd name="connsiteY17" fmla="*/ 1490251 h 4875403"/>
                    <a:gd name="connsiteX18" fmla="*/ 1511274 w 1764467"/>
                    <a:gd name="connsiteY18" fmla="*/ 1413284 h 4875403"/>
                    <a:gd name="connsiteX19" fmla="*/ 1408181 w 1764467"/>
                    <a:gd name="connsiteY19" fmla="*/ 1268876 h 4875403"/>
                    <a:gd name="connsiteX20" fmla="*/ 1284554 w 1764467"/>
                    <a:gd name="connsiteY20" fmla="*/ 1172907 h 4875403"/>
                    <a:gd name="connsiteX21" fmla="*/ 814420 w 1764467"/>
                    <a:gd name="connsiteY21" fmla="*/ 0 h 4875403"/>
                    <a:gd name="connsiteX22" fmla="*/ 1005327 w 1764467"/>
                    <a:gd name="connsiteY22" fmla="*/ 320041 h 4875403"/>
                    <a:gd name="connsiteX23" fmla="*/ 959608 w 1764467"/>
                    <a:gd name="connsiteY23" fmla="*/ 473937 h 4875403"/>
                    <a:gd name="connsiteX24" fmla="*/ 914840 w 1764467"/>
                    <a:gd name="connsiteY24" fmla="*/ 583474 h 4875403"/>
                    <a:gd name="connsiteX25" fmla="*/ 1050095 w 1764467"/>
                    <a:gd name="connsiteY25" fmla="*/ 703489 h 4875403"/>
                    <a:gd name="connsiteX26" fmla="*/ 1274885 w 1764467"/>
                    <a:gd name="connsiteY26" fmla="*/ 730157 h 4875403"/>
                    <a:gd name="connsiteX27" fmla="*/ 1328225 w 1764467"/>
                    <a:gd name="connsiteY27" fmla="*/ 808262 h 4875403"/>
                    <a:gd name="connsiteX28" fmla="*/ 1463480 w 1764467"/>
                    <a:gd name="connsiteY28" fmla="*/ 996857 h 4875403"/>
                    <a:gd name="connsiteX29" fmla="*/ 1497770 w 1764467"/>
                    <a:gd name="connsiteY29" fmla="*/ 1040672 h 4875403"/>
                    <a:gd name="connsiteX30" fmla="*/ 1560634 w 1764467"/>
                    <a:gd name="connsiteY30" fmla="*/ 1107347 h 4875403"/>
                    <a:gd name="connsiteX31" fmla="*/ 1598733 w 1764467"/>
                    <a:gd name="connsiteY31" fmla="*/ 1158782 h 4875403"/>
                    <a:gd name="connsiteX32" fmla="*/ 1722558 w 1764467"/>
                    <a:gd name="connsiteY32" fmla="*/ 1311182 h 4875403"/>
                    <a:gd name="connsiteX33" fmla="*/ 1764467 w 1764467"/>
                    <a:gd name="connsiteY33" fmla="*/ 1415957 h 4875403"/>
                    <a:gd name="connsiteX34" fmla="*/ 1446332 w 1764467"/>
                    <a:gd name="connsiteY34" fmla="*/ 1966502 h 4875403"/>
                    <a:gd name="connsiteX35" fmla="*/ 1343462 w 1764467"/>
                    <a:gd name="connsiteY35" fmla="*/ 1922687 h 4875403"/>
                    <a:gd name="connsiteX36" fmla="*/ 1183442 w 1764467"/>
                    <a:gd name="connsiteY36" fmla="*/ 1928402 h 4875403"/>
                    <a:gd name="connsiteX37" fmla="*/ 1176302 w 1764467"/>
                    <a:gd name="connsiteY37" fmla="*/ 2076516 h 4875403"/>
                    <a:gd name="connsiteX38" fmla="*/ 1181063 w 1764467"/>
                    <a:gd name="connsiteY38" fmla="*/ 2109855 h 4875403"/>
                    <a:gd name="connsiteX39" fmla="*/ 1126295 w 1764467"/>
                    <a:gd name="connsiteY39" fmla="*/ 2752794 h 4875403"/>
                    <a:gd name="connsiteX40" fmla="*/ 1029140 w 1764467"/>
                    <a:gd name="connsiteY40" fmla="*/ 3338104 h 4875403"/>
                    <a:gd name="connsiteX41" fmla="*/ 981515 w 1764467"/>
                    <a:gd name="connsiteY41" fmla="*/ 3374299 h 4875403"/>
                    <a:gd name="connsiteX42" fmla="*/ 956750 w 1764467"/>
                    <a:gd name="connsiteY42" fmla="*/ 3901983 h 4875403"/>
                    <a:gd name="connsiteX43" fmla="*/ 893885 w 1764467"/>
                    <a:gd name="connsiteY43" fmla="*/ 4182018 h 4875403"/>
                    <a:gd name="connsiteX44" fmla="*/ 901505 w 1764467"/>
                    <a:gd name="connsiteY44" fmla="*/ 4406808 h 4875403"/>
                    <a:gd name="connsiteX45" fmla="*/ 1000565 w 1764467"/>
                    <a:gd name="connsiteY45" fmla="*/ 4723038 h 4875403"/>
                    <a:gd name="connsiteX46" fmla="*/ 1004375 w 1764467"/>
                    <a:gd name="connsiteY46" fmla="*/ 4833526 h 4875403"/>
                    <a:gd name="connsiteX47" fmla="*/ 779585 w 1764467"/>
                    <a:gd name="connsiteY47" fmla="*/ 4772567 h 4875403"/>
                    <a:gd name="connsiteX48" fmla="*/ 766250 w 1764467"/>
                    <a:gd name="connsiteY48" fmla="*/ 4724942 h 4875403"/>
                    <a:gd name="connsiteX49" fmla="*/ 762440 w 1764467"/>
                    <a:gd name="connsiteY49" fmla="*/ 4618262 h 4875403"/>
                    <a:gd name="connsiteX50" fmla="*/ 743390 w 1764467"/>
                    <a:gd name="connsiteY50" fmla="*/ 4532537 h 4875403"/>
                    <a:gd name="connsiteX51" fmla="*/ 724340 w 1764467"/>
                    <a:gd name="connsiteY51" fmla="*/ 4591592 h 4875403"/>
                    <a:gd name="connsiteX52" fmla="*/ 678620 w 1764467"/>
                    <a:gd name="connsiteY52" fmla="*/ 4618262 h 4875403"/>
                    <a:gd name="connsiteX53" fmla="*/ 478595 w 1764467"/>
                    <a:gd name="connsiteY53" fmla="*/ 4606832 h 4875403"/>
                    <a:gd name="connsiteX54" fmla="*/ 510980 w 1764467"/>
                    <a:gd name="connsiteY54" fmla="*/ 4547777 h 4875403"/>
                    <a:gd name="connsiteX55" fmla="*/ 589085 w 1764467"/>
                    <a:gd name="connsiteY55" fmla="*/ 4439192 h 4875403"/>
                    <a:gd name="connsiteX56" fmla="*/ 684335 w 1764467"/>
                    <a:gd name="connsiteY56" fmla="*/ 4218213 h 4875403"/>
                    <a:gd name="connsiteX57" fmla="*/ 676715 w 1764467"/>
                    <a:gd name="connsiteY57" fmla="*/ 4088673 h 4875403"/>
                    <a:gd name="connsiteX58" fmla="*/ 602420 w 1764467"/>
                    <a:gd name="connsiteY58" fmla="*/ 3795304 h 4875403"/>
                    <a:gd name="connsiteX59" fmla="*/ 554795 w 1764467"/>
                    <a:gd name="connsiteY59" fmla="*/ 3319054 h 4875403"/>
                    <a:gd name="connsiteX60" fmla="*/ 421445 w 1764467"/>
                    <a:gd name="connsiteY60" fmla="*/ 3237139 h 4875403"/>
                    <a:gd name="connsiteX61" fmla="*/ 356675 w 1764467"/>
                    <a:gd name="connsiteY61" fmla="*/ 2659924 h 4875403"/>
                    <a:gd name="connsiteX62" fmla="*/ 320480 w 1764467"/>
                    <a:gd name="connsiteY62" fmla="*/ 2343694 h 4875403"/>
                    <a:gd name="connsiteX63" fmla="*/ 335720 w 1764467"/>
                    <a:gd name="connsiteY63" fmla="*/ 2076994 h 4875403"/>
                    <a:gd name="connsiteX64" fmla="*/ 347150 w 1764467"/>
                    <a:gd name="connsiteY64" fmla="*/ 1943644 h 4875403"/>
                    <a:gd name="connsiteX65" fmla="*/ 295715 w 1764467"/>
                    <a:gd name="connsiteY65" fmla="*/ 1907449 h 4875403"/>
                    <a:gd name="connsiteX66" fmla="*/ 271427 w 1764467"/>
                    <a:gd name="connsiteY66" fmla="*/ 1921737 h 4875403"/>
                    <a:gd name="connsiteX67" fmla="*/ 173794 w 1764467"/>
                    <a:gd name="connsiteY67" fmla="*/ 1921737 h 4875403"/>
                    <a:gd name="connsiteX68" fmla="*/ 132837 w 1764467"/>
                    <a:gd name="connsiteY68" fmla="*/ 1803150 h 4875403"/>
                    <a:gd name="connsiteX69" fmla="*/ 72830 w 1764467"/>
                    <a:gd name="connsiteY69" fmla="*/ 1673134 h 4875403"/>
                    <a:gd name="connsiteX70" fmla="*/ 23777 w 1764467"/>
                    <a:gd name="connsiteY70" fmla="*/ 1521687 h 4875403"/>
                    <a:gd name="connsiteX71" fmla="*/ 21395 w 1764467"/>
                    <a:gd name="connsiteY71" fmla="*/ 1433581 h 4875403"/>
                    <a:gd name="connsiteX72" fmla="*/ 23776 w 1764467"/>
                    <a:gd name="connsiteY72" fmla="*/ 1381193 h 4875403"/>
                    <a:gd name="connsiteX73" fmla="*/ 59495 w 1764467"/>
                    <a:gd name="connsiteY73" fmla="*/ 1335949 h 4875403"/>
                    <a:gd name="connsiteX74" fmla="*/ 169033 w 1764467"/>
                    <a:gd name="connsiteY74" fmla="*/ 1135924 h 4875403"/>
                    <a:gd name="connsiteX75" fmla="*/ 319051 w 1764467"/>
                    <a:gd name="connsiteY75" fmla="*/ 854937 h 4875403"/>
                    <a:gd name="connsiteX76" fmla="*/ 366676 w 1764467"/>
                    <a:gd name="connsiteY76" fmla="*/ 795406 h 4875403"/>
                    <a:gd name="connsiteX77" fmla="*/ 542889 w 1764467"/>
                    <a:gd name="connsiteY77" fmla="*/ 757305 h 4875403"/>
                    <a:gd name="connsiteX78" fmla="*/ 645283 w 1764467"/>
                    <a:gd name="connsiteY78" fmla="*/ 635861 h 4875403"/>
                    <a:gd name="connsiteX79" fmla="*/ 659570 w 1764467"/>
                    <a:gd name="connsiteY79" fmla="*/ 557280 h 4875403"/>
                    <a:gd name="connsiteX80" fmla="*/ 626233 w 1764467"/>
                    <a:gd name="connsiteY80" fmla="*/ 442981 h 4875403"/>
                    <a:gd name="connsiteX81" fmla="*/ 588133 w 1764467"/>
                    <a:gd name="connsiteY81" fmla="*/ 435837 h 4875403"/>
                    <a:gd name="connsiteX82" fmla="*/ 602519 w 1764467"/>
                    <a:gd name="connsiteY82" fmla="*/ 270819 h 4875403"/>
                    <a:gd name="connsiteX83" fmla="*/ 814420 w 1764467"/>
                    <a:gd name="connsiteY83" fmla="*/ 0 h 487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764467" h="4875403">
                      <a:moveTo>
                        <a:pt x="392796" y="1191735"/>
                      </a:moveTo>
                      <a:cubicBezTo>
                        <a:pt x="376317" y="1187029"/>
                        <a:pt x="355720" y="1200929"/>
                        <a:pt x="331907" y="1254031"/>
                      </a:cubicBezTo>
                      <a:cubicBezTo>
                        <a:pt x="308412" y="1260381"/>
                        <a:pt x="306824" y="1280066"/>
                        <a:pt x="289997" y="1307371"/>
                      </a:cubicBezTo>
                      <a:cubicBezTo>
                        <a:pt x="276662" y="1332454"/>
                        <a:pt x="233164" y="1383254"/>
                        <a:pt x="244277" y="1406432"/>
                      </a:cubicBezTo>
                      <a:cubicBezTo>
                        <a:pt x="245865" y="1448660"/>
                        <a:pt x="238879" y="1458185"/>
                        <a:pt x="230942" y="1480727"/>
                      </a:cubicBezTo>
                      <a:cubicBezTo>
                        <a:pt x="206812" y="1502316"/>
                        <a:pt x="211257" y="1504856"/>
                        <a:pt x="213797" y="1537875"/>
                      </a:cubicBezTo>
                      <a:cubicBezTo>
                        <a:pt x="244912" y="1621695"/>
                        <a:pt x="262692" y="1732186"/>
                        <a:pt x="307142" y="1777906"/>
                      </a:cubicBezTo>
                      <a:cubicBezTo>
                        <a:pt x="329367" y="1796321"/>
                        <a:pt x="382072" y="1692815"/>
                        <a:pt x="400487" y="1673130"/>
                      </a:cubicBezTo>
                      <a:cubicBezTo>
                        <a:pt x="412234" y="1587405"/>
                        <a:pt x="452240" y="1467708"/>
                        <a:pt x="465257" y="1438816"/>
                      </a:cubicBezTo>
                      <a:cubicBezTo>
                        <a:pt x="476052" y="1342931"/>
                        <a:pt x="444619" y="1282923"/>
                        <a:pt x="436682" y="1274986"/>
                      </a:cubicBezTo>
                      <a:cubicBezTo>
                        <a:pt x="436285" y="1259111"/>
                        <a:pt x="420261" y="1199580"/>
                        <a:pt x="392796" y="1191735"/>
                      </a:cubicBezTo>
                      <a:close/>
                      <a:moveTo>
                        <a:pt x="1284554" y="1172907"/>
                      </a:moveTo>
                      <a:cubicBezTo>
                        <a:pt x="1226085" y="1180898"/>
                        <a:pt x="1093320" y="1446065"/>
                        <a:pt x="1099621" y="1545496"/>
                      </a:cubicBezTo>
                      <a:lnTo>
                        <a:pt x="1126291" y="1730281"/>
                      </a:lnTo>
                      <a:cubicBezTo>
                        <a:pt x="1167566" y="1795051"/>
                        <a:pt x="1216461" y="1806481"/>
                        <a:pt x="1250116" y="1816006"/>
                      </a:cubicBezTo>
                      <a:lnTo>
                        <a:pt x="1301551" y="1764571"/>
                      </a:lnTo>
                      <a:cubicBezTo>
                        <a:pt x="1341556" y="1694721"/>
                        <a:pt x="1383466" y="1676306"/>
                        <a:pt x="1415851" y="1615981"/>
                      </a:cubicBezTo>
                      <a:cubicBezTo>
                        <a:pt x="1431726" y="1525176"/>
                        <a:pt x="1445696" y="1531526"/>
                        <a:pt x="1488241" y="1490251"/>
                      </a:cubicBezTo>
                      <a:cubicBezTo>
                        <a:pt x="1488299" y="1461420"/>
                        <a:pt x="1495976" y="1445925"/>
                        <a:pt x="1511274" y="1413284"/>
                      </a:cubicBezTo>
                      <a:cubicBezTo>
                        <a:pt x="1474090" y="1390968"/>
                        <a:pt x="1412140" y="1287877"/>
                        <a:pt x="1408181" y="1268876"/>
                      </a:cubicBezTo>
                      <a:lnTo>
                        <a:pt x="1284554" y="1172907"/>
                      </a:lnTo>
                      <a:close/>
                      <a:moveTo>
                        <a:pt x="814420" y="0"/>
                      </a:moveTo>
                      <a:cubicBezTo>
                        <a:pt x="1012540" y="28303"/>
                        <a:pt x="1032541" y="223157"/>
                        <a:pt x="1005327" y="320041"/>
                      </a:cubicBezTo>
                      <a:cubicBezTo>
                        <a:pt x="1001200" y="371340"/>
                        <a:pt x="1017550" y="416923"/>
                        <a:pt x="959608" y="473937"/>
                      </a:cubicBezTo>
                      <a:cubicBezTo>
                        <a:pt x="961830" y="501559"/>
                        <a:pt x="948813" y="552042"/>
                        <a:pt x="914840" y="583474"/>
                      </a:cubicBezTo>
                      <a:lnTo>
                        <a:pt x="1050095" y="703489"/>
                      </a:lnTo>
                      <a:lnTo>
                        <a:pt x="1274885" y="730157"/>
                      </a:lnTo>
                      <a:cubicBezTo>
                        <a:pt x="1304095" y="739047"/>
                        <a:pt x="1319970" y="732697"/>
                        <a:pt x="1328225" y="808262"/>
                      </a:cubicBezTo>
                      <a:cubicBezTo>
                        <a:pt x="1363785" y="893352"/>
                        <a:pt x="1435540" y="957487"/>
                        <a:pt x="1463480" y="996857"/>
                      </a:cubicBezTo>
                      <a:cubicBezTo>
                        <a:pt x="1497770" y="995587"/>
                        <a:pt x="1486340" y="1026702"/>
                        <a:pt x="1497770" y="1040672"/>
                      </a:cubicBezTo>
                      <a:lnTo>
                        <a:pt x="1560634" y="1107347"/>
                      </a:lnTo>
                      <a:cubicBezTo>
                        <a:pt x="1580319" y="1116237"/>
                        <a:pt x="1596193" y="1136557"/>
                        <a:pt x="1598733" y="1158782"/>
                      </a:cubicBezTo>
                      <a:lnTo>
                        <a:pt x="1722558" y="1311182"/>
                      </a:lnTo>
                      <a:lnTo>
                        <a:pt x="1764467" y="1415957"/>
                      </a:lnTo>
                      <a:cubicBezTo>
                        <a:pt x="1681282" y="1597567"/>
                        <a:pt x="1565712" y="1788702"/>
                        <a:pt x="1446332" y="1966502"/>
                      </a:cubicBezTo>
                      <a:cubicBezTo>
                        <a:pt x="1415852" y="1972217"/>
                        <a:pt x="1375847" y="1956977"/>
                        <a:pt x="1343462" y="1922687"/>
                      </a:cubicBezTo>
                      <a:cubicBezTo>
                        <a:pt x="1255832" y="1981742"/>
                        <a:pt x="1231067" y="1918877"/>
                        <a:pt x="1183442" y="1928402"/>
                      </a:cubicBezTo>
                      <a:cubicBezTo>
                        <a:pt x="1181062" y="1979678"/>
                        <a:pt x="1188207" y="2042385"/>
                        <a:pt x="1176302" y="2076516"/>
                      </a:cubicBezTo>
                      <a:cubicBezTo>
                        <a:pt x="1169159" y="2086835"/>
                        <a:pt x="1181063" y="2099536"/>
                        <a:pt x="1181063" y="2109855"/>
                      </a:cubicBezTo>
                      <a:cubicBezTo>
                        <a:pt x="1205669" y="2493237"/>
                        <a:pt x="1185033" y="2431325"/>
                        <a:pt x="1126295" y="2752794"/>
                      </a:cubicBezTo>
                      <a:lnTo>
                        <a:pt x="1029140" y="3338104"/>
                      </a:lnTo>
                      <a:lnTo>
                        <a:pt x="981515" y="3374299"/>
                      </a:lnTo>
                      <a:cubicBezTo>
                        <a:pt x="992945" y="3507014"/>
                        <a:pt x="989135" y="3626393"/>
                        <a:pt x="956750" y="3901983"/>
                      </a:cubicBezTo>
                      <a:lnTo>
                        <a:pt x="893885" y="4182018"/>
                      </a:lnTo>
                      <a:lnTo>
                        <a:pt x="901505" y="4406808"/>
                      </a:lnTo>
                      <a:lnTo>
                        <a:pt x="1000565" y="4723038"/>
                      </a:lnTo>
                      <a:cubicBezTo>
                        <a:pt x="1007232" y="4767488"/>
                        <a:pt x="1001200" y="4798601"/>
                        <a:pt x="1004375" y="4833526"/>
                      </a:cubicBezTo>
                      <a:cubicBezTo>
                        <a:pt x="938970" y="4950366"/>
                        <a:pt x="775140" y="4787172"/>
                        <a:pt x="779585" y="4772567"/>
                      </a:cubicBezTo>
                      <a:cubicBezTo>
                        <a:pt x="775140" y="4745262"/>
                        <a:pt x="776410" y="4735102"/>
                        <a:pt x="766250" y="4724942"/>
                      </a:cubicBezTo>
                      <a:lnTo>
                        <a:pt x="762440" y="4618262"/>
                      </a:lnTo>
                      <a:cubicBezTo>
                        <a:pt x="746565" y="4583972"/>
                        <a:pt x="757360" y="4530632"/>
                        <a:pt x="743390" y="4532537"/>
                      </a:cubicBezTo>
                      <a:cubicBezTo>
                        <a:pt x="716085" y="4550317"/>
                        <a:pt x="721165" y="4575717"/>
                        <a:pt x="724340" y="4591592"/>
                      </a:cubicBezTo>
                      <a:lnTo>
                        <a:pt x="678620" y="4618262"/>
                      </a:lnTo>
                      <a:cubicBezTo>
                        <a:pt x="547175" y="4669697"/>
                        <a:pt x="470975" y="4658267"/>
                        <a:pt x="478595" y="4606832"/>
                      </a:cubicBezTo>
                      <a:lnTo>
                        <a:pt x="510980" y="4547777"/>
                      </a:lnTo>
                      <a:cubicBezTo>
                        <a:pt x="537015" y="4492532"/>
                        <a:pt x="563050" y="4475387"/>
                        <a:pt x="589085" y="4439192"/>
                      </a:cubicBezTo>
                      <a:cubicBezTo>
                        <a:pt x="653220" y="4361722"/>
                        <a:pt x="658300" y="4320448"/>
                        <a:pt x="684335" y="4218213"/>
                      </a:cubicBezTo>
                      <a:cubicBezTo>
                        <a:pt x="664650" y="4186463"/>
                        <a:pt x="679255" y="4131853"/>
                        <a:pt x="676715" y="4088673"/>
                      </a:cubicBezTo>
                      <a:lnTo>
                        <a:pt x="602420" y="3795304"/>
                      </a:lnTo>
                      <a:cubicBezTo>
                        <a:pt x="537015" y="3545114"/>
                        <a:pt x="530665" y="3411129"/>
                        <a:pt x="554795" y="3319054"/>
                      </a:cubicBezTo>
                      <a:cubicBezTo>
                        <a:pt x="485580" y="3310799"/>
                        <a:pt x="427795" y="3256824"/>
                        <a:pt x="421445" y="3237139"/>
                      </a:cubicBezTo>
                      <a:cubicBezTo>
                        <a:pt x="420810" y="3176179"/>
                        <a:pt x="378265" y="2852329"/>
                        <a:pt x="356675" y="2659924"/>
                      </a:cubicBezTo>
                      <a:cubicBezTo>
                        <a:pt x="344610" y="2554514"/>
                        <a:pt x="324925" y="2494824"/>
                        <a:pt x="320480" y="2343694"/>
                      </a:cubicBezTo>
                      <a:cubicBezTo>
                        <a:pt x="314130" y="2201454"/>
                        <a:pt x="315400" y="2163989"/>
                        <a:pt x="335720" y="2076994"/>
                      </a:cubicBezTo>
                      <a:cubicBezTo>
                        <a:pt x="320480" y="2002064"/>
                        <a:pt x="333815" y="1959519"/>
                        <a:pt x="347150" y="1943644"/>
                      </a:cubicBezTo>
                      <a:lnTo>
                        <a:pt x="295715" y="1907449"/>
                      </a:lnTo>
                      <a:lnTo>
                        <a:pt x="271427" y="1921737"/>
                      </a:lnTo>
                      <a:cubicBezTo>
                        <a:pt x="236025" y="1926023"/>
                        <a:pt x="194431" y="1947931"/>
                        <a:pt x="173794" y="1921737"/>
                      </a:cubicBezTo>
                      <a:cubicBezTo>
                        <a:pt x="141251" y="1889987"/>
                        <a:pt x="132043" y="1849187"/>
                        <a:pt x="132837" y="1803150"/>
                      </a:cubicBezTo>
                      <a:cubicBezTo>
                        <a:pt x="90769" y="1772988"/>
                        <a:pt x="74417" y="1717584"/>
                        <a:pt x="72830" y="1673134"/>
                      </a:cubicBezTo>
                      <a:cubicBezTo>
                        <a:pt x="14093" y="1590584"/>
                        <a:pt x="39652" y="1575662"/>
                        <a:pt x="23777" y="1521687"/>
                      </a:cubicBezTo>
                      <a:cubicBezTo>
                        <a:pt x="-27023" y="1436359"/>
                        <a:pt x="19013" y="1445090"/>
                        <a:pt x="21395" y="1433581"/>
                      </a:cubicBezTo>
                      <a:cubicBezTo>
                        <a:pt x="21395" y="1410165"/>
                        <a:pt x="15045" y="1396274"/>
                        <a:pt x="23776" y="1381193"/>
                      </a:cubicBezTo>
                      <a:cubicBezTo>
                        <a:pt x="23776" y="1358968"/>
                        <a:pt x="35683" y="1343887"/>
                        <a:pt x="59495" y="1335949"/>
                      </a:cubicBezTo>
                      <a:lnTo>
                        <a:pt x="169033" y="1135924"/>
                      </a:lnTo>
                      <a:cubicBezTo>
                        <a:pt x="216658" y="1035119"/>
                        <a:pt x="269045" y="948599"/>
                        <a:pt x="319051" y="854937"/>
                      </a:cubicBezTo>
                      <a:cubicBezTo>
                        <a:pt x="334926" y="835093"/>
                        <a:pt x="346038" y="800962"/>
                        <a:pt x="366676" y="795406"/>
                      </a:cubicBezTo>
                      <a:lnTo>
                        <a:pt x="542889" y="757305"/>
                      </a:lnTo>
                      <a:cubicBezTo>
                        <a:pt x="586545" y="726349"/>
                        <a:pt x="611152" y="676342"/>
                        <a:pt x="645283" y="635861"/>
                      </a:cubicBezTo>
                      <a:lnTo>
                        <a:pt x="659570" y="557280"/>
                      </a:lnTo>
                      <a:cubicBezTo>
                        <a:pt x="610358" y="488224"/>
                        <a:pt x="627820" y="478700"/>
                        <a:pt x="626233" y="442981"/>
                      </a:cubicBezTo>
                      <a:cubicBezTo>
                        <a:pt x="606389" y="445363"/>
                        <a:pt x="600833" y="438218"/>
                        <a:pt x="588133" y="435837"/>
                      </a:cubicBezTo>
                      <a:cubicBezTo>
                        <a:pt x="540541" y="311775"/>
                        <a:pt x="597724" y="273437"/>
                        <a:pt x="602519" y="270819"/>
                      </a:cubicBezTo>
                      <a:cubicBezTo>
                        <a:pt x="535720" y="113054"/>
                        <a:pt x="710041" y="18427"/>
                        <a:pt x="814420"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 name="Rectangle 1"/>
                <p:cNvSpPr/>
                <p:nvPr/>
              </p:nvSpPr>
              <p:spPr>
                <a:xfrm>
                  <a:off x="1593599" y="1333499"/>
                  <a:ext cx="343923" cy="573405"/>
                </a:xfrm>
                <a:custGeom>
                  <a:avLst/>
                  <a:gdLst>
                    <a:gd name="connsiteX0" fmla="*/ 0 w 609600"/>
                    <a:gd name="connsiteY0" fmla="*/ 0 h 533400"/>
                    <a:gd name="connsiteX1" fmla="*/ 609600 w 609600"/>
                    <a:gd name="connsiteY1" fmla="*/ 0 h 533400"/>
                    <a:gd name="connsiteX2" fmla="*/ 609600 w 609600"/>
                    <a:gd name="connsiteY2" fmla="*/ 533400 h 533400"/>
                    <a:gd name="connsiteX3" fmla="*/ 0 w 609600"/>
                    <a:gd name="connsiteY3" fmla="*/ 533400 h 533400"/>
                    <a:gd name="connsiteX4" fmla="*/ 0 w 609600"/>
                    <a:gd name="connsiteY4" fmla="*/ 0 h 533400"/>
                    <a:gd name="connsiteX0" fmla="*/ 1905 w 609600"/>
                    <a:gd name="connsiteY0" fmla="*/ 0 h 567690"/>
                    <a:gd name="connsiteX1" fmla="*/ 609600 w 609600"/>
                    <a:gd name="connsiteY1" fmla="*/ 34290 h 567690"/>
                    <a:gd name="connsiteX2" fmla="*/ 609600 w 609600"/>
                    <a:gd name="connsiteY2" fmla="*/ 567690 h 567690"/>
                    <a:gd name="connsiteX3" fmla="*/ 0 w 609600"/>
                    <a:gd name="connsiteY3" fmla="*/ 567690 h 567690"/>
                    <a:gd name="connsiteX4" fmla="*/ 1905 w 609600"/>
                    <a:gd name="connsiteY4" fmla="*/ 0 h 567690"/>
                    <a:gd name="connsiteX0" fmla="*/ 120015 w 609600"/>
                    <a:gd name="connsiteY0" fmla="*/ 0 h 541020"/>
                    <a:gd name="connsiteX1" fmla="*/ 609600 w 609600"/>
                    <a:gd name="connsiteY1" fmla="*/ 7620 h 541020"/>
                    <a:gd name="connsiteX2" fmla="*/ 609600 w 609600"/>
                    <a:gd name="connsiteY2" fmla="*/ 541020 h 541020"/>
                    <a:gd name="connsiteX3" fmla="*/ 0 w 609600"/>
                    <a:gd name="connsiteY3" fmla="*/ 541020 h 541020"/>
                    <a:gd name="connsiteX4" fmla="*/ 120015 w 609600"/>
                    <a:gd name="connsiteY4" fmla="*/ 0 h 541020"/>
                    <a:gd name="connsiteX0" fmla="*/ 120015 w 609600"/>
                    <a:gd name="connsiteY0" fmla="*/ 30480 h 571500"/>
                    <a:gd name="connsiteX1" fmla="*/ 396240 w 609600"/>
                    <a:gd name="connsiteY1" fmla="*/ 0 h 571500"/>
                    <a:gd name="connsiteX2" fmla="*/ 609600 w 609600"/>
                    <a:gd name="connsiteY2" fmla="*/ 571500 h 571500"/>
                    <a:gd name="connsiteX3" fmla="*/ 0 w 609600"/>
                    <a:gd name="connsiteY3" fmla="*/ 571500 h 571500"/>
                    <a:gd name="connsiteX4" fmla="*/ 120015 w 609600"/>
                    <a:gd name="connsiteY4" fmla="*/ 30480 h 571500"/>
                    <a:gd name="connsiteX0" fmla="*/ 0 w 489585"/>
                    <a:gd name="connsiteY0" fmla="*/ 30480 h 571500"/>
                    <a:gd name="connsiteX1" fmla="*/ 276225 w 489585"/>
                    <a:gd name="connsiteY1" fmla="*/ 0 h 571500"/>
                    <a:gd name="connsiteX2" fmla="*/ 489585 w 489585"/>
                    <a:gd name="connsiteY2" fmla="*/ 571500 h 571500"/>
                    <a:gd name="connsiteX3" fmla="*/ 0 w 489585"/>
                    <a:gd name="connsiteY3" fmla="*/ 30480 h 571500"/>
                    <a:gd name="connsiteX0" fmla="*/ 0 w 276225"/>
                    <a:gd name="connsiteY0" fmla="*/ 30480 h 569595"/>
                    <a:gd name="connsiteX1" fmla="*/ 276225 w 276225"/>
                    <a:gd name="connsiteY1" fmla="*/ 0 h 569595"/>
                    <a:gd name="connsiteX2" fmla="*/ 99060 w 276225"/>
                    <a:gd name="connsiteY2" fmla="*/ 569595 h 569595"/>
                    <a:gd name="connsiteX3" fmla="*/ 0 w 276225"/>
                    <a:gd name="connsiteY3" fmla="*/ 30480 h 569595"/>
                    <a:gd name="connsiteX0" fmla="*/ 0 w 276225"/>
                    <a:gd name="connsiteY0" fmla="*/ 30480 h 569595"/>
                    <a:gd name="connsiteX1" fmla="*/ 276225 w 276225"/>
                    <a:gd name="connsiteY1" fmla="*/ 0 h 569595"/>
                    <a:gd name="connsiteX2" fmla="*/ 173355 w 276225"/>
                    <a:gd name="connsiteY2" fmla="*/ 329566 h 569595"/>
                    <a:gd name="connsiteX3" fmla="*/ 99060 w 276225"/>
                    <a:gd name="connsiteY3" fmla="*/ 569595 h 569595"/>
                    <a:gd name="connsiteX4" fmla="*/ 0 w 276225"/>
                    <a:gd name="connsiteY4" fmla="*/ 30480 h 569595"/>
                    <a:gd name="connsiteX0" fmla="*/ 0 w 276225"/>
                    <a:gd name="connsiteY0" fmla="*/ 30480 h 569595"/>
                    <a:gd name="connsiteX1" fmla="*/ 276225 w 276225"/>
                    <a:gd name="connsiteY1" fmla="*/ 0 h 569595"/>
                    <a:gd name="connsiteX2" fmla="*/ 222885 w 276225"/>
                    <a:gd name="connsiteY2" fmla="*/ 331471 h 569595"/>
                    <a:gd name="connsiteX3" fmla="*/ 99060 w 276225"/>
                    <a:gd name="connsiteY3" fmla="*/ 569595 h 569595"/>
                    <a:gd name="connsiteX4" fmla="*/ 0 w 276225"/>
                    <a:gd name="connsiteY4" fmla="*/ 30480 h 569595"/>
                    <a:gd name="connsiteX0" fmla="*/ 0 w 276225"/>
                    <a:gd name="connsiteY0" fmla="*/ 30480 h 569595"/>
                    <a:gd name="connsiteX1" fmla="*/ 276225 w 276225"/>
                    <a:gd name="connsiteY1" fmla="*/ 0 h 569595"/>
                    <a:gd name="connsiteX2" fmla="*/ 222885 w 276225"/>
                    <a:gd name="connsiteY2" fmla="*/ 331471 h 569595"/>
                    <a:gd name="connsiteX3" fmla="*/ 99060 w 276225"/>
                    <a:gd name="connsiteY3" fmla="*/ 569595 h 569595"/>
                    <a:gd name="connsiteX4" fmla="*/ 0 w 276225"/>
                    <a:gd name="connsiteY4" fmla="*/ 30480 h 569595"/>
                    <a:gd name="connsiteX0" fmla="*/ 0 w 276225"/>
                    <a:gd name="connsiteY0" fmla="*/ 30480 h 573405"/>
                    <a:gd name="connsiteX1" fmla="*/ 276225 w 276225"/>
                    <a:gd name="connsiteY1" fmla="*/ 0 h 573405"/>
                    <a:gd name="connsiteX2" fmla="*/ 222885 w 276225"/>
                    <a:gd name="connsiteY2" fmla="*/ 331471 h 573405"/>
                    <a:gd name="connsiteX3" fmla="*/ 100965 w 276225"/>
                    <a:gd name="connsiteY3" fmla="*/ 573405 h 573405"/>
                    <a:gd name="connsiteX4" fmla="*/ 0 w 276225"/>
                    <a:gd name="connsiteY4" fmla="*/ 30480 h 573405"/>
                    <a:gd name="connsiteX0" fmla="*/ 0 w 276703"/>
                    <a:gd name="connsiteY0" fmla="*/ 30480 h 573405"/>
                    <a:gd name="connsiteX1" fmla="*/ 276225 w 276703"/>
                    <a:gd name="connsiteY1" fmla="*/ 0 h 573405"/>
                    <a:gd name="connsiteX2" fmla="*/ 222885 w 276703"/>
                    <a:gd name="connsiteY2" fmla="*/ 331471 h 573405"/>
                    <a:gd name="connsiteX3" fmla="*/ 100965 w 276703"/>
                    <a:gd name="connsiteY3" fmla="*/ 573405 h 573405"/>
                    <a:gd name="connsiteX4" fmla="*/ 0 w 276703"/>
                    <a:gd name="connsiteY4" fmla="*/ 30480 h 573405"/>
                    <a:gd name="connsiteX0" fmla="*/ 0 w 277416"/>
                    <a:gd name="connsiteY0" fmla="*/ 30480 h 573405"/>
                    <a:gd name="connsiteX1" fmla="*/ 276225 w 277416"/>
                    <a:gd name="connsiteY1" fmla="*/ 0 h 573405"/>
                    <a:gd name="connsiteX2" fmla="*/ 222885 w 277416"/>
                    <a:gd name="connsiteY2" fmla="*/ 331471 h 573405"/>
                    <a:gd name="connsiteX3" fmla="*/ 100965 w 277416"/>
                    <a:gd name="connsiteY3" fmla="*/ 573405 h 573405"/>
                    <a:gd name="connsiteX4" fmla="*/ 0 w 277416"/>
                    <a:gd name="connsiteY4" fmla="*/ 30480 h 573405"/>
                    <a:gd name="connsiteX0" fmla="*/ 0 w 298100"/>
                    <a:gd name="connsiteY0" fmla="*/ 30480 h 573405"/>
                    <a:gd name="connsiteX1" fmla="*/ 276225 w 298100"/>
                    <a:gd name="connsiteY1" fmla="*/ 0 h 573405"/>
                    <a:gd name="connsiteX2" fmla="*/ 274319 w 298100"/>
                    <a:gd name="connsiteY2" fmla="*/ 125731 h 573405"/>
                    <a:gd name="connsiteX3" fmla="*/ 222885 w 298100"/>
                    <a:gd name="connsiteY3" fmla="*/ 331471 h 573405"/>
                    <a:gd name="connsiteX4" fmla="*/ 100965 w 298100"/>
                    <a:gd name="connsiteY4" fmla="*/ 573405 h 573405"/>
                    <a:gd name="connsiteX5" fmla="*/ 0 w 298100"/>
                    <a:gd name="connsiteY5" fmla="*/ 30480 h 573405"/>
                    <a:gd name="connsiteX0" fmla="*/ 0 w 299890"/>
                    <a:gd name="connsiteY0" fmla="*/ 30480 h 573405"/>
                    <a:gd name="connsiteX1" fmla="*/ 276225 w 299890"/>
                    <a:gd name="connsiteY1" fmla="*/ 0 h 573405"/>
                    <a:gd name="connsiteX2" fmla="*/ 280034 w 299890"/>
                    <a:gd name="connsiteY2" fmla="*/ 135256 h 573405"/>
                    <a:gd name="connsiteX3" fmla="*/ 222885 w 299890"/>
                    <a:gd name="connsiteY3" fmla="*/ 331471 h 573405"/>
                    <a:gd name="connsiteX4" fmla="*/ 100965 w 299890"/>
                    <a:gd name="connsiteY4" fmla="*/ 573405 h 573405"/>
                    <a:gd name="connsiteX5" fmla="*/ 0 w 299890"/>
                    <a:gd name="connsiteY5" fmla="*/ 30480 h 573405"/>
                    <a:gd name="connsiteX0" fmla="*/ 0 w 299890"/>
                    <a:gd name="connsiteY0" fmla="*/ 30480 h 573405"/>
                    <a:gd name="connsiteX1" fmla="*/ 276225 w 299890"/>
                    <a:gd name="connsiteY1" fmla="*/ 0 h 573405"/>
                    <a:gd name="connsiteX2" fmla="*/ 280034 w 299890"/>
                    <a:gd name="connsiteY2" fmla="*/ 135256 h 573405"/>
                    <a:gd name="connsiteX3" fmla="*/ 222885 w 299890"/>
                    <a:gd name="connsiteY3" fmla="*/ 331471 h 573405"/>
                    <a:gd name="connsiteX4" fmla="*/ 100965 w 299890"/>
                    <a:gd name="connsiteY4" fmla="*/ 573405 h 573405"/>
                    <a:gd name="connsiteX5" fmla="*/ 0 w 299890"/>
                    <a:gd name="connsiteY5" fmla="*/ 30480 h 573405"/>
                    <a:gd name="connsiteX0" fmla="*/ 0 w 304578"/>
                    <a:gd name="connsiteY0" fmla="*/ 30480 h 573405"/>
                    <a:gd name="connsiteX1" fmla="*/ 276225 w 304578"/>
                    <a:gd name="connsiteY1" fmla="*/ 0 h 573405"/>
                    <a:gd name="connsiteX2" fmla="*/ 280034 w 304578"/>
                    <a:gd name="connsiteY2" fmla="*/ 135256 h 573405"/>
                    <a:gd name="connsiteX3" fmla="*/ 222885 w 304578"/>
                    <a:gd name="connsiteY3" fmla="*/ 331471 h 573405"/>
                    <a:gd name="connsiteX4" fmla="*/ 100965 w 304578"/>
                    <a:gd name="connsiteY4" fmla="*/ 573405 h 573405"/>
                    <a:gd name="connsiteX5" fmla="*/ 0 w 304578"/>
                    <a:gd name="connsiteY5" fmla="*/ 30480 h 573405"/>
                    <a:gd name="connsiteX0" fmla="*/ 0 w 293507"/>
                    <a:gd name="connsiteY0" fmla="*/ 30480 h 573405"/>
                    <a:gd name="connsiteX1" fmla="*/ 276225 w 293507"/>
                    <a:gd name="connsiteY1" fmla="*/ 0 h 573405"/>
                    <a:gd name="connsiteX2" fmla="*/ 280034 w 293507"/>
                    <a:gd name="connsiteY2" fmla="*/ 135256 h 573405"/>
                    <a:gd name="connsiteX3" fmla="*/ 222885 w 293507"/>
                    <a:gd name="connsiteY3" fmla="*/ 331471 h 573405"/>
                    <a:gd name="connsiteX4" fmla="*/ 100965 w 293507"/>
                    <a:gd name="connsiteY4" fmla="*/ 573405 h 573405"/>
                    <a:gd name="connsiteX5" fmla="*/ 0 w 293507"/>
                    <a:gd name="connsiteY5" fmla="*/ 30480 h 573405"/>
                    <a:gd name="connsiteX0" fmla="*/ 0 w 293507"/>
                    <a:gd name="connsiteY0" fmla="*/ 30480 h 573405"/>
                    <a:gd name="connsiteX1" fmla="*/ 276225 w 293507"/>
                    <a:gd name="connsiteY1" fmla="*/ 0 h 573405"/>
                    <a:gd name="connsiteX2" fmla="*/ 280034 w 293507"/>
                    <a:gd name="connsiteY2" fmla="*/ 135256 h 573405"/>
                    <a:gd name="connsiteX3" fmla="*/ 222885 w 293507"/>
                    <a:gd name="connsiteY3" fmla="*/ 331471 h 573405"/>
                    <a:gd name="connsiteX4" fmla="*/ 100965 w 293507"/>
                    <a:gd name="connsiteY4" fmla="*/ 573405 h 573405"/>
                    <a:gd name="connsiteX5" fmla="*/ 0 w 293507"/>
                    <a:gd name="connsiteY5" fmla="*/ 30480 h 573405"/>
                    <a:gd name="connsiteX0" fmla="*/ 0 w 293507"/>
                    <a:gd name="connsiteY0" fmla="*/ 30480 h 573405"/>
                    <a:gd name="connsiteX1" fmla="*/ 276225 w 293507"/>
                    <a:gd name="connsiteY1" fmla="*/ 0 h 573405"/>
                    <a:gd name="connsiteX2" fmla="*/ 280034 w 293507"/>
                    <a:gd name="connsiteY2" fmla="*/ 135256 h 573405"/>
                    <a:gd name="connsiteX3" fmla="*/ 222885 w 293507"/>
                    <a:gd name="connsiteY3" fmla="*/ 331471 h 573405"/>
                    <a:gd name="connsiteX4" fmla="*/ 100965 w 293507"/>
                    <a:gd name="connsiteY4" fmla="*/ 573405 h 573405"/>
                    <a:gd name="connsiteX5" fmla="*/ 60960 w 293507"/>
                    <a:gd name="connsiteY5" fmla="*/ 350521 h 573405"/>
                    <a:gd name="connsiteX6" fmla="*/ 0 w 293507"/>
                    <a:gd name="connsiteY6" fmla="*/ 30480 h 573405"/>
                    <a:gd name="connsiteX0" fmla="*/ 0 w 293507"/>
                    <a:gd name="connsiteY0" fmla="*/ 30480 h 573405"/>
                    <a:gd name="connsiteX1" fmla="*/ 276225 w 293507"/>
                    <a:gd name="connsiteY1" fmla="*/ 0 h 573405"/>
                    <a:gd name="connsiteX2" fmla="*/ 280034 w 293507"/>
                    <a:gd name="connsiteY2" fmla="*/ 135256 h 573405"/>
                    <a:gd name="connsiteX3" fmla="*/ 222885 w 293507"/>
                    <a:gd name="connsiteY3" fmla="*/ 331471 h 573405"/>
                    <a:gd name="connsiteX4" fmla="*/ 100965 w 293507"/>
                    <a:gd name="connsiteY4" fmla="*/ 573405 h 573405"/>
                    <a:gd name="connsiteX5" fmla="*/ 5715 w 293507"/>
                    <a:gd name="connsiteY5" fmla="*/ 403861 h 573405"/>
                    <a:gd name="connsiteX6" fmla="*/ 0 w 293507"/>
                    <a:gd name="connsiteY6" fmla="*/ 30480 h 573405"/>
                    <a:gd name="connsiteX0" fmla="*/ 0 w 293507"/>
                    <a:gd name="connsiteY0" fmla="*/ 30480 h 573405"/>
                    <a:gd name="connsiteX1" fmla="*/ 276225 w 293507"/>
                    <a:gd name="connsiteY1" fmla="*/ 0 h 573405"/>
                    <a:gd name="connsiteX2" fmla="*/ 280034 w 293507"/>
                    <a:gd name="connsiteY2" fmla="*/ 135256 h 573405"/>
                    <a:gd name="connsiteX3" fmla="*/ 222885 w 293507"/>
                    <a:gd name="connsiteY3" fmla="*/ 331471 h 573405"/>
                    <a:gd name="connsiteX4" fmla="*/ 100965 w 293507"/>
                    <a:gd name="connsiteY4" fmla="*/ 573405 h 573405"/>
                    <a:gd name="connsiteX5" fmla="*/ 0 w 293507"/>
                    <a:gd name="connsiteY5" fmla="*/ 401956 h 573405"/>
                    <a:gd name="connsiteX6" fmla="*/ 0 w 293507"/>
                    <a:gd name="connsiteY6" fmla="*/ 30480 h 573405"/>
                    <a:gd name="connsiteX0" fmla="*/ 51646 w 345153"/>
                    <a:gd name="connsiteY0" fmla="*/ 30480 h 573405"/>
                    <a:gd name="connsiteX1" fmla="*/ 327871 w 345153"/>
                    <a:gd name="connsiteY1" fmla="*/ 0 h 573405"/>
                    <a:gd name="connsiteX2" fmla="*/ 331680 w 345153"/>
                    <a:gd name="connsiteY2" fmla="*/ 135256 h 573405"/>
                    <a:gd name="connsiteX3" fmla="*/ 274531 w 345153"/>
                    <a:gd name="connsiteY3" fmla="*/ 331471 h 573405"/>
                    <a:gd name="connsiteX4" fmla="*/ 152611 w 345153"/>
                    <a:gd name="connsiteY4" fmla="*/ 573405 h 573405"/>
                    <a:gd name="connsiteX5" fmla="*/ 51646 w 345153"/>
                    <a:gd name="connsiteY5" fmla="*/ 401956 h 573405"/>
                    <a:gd name="connsiteX6" fmla="*/ 51646 w 345153"/>
                    <a:gd name="connsiteY6" fmla="*/ 30480 h 573405"/>
                    <a:gd name="connsiteX0" fmla="*/ 49637 w 343144"/>
                    <a:gd name="connsiteY0" fmla="*/ 30480 h 573405"/>
                    <a:gd name="connsiteX1" fmla="*/ 325862 w 343144"/>
                    <a:gd name="connsiteY1" fmla="*/ 0 h 573405"/>
                    <a:gd name="connsiteX2" fmla="*/ 329671 w 343144"/>
                    <a:gd name="connsiteY2" fmla="*/ 135256 h 573405"/>
                    <a:gd name="connsiteX3" fmla="*/ 272522 w 343144"/>
                    <a:gd name="connsiteY3" fmla="*/ 331471 h 573405"/>
                    <a:gd name="connsiteX4" fmla="*/ 150602 w 343144"/>
                    <a:gd name="connsiteY4" fmla="*/ 573405 h 573405"/>
                    <a:gd name="connsiteX5" fmla="*/ 49637 w 343144"/>
                    <a:gd name="connsiteY5" fmla="*/ 401956 h 573405"/>
                    <a:gd name="connsiteX6" fmla="*/ 107 w 343144"/>
                    <a:gd name="connsiteY6" fmla="*/ 259081 h 573405"/>
                    <a:gd name="connsiteX7" fmla="*/ 49637 w 343144"/>
                    <a:gd name="connsiteY7" fmla="*/ 30480 h 573405"/>
                    <a:gd name="connsiteX0" fmla="*/ 49530 w 343037"/>
                    <a:gd name="connsiteY0" fmla="*/ 30480 h 573405"/>
                    <a:gd name="connsiteX1" fmla="*/ 325755 w 343037"/>
                    <a:gd name="connsiteY1" fmla="*/ 0 h 573405"/>
                    <a:gd name="connsiteX2" fmla="*/ 329564 w 343037"/>
                    <a:gd name="connsiteY2" fmla="*/ 135256 h 573405"/>
                    <a:gd name="connsiteX3" fmla="*/ 272415 w 343037"/>
                    <a:gd name="connsiteY3" fmla="*/ 331471 h 573405"/>
                    <a:gd name="connsiteX4" fmla="*/ 150495 w 343037"/>
                    <a:gd name="connsiteY4" fmla="*/ 573405 h 573405"/>
                    <a:gd name="connsiteX5" fmla="*/ 49530 w 343037"/>
                    <a:gd name="connsiteY5" fmla="*/ 401956 h 573405"/>
                    <a:gd name="connsiteX6" fmla="*/ 0 w 343037"/>
                    <a:gd name="connsiteY6" fmla="*/ 259081 h 573405"/>
                    <a:gd name="connsiteX7" fmla="*/ 49530 w 343037"/>
                    <a:gd name="connsiteY7" fmla="*/ 30480 h 573405"/>
                    <a:gd name="connsiteX0" fmla="*/ 49530 w 343037"/>
                    <a:gd name="connsiteY0" fmla="*/ 30480 h 573405"/>
                    <a:gd name="connsiteX1" fmla="*/ 325755 w 343037"/>
                    <a:gd name="connsiteY1" fmla="*/ 0 h 573405"/>
                    <a:gd name="connsiteX2" fmla="*/ 329564 w 343037"/>
                    <a:gd name="connsiteY2" fmla="*/ 135256 h 573405"/>
                    <a:gd name="connsiteX3" fmla="*/ 272415 w 343037"/>
                    <a:gd name="connsiteY3" fmla="*/ 331471 h 573405"/>
                    <a:gd name="connsiteX4" fmla="*/ 150495 w 343037"/>
                    <a:gd name="connsiteY4" fmla="*/ 573405 h 573405"/>
                    <a:gd name="connsiteX5" fmla="*/ 49530 w 343037"/>
                    <a:gd name="connsiteY5" fmla="*/ 401956 h 573405"/>
                    <a:gd name="connsiteX6" fmla="*/ 0 w 343037"/>
                    <a:gd name="connsiteY6" fmla="*/ 259081 h 573405"/>
                    <a:gd name="connsiteX7" fmla="*/ 49530 w 343037"/>
                    <a:gd name="connsiteY7" fmla="*/ 30480 h 573405"/>
                    <a:gd name="connsiteX0" fmla="*/ 49530 w 343037"/>
                    <a:gd name="connsiteY0" fmla="*/ 30480 h 573405"/>
                    <a:gd name="connsiteX1" fmla="*/ 325755 w 343037"/>
                    <a:gd name="connsiteY1" fmla="*/ 0 h 573405"/>
                    <a:gd name="connsiteX2" fmla="*/ 329564 w 343037"/>
                    <a:gd name="connsiteY2" fmla="*/ 135256 h 573405"/>
                    <a:gd name="connsiteX3" fmla="*/ 272415 w 343037"/>
                    <a:gd name="connsiteY3" fmla="*/ 331471 h 573405"/>
                    <a:gd name="connsiteX4" fmla="*/ 150495 w 343037"/>
                    <a:gd name="connsiteY4" fmla="*/ 573405 h 573405"/>
                    <a:gd name="connsiteX5" fmla="*/ 49530 w 343037"/>
                    <a:gd name="connsiteY5" fmla="*/ 401956 h 573405"/>
                    <a:gd name="connsiteX6" fmla="*/ 0 w 343037"/>
                    <a:gd name="connsiteY6" fmla="*/ 259081 h 573405"/>
                    <a:gd name="connsiteX7" fmla="*/ 49530 w 343037"/>
                    <a:gd name="connsiteY7" fmla="*/ 30480 h 573405"/>
                    <a:gd name="connsiteX0" fmla="*/ 50235 w 343742"/>
                    <a:gd name="connsiteY0" fmla="*/ 30480 h 573405"/>
                    <a:gd name="connsiteX1" fmla="*/ 326460 w 343742"/>
                    <a:gd name="connsiteY1" fmla="*/ 0 h 573405"/>
                    <a:gd name="connsiteX2" fmla="*/ 330269 w 343742"/>
                    <a:gd name="connsiteY2" fmla="*/ 135256 h 573405"/>
                    <a:gd name="connsiteX3" fmla="*/ 273120 w 343742"/>
                    <a:gd name="connsiteY3" fmla="*/ 331471 h 573405"/>
                    <a:gd name="connsiteX4" fmla="*/ 151200 w 343742"/>
                    <a:gd name="connsiteY4" fmla="*/ 573405 h 573405"/>
                    <a:gd name="connsiteX5" fmla="*/ 50235 w 343742"/>
                    <a:gd name="connsiteY5" fmla="*/ 401956 h 573405"/>
                    <a:gd name="connsiteX6" fmla="*/ 705 w 343742"/>
                    <a:gd name="connsiteY6" fmla="*/ 259081 h 573405"/>
                    <a:gd name="connsiteX7" fmla="*/ 50235 w 343742"/>
                    <a:gd name="connsiteY7" fmla="*/ 30480 h 573405"/>
                    <a:gd name="connsiteX0" fmla="*/ 50416 w 343923"/>
                    <a:gd name="connsiteY0" fmla="*/ 30480 h 573405"/>
                    <a:gd name="connsiteX1" fmla="*/ 326641 w 343923"/>
                    <a:gd name="connsiteY1" fmla="*/ 0 h 573405"/>
                    <a:gd name="connsiteX2" fmla="*/ 330450 w 343923"/>
                    <a:gd name="connsiteY2" fmla="*/ 135256 h 573405"/>
                    <a:gd name="connsiteX3" fmla="*/ 273301 w 343923"/>
                    <a:gd name="connsiteY3" fmla="*/ 331471 h 573405"/>
                    <a:gd name="connsiteX4" fmla="*/ 151381 w 343923"/>
                    <a:gd name="connsiteY4" fmla="*/ 573405 h 573405"/>
                    <a:gd name="connsiteX5" fmla="*/ 50416 w 343923"/>
                    <a:gd name="connsiteY5" fmla="*/ 401956 h 573405"/>
                    <a:gd name="connsiteX6" fmla="*/ 886 w 343923"/>
                    <a:gd name="connsiteY6" fmla="*/ 259081 h 573405"/>
                    <a:gd name="connsiteX7" fmla="*/ 50416 w 343923"/>
                    <a:gd name="connsiteY7" fmla="*/ 30480 h 573405"/>
                    <a:gd name="connsiteX0" fmla="*/ 50416 w 343923"/>
                    <a:gd name="connsiteY0" fmla="*/ 30480 h 573405"/>
                    <a:gd name="connsiteX1" fmla="*/ 117091 w 343923"/>
                    <a:gd name="connsiteY1" fmla="*/ 20956 h 573405"/>
                    <a:gd name="connsiteX2" fmla="*/ 326641 w 343923"/>
                    <a:gd name="connsiteY2" fmla="*/ 0 h 573405"/>
                    <a:gd name="connsiteX3" fmla="*/ 330450 w 343923"/>
                    <a:gd name="connsiteY3" fmla="*/ 135256 h 573405"/>
                    <a:gd name="connsiteX4" fmla="*/ 273301 w 343923"/>
                    <a:gd name="connsiteY4" fmla="*/ 331471 h 573405"/>
                    <a:gd name="connsiteX5" fmla="*/ 151381 w 343923"/>
                    <a:gd name="connsiteY5" fmla="*/ 573405 h 573405"/>
                    <a:gd name="connsiteX6" fmla="*/ 50416 w 343923"/>
                    <a:gd name="connsiteY6" fmla="*/ 401956 h 573405"/>
                    <a:gd name="connsiteX7" fmla="*/ 886 w 343923"/>
                    <a:gd name="connsiteY7" fmla="*/ 259081 h 573405"/>
                    <a:gd name="connsiteX8" fmla="*/ 50416 w 343923"/>
                    <a:gd name="connsiteY8" fmla="*/ 30480 h 573405"/>
                    <a:gd name="connsiteX0" fmla="*/ 50416 w 343923"/>
                    <a:gd name="connsiteY0" fmla="*/ 30480 h 573405"/>
                    <a:gd name="connsiteX1" fmla="*/ 105661 w 343923"/>
                    <a:gd name="connsiteY1" fmla="*/ 152401 h 573405"/>
                    <a:gd name="connsiteX2" fmla="*/ 326641 w 343923"/>
                    <a:gd name="connsiteY2" fmla="*/ 0 h 573405"/>
                    <a:gd name="connsiteX3" fmla="*/ 330450 w 343923"/>
                    <a:gd name="connsiteY3" fmla="*/ 135256 h 573405"/>
                    <a:gd name="connsiteX4" fmla="*/ 273301 w 343923"/>
                    <a:gd name="connsiteY4" fmla="*/ 331471 h 573405"/>
                    <a:gd name="connsiteX5" fmla="*/ 151381 w 343923"/>
                    <a:gd name="connsiteY5" fmla="*/ 573405 h 573405"/>
                    <a:gd name="connsiteX6" fmla="*/ 50416 w 343923"/>
                    <a:gd name="connsiteY6" fmla="*/ 401956 h 573405"/>
                    <a:gd name="connsiteX7" fmla="*/ 886 w 343923"/>
                    <a:gd name="connsiteY7" fmla="*/ 259081 h 573405"/>
                    <a:gd name="connsiteX8" fmla="*/ 50416 w 343923"/>
                    <a:gd name="connsiteY8" fmla="*/ 30480 h 573405"/>
                    <a:gd name="connsiteX0" fmla="*/ 50416 w 343923"/>
                    <a:gd name="connsiteY0" fmla="*/ 30480 h 573405"/>
                    <a:gd name="connsiteX1" fmla="*/ 105661 w 343923"/>
                    <a:gd name="connsiteY1" fmla="*/ 152401 h 573405"/>
                    <a:gd name="connsiteX2" fmla="*/ 326641 w 343923"/>
                    <a:gd name="connsiteY2" fmla="*/ 0 h 573405"/>
                    <a:gd name="connsiteX3" fmla="*/ 330450 w 343923"/>
                    <a:gd name="connsiteY3" fmla="*/ 135256 h 573405"/>
                    <a:gd name="connsiteX4" fmla="*/ 273301 w 343923"/>
                    <a:gd name="connsiteY4" fmla="*/ 331471 h 573405"/>
                    <a:gd name="connsiteX5" fmla="*/ 151381 w 343923"/>
                    <a:gd name="connsiteY5" fmla="*/ 573405 h 573405"/>
                    <a:gd name="connsiteX6" fmla="*/ 50416 w 343923"/>
                    <a:gd name="connsiteY6" fmla="*/ 401956 h 573405"/>
                    <a:gd name="connsiteX7" fmla="*/ 886 w 343923"/>
                    <a:gd name="connsiteY7" fmla="*/ 259081 h 573405"/>
                    <a:gd name="connsiteX8" fmla="*/ 50416 w 343923"/>
                    <a:gd name="connsiteY8" fmla="*/ 30480 h 573405"/>
                    <a:gd name="connsiteX0" fmla="*/ 50416 w 343923"/>
                    <a:gd name="connsiteY0" fmla="*/ 30480 h 573405"/>
                    <a:gd name="connsiteX1" fmla="*/ 105661 w 343923"/>
                    <a:gd name="connsiteY1" fmla="*/ 152401 h 573405"/>
                    <a:gd name="connsiteX2" fmla="*/ 326641 w 343923"/>
                    <a:gd name="connsiteY2" fmla="*/ 0 h 573405"/>
                    <a:gd name="connsiteX3" fmla="*/ 330450 w 343923"/>
                    <a:gd name="connsiteY3" fmla="*/ 135256 h 573405"/>
                    <a:gd name="connsiteX4" fmla="*/ 273301 w 343923"/>
                    <a:gd name="connsiteY4" fmla="*/ 331471 h 573405"/>
                    <a:gd name="connsiteX5" fmla="*/ 151381 w 343923"/>
                    <a:gd name="connsiteY5" fmla="*/ 573405 h 573405"/>
                    <a:gd name="connsiteX6" fmla="*/ 50416 w 343923"/>
                    <a:gd name="connsiteY6" fmla="*/ 401956 h 573405"/>
                    <a:gd name="connsiteX7" fmla="*/ 886 w 343923"/>
                    <a:gd name="connsiteY7" fmla="*/ 259081 h 573405"/>
                    <a:gd name="connsiteX8" fmla="*/ 50416 w 343923"/>
                    <a:gd name="connsiteY8" fmla="*/ 30480 h 573405"/>
                    <a:gd name="connsiteX0" fmla="*/ 50416 w 343923"/>
                    <a:gd name="connsiteY0" fmla="*/ 30480 h 573405"/>
                    <a:gd name="connsiteX1" fmla="*/ 105661 w 343923"/>
                    <a:gd name="connsiteY1" fmla="*/ 148591 h 573405"/>
                    <a:gd name="connsiteX2" fmla="*/ 326641 w 343923"/>
                    <a:gd name="connsiteY2" fmla="*/ 0 h 573405"/>
                    <a:gd name="connsiteX3" fmla="*/ 330450 w 343923"/>
                    <a:gd name="connsiteY3" fmla="*/ 135256 h 573405"/>
                    <a:gd name="connsiteX4" fmla="*/ 273301 w 343923"/>
                    <a:gd name="connsiteY4" fmla="*/ 331471 h 573405"/>
                    <a:gd name="connsiteX5" fmla="*/ 151381 w 343923"/>
                    <a:gd name="connsiteY5" fmla="*/ 573405 h 573405"/>
                    <a:gd name="connsiteX6" fmla="*/ 50416 w 343923"/>
                    <a:gd name="connsiteY6" fmla="*/ 401956 h 573405"/>
                    <a:gd name="connsiteX7" fmla="*/ 886 w 343923"/>
                    <a:gd name="connsiteY7" fmla="*/ 259081 h 573405"/>
                    <a:gd name="connsiteX8" fmla="*/ 50416 w 343923"/>
                    <a:gd name="connsiteY8" fmla="*/ 30480 h 573405"/>
                    <a:gd name="connsiteX0" fmla="*/ 50416 w 343923"/>
                    <a:gd name="connsiteY0" fmla="*/ 30480 h 573405"/>
                    <a:gd name="connsiteX1" fmla="*/ 105661 w 343923"/>
                    <a:gd name="connsiteY1" fmla="*/ 148591 h 573405"/>
                    <a:gd name="connsiteX2" fmla="*/ 189481 w 343923"/>
                    <a:gd name="connsiteY2" fmla="*/ 91441 h 573405"/>
                    <a:gd name="connsiteX3" fmla="*/ 326641 w 343923"/>
                    <a:gd name="connsiteY3" fmla="*/ 0 h 573405"/>
                    <a:gd name="connsiteX4" fmla="*/ 330450 w 343923"/>
                    <a:gd name="connsiteY4" fmla="*/ 135256 h 573405"/>
                    <a:gd name="connsiteX5" fmla="*/ 273301 w 343923"/>
                    <a:gd name="connsiteY5" fmla="*/ 331471 h 573405"/>
                    <a:gd name="connsiteX6" fmla="*/ 151381 w 343923"/>
                    <a:gd name="connsiteY6" fmla="*/ 573405 h 573405"/>
                    <a:gd name="connsiteX7" fmla="*/ 50416 w 343923"/>
                    <a:gd name="connsiteY7" fmla="*/ 401956 h 573405"/>
                    <a:gd name="connsiteX8" fmla="*/ 886 w 343923"/>
                    <a:gd name="connsiteY8" fmla="*/ 259081 h 573405"/>
                    <a:gd name="connsiteX9" fmla="*/ 50416 w 343923"/>
                    <a:gd name="connsiteY9"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326641 w 343923"/>
                    <a:gd name="connsiteY3" fmla="*/ 0 h 573405"/>
                    <a:gd name="connsiteX4" fmla="*/ 330450 w 343923"/>
                    <a:gd name="connsiteY4" fmla="*/ 135256 h 573405"/>
                    <a:gd name="connsiteX5" fmla="*/ 273301 w 343923"/>
                    <a:gd name="connsiteY5" fmla="*/ 331471 h 573405"/>
                    <a:gd name="connsiteX6" fmla="*/ 151381 w 343923"/>
                    <a:gd name="connsiteY6" fmla="*/ 573405 h 573405"/>
                    <a:gd name="connsiteX7" fmla="*/ 50416 w 343923"/>
                    <a:gd name="connsiteY7" fmla="*/ 401956 h 573405"/>
                    <a:gd name="connsiteX8" fmla="*/ 886 w 343923"/>
                    <a:gd name="connsiteY8" fmla="*/ 259081 h 573405"/>
                    <a:gd name="connsiteX9" fmla="*/ 50416 w 343923"/>
                    <a:gd name="connsiteY9"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326641 w 343923"/>
                    <a:gd name="connsiteY3" fmla="*/ 0 h 573405"/>
                    <a:gd name="connsiteX4" fmla="*/ 330450 w 343923"/>
                    <a:gd name="connsiteY4" fmla="*/ 135256 h 573405"/>
                    <a:gd name="connsiteX5" fmla="*/ 273301 w 343923"/>
                    <a:gd name="connsiteY5" fmla="*/ 331471 h 573405"/>
                    <a:gd name="connsiteX6" fmla="*/ 151381 w 343923"/>
                    <a:gd name="connsiteY6" fmla="*/ 573405 h 573405"/>
                    <a:gd name="connsiteX7" fmla="*/ 50416 w 343923"/>
                    <a:gd name="connsiteY7" fmla="*/ 401956 h 573405"/>
                    <a:gd name="connsiteX8" fmla="*/ 886 w 343923"/>
                    <a:gd name="connsiteY8" fmla="*/ 259081 h 573405"/>
                    <a:gd name="connsiteX9" fmla="*/ 50416 w 343923"/>
                    <a:gd name="connsiteY9"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326641 w 343923"/>
                    <a:gd name="connsiteY3" fmla="*/ 0 h 573405"/>
                    <a:gd name="connsiteX4" fmla="*/ 330450 w 343923"/>
                    <a:gd name="connsiteY4" fmla="*/ 135256 h 573405"/>
                    <a:gd name="connsiteX5" fmla="*/ 273301 w 343923"/>
                    <a:gd name="connsiteY5" fmla="*/ 331471 h 573405"/>
                    <a:gd name="connsiteX6" fmla="*/ 151381 w 343923"/>
                    <a:gd name="connsiteY6" fmla="*/ 573405 h 573405"/>
                    <a:gd name="connsiteX7" fmla="*/ 50416 w 343923"/>
                    <a:gd name="connsiteY7" fmla="*/ 401956 h 573405"/>
                    <a:gd name="connsiteX8" fmla="*/ 886 w 343923"/>
                    <a:gd name="connsiteY8" fmla="*/ 259081 h 573405"/>
                    <a:gd name="connsiteX9" fmla="*/ 50416 w 343923"/>
                    <a:gd name="connsiteY9"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219961 w 343923"/>
                    <a:gd name="connsiteY3" fmla="*/ 186691 h 573405"/>
                    <a:gd name="connsiteX4" fmla="*/ 326641 w 343923"/>
                    <a:gd name="connsiteY4" fmla="*/ 0 h 573405"/>
                    <a:gd name="connsiteX5" fmla="*/ 330450 w 343923"/>
                    <a:gd name="connsiteY5" fmla="*/ 135256 h 573405"/>
                    <a:gd name="connsiteX6" fmla="*/ 273301 w 343923"/>
                    <a:gd name="connsiteY6" fmla="*/ 331471 h 573405"/>
                    <a:gd name="connsiteX7" fmla="*/ 151381 w 343923"/>
                    <a:gd name="connsiteY7" fmla="*/ 573405 h 573405"/>
                    <a:gd name="connsiteX8" fmla="*/ 50416 w 343923"/>
                    <a:gd name="connsiteY8" fmla="*/ 401956 h 573405"/>
                    <a:gd name="connsiteX9" fmla="*/ 886 w 343923"/>
                    <a:gd name="connsiteY9" fmla="*/ 259081 h 573405"/>
                    <a:gd name="connsiteX10" fmla="*/ 50416 w 343923"/>
                    <a:gd name="connsiteY10"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326641 w 343923"/>
                    <a:gd name="connsiteY4" fmla="*/ 0 h 573405"/>
                    <a:gd name="connsiteX5" fmla="*/ 330450 w 343923"/>
                    <a:gd name="connsiteY5" fmla="*/ 135256 h 573405"/>
                    <a:gd name="connsiteX6" fmla="*/ 273301 w 343923"/>
                    <a:gd name="connsiteY6" fmla="*/ 331471 h 573405"/>
                    <a:gd name="connsiteX7" fmla="*/ 151381 w 343923"/>
                    <a:gd name="connsiteY7" fmla="*/ 573405 h 573405"/>
                    <a:gd name="connsiteX8" fmla="*/ 50416 w 343923"/>
                    <a:gd name="connsiteY8" fmla="*/ 401956 h 573405"/>
                    <a:gd name="connsiteX9" fmla="*/ 886 w 343923"/>
                    <a:gd name="connsiteY9" fmla="*/ 259081 h 573405"/>
                    <a:gd name="connsiteX10" fmla="*/ 50416 w 343923"/>
                    <a:gd name="connsiteY10"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326641 w 343923"/>
                    <a:gd name="connsiteY4" fmla="*/ 0 h 573405"/>
                    <a:gd name="connsiteX5" fmla="*/ 330450 w 343923"/>
                    <a:gd name="connsiteY5" fmla="*/ 135256 h 573405"/>
                    <a:gd name="connsiteX6" fmla="*/ 273301 w 343923"/>
                    <a:gd name="connsiteY6" fmla="*/ 331471 h 573405"/>
                    <a:gd name="connsiteX7" fmla="*/ 151381 w 343923"/>
                    <a:gd name="connsiteY7" fmla="*/ 573405 h 573405"/>
                    <a:gd name="connsiteX8" fmla="*/ 50416 w 343923"/>
                    <a:gd name="connsiteY8" fmla="*/ 401956 h 573405"/>
                    <a:gd name="connsiteX9" fmla="*/ 886 w 343923"/>
                    <a:gd name="connsiteY9" fmla="*/ 259081 h 573405"/>
                    <a:gd name="connsiteX10" fmla="*/ 50416 w 343923"/>
                    <a:gd name="connsiteY10"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326641 w 343923"/>
                    <a:gd name="connsiteY4" fmla="*/ 0 h 573405"/>
                    <a:gd name="connsiteX5" fmla="*/ 330450 w 343923"/>
                    <a:gd name="connsiteY5" fmla="*/ 135256 h 573405"/>
                    <a:gd name="connsiteX6" fmla="*/ 273301 w 343923"/>
                    <a:gd name="connsiteY6" fmla="*/ 331471 h 573405"/>
                    <a:gd name="connsiteX7" fmla="*/ 151381 w 343923"/>
                    <a:gd name="connsiteY7" fmla="*/ 573405 h 573405"/>
                    <a:gd name="connsiteX8" fmla="*/ 50416 w 343923"/>
                    <a:gd name="connsiteY8" fmla="*/ 401956 h 573405"/>
                    <a:gd name="connsiteX9" fmla="*/ 886 w 343923"/>
                    <a:gd name="connsiteY9" fmla="*/ 259081 h 573405"/>
                    <a:gd name="connsiteX10" fmla="*/ 50416 w 343923"/>
                    <a:gd name="connsiteY10"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1391 w 343923"/>
                    <a:gd name="connsiteY4" fmla="*/ 131446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923" h="573405">
                      <a:moveTo>
                        <a:pt x="50416" y="30480"/>
                      </a:moveTo>
                      <a:cubicBezTo>
                        <a:pt x="53591" y="61595"/>
                        <a:pt x="62481" y="88901"/>
                        <a:pt x="105661" y="148591"/>
                      </a:cubicBezTo>
                      <a:cubicBezTo>
                        <a:pt x="116456" y="207646"/>
                        <a:pt x="113916" y="281941"/>
                        <a:pt x="138046" y="325756"/>
                      </a:cubicBezTo>
                      <a:cubicBezTo>
                        <a:pt x="146301" y="277496"/>
                        <a:pt x="162176" y="238761"/>
                        <a:pt x="179956" y="203836"/>
                      </a:cubicBezTo>
                      <a:cubicBezTo>
                        <a:pt x="192656" y="165101"/>
                        <a:pt x="220596" y="151131"/>
                        <a:pt x="235201" y="144781"/>
                      </a:cubicBezTo>
                      <a:cubicBezTo>
                        <a:pt x="296161" y="100331"/>
                        <a:pt x="296161" y="48260"/>
                        <a:pt x="326641" y="0"/>
                      </a:cubicBezTo>
                      <a:cubicBezTo>
                        <a:pt x="341881" y="53975"/>
                        <a:pt x="354580" y="116206"/>
                        <a:pt x="330450" y="135256"/>
                      </a:cubicBezTo>
                      <a:cubicBezTo>
                        <a:pt x="332990" y="196216"/>
                        <a:pt x="319338" y="272099"/>
                        <a:pt x="273301" y="331471"/>
                      </a:cubicBezTo>
                      <a:cubicBezTo>
                        <a:pt x="232026" y="410846"/>
                        <a:pt x="173606" y="553085"/>
                        <a:pt x="151381" y="573405"/>
                      </a:cubicBezTo>
                      <a:lnTo>
                        <a:pt x="50416" y="401956"/>
                      </a:lnTo>
                      <a:cubicBezTo>
                        <a:pt x="17714" y="347664"/>
                        <a:pt x="-4829" y="324804"/>
                        <a:pt x="886" y="259081"/>
                      </a:cubicBezTo>
                      <a:cubicBezTo>
                        <a:pt x="19936" y="168593"/>
                        <a:pt x="26603" y="46990"/>
                        <a:pt x="50416" y="3048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9" name="Group 28"/>
            <p:cNvGrpSpPr/>
            <p:nvPr/>
          </p:nvGrpSpPr>
          <p:grpSpPr>
            <a:xfrm>
              <a:off x="6276941" y="1393085"/>
              <a:ext cx="1204514" cy="2360466"/>
              <a:chOff x="6276941" y="1393085"/>
              <a:chExt cx="1204514" cy="2360466"/>
            </a:xfrm>
          </p:grpSpPr>
          <p:sp>
            <p:nvSpPr>
              <p:cNvPr id="103" name="Oval 102"/>
              <p:cNvSpPr/>
              <p:nvPr/>
            </p:nvSpPr>
            <p:spPr>
              <a:xfrm>
                <a:off x="6276941" y="3352800"/>
                <a:ext cx="1204514" cy="400751"/>
              </a:xfrm>
              <a:prstGeom prst="ellipse">
                <a:avLst/>
              </a:prstGeom>
              <a:gradFill flip="none" rotWithShape="1">
                <a:gsLst>
                  <a:gs pos="100000">
                    <a:schemeClr val="bg2">
                      <a:alpha val="0"/>
                    </a:schemeClr>
                  </a:gs>
                  <a:gs pos="0">
                    <a:schemeClr val="accent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4" name="Group 103"/>
              <p:cNvGrpSpPr/>
              <p:nvPr/>
            </p:nvGrpSpPr>
            <p:grpSpPr>
              <a:xfrm>
                <a:off x="6555171" y="1393085"/>
                <a:ext cx="778674" cy="2224390"/>
                <a:chOff x="5883524" y="684147"/>
                <a:chExt cx="1987796" cy="5678416"/>
              </a:xfrm>
              <a:effectLst>
                <a:outerShdw blurRad="76200" algn="ctr" rotWithShape="0">
                  <a:prstClr val="black">
                    <a:alpha val="40000"/>
                  </a:prstClr>
                </a:outerShdw>
              </a:effectLst>
            </p:grpSpPr>
            <p:sp>
              <p:nvSpPr>
                <p:cNvPr id="105" name="Rectangle 14"/>
                <p:cNvSpPr/>
                <p:nvPr/>
              </p:nvSpPr>
              <p:spPr>
                <a:xfrm>
                  <a:off x="6586652" y="684147"/>
                  <a:ext cx="577628" cy="998964"/>
                </a:xfrm>
                <a:custGeom>
                  <a:avLst/>
                  <a:gdLst>
                    <a:gd name="connsiteX0" fmla="*/ 0 w 838200"/>
                    <a:gd name="connsiteY0" fmla="*/ 0 h 990600"/>
                    <a:gd name="connsiteX1" fmla="*/ 838200 w 838200"/>
                    <a:gd name="connsiteY1" fmla="*/ 0 h 990600"/>
                    <a:gd name="connsiteX2" fmla="*/ 838200 w 838200"/>
                    <a:gd name="connsiteY2" fmla="*/ 990600 h 990600"/>
                    <a:gd name="connsiteX3" fmla="*/ 0 w 838200"/>
                    <a:gd name="connsiteY3" fmla="*/ 990600 h 990600"/>
                    <a:gd name="connsiteX4" fmla="*/ 0 w 838200"/>
                    <a:gd name="connsiteY4" fmla="*/ 0 h 990600"/>
                    <a:gd name="connsiteX0" fmla="*/ 0 w 838200"/>
                    <a:gd name="connsiteY0" fmla="*/ 0 h 990600"/>
                    <a:gd name="connsiteX1" fmla="*/ 631903 w 838200"/>
                    <a:gd name="connsiteY1" fmla="*/ 337324 h 990600"/>
                    <a:gd name="connsiteX2" fmla="*/ 838200 w 838200"/>
                    <a:gd name="connsiteY2" fmla="*/ 990600 h 990600"/>
                    <a:gd name="connsiteX3" fmla="*/ 0 w 838200"/>
                    <a:gd name="connsiteY3" fmla="*/ 990600 h 990600"/>
                    <a:gd name="connsiteX4" fmla="*/ 0 w 838200"/>
                    <a:gd name="connsiteY4" fmla="*/ 0 h 990600"/>
                    <a:gd name="connsiteX0" fmla="*/ 0 w 838200"/>
                    <a:gd name="connsiteY0" fmla="*/ 0 h 990600"/>
                    <a:gd name="connsiteX1" fmla="*/ 631903 w 838200"/>
                    <a:gd name="connsiteY1" fmla="*/ 337324 h 990600"/>
                    <a:gd name="connsiteX2" fmla="*/ 838200 w 838200"/>
                    <a:gd name="connsiteY2" fmla="*/ 990600 h 990600"/>
                    <a:gd name="connsiteX3" fmla="*/ 0 w 838200"/>
                    <a:gd name="connsiteY3" fmla="*/ 990600 h 990600"/>
                    <a:gd name="connsiteX4" fmla="*/ 0 w 838200"/>
                    <a:gd name="connsiteY4" fmla="*/ 0 h 990600"/>
                    <a:gd name="connsiteX0" fmla="*/ 144966 w 838200"/>
                    <a:gd name="connsiteY0" fmla="*/ 137123 h 832215"/>
                    <a:gd name="connsiteX1" fmla="*/ 631903 w 838200"/>
                    <a:gd name="connsiteY1" fmla="*/ 178939 h 832215"/>
                    <a:gd name="connsiteX2" fmla="*/ 838200 w 838200"/>
                    <a:gd name="connsiteY2" fmla="*/ 832215 h 832215"/>
                    <a:gd name="connsiteX3" fmla="*/ 0 w 838200"/>
                    <a:gd name="connsiteY3" fmla="*/ 832215 h 832215"/>
                    <a:gd name="connsiteX4" fmla="*/ 144966 w 838200"/>
                    <a:gd name="connsiteY4" fmla="*/ 137123 h 832215"/>
                    <a:gd name="connsiteX0" fmla="*/ 144966 w 838200"/>
                    <a:gd name="connsiteY0" fmla="*/ 322652 h 1017744"/>
                    <a:gd name="connsiteX1" fmla="*/ 631903 w 838200"/>
                    <a:gd name="connsiteY1" fmla="*/ 364468 h 1017744"/>
                    <a:gd name="connsiteX2" fmla="*/ 838200 w 838200"/>
                    <a:gd name="connsiteY2" fmla="*/ 1017744 h 1017744"/>
                    <a:gd name="connsiteX3" fmla="*/ 0 w 838200"/>
                    <a:gd name="connsiteY3" fmla="*/ 1017744 h 1017744"/>
                    <a:gd name="connsiteX4" fmla="*/ 144966 w 838200"/>
                    <a:gd name="connsiteY4" fmla="*/ 322652 h 1017744"/>
                    <a:gd name="connsiteX0" fmla="*/ 144966 w 838200"/>
                    <a:gd name="connsiteY0" fmla="*/ 318036 h 1013128"/>
                    <a:gd name="connsiteX1" fmla="*/ 342900 w 838200"/>
                    <a:gd name="connsiteY1" fmla="*/ 226 h 1013128"/>
                    <a:gd name="connsiteX2" fmla="*/ 631903 w 838200"/>
                    <a:gd name="connsiteY2" fmla="*/ 359852 h 1013128"/>
                    <a:gd name="connsiteX3" fmla="*/ 838200 w 838200"/>
                    <a:gd name="connsiteY3" fmla="*/ 1013128 h 1013128"/>
                    <a:gd name="connsiteX4" fmla="*/ 0 w 838200"/>
                    <a:gd name="connsiteY4" fmla="*/ 1013128 h 1013128"/>
                    <a:gd name="connsiteX5" fmla="*/ 144966 w 838200"/>
                    <a:gd name="connsiteY5" fmla="*/ 318036 h 1013128"/>
                    <a:gd name="connsiteX0" fmla="*/ 144966 w 838200"/>
                    <a:gd name="connsiteY0" fmla="*/ 295768 h 990860"/>
                    <a:gd name="connsiteX1" fmla="*/ 348476 w 838200"/>
                    <a:gd name="connsiteY1" fmla="*/ 261 h 990860"/>
                    <a:gd name="connsiteX2" fmla="*/ 631903 w 838200"/>
                    <a:gd name="connsiteY2" fmla="*/ 337584 h 990860"/>
                    <a:gd name="connsiteX3" fmla="*/ 838200 w 838200"/>
                    <a:gd name="connsiteY3" fmla="*/ 990860 h 990860"/>
                    <a:gd name="connsiteX4" fmla="*/ 0 w 838200"/>
                    <a:gd name="connsiteY4" fmla="*/ 990860 h 990860"/>
                    <a:gd name="connsiteX5" fmla="*/ 144966 w 838200"/>
                    <a:gd name="connsiteY5" fmla="*/ 295768 h 990860"/>
                    <a:gd name="connsiteX0" fmla="*/ 144966 w 838200"/>
                    <a:gd name="connsiteY0" fmla="*/ 299444 h 994536"/>
                    <a:gd name="connsiteX1" fmla="*/ 348476 w 838200"/>
                    <a:gd name="connsiteY1" fmla="*/ 3937 h 994536"/>
                    <a:gd name="connsiteX2" fmla="*/ 631903 w 838200"/>
                    <a:gd name="connsiteY2" fmla="*/ 341260 h 994536"/>
                    <a:gd name="connsiteX3" fmla="*/ 838200 w 838200"/>
                    <a:gd name="connsiteY3" fmla="*/ 994536 h 994536"/>
                    <a:gd name="connsiteX4" fmla="*/ 0 w 838200"/>
                    <a:gd name="connsiteY4" fmla="*/ 994536 h 994536"/>
                    <a:gd name="connsiteX5" fmla="*/ 144966 w 838200"/>
                    <a:gd name="connsiteY5" fmla="*/ 299444 h 994536"/>
                    <a:gd name="connsiteX0" fmla="*/ 144966 w 838200"/>
                    <a:gd name="connsiteY0" fmla="*/ 298798 h 993890"/>
                    <a:gd name="connsiteX1" fmla="*/ 348476 w 838200"/>
                    <a:gd name="connsiteY1" fmla="*/ 3291 h 993890"/>
                    <a:gd name="connsiteX2" fmla="*/ 631903 w 838200"/>
                    <a:gd name="connsiteY2" fmla="*/ 340614 h 993890"/>
                    <a:gd name="connsiteX3" fmla="*/ 838200 w 838200"/>
                    <a:gd name="connsiteY3" fmla="*/ 993890 h 993890"/>
                    <a:gd name="connsiteX4" fmla="*/ 0 w 838200"/>
                    <a:gd name="connsiteY4" fmla="*/ 993890 h 993890"/>
                    <a:gd name="connsiteX5" fmla="*/ 144966 w 838200"/>
                    <a:gd name="connsiteY5" fmla="*/ 298798 h 993890"/>
                    <a:gd name="connsiteX0" fmla="*/ 144966 w 838200"/>
                    <a:gd name="connsiteY0" fmla="*/ 300285 h 995377"/>
                    <a:gd name="connsiteX1" fmla="*/ 348476 w 838200"/>
                    <a:gd name="connsiteY1" fmla="*/ 4778 h 995377"/>
                    <a:gd name="connsiteX2" fmla="*/ 631903 w 838200"/>
                    <a:gd name="connsiteY2" fmla="*/ 342101 h 995377"/>
                    <a:gd name="connsiteX3" fmla="*/ 838200 w 838200"/>
                    <a:gd name="connsiteY3" fmla="*/ 995377 h 995377"/>
                    <a:gd name="connsiteX4" fmla="*/ 0 w 838200"/>
                    <a:gd name="connsiteY4" fmla="*/ 995377 h 995377"/>
                    <a:gd name="connsiteX5" fmla="*/ 144966 w 838200"/>
                    <a:gd name="connsiteY5" fmla="*/ 300285 h 995377"/>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44966 w 838200"/>
                    <a:gd name="connsiteY5"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25451 w 838200"/>
                    <a:gd name="connsiteY5" fmla="*/ 396738 h 994258"/>
                    <a:gd name="connsiteX6" fmla="*/ 144966 w 838200"/>
                    <a:gd name="connsiteY6"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38786 w 838200"/>
                    <a:gd name="connsiteY5" fmla="*/ 337683 h 994258"/>
                    <a:gd name="connsiteX6" fmla="*/ 144966 w 838200"/>
                    <a:gd name="connsiteY6"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38786 w 838200"/>
                    <a:gd name="connsiteY5" fmla="*/ 337683 h 994258"/>
                    <a:gd name="connsiteX6" fmla="*/ 144966 w 838200"/>
                    <a:gd name="connsiteY6"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89535 w 838200"/>
                    <a:gd name="connsiteY5" fmla="*/ 577063 h 994258"/>
                    <a:gd name="connsiteX6" fmla="*/ 138786 w 838200"/>
                    <a:gd name="connsiteY6" fmla="*/ 337683 h 994258"/>
                    <a:gd name="connsiteX7" fmla="*/ 144966 w 838200"/>
                    <a:gd name="connsiteY7"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40970 w 838200"/>
                    <a:gd name="connsiteY5" fmla="*/ 411328 h 994258"/>
                    <a:gd name="connsiteX6" fmla="*/ 138786 w 838200"/>
                    <a:gd name="connsiteY6" fmla="*/ 337683 h 994258"/>
                    <a:gd name="connsiteX7" fmla="*/ 144966 w 838200"/>
                    <a:gd name="connsiteY7"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40970 w 838200"/>
                    <a:gd name="connsiteY5" fmla="*/ 411328 h 994258"/>
                    <a:gd name="connsiteX6" fmla="*/ 138786 w 838200"/>
                    <a:gd name="connsiteY6" fmla="*/ 337683 h 994258"/>
                    <a:gd name="connsiteX7" fmla="*/ 144966 w 838200"/>
                    <a:gd name="connsiteY7"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40970 w 838200"/>
                    <a:gd name="connsiteY5" fmla="*/ 411328 h 994258"/>
                    <a:gd name="connsiteX6" fmla="*/ 138786 w 838200"/>
                    <a:gd name="connsiteY6" fmla="*/ 337683 h 994258"/>
                    <a:gd name="connsiteX7" fmla="*/ 144966 w 838200"/>
                    <a:gd name="connsiteY7" fmla="*/ 299166 h 994258"/>
                    <a:gd name="connsiteX0" fmla="*/ 144966 w 838200"/>
                    <a:gd name="connsiteY0" fmla="*/ 300274 h 995366"/>
                    <a:gd name="connsiteX1" fmla="*/ 348476 w 838200"/>
                    <a:gd name="connsiteY1" fmla="*/ 4767 h 995366"/>
                    <a:gd name="connsiteX2" fmla="*/ 631903 w 838200"/>
                    <a:gd name="connsiteY2" fmla="*/ 342090 h 995366"/>
                    <a:gd name="connsiteX3" fmla="*/ 838200 w 838200"/>
                    <a:gd name="connsiteY3" fmla="*/ 995366 h 995366"/>
                    <a:gd name="connsiteX4" fmla="*/ 0 w 838200"/>
                    <a:gd name="connsiteY4" fmla="*/ 995366 h 995366"/>
                    <a:gd name="connsiteX5" fmla="*/ 140970 w 838200"/>
                    <a:gd name="connsiteY5" fmla="*/ 412436 h 995366"/>
                    <a:gd name="connsiteX6" fmla="*/ 138786 w 838200"/>
                    <a:gd name="connsiteY6" fmla="*/ 338791 h 995366"/>
                    <a:gd name="connsiteX7" fmla="*/ 144966 w 838200"/>
                    <a:gd name="connsiteY7"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838200 w 838200"/>
                    <a:gd name="connsiteY3" fmla="*/ 995366 h 995366"/>
                    <a:gd name="connsiteX4" fmla="*/ 0 w 838200"/>
                    <a:gd name="connsiteY4" fmla="*/ 995366 h 995366"/>
                    <a:gd name="connsiteX5" fmla="*/ 102870 w 838200"/>
                    <a:gd name="connsiteY5" fmla="*/ 545786 h 995366"/>
                    <a:gd name="connsiteX6" fmla="*/ 140970 w 838200"/>
                    <a:gd name="connsiteY6" fmla="*/ 412436 h 995366"/>
                    <a:gd name="connsiteX7" fmla="*/ 138786 w 838200"/>
                    <a:gd name="connsiteY7" fmla="*/ 338791 h 995366"/>
                    <a:gd name="connsiteX8" fmla="*/ 144966 w 838200"/>
                    <a:gd name="connsiteY8"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838200 w 838200"/>
                    <a:gd name="connsiteY3" fmla="*/ 995366 h 995366"/>
                    <a:gd name="connsiteX4" fmla="*/ 0 w 838200"/>
                    <a:gd name="connsiteY4" fmla="*/ 995366 h 995366"/>
                    <a:gd name="connsiteX5" fmla="*/ 163830 w 838200"/>
                    <a:gd name="connsiteY5" fmla="*/ 532451 h 995366"/>
                    <a:gd name="connsiteX6" fmla="*/ 140970 w 838200"/>
                    <a:gd name="connsiteY6" fmla="*/ 412436 h 995366"/>
                    <a:gd name="connsiteX7" fmla="*/ 138786 w 838200"/>
                    <a:gd name="connsiteY7" fmla="*/ 338791 h 995366"/>
                    <a:gd name="connsiteX8" fmla="*/ 144966 w 838200"/>
                    <a:gd name="connsiteY8"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838200 w 838200"/>
                    <a:gd name="connsiteY3" fmla="*/ 995366 h 995366"/>
                    <a:gd name="connsiteX4" fmla="*/ 0 w 838200"/>
                    <a:gd name="connsiteY4" fmla="*/ 995366 h 995366"/>
                    <a:gd name="connsiteX5" fmla="*/ 163830 w 838200"/>
                    <a:gd name="connsiteY5" fmla="*/ 532451 h 995366"/>
                    <a:gd name="connsiteX6" fmla="*/ 140970 w 838200"/>
                    <a:gd name="connsiteY6" fmla="*/ 412436 h 995366"/>
                    <a:gd name="connsiteX7" fmla="*/ 138786 w 838200"/>
                    <a:gd name="connsiteY7" fmla="*/ 338791 h 995366"/>
                    <a:gd name="connsiteX8" fmla="*/ 144966 w 838200"/>
                    <a:gd name="connsiteY8"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838200 w 838200"/>
                    <a:gd name="connsiteY3" fmla="*/ 995366 h 995366"/>
                    <a:gd name="connsiteX4" fmla="*/ 0 w 838200"/>
                    <a:gd name="connsiteY4" fmla="*/ 995366 h 995366"/>
                    <a:gd name="connsiteX5" fmla="*/ 163830 w 838200"/>
                    <a:gd name="connsiteY5" fmla="*/ 532451 h 995366"/>
                    <a:gd name="connsiteX6" fmla="*/ 140970 w 838200"/>
                    <a:gd name="connsiteY6" fmla="*/ 412436 h 995366"/>
                    <a:gd name="connsiteX7" fmla="*/ 138786 w 838200"/>
                    <a:gd name="connsiteY7" fmla="*/ 338791 h 995366"/>
                    <a:gd name="connsiteX8" fmla="*/ 144966 w 838200"/>
                    <a:gd name="connsiteY8"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57225 w 838200"/>
                    <a:gd name="connsiteY3" fmla="*/ 420056 h 995366"/>
                    <a:gd name="connsiteX4" fmla="*/ 838200 w 838200"/>
                    <a:gd name="connsiteY4" fmla="*/ 995366 h 995366"/>
                    <a:gd name="connsiteX5" fmla="*/ 0 w 838200"/>
                    <a:gd name="connsiteY5" fmla="*/ 995366 h 995366"/>
                    <a:gd name="connsiteX6" fmla="*/ 163830 w 838200"/>
                    <a:gd name="connsiteY6" fmla="*/ 532451 h 995366"/>
                    <a:gd name="connsiteX7" fmla="*/ 140970 w 838200"/>
                    <a:gd name="connsiteY7" fmla="*/ 412436 h 995366"/>
                    <a:gd name="connsiteX8" fmla="*/ 138786 w 838200"/>
                    <a:gd name="connsiteY8" fmla="*/ 338791 h 995366"/>
                    <a:gd name="connsiteX9" fmla="*/ 144966 w 838200"/>
                    <a:gd name="connsiteY9"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838200 w 838200"/>
                    <a:gd name="connsiteY4" fmla="*/ 995366 h 995366"/>
                    <a:gd name="connsiteX5" fmla="*/ 0 w 838200"/>
                    <a:gd name="connsiteY5" fmla="*/ 995366 h 995366"/>
                    <a:gd name="connsiteX6" fmla="*/ 163830 w 838200"/>
                    <a:gd name="connsiteY6" fmla="*/ 532451 h 995366"/>
                    <a:gd name="connsiteX7" fmla="*/ 140970 w 838200"/>
                    <a:gd name="connsiteY7" fmla="*/ 412436 h 995366"/>
                    <a:gd name="connsiteX8" fmla="*/ 138786 w 838200"/>
                    <a:gd name="connsiteY8" fmla="*/ 338791 h 995366"/>
                    <a:gd name="connsiteX9" fmla="*/ 144966 w 838200"/>
                    <a:gd name="connsiteY9"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838200 w 838200"/>
                    <a:gd name="connsiteY4" fmla="*/ 995366 h 995366"/>
                    <a:gd name="connsiteX5" fmla="*/ 0 w 838200"/>
                    <a:gd name="connsiteY5" fmla="*/ 995366 h 995366"/>
                    <a:gd name="connsiteX6" fmla="*/ 163830 w 838200"/>
                    <a:gd name="connsiteY6" fmla="*/ 532451 h 995366"/>
                    <a:gd name="connsiteX7" fmla="*/ 140970 w 838200"/>
                    <a:gd name="connsiteY7" fmla="*/ 412436 h 995366"/>
                    <a:gd name="connsiteX8" fmla="*/ 138786 w 838200"/>
                    <a:gd name="connsiteY8" fmla="*/ 338791 h 995366"/>
                    <a:gd name="connsiteX9" fmla="*/ 144966 w 838200"/>
                    <a:gd name="connsiteY9"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838200 w 838200"/>
                    <a:gd name="connsiteY4" fmla="*/ 995366 h 995366"/>
                    <a:gd name="connsiteX5" fmla="*/ 0 w 838200"/>
                    <a:gd name="connsiteY5" fmla="*/ 995366 h 995366"/>
                    <a:gd name="connsiteX6" fmla="*/ 163830 w 838200"/>
                    <a:gd name="connsiteY6" fmla="*/ 532451 h 995366"/>
                    <a:gd name="connsiteX7" fmla="*/ 140970 w 838200"/>
                    <a:gd name="connsiteY7" fmla="*/ 412436 h 995366"/>
                    <a:gd name="connsiteX8" fmla="*/ 138786 w 838200"/>
                    <a:gd name="connsiteY8" fmla="*/ 338791 h 995366"/>
                    <a:gd name="connsiteX9" fmla="*/ 144966 w 838200"/>
                    <a:gd name="connsiteY9"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72465 w 838200"/>
                    <a:gd name="connsiteY4" fmla="*/ 517211 h 995366"/>
                    <a:gd name="connsiteX5" fmla="*/ 838200 w 838200"/>
                    <a:gd name="connsiteY5" fmla="*/ 995366 h 995366"/>
                    <a:gd name="connsiteX6" fmla="*/ 0 w 838200"/>
                    <a:gd name="connsiteY6" fmla="*/ 995366 h 995366"/>
                    <a:gd name="connsiteX7" fmla="*/ 163830 w 838200"/>
                    <a:gd name="connsiteY7" fmla="*/ 532451 h 995366"/>
                    <a:gd name="connsiteX8" fmla="*/ 140970 w 838200"/>
                    <a:gd name="connsiteY8" fmla="*/ 412436 h 995366"/>
                    <a:gd name="connsiteX9" fmla="*/ 138786 w 838200"/>
                    <a:gd name="connsiteY9" fmla="*/ 338791 h 995366"/>
                    <a:gd name="connsiteX10" fmla="*/ 144966 w 838200"/>
                    <a:gd name="connsiteY10"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838200 w 838200"/>
                    <a:gd name="connsiteY5" fmla="*/ 995366 h 995366"/>
                    <a:gd name="connsiteX6" fmla="*/ 0 w 838200"/>
                    <a:gd name="connsiteY6" fmla="*/ 995366 h 995366"/>
                    <a:gd name="connsiteX7" fmla="*/ 163830 w 838200"/>
                    <a:gd name="connsiteY7" fmla="*/ 532451 h 995366"/>
                    <a:gd name="connsiteX8" fmla="*/ 140970 w 838200"/>
                    <a:gd name="connsiteY8" fmla="*/ 412436 h 995366"/>
                    <a:gd name="connsiteX9" fmla="*/ 138786 w 838200"/>
                    <a:gd name="connsiteY9" fmla="*/ 338791 h 995366"/>
                    <a:gd name="connsiteX10" fmla="*/ 144966 w 838200"/>
                    <a:gd name="connsiteY10"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838200 w 838200"/>
                    <a:gd name="connsiteY5" fmla="*/ 995366 h 995366"/>
                    <a:gd name="connsiteX6" fmla="*/ 0 w 838200"/>
                    <a:gd name="connsiteY6" fmla="*/ 995366 h 995366"/>
                    <a:gd name="connsiteX7" fmla="*/ 163830 w 838200"/>
                    <a:gd name="connsiteY7" fmla="*/ 532451 h 995366"/>
                    <a:gd name="connsiteX8" fmla="*/ 140970 w 838200"/>
                    <a:gd name="connsiteY8" fmla="*/ 412436 h 995366"/>
                    <a:gd name="connsiteX9" fmla="*/ 138786 w 838200"/>
                    <a:gd name="connsiteY9" fmla="*/ 338791 h 995366"/>
                    <a:gd name="connsiteX10" fmla="*/ 144966 w 838200"/>
                    <a:gd name="connsiteY10"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838200 w 838200"/>
                    <a:gd name="connsiteY5" fmla="*/ 995366 h 995366"/>
                    <a:gd name="connsiteX6" fmla="*/ 0 w 838200"/>
                    <a:gd name="connsiteY6" fmla="*/ 995366 h 995366"/>
                    <a:gd name="connsiteX7" fmla="*/ 163830 w 838200"/>
                    <a:gd name="connsiteY7" fmla="*/ 532451 h 995366"/>
                    <a:gd name="connsiteX8" fmla="*/ 140970 w 838200"/>
                    <a:gd name="connsiteY8" fmla="*/ 412436 h 995366"/>
                    <a:gd name="connsiteX9" fmla="*/ 138786 w 838200"/>
                    <a:gd name="connsiteY9" fmla="*/ 338791 h 995366"/>
                    <a:gd name="connsiteX10" fmla="*/ 144966 w 838200"/>
                    <a:gd name="connsiteY10"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649605 w 838200"/>
                    <a:gd name="connsiteY5" fmla="*/ 574361 h 995366"/>
                    <a:gd name="connsiteX6" fmla="*/ 838200 w 838200"/>
                    <a:gd name="connsiteY6" fmla="*/ 995366 h 995366"/>
                    <a:gd name="connsiteX7" fmla="*/ 0 w 838200"/>
                    <a:gd name="connsiteY7" fmla="*/ 995366 h 995366"/>
                    <a:gd name="connsiteX8" fmla="*/ 163830 w 838200"/>
                    <a:gd name="connsiteY8" fmla="*/ 532451 h 995366"/>
                    <a:gd name="connsiteX9" fmla="*/ 140970 w 838200"/>
                    <a:gd name="connsiteY9" fmla="*/ 412436 h 995366"/>
                    <a:gd name="connsiteX10" fmla="*/ 138786 w 838200"/>
                    <a:gd name="connsiteY10" fmla="*/ 338791 h 995366"/>
                    <a:gd name="connsiteX11" fmla="*/ 144966 w 838200"/>
                    <a:gd name="connsiteY11"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79120 w 838200"/>
                    <a:gd name="connsiteY5" fmla="*/ 511496 h 995366"/>
                    <a:gd name="connsiteX6" fmla="*/ 838200 w 838200"/>
                    <a:gd name="connsiteY6" fmla="*/ 995366 h 995366"/>
                    <a:gd name="connsiteX7" fmla="*/ 0 w 838200"/>
                    <a:gd name="connsiteY7" fmla="*/ 995366 h 995366"/>
                    <a:gd name="connsiteX8" fmla="*/ 163830 w 838200"/>
                    <a:gd name="connsiteY8" fmla="*/ 532451 h 995366"/>
                    <a:gd name="connsiteX9" fmla="*/ 140970 w 838200"/>
                    <a:gd name="connsiteY9" fmla="*/ 412436 h 995366"/>
                    <a:gd name="connsiteX10" fmla="*/ 138786 w 838200"/>
                    <a:gd name="connsiteY10" fmla="*/ 338791 h 995366"/>
                    <a:gd name="connsiteX11" fmla="*/ 144966 w 838200"/>
                    <a:gd name="connsiteY11"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838200 w 838200"/>
                    <a:gd name="connsiteY6" fmla="*/ 995366 h 995366"/>
                    <a:gd name="connsiteX7" fmla="*/ 0 w 838200"/>
                    <a:gd name="connsiteY7" fmla="*/ 995366 h 995366"/>
                    <a:gd name="connsiteX8" fmla="*/ 163830 w 838200"/>
                    <a:gd name="connsiteY8" fmla="*/ 532451 h 995366"/>
                    <a:gd name="connsiteX9" fmla="*/ 140970 w 838200"/>
                    <a:gd name="connsiteY9" fmla="*/ 412436 h 995366"/>
                    <a:gd name="connsiteX10" fmla="*/ 138786 w 838200"/>
                    <a:gd name="connsiteY10" fmla="*/ 338791 h 995366"/>
                    <a:gd name="connsiteX11" fmla="*/ 144966 w 838200"/>
                    <a:gd name="connsiteY11"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670560 w 838200"/>
                    <a:gd name="connsiteY6" fmla="*/ 682946 h 995366"/>
                    <a:gd name="connsiteX7" fmla="*/ 838200 w 838200"/>
                    <a:gd name="connsiteY7" fmla="*/ 995366 h 995366"/>
                    <a:gd name="connsiteX8" fmla="*/ 0 w 838200"/>
                    <a:gd name="connsiteY8" fmla="*/ 995366 h 995366"/>
                    <a:gd name="connsiteX9" fmla="*/ 163830 w 838200"/>
                    <a:gd name="connsiteY9" fmla="*/ 532451 h 995366"/>
                    <a:gd name="connsiteX10" fmla="*/ 140970 w 838200"/>
                    <a:gd name="connsiteY10" fmla="*/ 412436 h 995366"/>
                    <a:gd name="connsiteX11" fmla="*/ 138786 w 838200"/>
                    <a:gd name="connsiteY11" fmla="*/ 338791 h 995366"/>
                    <a:gd name="connsiteX12" fmla="*/ 144966 w 838200"/>
                    <a:gd name="connsiteY12"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838200 w 838200"/>
                    <a:gd name="connsiteY7" fmla="*/ 995366 h 995366"/>
                    <a:gd name="connsiteX8" fmla="*/ 0 w 838200"/>
                    <a:gd name="connsiteY8" fmla="*/ 995366 h 995366"/>
                    <a:gd name="connsiteX9" fmla="*/ 163830 w 838200"/>
                    <a:gd name="connsiteY9" fmla="*/ 532451 h 995366"/>
                    <a:gd name="connsiteX10" fmla="*/ 140970 w 838200"/>
                    <a:gd name="connsiteY10" fmla="*/ 412436 h 995366"/>
                    <a:gd name="connsiteX11" fmla="*/ 138786 w 838200"/>
                    <a:gd name="connsiteY11" fmla="*/ 338791 h 995366"/>
                    <a:gd name="connsiteX12" fmla="*/ 144966 w 838200"/>
                    <a:gd name="connsiteY12"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838200 w 838200"/>
                    <a:gd name="connsiteY7" fmla="*/ 995366 h 995366"/>
                    <a:gd name="connsiteX8" fmla="*/ 0 w 838200"/>
                    <a:gd name="connsiteY8" fmla="*/ 995366 h 995366"/>
                    <a:gd name="connsiteX9" fmla="*/ 163830 w 838200"/>
                    <a:gd name="connsiteY9" fmla="*/ 532451 h 995366"/>
                    <a:gd name="connsiteX10" fmla="*/ 140970 w 838200"/>
                    <a:gd name="connsiteY10" fmla="*/ 412436 h 995366"/>
                    <a:gd name="connsiteX11" fmla="*/ 138786 w 838200"/>
                    <a:gd name="connsiteY11" fmla="*/ 338791 h 995366"/>
                    <a:gd name="connsiteX12" fmla="*/ 144966 w 838200"/>
                    <a:gd name="connsiteY12"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838200 w 838200"/>
                    <a:gd name="connsiteY7" fmla="*/ 995366 h 995366"/>
                    <a:gd name="connsiteX8" fmla="*/ 0 w 838200"/>
                    <a:gd name="connsiteY8" fmla="*/ 995366 h 995366"/>
                    <a:gd name="connsiteX9" fmla="*/ 163830 w 838200"/>
                    <a:gd name="connsiteY9" fmla="*/ 532451 h 995366"/>
                    <a:gd name="connsiteX10" fmla="*/ 140970 w 838200"/>
                    <a:gd name="connsiteY10" fmla="*/ 412436 h 995366"/>
                    <a:gd name="connsiteX11" fmla="*/ 138786 w 838200"/>
                    <a:gd name="connsiteY11" fmla="*/ 338791 h 995366"/>
                    <a:gd name="connsiteX12" fmla="*/ 144966 w 838200"/>
                    <a:gd name="connsiteY12"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643890 w 838200"/>
                    <a:gd name="connsiteY7" fmla="*/ 692471 h 995366"/>
                    <a:gd name="connsiteX8" fmla="*/ 838200 w 838200"/>
                    <a:gd name="connsiteY8" fmla="*/ 995366 h 995366"/>
                    <a:gd name="connsiteX9" fmla="*/ 0 w 838200"/>
                    <a:gd name="connsiteY9" fmla="*/ 995366 h 995366"/>
                    <a:gd name="connsiteX10" fmla="*/ 163830 w 838200"/>
                    <a:gd name="connsiteY10" fmla="*/ 532451 h 995366"/>
                    <a:gd name="connsiteX11" fmla="*/ 140970 w 838200"/>
                    <a:gd name="connsiteY11" fmla="*/ 412436 h 995366"/>
                    <a:gd name="connsiteX12" fmla="*/ 138786 w 838200"/>
                    <a:gd name="connsiteY12" fmla="*/ 338791 h 995366"/>
                    <a:gd name="connsiteX13" fmla="*/ 144966 w 838200"/>
                    <a:gd name="connsiteY13"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560070 w 838200"/>
                    <a:gd name="connsiteY7" fmla="*/ 705806 h 995366"/>
                    <a:gd name="connsiteX8" fmla="*/ 838200 w 838200"/>
                    <a:gd name="connsiteY8" fmla="*/ 995366 h 995366"/>
                    <a:gd name="connsiteX9" fmla="*/ 0 w 838200"/>
                    <a:gd name="connsiteY9" fmla="*/ 995366 h 995366"/>
                    <a:gd name="connsiteX10" fmla="*/ 163830 w 838200"/>
                    <a:gd name="connsiteY10" fmla="*/ 532451 h 995366"/>
                    <a:gd name="connsiteX11" fmla="*/ 140970 w 838200"/>
                    <a:gd name="connsiteY11" fmla="*/ 412436 h 995366"/>
                    <a:gd name="connsiteX12" fmla="*/ 138786 w 838200"/>
                    <a:gd name="connsiteY12" fmla="*/ 338791 h 995366"/>
                    <a:gd name="connsiteX13" fmla="*/ 144966 w 838200"/>
                    <a:gd name="connsiteY13"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560070 w 838200"/>
                    <a:gd name="connsiteY7" fmla="*/ 705806 h 995366"/>
                    <a:gd name="connsiteX8" fmla="*/ 661035 w 838200"/>
                    <a:gd name="connsiteY8" fmla="*/ 812486 h 995366"/>
                    <a:gd name="connsiteX9" fmla="*/ 838200 w 838200"/>
                    <a:gd name="connsiteY9" fmla="*/ 995366 h 995366"/>
                    <a:gd name="connsiteX10" fmla="*/ 0 w 838200"/>
                    <a:gd name="connsiteY10" fmla="*/ 995366 h 995366"/>
                    <a:gd name="connsiteX11" fmla="*/ 163830 w 838200"/>
                    <a:gd name="connsiteY11" fmla="*/ 532451 h 995366"/>
                    <a:gd name="connsiteX12" fmla="*/ 140970 w 838200"/>
                    <a:gd name="connsiteY12" fmla="*/ 412436 h 995366"/>
                    <a:gd name="connsiteX13" fmla="*/ 138786 w 838200"/>
                    <a:gd name="connsiteY13" fmla="*/ 338791 h 995366"/>
                    <a:gd name="connsiteX14" fmla="*/ 144966 w 838200"/>
                    <a:gd name="connsiteY14"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560070 w 838200"/>
                    <a:gd name="connsiteY7" fmla="*/ 705806 h 995366"/>
                    <a:gd name="connsiteX8" fmla="*/ 577215 w 838200"/>
                    <a:gd name="connsiteY8" fmla="*/ 732476 h 995366"/>
                    <a:gd name="connsiteX9" fmla="*/ 838200 w 838200"/>
                    <a:gd name="connsiteY9" fmla="*/ 995366 h 995366"/>
                    <a:gd name="connsiteX10" fmla="*/ 0 w 838200"/>
                    <a:gd name="connsiteY10" fmla="*/ 995366 h 995366"/>
                    <a:gd name="connsiteX11" fmla="*/ 163830 w 838200"/>
                    <a:gd name="connsiteY11" fmla="*/ 532451 h 995366"/>
                    <a:gd name="connsiteX12" fmla="*/ 140970 w 838200"/>
                    <a:gd name="connsiteY12" fmla="*/ 412436 h 995366"/>
                    <a:gd name="connsiteX13" fmla="*/ 138786 w 838200"/>
                    <a:gd name="connsiteY13" fmla="*/ 338791 h 995366"/>
                    <a:gd name="connsiteX14" fmla="*/ 144966 w 838200"/>
                    <a:gd name="connsiteY14" fmla="*/ 300274 h 995366"/>
                    <a:gd name="connsiteX0" fmla="*/ 144966 w 652415"/>
                    <a:gd name="connsiteY0" fmla="*/ 300274 h 995366"/>
                    <a:gd name="connsiteX1" fmla="*/ 348476 w 652415"/>
                    <a:gd name="connsiteY1" fmla="*/ 4767 h 995366"/>
                    <a:gd name="connsiteX2" fmla="*/ 631903 w 652415"/>
                    <a:gd name="connsiteY2" fmla="*/ 342090 h 995366"/>
                    <a:gd name="connsiteX3" fmla="*/ 638175 w 652415"/>
                    <a:gd name="connsiteY3" fmla="*/ 429581 h 995366"/>
                    <a:gd name="connsiteX4" fmla="*/ 624840 w 652415"/>
                    <a:gd name="connsiteY4" fmla="*/ 515306 h 995366"/>
                    <a:gd name="connsiteX5" fmla="*/ 581025 w 652415"/>
                    <a:gd name="connsiteY5" fmla="*/ 513401 h 995366"/>
                    <a:gd name="connsiteX6" fmla="*/ 563880 w 652415"/>
                    <a:gd name="connsiteY6" fmla="*/ 568646 h 995366"/>
                    <a:gd name="connsiteX7" fmla="*/ 560070 w 652415"/>
                    <a:gd name="connsiteY7" fmla="*/ 705806 h 995366"/>
                    <a:gd name="connsiteX8" fmla="*/ 577215 w 652415"/>
                    <a:gd name="connsiteY8" fmla="*/ 732476 h 995366"/>
                    <a:gd name="connsiteX9" fmla="*/ 382905 w 652415"/>
                    <a:gd name="connsiteY9" fmla="*/ 921071 h 995366"/>
                    <a:gd name="connsiteX10" fmla="*/ 0 w 652415"/>
                    <a:gd name="connsiteY10" fmla="*/ 995366 h 995366"/>
                    <a:gd name="connsiteX11" fmla="*/ 163830 w 652415"/>
                    <a:gd name="connsiteY11" fmla="*/ 532451 h 995366"/>
                    <a:gd name="connsiteX12" fmla="*/ 140970 w 652415"/>
                    <a:gd name="connsiteY12" fmla="*/ 412436 h 995366"/>
                    <a:gd name="connsiteX13" fmla="*/ 138786 w 652415"/>
                    <a:gd name="connsiteY13" fmla="*/ 338791 h 995366"/>
                    <a:gd name="connsiteX14" fmla="*/ 144966 w 652415"/>
                    <a:gd name="connsiteY14" fmla="*/ 300274 h 995366"/>
                    <a:gd name="connsiteX0" fmla="*/ 144966 w 652415"/>
                    <a:gd name="connsiteY0" fmla="*/ 300274 h 995366"/>
                    <a:gd name="connsiteX1" fmla="*/ 348476 w 652415"/>
                    <a:gd name="connsiteY1" fmla="*/ 4767 h 995366"/>
                    <a:gd name="connsiteX2" fmla="*/ 631903 w 652415"/>
                    <a:gd name="connsiteY2" fmla="*/ 342090 h 995366"/>
                    <a:gd name="connsiteX3" fmla="*/ 638175 w 652415"/>
                    <a:gd name="connsiteY3" fmla="*/ 429581 h 995366"/>
                    <a:gd name="connsiteX4" fmla="*/ 624840 w 652415"/>
                    <a:gd name="connsiteY4" fmla="*/ 515306 h 995366"/>
                    <a:gd name="connsiteX5" fmla="*/ 581025 w 652415"/>
                    <a:gd name="connsiteY5" fmla="*/ 513401 h 995366"/>
                    <a:gd name="connsiteX6" fmla="*/ 563880 w 652415"/>
                    <a:gd name="connsiteY6" fmla="*/ 568646 h 995366"/>
                    <a:gd name="connsiteX7" fmla="*/ 560070 w 652415"/>
                    <a:gd name="connsiteY7" fmla="*/ 705806 h 995366"/>
                    <a:gd name="connsiteX8" fmla="*/ 584835 w 652415"/>
                    <a:gd name="connsiteY8" fmla="*/ 736286 h 995366"/>
                    <a:gd name="connsiteX9" fmla="*/ 382905 w 652415"/>
                    <a:gd name="connsiteY9" fmla="*/ 921071 h 995366"/>
                    <a:gd name="connsiteX10" fmla="*/ 0 w 652415"/>
                    <a:gd name="connsiteY10" fmla="*/ 995366 h 995366"/>
                    <a:gd name="connsiteX11" fmla="*/ 163830 w 652415"/>
                    <a:gd name="connsiteY11" fmla="*/ 532451 h 995366"/>
                    <a:gd name="connsiteX12" fmla="*/ 140970 w 652415"/>
                    <a:gd name="connsiteY12" fmla="*/ 412436 h 995366"/>
                    <a:gd name="connsiteX13" fmla="*/ 138786 w 652415"/>
                    <a:gd name="connsiteY13" fmla="*/ 338791 h 995366"/>
                    <a:gd name="connsiteX14" fmla="*/ 144966 w 652415"/>
                    <a:gd name="connsiteY14" fmla="*/ 300274 h 995366"/>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42992 w 531577"/>
                    <a:gd name="connsiteY11" fmla="*/ 532451 h 921071"/>
                    <a:gd name="connsiteX12" fmla="*/ 20132 w 531577"/>
                    <a:gd name="connsiteY12" fmla="*/ 412436 h 921071"/>
                    <a:gd name="connsiteX13" fmla="*/ 17948 w 531577"/>
                    <a:gd name="connsiteY13" fmla="*/ 338791 h 921071"/>
                    <a:gd name="connsiteX14" fmla="*/ 24128 w 531577"/>
                    <a:gd name="connsiteY14"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1568 w 531577"/>
                    <a:gd name="connsiteY11" fmla="*/ 661992 h 921071"/>
                    <a:gd name="connsiteX12" fmla="*/ 42992 w 531577"/>
                    <a:gd name="connsiteY12" fmla="*/ 532451 h 921071"/>
                    <a:gd name="connsiteX13" fmla="*/ 20132 w 531577"/>
                    <a:gd name="connsiteY13" fmla="*/ 412436 h 921071"/>
                    <a:gd name="connsiteX14" fmla="*/ 17948 w 531577"/>
                    <a:gd name="connsiteY14" fmla="*/ 338791 h 921071"/>
                    <a:gd name="connsiteX15" fmla="*/ 24128 w 531577"/>
                    <a:gd name="connsiteY15"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42992 w 531577"/>
                    <a:gd name="connsiteY12" fmla="*/ 532451 h 921071"/>
                    <a:gd name="connsiteX13" fmla="*/ 20132 w 531577"/>
                    <a:gd name="connsiteY13" fmla="*/ 412436 h 921071"/>
                    <a:gd name="connsiteX14" fmla="*/ 17948 w 531577"/>
                    <a:gd name="connsiteY14" fmla="*/ 338791 h 921071"/>
                    <a:gd name="connsiteX15" fmla="*/ 24128 w 531577"/>
                    <a:gd name="connsiteY15"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42992 w 531577"/>
                    <a:gd name="connsiteY12" fmla="*/ 532451 h 921071"/>
                    <a:gd name="connsiteX13" fmla="*/ 20132 w 531577"/>
                    <a:gd name="connsiteY13" fmla="*/ 412436 h 921071"/>
                    <a:gd name="connsiteX14" fmla="*/ 17948 w 531577"/>
                    <a:gd name="connsiteY14" fmla="*/ 338791 h 921071"/>
                    <a:gd name="connsiteX15" fmla="*/ 24128 w 531577"/>
                    <a:gd name="connsiteY15"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48708 w 531577"/>
                    <a:gd name="connsiteY12" fmla="*/ 580077 h 921071"/>
                    <a:gd name="connsiteX13" fmla="*/ 42992 w 531577"/>
                    <a:gd name="connsiteY13" fmla="*/ 532451 h 921071"/>
                    <a:gd name="connsiteX14" fmla="*/ 20132 w 531577"/>
                    <a:gd name="connsiteY14" fmla="*/ 412436 h 921071"/>
                    <a:gd name="connsiteX15" fmla="*/ 17948 w 531577"/>
                    <a:gd name="connsiteY15" fmla="*/ 338791 h 921071"/>
                    <a:gd name="connsiteX16" fmla="*/ 24128 w 531577"/>
                    <a:gd name="connsiteY16"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48708 w 531577"/>
                    <a:gd name="connsiteY12" fmla="*/ 580077 h 921071"/>
                    <a:gd name="connsiteX13" fmla="*/ 42992 w 531577"/>
                    <a:gd name="connsiteY13" fmla="*/ 532451 h 921071"/>
                    <a:gd name="connsiteX14" fmla="*/ 20132 w 531577"/>
                    <a:gd name="connsiteY14" fmla="*/ 412436 h 921071"/>
                    <a:gd name="connsiteX15" fmla="*/ 17948 w 531577"/>
                    <a:gd name="connsiteY15" fmla="*/ 338791 h 921071"/>
                    <a:gd name="connsiteX16" fmla="*/ 24128 w 531577"/>
                    <a:gd name="connsiteY16"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48708 w 531577"/>
                    <a:gd name="connsiteY12" fmla="*/ 580077 h 921071"/>
                    <a:gd name="connsiteX13" fmla="*/ 42992 w 531577"/>
                    <a:gd name="connsiteY13" fmla="*/ 532451 h 921071"/>
                    <a:gd name="connsiteX14" fmla="*/ 20132 w 531577"/>
                    <a:gd name="connsiteY14" fmla="*/ 412436 h 921071"/>
                    <a:gd name="connsiteX15" fmla="*/ 17948 w 531577"/>
                    <a:gd name="connsiteY15" fmla="*/ 338791 h 921071"/>
                    <a:gd name="connsiteX16" fmla="*/ 24128 w 531577"/>
                    <a:gd name="connsiteY16"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60138 w 531577"/>
                    <a:gd name="connsiteY12" fmla="*/ 621987 h 921071"/>
                    <a:gd name="connsiteX13" fmla="*/ 48708 w 531577"/>
                    <a:gd name="connsiteY13" fmla="*/ 580077 h 921071"/>
                    <a:gd name="connsiteX14" fmla="*/ 42992 w 531577"/>
                    <a:gd name="connsiteY14" fmla="*/ 532451 h 921071"/>
                    <a:gd name="connsiteX15" fmla="*/ 20132 w 531577"/>
                    <a:gd name="connsiteY15" fmla="*/ 412436 h 921071"/>
                    <a:gd name="connsiteX16" fmla="*/ 17948 w 531577"/>
                    <a:gd name="connsiteY16" fmla="*/ 338791 h 921071"/>
                    <a:gd name="connsiteX17" fmla="*/ 24128 w 531577"/>
                    <a:gd name="connsiteY17"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65853 w 531577"/>
                    <a:gd name="connsiteY12" fmla="*/ 620082 h 921071"/>
                    <a:gd name="connsiteX13" fmla="*/ 48708 w 531577"/>
                    <a:gd name="connsiteY13" fmla="*/ 580077 h 921071"/>
                    <a:gd name="connsiteX14" fmla="*/ 42992 w 531577"/>
                    <a:gd name="connsiteY14" fmla="*/ 532451 h 921071"/>
                    <a:gd name="connsiteX15" fmla="*/ 20132 w 531577"/>
                    <a:gd name="connsiteY15" fmla="*/ 412436 h 921071"/>
                    <a:gd name="connsiteX16" fmla="*/ 17948 w 531577"/>
                    <a:gd name="connsiteY16" fmla="*/ 338791 h 921071"/>
                    <a:gd name="connsiteX17" fmla="*/ 24128 w 531577"/>
                    <a:gd name="connsiteY17"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65853 w 531577"/>
                    <a:gd name="connsiteY12" fmla="*/ 620082 h 921071"/>
                    <a:gd name="connsiteX13" fmla="*/ 48708 w 531577"/>
                    <a:gd name="connsiteY13" fmla="*/ 580077 h 921071"/>
                    <a:gd name="connsiteX14" fmla="*/ 42992 w 531577"/>
                    <a:gd name="connsiteY14" fmla="*/ 532451 h 921071"/>
                    <a:gd name="connsiteX15" fmla="*/ 20132 w 531577"/>
                    <a:gd name="connsiteY15" fmla="*/ 412436 h 921071"/>
                    <a:gd name="connsiteX16" fmla="*/ 17948 w 531577"/>
                    <a:gd name="connsiteY16" fmla="*/ 338791 h 921071"/>
                    <a:gd name="connsiteX17" fmla="*/ 24128 w 531577"/>
                    <a:gd name="connsiteY17" fmla="*/ 300274 h 921071"/>
                    <a:gd name="connsiteX0" fmla="*/ 24128 w 531577"/>
                    <a:gd name="connsiteY0" fmla="*/ 300274 h 924881"/>
                    <a:gd name="connsiteX1" fmla="*/ 227638 w 531577"/>
                    <a:gd name="connsiteY1" fmla="*/ 4767 h 924881"/>
                    <a:gd name="connsiteX2" fmla="*/ 511065 w 531577"/>
                    <a:gd name="connsiteY2" fmla="*/ 342090 h 924881"/>
                    <a:gd name="connsiteX3" fmla="*/ 517337 w 531577"/>
                    <a:gd name="connsiteY3" fmla="*/ 429581 h 924881"/>
                    <a:gd name="connsiteX4" fmla="*/ 504002 w 531577"/>
                    <a:gd name="connsiteY4" fmla="*/ 515306 h 924881"/>
                    <a:gd name="connsiteX5" fmla="*/ 460187 w 531577"/>
                    <a:gd name="connsiteY5" fmla="*/ 513401 h 924881"/>
                    <a:gd name="connsiteX6" fmla="*/ 443042 w 531577"/>
                    <a:gd name="connsiteY6" fmla="*/ 568646 h 924881"/>
                    <a:gd name="connsiteX7" fmla="*/ 439232 w 531577"/>
                    <a:gd name="connsiteY7" fmla="*/ 705806 h 924881"/>
                    <a:gd name="connsiteX8" fmla="*/ 463997 w 531577"/>
                    <a:gd name="connsiteY8" fmla="*/ 736286 h 924881"/>
                    <a:gd name="connsiteX9" fmla="*/ 267782 w 531577"/>
                    <a:gd name="connsiteY9" fmla="*/ 924881 h 924881"/>
                    <a:gd name="connsiteX10" fmla="*/ 90617 w 531577"/>
                    <a:gd name="connsiteY10" fmla="*/ 753431 h 924881"/>
                    <a:gd name="connsiteX11" fmla="*/ 79188 w 531577"/>
                    <a:gd name="connsiteY11" fmla="*/ 675327 h 924881"/>
                    <a:gd name="connsiteX12" fmla="*/ 65853 w 531577"/>
                    <a:gd name="connsiteY12" fmla="*/ 620082 h 924881"/>
                    <a:gd name="connsiteX13" fmla="*/ 48708 w 531577"/>
                    <a:gd name="connsiteY13" fmla="*/ 580077 h 924881"/>
                    <a:gd name="connsiteX14" fmla="*/ 42992 w 531577"/>
                    <a:gd name="connsiteY14" fmla="*/ 532451 h 924881"/>
                    <a:gd name="connsiteX15" fmla="*/ 20132 w 531577"/>
                    <a:gd name="connsiteY15" fmla="*/ 412436 h 924881"/>
                    <a:gd name="connsiteX16" fmla="*/ 17948 w 531577"/>
                    <a:gd name="connsiteY16" fmla="*/ 338791 h 924881"/>
                    <a:gd name="connsiteX17" fmla="*/ 24128 w 531577"/>
                    <a:gd name="connsiteY17" fmla="*/ 300274 h 924881"/>
                    <a:gd name="connsiteX0" fmla="*/ 24128 w 531577"/>
                    <a:gd name="connsiteY0" fmla="*/ 300274 h 924881"/>
                    <a:gd name="connsiteX1" fmla="*/ 227638 w 531577"/>
                    <a:gd name="connsiteY1" fmla="*/ 4767 h 924881"/>
                    <a:gd name="connsiteX2" fmla="*/ 511065 w 531577"/>
                    <a:gd name="connsiteY2" fmla="*/ 342090 h 924881"/>
                    <a:gd name="connsiteX3" fmla="*/ 517337 w 531577"/>
                    <a:gd name="connsiteY3" fmla="*/ 429581 h 924881"/>
                    <a:gd name="connsiteX4" fmla="*/ 504002 w 531577"/>
                    <a:gd name="connsiteY4" fmla="*/ 515306 h 924881"/>
                    <a:gd name="connsiteX5" fmla="*/ 460187 w 531577"/>
                    <a:gd name="connsiteY5" fmla="*/ 513401 h 924881"/>
                    <a:gd name="connsiteX6" fmla="*/ 443042 w 531577"/>
                    <a:gd name="connsiteY6" fmla="*/ 568646 h 924881"/>
                    <a:gd name="connsiteX7" fmla="*/ 439232 w 531577"/>
                    <a:gd name="connsiteY7" fmla="*/ 705806 h 924881"/>
                    <a:gd name="connsiteX8" fmla="*/ 463997 w 531577"/>
                    <a:gd name="connsiteY8" fmla="*/ 736286 h 924881"/>
                    <a:gd name="connsiteX9" fmla="*/ 267782 w 531577"/>
                    <a:gd name="connsiteY9" fmla="*/ 924881 h 924881"/>
                    <a:gd name="connsiteX10" fmla="*/ 90617 w 531577"/>
                    <a:gd name="connsiteY10" fmla="*/ 753431 h 924881"/>
                    <a:gd name="connsiteX11" fmla="*/ 79188 w 531577"/>
                    <a:gd name="connsiteY11" fmla="*/ 675327 h 924881"/>
                    <a:gd name="connsiteX12" fmla="*/ 65853 w 531577"/>
                    <a:gd name="connsiteY12" fmla="*/ 620082 h 924881"/>
                    <a:gd name="connsiteX13" fmla="*/ 48708 w 531577"/>
                    <a:gd name="connsiteY13" fmla="*/ 580077 h 924881"/>
                    <a:gd name="connsiteX14" fmla="*/ 42992 w 531577"/>
                    <a:gd name="connsiteY14" fmla="*/ 532451 h 924881"/>
                    <a:gd name="connsiteX15" fmla="*/ 20132 w 531577"/>
                    <a:gd name="connsiteY15" fmla="*/ 412436 h 924881"/>
                    <a:gd name="connsiteX16" fmla="*/ 17948 w 531577"/>
                    <a:gd name="connsiteY16" fmla="*/ 338791 h 924881"/>
                    <a:gd name="connsiteX17" fmla="*/ 24128 w 531577"/>
                    <a:gd name="connsiteY17" fmla="*/ 300274 h 924881"/>
                    <a:gd name="connsiteX0" fmla="*/ 24128 w 531577"/>
                    <a:gd name="connsiteY0" fmla="*/ 300274 h 924881"/>
                    <a:gd name="connsiteX1" fmla="*/ 227638 w 531577"/>
                    <a:gd name="connsiteY1" fmla="*/ 4767 h 924881"/>
                    <a:gd name="connsiteX2" fmla="*/ 511065 w 531577"/>
                    <a:gd name="connsiteY2" fmla="*/ 342090 h 924881"/>
                    <a:gd name="connsiteX3" fmla="*/ 517337 w 531577"/>
                    <a:gd name="connsiteY3" fmla="*/ 429581 h 924881"/>
                    <a:gd name="connsiteX4" fmla="*/ 504002 w 531577"/>
                    <a:gd name="connsiteY4" fmla="*/ 515306 h 924881"/>
                    <a:gd name="connsiteX5" fmla="*/ 460187 w 531577"/>
                    <a:gd name="connsiteY5" fmla="*/ 513401 h 924881"/>
                    <a:gd name="connsiteX6" fmla="*/ 443042 w 531577"/>
                    <a:gd name="connsiteY6" fmla="*/ 568646 h 924881"/>
                    <a:gd name="connsiteX7" fmla="*/ 439232 w 531577"/>
                    <a:gd name="connsiteY7" fmla="*/ 703901 h 924881"/>
                    <a:gd name="connsiteX8" fmla="*/ 463997 w 531577"/>
                    <a:gd name="connsiteY8" fmla="*/ 736286 h 924881"/>
                    <a:gd name="connsiteX9" fmla="*/ 267782 w 531577"/>
                    <a:gd name="connsiteY9" fmla="*/ 924881 h 924881"/>
                    <a:gd name="connsiteX10" fmla="*/ 90617 w 531577"/>
                    <a:gd name="connsiteY10" fmla="*/ 753431 h 924881"/>
                    <a:gd name="connsiteX11" fmla="*/ 79188 w 531577"/>
                    <a:gd name="connsiteY11" fmla="*/ 675327 h 924881"/>
                    <a:gd name="connsiteX12" fmla="*/ 65853 w 531577"/>
                    <a:gd name="connsiteY12" fmla="*/ 620082 h 924881"/>
                    <a:gd name="connsiteX13" fmla="*/ 48708 w 531577"/>
                    <a:gd name="connsiteY13" fmla="*/ 580077 h 924881"/>
                    <a:gd name="connsiteX14" fmla="*/ 42992 w 531577"/>
                    <a:gd name="connsiteY14" fmla="*/ 532451 h 924881"/>
                    <a:gd name="connsiteX15" fmla="*/ 20132 w 531577"/>
                    <a:gd name="connsiteY15" fmla="*/ 412436 h 924881"/>
                    <a:gd name="connsiteX16" fmla="*/ 17948 w 531577"/>
                    <a:gd name="connsiteY16" fmla="*/ 338791 h 924881"/>
                    <a:gd name="connsiteX17" fmla="*/ 24128 w 531577"/>
                    <a:gd name="connsiteY17" fmla="*/ 300274 h 924881"/>
                    <a:gd name="connsiteX0" fmla="*/ 24128 w 531577"/>
                    <a:gd name="connsiteY0" fmla="*/ 300274 h 924881"/>
                    <a:gd name="connsiteX1" fmla="*/ 227638 w 531577"/>
                    <a:gd name="connsiteY1" fmla="*/ 4767 h 924881"/>
                    <a:gd name="connsiteX2" fmla="*/ 511065 w 531577"/>
                    <a:gd name="connsiteY2" fmla="*/ 342090 h 924881"/>
                    <a:gd name="connsiteX3" fmla="*/ 517337 w 531577"/>
                    <a:gd name="connsiteY3" fmla="*/ 429581 h 924881"/>
                    <a:gd name="connsiteX4" fmla="*/ 504002 w 531577"/>
                    <a:gd name="connsiteY4" fmla="*/ 515306 h 924881"/>
                    <a:gd name="connsiteX5" fmla="*/ 460187 w 531577"/>
                    <a:gd name="connsiteY5" fmla="*/ 513401 h 924881"/>
                    <a:gd name="connsiteX6" fmla="*/ 443042 w 531577"/>
                    <a:gd name="connsiteY6" fmla="*/ 568646 h 924881"/>
                    <a:gd name="connsiteX7" fmla="*/ 439232 w 531577"/>
                    <a:gd name="connsiteY7" fmla="*/ 703901 h 924881"/>
                    <a:gd name="connsiteX8" fmla="*/ 463997 w 531577"/>
                    <a:gd name="connsiteY8" fmla="*/ 736286 h 924881"/>
                    <a:gd name="connsiteX9" fmla="*/ 267782 w 531577"/>
                    <a:gd name="connsiteY9" fmla="*/ 924881 h 924881"/>
                    <a:gd name="connsiteX10" fmla="*/ 84902 w 531577"/>
                    <a:gd name="connsiteY10" fmla="*/ 751526 h 924881"/>
                    <a:gd name="connsiteX11" fmla="*/ 79188 w 531577"/>
                    <a:gd name="connsiteY11" fmla="*/ 675327 h 924881"/>
                    <a:gd name="connsiteX12" fmla="*/ 65853 w 531577"/>
                    <a:gd name="connsiteY12" fmla="*/ 620082 h 924881"/>
                    <a:gd name="connsiteX13" fmla="*/ 48708 w 531577"/>
                    <a:gd name="connsiteY13" fmla="*/ 580077 h 924881"/>
                    <a:gd name="connsiteX14" fmla="*/ 42992 w 531577"/>
                    <a:gd name="connsiteY14" fmla="*/ 532451 h 924881"/>
                    <a:gd name="connsiteX15" fmla="*/ 20132 w 531577"/>
                    <a:gd name="connsiteY15" fmla="*/ 412436 h 924881"/>
                    <a:gd name="connsiteX16" fmla="*/ 17948 w 531577"/>
                    <a:gd name="connsiteY16" fmla="*/ 338791 h 924881"/>
                    <a:gd name="connsiteX17" fmla="*/ 24128 w 531577"/>
                    <a:gd name="connsiteY17" fmla="*/ 300274 h 924881"/>
                    <a:gd name="connsiteX0" fmla="*/ 24128 w 531577"/>
                    <a:gd name="connsiteY0" fmla="*/ 300274 h 924881"/>
                    <a:gd name="connsiteX1" fmla="*/ 227638 w 531577"/>
                    <a:gd name="connsiteY1" fmla="*/ 4767 h 924881"/>
                    <a:gd name="connsiteX2" fmla="*/ 511065 w 531577"/>
                    <a:gd name="connsiteY2" fmla="*/ 342090 h 924881"/>
                    <a:gd name="connsiteX3" fmla="*/ 517337 w 531577"/>
                    <a:gd name="connsiteY3" fmla="*/ 429581 h 924881"/>
                    <a:gd name="connsiteX4" fmla="*/ 504002 w 531577"/>
                    <a:gd name="connsiteY4" fmla="*/ 515306 h 924881"/>
                    <a:gd name="connsiteX5" fmla="*/ 460187 w 531577"/>
                    <a:gd name="connsiteY5" fmla="*/ 513401 h 924881"/>
                    <a:gd name="connsiteX6" fmla="*/ 443042 w 531577"/>
                    <a:gd name="connsiteY6" fmla="*/ 568646 h 924881"/>
                    <a:gd name="connsiteX7" fmla="*/ 441137 w 531577"/>
                    <a:gd name="connsiteY7" fmla="*/ 698186 h 924881"/>
                    <a:gd name="connsiteX8" fmla="*/ 463997 w 531577"/>
                    <a:gd name="connsiteY8" fmla="*/ 736286 h 924881"/>
                    <a:gd name="connsiteX9" fmla="*/ 267782 w 531577"/>
                    <a:gd name="connsiteY9" fmla="*/ 924881 h 924881"/>
                    <a:gd name="connsiteX10" fmla="*/ 84902 w 531577"/>
                    <a:gd name="connsiteY10" fmla="*/ 751526 h 924881"/>
                    <a:gd name="connsiteX11" fmla="*/ 79188 w 531577"/>
                    <a:gd name="connsiteY11" fmla="*/ 675327 h 924881"/>
                    <a:gd name="connsiteX12" fmla="*/ 65853 w 531577"/>
                    <a:gd name="connsiteY12" fmla="*/ 620082 h 924881"/>
                    <a:gd name="connsiteX13" fmla="*/ 48708 w 531577"/>
                    <a:gd name="connsiteY13" fmla="*/ 580077 h 924881"/>
                    <a:gd name="connsiteX14" fmla="*/ 42992 w 531577"/>
                    <a:gd name="connsiteY14" fmla="*/ 532451 h 924881"/>
                    <a:gd name="connsiteX15" fmla="*/ 20132 w 531577"/>
                    <a:gd name="connsiteY15" fmla="*/ 412436 h 924881"/>
                    <a:gd name="connsiteX16" fmla="*/ 17948 w 531577"/>
                    <a:gd name="connsiteY16" fmla="*/ 338791 h 924881"/>
                    <a:gd name="connsiteX17" fmla="*/ 24128 w 531577"/>
                    <a:gd name="connsiteY17" fmla="*/ 300274 h 924881"/>
                    <a:gd name="connsiteX0" fmla="*/ 24128 w 534791"/>
                    <a:gd name="connsiteY0" fmla="*/ 300274 h 924881"/>
                    <a:gd name="connsiteX1" fmla="*/ 227638 w 534791"/>
                    <a:gd name="connsiteY1" fmla="*/ 4767 h 924881"/>
                    <a:gd name="connsiteX2" fmla="*/ 511065 w 534791"/>
                    <a:gd name="connsiteY2" fmla="*/ 342090 h 924881"/>
                    <a:gd name="connsiteX3" fmla="*/ 517337 w 534791"/>
                    <a:gd name="connsiteY3" fmla="*/ 429581 h 924881"/>
                    <a:gd name="connsiteX4" fmla="*/ 504002 w 534791"/>
                    <a:gd name="connsiteY4" fmla="*/ 515306 h 924881"/>
                    <a:gd name="connsiteX5" fmla="*/ 460187 w 534791"/>
                    <a:gd name="connsiteY5" fmla="*/ 513401 h 924881"/>
                    <a:gd name="connsiteX6" fmla="*/ 443042 w 534791"/>
                    <a:gd name="connsiteY6" fmla="*/ 568646 h 924881"/>
                    <a:gd name="connsiteX7" fmla="*/ 441137 w 534791"/>
                    <a:gd name="connsiteY7" fmla="*/ 698186 h 924881"/>
                    <a:gd name="connsiteX8" fmla="*/ 463997 w 534791"/>
                    <a:gd name="connsiteY8" fmla="*/ 736286 h 924881"/>
                    <a:gd name="connsiteX9" fmla="*/ 267782 w 534791"/>
                    <a:gd name="connsiteY9" fmla="*/ 924881 h 924881"/>
                    <a:gd name="connsiteX10" fmla="*/ 84902 w 534791"/>
                    <a:gd name="connsiteY10" fmla="*/ 751526 h 924881"/>
                    <a:gd name="connsiteX11" fmla="*/ 79188 w 534791"/>
                    <a:gd name="connsiteY11" fmla="*/ 675327 h 924881"/>
                    <a:gd name="connsiteX12" fmla="*/ 65853 w 534791"/>
                    <a:gd name="connsiteY12" fmla="*/ 620082 h 924881"/>
                    <a:gd name="connsiteX13" fmla="*/ 48708 w 534791"/>
                    <a:gd name="connsiteY13" fmla="*/ 580077 h 924881"/>
                    <a:gd name="connsiteX14" fmla="*/ 42992 w 534791"/>
                    <a:gd name="connsiteY14" fmla="*/ 532451 h 924881"/>
                    <a:gd name="connsiteX15" fmla="*/ 20132 w 534791"/>
                    <a:gd name="connsiteY15" fmla="*/ 412436 h 924881"/>
                    <a:gd name="connsiteX16" fmla="*/ 17948 w 534791"/>
                    <a:gd name="connsiteY16" fmla="*/ 338791 h 924881"/>
                    <a:gd name="connsiteX17" fmla="*/ 24128 w 534791"/>
                    <a:gd name="connsiteY17" fmla="*/ 300274 h 924881"/>
                    <a:gd name="connsiteX0" fmla="*/ 24128 w 534791"/>
                    <a:gd name="connsiteY0" fmla="*/ 300274 h 924881"/>
                    <a:gd name="connsiteX1" fmla="*/ 227638 w 534791"/>
                    <a:gd name="connsiteY1" fmla="*/ 4767 h 924881"/>
                    <a:gd name="connsiteX2" fmla="*/ 511065 w 534791"/>
                    <a:gd name="connsiteY2" fmla="*/ 342090 h 924881"/>
                    <a:gd name="connsiteX3" fmla="*/ 517337 w 534791"/>
                    <a:gd name="connsiteY3" fmla="*/ 429581 h 924881"/>
                    <a:gd name="connsiteX4" fmla="*/ 504002 w 534791"/>
                    <a:gd name="connsiteY4" fmla="*/ 515306 h 924881"/>
                    <a:gd name="connsiteX5" fmla="*/ 460187 w 534791"/>
                    <a:gd name="connsiteY5" fmla="*/ 513401 h 924881"/>
                    <a:gd name="connsiteX6" fmla="*/ 443042 w 534791"/>
                    <a:gd name="connsiteY6" fmla="*/ 568646 h 924881"/>
                    <a:gd name="connsiteX7" fmla="*/ 441137 w 534791"/>
                    <a:gd name="connsiteY7" fmla="*/ 698186 h 924881"/>
                    <a:gd name="connsiteX8" fmla="*/ 463997 w 534791"/>
                    <a:gd name="connsiteY8" fmla="*/ 736286 h 924881"/>
                    <a:gd name="connsiteX9" fmla="*/ 267782 w 534791"/>
                    <a:gd name="connsiteY9" fmla="*/ 924881 h 924881"/>
                    <a:gd name="connsiteX10" fmla="*/ 84902 w 534791"/>
                    <a:gd name="connsiteY10" fmla="*/ 751526 h 924881"/>
                    <a:gd name="connsiteX11" fmla="*/ 79188 w 534791"/>
                    <a:gd name="connsiteY11" fmla="*/ 675327 h 924881"/>
                    <a:gd name="connsiteX12" fmla="*/ 65853 w 534791"/>
                    <a:gd name="connsiteY12" fmla="*/ 620082 h 924881"/>
                    <a:gd name="connsiteX13" fmla="*/ 48708 w 534791"/>
                    <a:gd name="connsiteY13" fmla="*/ 580077 h 924881"/>
                    <a:gd name="connsiteX14" fmla="*/ 42992 w 534791"/>
                    <a:gd name="connsiteY14" fmla="*/ 532451 h 924881"/>
                    <a:gd name="connsiteX15" fmla="*/ 20132 w 534791"/>
                    <a:gd name="connsiteY15" fmla="*/ 412436 h 924881"/>
                    <a:gd name="connsiteX16" fmla="*/ 17948 w 534791"/>
                    <a:gd name="connsiteY16" fmla="*/ 338791 h 924881"/>
                    <a:gd name="connsiteX17" fmla="*/ 24128 w 534791"/>
                    <a:gd name="connsiteY17" fmla="*/ 300274 h 924881"/>
                    <a:gd name="connsiteX0" fmla="*/ 24128 w 534791"/>
                    <a:gd name="connsiteY0" fmla="*/ 300274 h 924881"/>
                    <a:gd name="connsiteX1" fmla="*/ 227638 w 534791"/>
                    <a:gd name="connsiteY1" fmla="*/ 4767 h 924881"/>
                    <a:gd name="connsiteX2" fmla="*/ 511065 w 534791"/>
                    <a:gd name="connsiteY2" fmla="*/ 342090 h 924881"/>
                    <a:gd name="connsiteX3" fmla="*/ 517337 w 534791"/>
                    <a:gd name="connsiteY3" fmla="*/ 429581 h 924881"/>
                    <a:gd name="connsiteX4" fmla="*/ 504002 w 534791"/>
                    <a:gd name="connsiteY4" fmla="*/ 515306 h 924881"/>
                    <a:gd name="connsiteX5" fmla="*/ 460187 w 534791"/>
                    <a:gd name="connsiteY5" fmla="*/ 513401 h 924881"/>
                    <a:gd name="connsiteX6" fmla="*/ 443042 w 534791"/>
                    <a:gd name="connsiteY6" fmla="*/ 568646 h 924881"/>
                    <a:gd name="connsiteX7" fmla="*/ 441137 w 534791"/>
                    <a:gd name="connsiteY7" fmla="*/ 698186 h 924881"/>
                    <a:gd name="connsiteX8" fmla="*/ 463997 w 534791"/>
                    <a:gd name="connsiteY8" fmla="*/ 736286 h 924881"/>
                    <a:gd name="connsiteX9" fmla="*/ 267782 w 534791"/>
                    <a:gd name="connsiteY9" fmla="*/ 924881 h 924881"/>
                    <a:gd name="connsiteX10" fmla="*/ 84902 w 534791"/>
                    <a:gd name="connsiteY10" fmla="*/ 751526 h 924881"/>
                    <a:gd name="connsiteX11" fmla="*/ 75378 w 534791"/>
                    <a:gd name="connsiteY11" fmla="*/ 675327 h 924881"/>
                    <a:gd name="connsiteX12" fmla="*/ 65853 w 534791"/>
                    <a:gd name="connsiteY12" fmla="*/ 620082 h 924881"/>
                    <a:gd name="connsiteX13" fmla="*/ 48708 w 534791"/>
                    <a:gd name="connsiteY13" fmla="*/ 580077 h 924881"/>
                    <a:gd name="connsiteX14" fmla="*/ 42992 w 534791"/>
                    <a:gd name="connsiteY14" fmla="*/ 532451 h 924881"/>
                    <a:gd name="connsiteX15" fmla="*/ 20132 w 534791"/>
                    <a:gd name="connsiteY15" fmla="*/ 412436 h 924881"/>
                    <a:gd name="connsiteX16" fmla="*/ 17948 w 534791"/>
                    <a:gd name="connsiteY16" fmla="*/ 338791 h 924881"/>
                    <a:gd name="connsiteX17" fmla="*/ 24128 w 534791"/>
                    <a:gd name="connsiteY17" fmla="*/ 300274 h 924881"/>
                    <a:gd name="connsiteX0" fmla="*/ 24128 w 534791"/>
                    <a:gd name="connsiteY0" fmla="*/ 300274 h 924881"/>
                    <a:gd name="connsiteX1" fmla="*/ 227638 w 534791"/>
                    <a:gd name="connsiteY1" fmla="*/ 4767 h 924881"/>
                    <a:gd name="connsiteX2" fmla="*/ 511065 w 534791"/>
                    <a:gd name="connsiteY2" fmla="*/ 342090 h 924881"/>
                    <a:gd name="connsiteX3" fmla="*/ 517337 w 534791"/>
                    <a:gd name="connsiteY3" fmla="*/ 429581 h 924881"/>
                    <a:gd name="connsiteX4" fmla="*/ 504002 w 534791"/>
                    <a:gd name="connsiteY4" fmla="*/ 515306 h 924881"/>
                    <a:gd name="connsiteX5" fmla="*/ 460187 w 534791"/>
                    <a:gd name="connsiteY5" fmla="*/ 513401 h 924881"/>
                    <a:gd name="connsiteX6" fmla="*/ 443042 w 534791"/>
                    <a:gd name="connsiteY6" fmla="*/ 568646 h 924881"/>
                    <a:gd name="connsiteX7" fmla="*/ 441137 w 534791"/>
                    <a:gd name="connsiteY7" fmla="*/ 698186 h 924881"/>
                    <a:gd name="connsiteX8" fmla="*/ 463997 w 534791"/>
                    <a:gd name="connsiteY8" fmla="*/ 736286 h 924881"/>
                    <a:gd name="connsiteX9" fmla="*/ 267782 w 534791"/>
                    <a:gd name="connsiteY9" fmla="*/ 924881 h 924881"/>
                    <a:gd name="connsiteX10" fmla="*/ 84902 w 534791"/>
                    <a:gd name="connsiteY10" fmla="*/ 751526 h 924881"/>
                    <a:gd name="connsiteX11" fmla="*/ 75378 w 534791"/>
                    <a:gd name="connsiteY11" fmla="*/ 675327 h 924881"/>
                    <a:gd name="connsiteX12" fmla="*/ 62043 w 534791"/>
                    <a:gd name="connsiteY12" fmla="*/ 625797 h 924881"/>
                    <a:gd name="connsiteX13" fmla="*/ 48708 w 534791"/>
                    <a:gd name="connsiteY13" fmla="*/ 580077 h 924881"/>
                    <a:gd name="connsiteX14" fmla="*/ 42992 w 534791"/>
                    <a:gd name="connsiteY14" fmla="*/ 532451 h 924881"/>
                    <a:gd name="connsiteX15" fmla="*/ 20132 w 534791"/>
                    <a:gd name="connsiteY15" fmla="*/ 412436 h 924881"/>
                    <a:gd name="connsiteX16" fmla="*/ 17948 w 534791"/>
                    <a:gd name="connsiteY16" fmla="*/ 338791 h 924881"/>
                    <a:gd name="connsiteX17" fmla="*/ 24128 w 534791"/>
                    <a:gd name="connsiteY17" fmla="*/ 300274 h 92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4791" h="924881">
                      <a:moveTo>
                        <a:pt x="24128" y="300274"/>
                      </a:moveTo>
                      <a:cubicBezTo>
                        <a:pt x="-16295" y="192789"/>
                        <a:pt x="41428" y="-35795"/>
                        <a:pt x="227638" y="4767"/>
                      </a:cubicBezTo>
                      <a:cubicBezTo>
                        <a:pt x="534606" y="-30081"/>
                        <a:pt x="569950" y="220665"/>
                        <a:pt x="511065" y="342090"/>
                      </a:cubicBezTo>
                      <a:cubicBezTo>
                        <a:pt x="530301" y="356014"/>
                        <a:pt x="541916" y="381367"/>
                        <a:pt x="517337" y="429581"/>
                      </a:cubicBezTo>
                      <a:cubicBezTo>
                        <a:pt x="528132" y="452441"/>
                        <a:pt x="527497" y="477206"/>
                        <a:pt x="504002" y="515306"/>
                      </a:cubicBezTo>
                      <a:lnTo>
                        <a:pt x="460187" y="513401"/>
                      </a:lnTo>
                      <a:cubicBezTo>
                        <a:pt x="460187" y="522291"/>
                        <a:pt x="462092" y="554041"/>
                        <a:pt x="443042" y="568646"/>
                      </a:cubicBezTo>
                      <a:lnTo>
                        <a:pt x="441137" y="698186"/>
                      </a:lnTo>
                      <a:lnTo>
                        <a:pt x="463997" y="736286"/>
                      </a:lnTo>
                      <a:lnTo>
                        <a:pt x="267782" y="924881"/>
                      </a:lnTo>
                      <a:lnTo>
                        <a:pt x="84902" y="751526"/>
                      </a:lnTo>
                      <a:lnTo>
                        <a:pt x="75378" y="675327"/>
                      </a:lnTo>
                      <a:cubicBezTo>
                        <a:pt x="70298" y="653420"/>
                        <a:pt x="67123" y="641672"/>
                        <a:pt x="62043" y="625797"/>
                      </a:cubicBezTo>
                      <a:cubicBezTo>
                        <a:pt x="47438" y="606112"/>
                        <a:pt x="51566" y="595000"/>
                        <a:pt x="48708" y="580077"/>
                      </a:cubicBezTo>
                      <a:cubicBezTo>
                        <a:pt x="50295" y="560074"/>
                        <a:pt x="47755" y="560391"/>
                        <a:pt x="42992" y="532451"/>
                      </a:cubicBezTo>
                      <a:cubicBezTo>
                        <a:pt x="-16063" y="511496"/>
                        <a:pt x="16322" y="442916"/>
                        <a:pt x="20132" y="412436"/>
                      </a:cubicBezTo>
                      <a:cubicBezTo>
                        <a:pt x="-14886" y="353598"/>
                        <a:pt x="3436" y="351909"/>
                        <a:pt x="17948" y="338791"/>
                      </a:cubicBezTo>
                      <a:cubicBezTo>
                        <a:pt x="25723" y="327857"/>
                        <a:pt x="22068" y="313113"/>
                        <a:pt x="24128" y="300274"/>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06" name="Group 105"/>
                <p:cNvGrpSpPr/>
                <p:nvPr/>
              </p:nvGrpSpPr>
              <p:grpSpPr>
                <a:xfrm>
                  <a:off x="5883524" y="1397273"/>
                  <a:ext cx="1987796" cy="4965290"/>
                  <a:chOff x="6543170" y="445650"/>
                  <a:chExt cx="2479325" cy="6193076"/>
                </a:xfrm>
              </p:grpSpPr>
              <p:sp>
                <p:nvSpPr>
                  <p:cNvPr id="107" name="Rectangle 4"/>
                  <p:cNvSpPr/>
                  <p:nvPr/>
                </p:nvSpPr>
                <p:spPr>
                  <a:xfrm>
                    <a:off x="6543170" y="537252"/>
                    <a:ext cx="2479325" cy="6101474"/>
                  </a:xfrm>
                  <a:custGeom>
                    <a:avLst/>
                    <a:gdLst>
                      <a:gd name="connsiteX0" fmla="*/ 0 w 2286000"/>
                      <a:gd name="connsiteY0" fmla="*/ 0 h 2057400"/>
                      <a:gd name="connsiteX1" fmla="*/ 2286000 w 2286000"/>
                      <a:gd name="connsiteY1" fmla="*/ 0 h 2057400"/>
                      <a:gd name="connsiteX2" fmla="*/ 2286000 w 2286000"/>
                      <a:gd name="connsiteY2" fmla="*/ 2057400 h 2057400"/>
                      <a:gd name="connsiteX3" fmla="*/ 0 w 2286000"/>
                      <a:gd name="connsiteY3" fmla="*/ 2057400 h 2057400"/>
                      <a:gd name="connsiteX4" fmla="*/ 0 w 2286000"/>
                      <a:gd name="connsiteY4" fmla="*/ 0 h 2057400"/>
                      <a:gd name="connsiteX0" fmla="*/ 0 w 2286000"/>
                      <a:gd name="connsiteY0" fmla="*/ 121740 h 2179140"/>
                      <a:gd name="connsiteX1" fmla="*/ 1942424 w 2286000"/>
                      <a:gd name="connsiteY1" fmla="*/ 0 h 2179140"/>
                      <a:gd name="connsiteX2" fmla="*/ 2286000 w 2286000"/>
                      <a:gd name="connsiteY2" fmla="*/ 2179140 h 2179140"/>
                      <a:gd name="connsiteX3" fmla="*/ 0 w 2286000"/>
                      <a:gd name="connsiteY3" fmla="*/ 2179140 h 2179140"/>
                      <a:gd name="connsiteX4" fmla="*/ 0 w 2286000"/>
                      <a:gd name="connsiteY4" fmla="*/ 121740 h 2179140"/>
                      <a:gd name="connsiteX0" fmla="*/ 0 w 2286000"/>
                      <a:gd name="connsiteY0" fmla="*/ 121740 h 2179140"/>
                      <a:gd name="connsiteX1" fmla="*/ 1247606 w 2286000"/>
                      <a:gd name="connsiteY1" fmla="*/ 42835 h 2179140"/>
                      <a:gd name="connsiteX2" fmla="*/ 1942424 w 2286000"/>
                      <a:gd name="connsiteY2" fmla="*/ 0 h 2179140"/>
                      <a:gd name="connsiteX3" fmla="*/ 2286000 w 2286000"/>
                      <a:gd name="connsiteY3" fmla="*/ 2179140 h 2179140"/>
                      <a:gd name="connsiteX4" fmla="*/ 0 w 2286000"/>
                      <a:gd name="connsiteY4" fmla="*/ 2179140 h 2179140"/>
                      <a:gd name="connsiteX5" fmla="*/ 0 w 2286000"/>
                      <a:gd name="connsiteY5" fmla="*/ 121740 h 2179140"/>
                      <a:gd name="connsiteX0" fmla="*/ 0 w 2286000"/>
                      <a:gd name="connsiteY0" fmla="*/ 281804 h 2339204"/>
                      <a:gd name="connsiteX1" fmla="*/ 1466737 w 2286000"/>
                      <a:gd name="connsiteY1" fmla="*/ 0 h 2339204"/>
                      <a:gd name="connsiteX2" fmla="*/ 1942424 w 2286000"/>
                      <a:gd name="connsiteY2" fmla="*/ 160064 h 2339204"/>
                      <a:gd name="connsiteX3" fmla="*/ 2286000 w 2286000"/>
                      <a:gd name="connsiteY3" fmla="*/ 2339204 h 2339204"/>
                      <a:gd name="connsiteX4" fmla="*/ 0 w 2286000"/>
                      <a:gd name="connsiteY4" fmla="*/ 2339204 h 2339204"/>
                      <a:gd name="connsiteX5" fmla="*/ 0 w 2286000"/>
                      <a:gd name="connsiteY5"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2286000 w 2286000"/>
                      <a:gd name="connsiteY3" fmla="*/ 2339204 h 2339204"/>
                      <a:gd name="connsiteX4" fmla="*/ 0 w 2286000"/>
                      <a:gd name="connsiteY4" fmla="*/ 2339204 h 2339204"/>
                      <a:gd name="connsiteX5" fmla="*/ 0 w 2286000"/>
                      <a:gd name="connsiteY5"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2286000 w 2286000"/>
                      <a:gd name="connsiteY3" fmla="*/ 2339204 h 2339204"/>
                      <a:gd name="connsiteX4" fmla="*/ 0 w 2286000"/>
                      <a:gd name="connsiteY4" fmla="*/ 2339204 h 2339204"/>
                      <a:gd name="connsiteX5" fmla="*/ 0 w 2286000"/>
                      <a:gd name="connsiteY5"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1978044 w 2286000"/>
                      <a:gd name="connsiteY3" fmla="*/ 378745 h 2339204"/>
                      <a:gd name="connsiteX4" fmla="*/ 2286000 w 2286000"/>
                      <a:gd name="connsiteY4" fmla="*/ 2339204 h 2339204"/>
                      <a:gd name="connsiteX5" fmla="*/ 0 w 2286000"/>
                      <a:gd name="connsiteY5" fmla="*/ 2339204 h 2339204"/>
                      <a:gd name="connsiteX6" fmla="*/ 0 w 2286000"/>
                      <a:gd name="connsiteY6"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2099784 w 2286000"/>
                      <a:gd name="connsiteY3" fmla="*/ 316523 h 2339204"/>
                      <a:gd name="connsiteX4" fmla="*/ 2286000 w 2286000"/>
                      <a:gd name="connsiteY4" fmla="*/ 2339204 h 2339204"/>
                      <a:gd name="connsiteX5" fmla="*/ 0 w 2286000"/>
                      <a:gd name="connsiteY5" fmla="*/ 2339204 h 2339204"/>
                      <a:gd name="connsiteX6" fmla="*/ 0 w 2286000"/>
                      <a:gd name="connsiteY6"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2099784 w 2286000"/>
                      <a:gd name="connsiteY3" fmla="*/ 316523 h 2339204"/>
                      <a:gd name="connsiteX4" fmla="*/ 2286000 w 2286000"/>
                      <a:gd name="connsiteY4" fmla="*/ 2339204 h 2339204"/>
                      <a:gd name="connsiteX5" fmla="*/ 0 w 2286000"/>
                      <a:gd name="connsiteY5" fmla="*/ 2339204 h 2339204"/>
                      <a:gd name="connsiteX6" fmla="*/ 0 w 2286000"/>
                      <a:gd name="connsiteY6"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2099784 w 2286000"/>
                      <a:gd name="connsiteY3" fmla="*/ 316523 h 2339204"/>
                      <a:gd name="connsiteX4" fmla="*/ 2286000 w 2286000"/>
                      <a:gd name="connsiteY4" fmla="*/ 2339204 h 2339204"/>
                      <a:gd name="connsiteX5" fmla="*/ 0 w 2286000"/>
                      <a:gd name="connsiteY5" fmla="*/ 2339204 h 2339204"/>
                      <a:gd name="connsiteX6" fmla="*/ 0 w 2286000"/>
                      <a:gd name="connsiteY6"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2099784 w 2286000"/>
                      <a:gd name="connsiteY3" fmla="*/ 316523 h 2339204"/>
                      <a:gd name="connsiteX4" fmla="*/ 2286000 w 2286000"/>
                      <a:gd name="connsiteY4" fmla="*/ 2339204 h 2339204"/>
                      <a:gd name="connsiteX5" fmla="*/ 0 w 2286000"/>
                      <a:gd name="connsiteY5" fmla="*/ 2339204 h 2339204"/>
                      <a:gd name="connsiteX6" fmla="*/ 0 w 2286000"/>
                      <a:gd name="connsiteY6" fmla="*/ 281804 h 2339204"/>
                      <a:gd name="connsiteX0" fmla="*/ 0 w 2286000"/>
                      <a:gd name="connsiteY0" fmla="*/ 281804 h 2339204"/>
                      <a:gd name="connsiteX1" fmla="*/ 1301712 w 2286000"/>
                      <a:gd name="connsiteY1" fmla="*/ 35168 h 2339204"/>
                      <a:gd name="connsiteX2" fmla="*/ 1466737 w 2286000"/>
                      <a:gd name="connsiteY2" fmla="*/ 0 h 2339204"/>
                      <a:gd name="connsiteX3" fmla="*/ 1942424 w 2286000"/>
                      <a:gd name="connsiteY3" fmla="*/ 160064 h 2339204"/>
                      <a:gd name="connsiteX4" fmla="*/ 2099784 w 2286000"/>
                      <a:gd name="connsiteY4" fmla="*/ 316523 h 2339204"/>
                      <a:gd name="connsiteX5" fmla="*/ 2286000 w 2286000"/>
                      <a:gd name="connsiteY5" fmla="*/ 2339204 h 2339204"/>
                      <a:gd name="connsiteX6" fmla="*/ 0 w 2286000"/>
                      <a:gd name="connsiteY6" fmla="*/ 2339204 h 2339204"/>
                      <a:gd name="connsiteX7" fmla="*/ 0 w 2286000"/>
                      <a:gd name="connsiteY7" fmla="*/ 281804 h 2339204"/>
                      <a:gd name="connsiteX0" fmla="*/ 0 w 2286000"/>
                      <a:gd name="connsiteY0" fmla="*/ 444124 h 2501524"/>
                      <a:gd name="connsiteX1" fmla="*/ 1204321 w 2286000"/>
                      <a:gd name="connsiteY1" fmla="*/ 0 h 2501524"/>
                      <a:gd name="connsiteX2" fmla="*/ 1466737 w 2286000"/>
                      <a:gd name="connsiteY2" fmla="*/ 162320 h 2501524"/>
                      <a:gd name="connsiteX3" fmla="*/ 1942424 w 2286000"/>
                      <a:gd name="connsiteY3" fmla="*/ 322384 h 2501524"/>
                      <a:gd name="connsiteX4" fmla="*/ 2099784 w 2286000"/>
                      <a:gd name="connsiteY4" fmla="*/ 478843 h 2501524"/>
                      <a:gd name="connsiteX5" fmla="*/ 2286000 w 2286000"/>
                      <a:gd name="connsiteY5" fmla="*/ 2501524 h 2501524"/>
                      <a:gd name="connsiteX6" fmla="*/ 0 w 2286000"/>
                      <a:gd name="connsiteY6" fmla="*/ 2501524 h 2501524"/>
                      <a:gd name="connsiteX7" fmla="*/ 0 w 2286000"/>
                      <a:gd name="connsiteY7" fmla="*/ 444124 h 2501524"/>
                      <a:gd name="connsiteX0" fmla="*/ 0 w 2286000"/>
                      <a:gd name="connsiteY0" fmla="*/ 454182 h 2511582"/>
                      <a:gd name="connsiteX1" fmla="*/ 1204321 w 2286000"/>
                      <a:gd name="connsiteY1" fmla="*/ 10058 h 2511582"/>
                      <a:gd name="connsiteX2" fmla="*/ 1466737 w 2286000"/>
                      <a:gd name="connsiteY2" fmla="*/ 172378 h 2511582"/>
                      <a:gd name="connsiteX3" fmla="*/ 1942424 w 2286000"/>
                      <a:gd name="connsiteY3" fmla="*/ 332442 h 2511582"/>
                      <a:gd name="connsiteX4" fmla="*/ 2099784 w 2286000"/>
                      <a:gd name="connsiteY4" fmla="*/ 488901 h 2511582"/>
                      <a:gd name="connsiteX5" fmla="*/ 2286000 w 2286000"/>
                      <a:gd name="connsiteY5" fmla="*/ 2511582 h 2511582"/>
                      <a:gd name="connsiteX6" fmla="*/ 0 w 2286000"/>
                      <a:gd name="connsiteY6" fmla="*/ 2511582 h 2511582"/>
                      <a:gd name="connsiteX7" fmla="*/ 0 w 2286000"/>
                      <a:gd name="connsiteY7" fmla="*/ 454182 h 2511582"/>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286000 w 2286000"/>
                      <a:gd name="connsiteY5" fmla="*/ 2510750 h 2510750"/>
                      <a:gd name="connsiteX6" fmla="*/ 0 w 2286000"/>
                      <a:gd name="connsiteY6" fmla="*/ 2510750 h 2510750"/>
                      <a:gd name="connsiteX7" fmla="*/ 0 w 2286000"/>
                      <a:gd name="connsiteY7"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286000 w 2286000"/>
                      <a:gd name="connsiteY5" fmla="*/ 2510750 h 2510750"/>
                      <a:gd name="connsiteX6" fmla="*/ 0 w 2286000"/>
                      <a:gd name="connsiteY6" fmla="*/ 2510750 h 2510750"/>
                      <a:gd name="connsiteX7" fmla="*/ 0 w 2286000"/>
                      <a:gd name="connsiteY7"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29542 w 2286000"/>
                      <a:gd name="connsiteY5" fmla="*/ 820823 h 2510750"/>
                      <a:gd name="connsiteX6" fmla="*/ 2286000 w 2286000"/>
                      <a:gd name="connsiteY6" fmla="*/ 2510750 h 2510750"/>
                      <a:gd name="connsiteX7" fmla="*/ 0 w 2286000"/>
                      <a:gd name="connsiteY7" fmla="*/ 2510750 h 2510750"/>
                      <a:gd name="connsiteX8" fmla="*/ 0 w 2286000"/>
                      <a:gd name="connsiteY8"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286000 w 2286000"/>
                      <a:gd name="connsiteY6" fmla="*/ 2510750 h 2510750"/>
                      <a:gd name="connsiteX7" fmla="*/ 0 w 2286000"/>
                      <a:gd name="connsiteY7" fmla="*/ 2510750 h 2510750"/>
                      <a:gd name="connsiteX8" fmla="*/ 0 w 2286000"/>
                      <a:gd name="connsiteY8"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286000 w 2286000"/>
                      <a:gd name="connsiteY6" fmla="*/ 2510750 h 2510750"/>
                      <a:gd name="connsiteX7" fmla="*/ 0 w 2286000"/>
                      <a:gd name="connsiteY7" fmla="*/ 2510750 h 2510750"/>
                      <a:gd name="connsiteX8" fmla="*/ 0 w 2286000"/>
                      <a:gd name="connsiteY8"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286000 w 2286000"/>
                      <a:gd name="connsiteY7" fmla="*/ 2510750 h 2510750"/>
                      <a:gd name="connsiteX8" fmla="*/ 0 w 2286000"/>
                      <a:gd name="connsiteY8" fmla="*/ 2510750 h 2510750"/>
                      <a:gd name="connsiteX9" fmla="*/ 0 w 2286000"/>
                      <a:gd name="connsiteY9"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286000 w 2286000"/>
                      <a:gd name="connsiteY7" fmla="*/ 2510750 h 2510750"/>
                      <a:gd name="connsiteX8" fmla="*/ 0 w 2286000"/>
                      <a:gd name="connsiteY8" fmla="*/ 2510750 h 2510750"/>
                      <a:gd name="connsiteX9" fmla="*/ 0 w 2286000"/>
                      <a:gd name="connsiteY9"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286000 w 2286000"/>
                      <a:gd name="connsiteY7" fmla="*/ 2510750 h 2510750"/>
                      <a:gd name="connsiteX8" fmla="*/ 0 w 2286000"/>
                      <a:gd name="connsiteY8" fmla="*/ 2510750 h 2510750"/>
                      <a:gd name="connsiteX9" fmla="*/ 0 w 2286000"/>
                      <a:gd name="connsiteY9"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286000 w 2286000"/>
                      <a:gd name="connsiteY7" fmla="*/ 2510750 h 2510750"/>
                      <a:gd name="connsiteX8" fmla="*/ 0 w 2286000"/>
                      <a:gd name="connsiteY8" fmla="*/ 2510750 h 2510750"/>
                      <a:gd name="connsiteX9" fmla="*/ 0 w 2286000"/>
                      <a:gd name="connsiteY9"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286000 w 2286000"/>
                      <a:gd name="connsiteY7" fmla="*/ 2510750 h 2510750"/>
                      <a:gd name="connsiteX8" fmla="*/ 0 w 2286000"/>
                      <a:gd name="connsiteY8" fmla="*/ 2510750 h 2510750"/>
                      <a:gd name="connsiteX9" fmla="*/ 0 w 2286000"/>
                      <a:gd name="connsiteY9"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56595 w 2286000"/>
                      <a:gd name="connsiteY7" fmla="*/ 996670 h 2510750"/>
                      <a:gd name="connsiteX8" fmla="*/ 2286000 w 2286000"/>
                      <a:gd name="connsiteY8" fmla="*/ 2510750 h 2510750"/>
                      <a:gd name="connsiteX9" fmla="*/ 0 w 2286000"/>
                      <a:gd name="connsiteY9" fmla="*/ 2510750 h 2510750"/>
                      <a:gd name="connsiteX10" fmla="*/ 0 w 2286000"/>
                      <a:gd name="connsiteY10"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56595 w 2286000"/>
                      <a:gd name="connsiteY7" fmla="*/ 996670 h 2510750"/>
                      <a:gd name="connsiteX8" fmla="*/ 2286000 w 2286000"/>
                      <a:gd name="connsiteY8" fmla="*/ 2510750 h 2510750"/>
                      <a:gd name="connsiteX9" fmla="*/ 0 w 2286000"/>
                      <a:gd name="connsiteY9" fmla="*/ 2510750 h 2510750"/>
                      <a:gd name="connsiteX10" fmla="*/ 0 w 2286000"/>
                      <a:gd name="connsiteY10"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3069 w 2286000"/>
                      <a:gd name="connsiteY7" fmla="*/ 991260 h 2510750"/>
                      <a:gd name="connsiteX8" fmla="*/ 2286000 w 2286000"/>
                      <a:gd name="connsiteY8" fmla="*/ 2510750 h 2510750"/>
                      <a:gd name="connsiteX9" fmla="*/ 0 w 2286000"/>
                      <a:gd name="connsiteY9" fmla="*/ 2510750 h 2510750"/>
                      <a:gd name="connsiteX10" fmla="*/ 0 w 2286000"/>
                      <a:gd name="connsiteY10"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286000 w 2286000"/>
                      <a:gd name="connsiteY8" fmla="*/ 2510750 h 2510750"/>
                      <a:gd name="connsiteX9" fmla="*/ 0 w 2286000"/>
                      <a:gd name="connsiteY9" fmla="*/ 2510750 h 2510750"/>
                      <a:gd name="connsiteX10" fmla="*/ 0 w 2286000"/>
                      <a:gd name="connsiteY10"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286000 w 2286000"/>
                      <a:gd name="connsiteY8" fmla="*/ 2510750 h 2510750"/>
                      <a:gd name="connsiteX9" fmla="*/ 0 w 2286000"/>
                      <a:gd name="connsiteY9" fmla="*/ 2510750 h 2510750"/>
                      <a:gd name="connsiteX10" fmla="*/ 0 w 2286000"/>
                      <a:gd name="connsiteY10"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7175 w 2286000"/>
                      <a:gd name="connsiteY8" fmla="*/ 1529619 h 2510750"/>
                      <a:gd name="connsiteX9" fmla="*/ 2286000 w 2286000"/>
                      <a:gd name="connsiteY9" fmla="*/ 2510750 h 2510750"/>
                      <a:gd name="connsiteX10" fmla="*/ 0 w 2286000"/>
                      <a:gd name="connsiteY10" fmla="*/ 2510750 h 2510750"/>
                      <a:gd name="connsiteX11" fmla="*/ 0 w 2286000"/>
                      <a:gd name="connsiteY11"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86000 w 2286000"/>
                      <a:gd name="connsiteY9" fmla="*/ 2510750 h 2510750"/>
                      <a:gd name="connsiteX10" fmla="*/ 0 w 2286000"/>
                      <a:gd name="connsiteY10" fmla="*/ 2510750 h 2510750"/>
                      <a:gd name="connsiteX11" fmla="*/ 0 w 2286000"/>
                      <a:gd name="connsiteY11"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86000 w 2286000"/>
                      <a:gd name="connsiteY9" fmla="*/ 2510750 h 2510750"/>
                      <a:gd name="connsiteX10" fmla="*/ 0 w 2286000"/>
                      <a:gd name="connsiteY10" fmla="*/ 2510750 h 2510750"/>
                      <a:gd name="connsiteX11" fmla="*/ 0 w 2286000"/>
                      <a:gd name="connsiteY11"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86000 w 2286000"/>
                      <a:gd name="connsiteY9" fmla="*/ 2510750 h 2510750"/>
                      <a:gd name="connsiteX10" fmla="*/ 0 w 2286000"/>
                      <a:gd name="connsiteY10" fmla="*/ 2510750 h 2510750"/>
                      <a:gd name="connsiteX11" fmla="*/ 0 w 2286000"/>
                      <a:gd name="connsiteY11"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43166 w 2286000"/>
                      <a:gd name="connsiteY9" fmla="*/ 1927301 h 2510750"/>
                      <a:gd name="connsiteX10" fmla="*/ 2286000 w 2286000"/>
                      <a:gd name="connsiteY10" fmla="*/ 2510750 h 2510750"/>
                      <a:gd name="connsiteX11" fmla="*/ 0 w 2286000"/>
                      <a:gd name="connsiteY11" fmla="*/ 2510750 h 2510750"/>
                      <a:gd name="connsiteX12" fmla="*/ 0 w 2286000"/>
                      <a:gd name="connsiteY12"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18818 w 2286000"/>
                      <a:gd name="connsiteY9" fmla="*/ 1932712 h 2510750"/>
                      <a:gd name="connsiteX10" fmla="*/ 2286000 w 2286000"/>
                      <a:gd name="connsiteY10" fmla="*/ 2510750 h 2510750"/>
                      <a:gd name="connsiteX11" fmla="*/ 0 w 2286000"/>
                      <a:gd name="connsiteY11" fmla="*/ 2510750 h 2510750"/>
                      <a:gd name="connsiteX12" fmla="*/ 0 w 2286000"/>
                      <a:gd name="connsiteY12"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18818 w 2286000"/>
                      <a:gd name="connsiteY9" fmla="*/ 1932712 h 2510750"/>
                      <a:gd name="connsiteX10" fmla="*/ 2286000 w 2286000"/>
                      <a:gd name="connsiteY10" fmla="*/ 2510750 h 2510750"/>
                      <a:gd name="connsiteX11" fmla="*/ 0 w 2286000"/>
                      <a:gd name="connsiteY11" fmla="*/ 2510750 h 2510750"/>
                      <a:gd name="connsiteX12" fmla="*/ 0 w 2286000"/>
                      <a:gd name="connsiteY12"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18818 w 2286000"/>
                      <a:gd name="connsiteY9" fmla="*/ 1932712 h 2510750"/>
                      <a:gd name="connsiteX10" fmla="*/ 2286000 w 2286000"/>
                      <a:gd name="connsiteY10" fmla="*/ 2510750 h 2510750"/>
                      <a:gd name="connsiteX11" fmla="*/ 0 w 2286000"/>
                      <a:gd name="connsiteY11" fmla="*/ 2510750 h 2510750"/>
                      <a:gd name="connsiteX12" fmla="*/ 0 w 2286000"/>
                      <a:gd name="connsiteY12" fmla="*/ 453350 h 2510750"/>
                      <a:gd name="connsiteX0" fmla="*/ 0 w 2240699"/>
                      <a:gd name="connsiteY0" fmla="*/ 453350 h 2510750"/>
                      <a:gd name="connsiteX1" fmla="*/ 1204321 w 2240699"/>
                      <a:gd name="connsiteY1" fmla="*/ 9226 h 2510750"/>
                      <a:gd name="connsiteX2" fmla="*/ 1466737 w 2240699"/>
                      <a:gd name="connsiteY2" fmla="*/ 171546 h 2510750"/>
                      <a:gd name="connsiteX3" fmla="*/ 1942424 w 2240699"/>
                      <a:gd name="connsiteY3" fmla="*/ 331610 h 2510750"/>
                      <a:gd name="connsiteX4" fmla="*/ 2099784 w 2240699"/>
                      <a:gd name="connsiteY4" fmla="*/ 488069 h 2510750"/>
                      <a:gd name="connsiteX5" fmla="*/ 2132247 w 2240699"/>
                      <a:gd name="connsiteY5" fmla="*/ 815412 h 2510750"/>
                      <a:gd name="connsiteX6" fmla="*/ 2145774 w 2240699"/>
                      <a:gd name="connsiteY6" fmla="*/ 910099 h 2510750"/>
                      <a:gd name="connsiteX7" fmla="*/ 2148480 w 2240699"/>
                      <a:gd name="connsiteY7" fmla="*/ 999376 h 2510750"/>
                      <a:gd name="connsiteX8" fmla="*/ 2191765 w 2240699"/>
                      <a:gd name="connsiteY8" fmla="*/ 1167105 h 2510750"/>
                      <a:gd name="connsiteX9" fmla="*/ 2218818 w 2240699"/>
                      <a:gd name="connsiteY9" fmla="*/ 1932712 h 2510750"/>
                      <a:gd name="connsiteX10" fmla="*/ 1788220 w 2240699"/>
                      <a:gd name="connsiteY10" fmla="*/ 2221280 h 2510750"/>
                      <a:gd name="connsiteX11" fmla="*/ 0 w 2240699"/>
                      <a:gd name="connsiteY11" fmla="*/ 2510750 h 2510750"/>
                      <a:gd name="connsiteX12" fmla="*/ 0 w 2240699"/>
                      <a:gd name="connsiteY12" fmla="*/ 453350 h 2510750"/>
                      <a:gd name="connsiteX0" fmla="*/ 0 w 2240699"/>
                      <a:gd name="connsiteY0" fmla="*/ 453350 h 2510750"/>
                      <a:gd name="connsiteX1" fmla="*/ 1204321 w 2240699"/>
                      <a:gd name="connsiteY1" fmla="*/ 9226 h 2510750"/>
                      <a:gd name="connsiteX2" fmla="*/ 1466737 w 2240699"/>
                      <a:gd name="connsiteY2" fmla="*/ 171546 h 2510750"/>
                      <a:gd name="connsiteX3" fmla="*/ 1942424 w 2240699"/>
                      <a:gd name="connsiteY3" fmla="*/ 331610 h 2510750"/>
                      <a:gd name="connsiteX4" fmla="*/ 2099784 w 2240699"/>
                      <a:gd name="connsiteY4" fmla="*/ 488069 h 2510750"/>
                      <a:gd name="connsiteX5" fmla="*/ 2132247 w 2240699"/>
                      <a:gd name="connsiteY5" fmla="*/ 815412 h 2510750"/>
                      <a:gd name="connsiteX6" fmla="*/ 2145774 w 2240699"/>
                      <a:gd name="connsiteY6" fmla="*/ 910099 h 2510750"/>
                      <a:gd name="connsiteX7" fmla="*/ 2148480 w 2240699"/>
                      <a:gd name="connsiteY7" fmla="*/ 999376 h 2510750"/>
                      <a:gd name="connsiteX8" fmla="*/ 2191765 w 2240699"/>
                      <a:gd name="connsiteY8" fmla="*/ 1167105 h 2510750"/>
                      <a:gd name="connsiteX9" fmla="*/ 2218818 w 2240699"/>
                      <a:gd name="connsiteY9" fmla="*/ 1932712 h 2510750"/>
                      <a:gd name="connsiteX10" fmla="*/ 1788220 w 2240699"/>
                      <a:gd name="connsiteY10" fmla="*/ 2221280 h 2510750"/>
                      <a:gd name="connsiteX11" fmla="*/ 0 w 2240699"/>
                      <a:gd name="connsiteY11" fmla="*/ 2510750 h 2510750"/>
                      <a:gd name="connsiteX12" fmla="*/ 0 w 2240699"/>
                      <a:gd name="connsiteY12" fmla="*/ 453350 h 2510750"/>
                      <a:gd name="connsiteX0" fmla="*/ 0 w 2240699"/>
                      <a:gd name="connsiteY0" fmla="*/ 453350 h 2510750"/>
                      <a:gd name="connsiteX1" fmla="*/ 1204321 w 2240699"/>
                      <a:gd name="connsiteY1" fmla="*/ 9226 h 2510750"/>
                      <a:gd name="connsiteX2" fmla="*/ 1466737 w 2240699"/>
                      <a:gd name="connsiteY2" fmla="*/ 171546 h 2510750"/>
                      <a:gd name="connsiteX3" fmla="*/ 1942424 w 2240699"/>
                      <a:gd name="connsiteY3" fmla="*/ 331610 h 2510750"/>
                      <a:gd name="connsiteX4" fmla="*/ 2099784 w 2240699"/>
                      <a:gd name="connsiteY4" fmla="*/ 488069 h 2510750"/>
                      <a:gd name="connsiteX5" fmla="*/ 2132247 w 2240699"/>
                      <a:gd name="connsiteY5" fmla="*/ 815412 h 2510750"/>
                      <a:gd name="connsiteX6" fmla="*/ 2145774 w 2240699"/>
                      <a:gd name="connsiteY6" fmla="*/ 910099 h 2510750"/>
                      <a:gd name="connsiteX7" fmla="*/ 2148480 w 2240699"/>
                      <a:gd name="connsiteY7" fmla="*/ 999376 h 2510750"/>
                      <a:gd name="connsiteX8" fmla="*/ 2191765 w 2240699"/>
                      <a:gd name="connsiteY8" fmla="*/ 1167105 h 2510750"/>
                      <a:gd name="connsiteX9" fmla="*/ 2218818 w 2240699"/>
                      <a:gd name="connsiteY9" fmla="*/ 1932712 h 2510750"/>
                      <a:gd name="connsiteX10" fmla="*/ 1788220 w 2240699"/>
                      <a:gd name="connsiteY10" fmla="*/ 2221280 h 2510750"/>
                      <a:gd name="connsiteX11" fmla="*/ 1366641 w 2240699"/>
                      <a:gd name="connsiteY11" fmla="*/ 2289815 h 2510750"/>
                      <a:gd name="connsiteX12" fmla="*/ 0 w 2240699"/>
                      <a:gd name="connsiteY12" fmla="*/ 2510750 h 2510750"/>
                      <a:gd name="connsiteX13" fmla="*/ 0 w 2240699"/>
                      <a:gd name="connsiteY13" fmla="*/ 453350 h 2510750"/>
                      <a:gd name="connsiteX0" fmla="*/ 0 w 2240699"/>
                      <a:gd name="connsiteY0" fmla="*/ 453350 h 3004021"/>
                      <a:gd name="connsiteX1" fmla="*/ 1204321 w 2240699"/>
                      <a:gd name="connsiteY1" fmla="*/ 9226 h 3004021"/>
                      <a:gd name="connsiteX2" fmla="*/ 1466737 w 2240699"/>
                      <a:gd name="connsiteY2" fmla="*/ 171546 h 3004021"/>
                      <a:gd name="connsiteX3" fmla="*/ 1942424 w 2240699"/>
                      <a:gd name="connsiteY3" fmla="*/ 331610 h 3004021"/>
                      <a:gd name="connsiteX4" fmla="*/ 2099784 w 2240699"/>
                      <a:gd name="connsiteY4" fmla="*/ 488069 h 3004021"/>
                      <a:gd name="connsiteX5" fmla="*/ 2132247 w 2240699"/>
                      <a:gd name="connsiteY5" fmla="*/ 815412 h 3004021"/>
                      <a:gd name="connsiteX6" fmla="*/ 2145774 w 2240699"/>
                      <a:gd name="connsiteY6" fmla="*/ 910099 h 3004021"/>
                      <a:gd name="connsiteX7" fmla="*/ 2148480 w 2240699"/>
                      <a:gd name="connsiteY7" fmla="*/ 999376 h 3004021"/>
                      <a:gd name="connsiteX8" fmla="*/ 2191765 w 2240699"/>
                      <a:gd name="connsiteY8" fmla="*/ 1167105 h 3004021"/>
                      <a:gd name="connsiteX9" fmla="*/ 2218818 w 2240699"/>
                      <a:gd name="connsiteY9" fmla="*/ 1932712 h 3004021"/>
                      <a:gd name="connsiteX10" fmla="*/ 1788220 w 2240699"/>
                      <a:gd name="connsiteY10" fmla="*/ 2221280 h 3004021"/>
                      <a:gd name="connsiteX11" fmla="*/ 1366641 w 2240699"/>
                      <a:gd name="connsiteY11" fmla="*/ 2289815 h 3004021"/>
                      <a:gd name="connsiteX12" fmla="*/ 1556014 w 2240699"/>
                      <a:gd name="connsiteY12" fmla="*/ 3004021 h 3004021"/>
                      <a:gd name="connsiteX13" fmla="*/ 0 w 2240699"/>
                      <a:gd name="connsiteY13" fmla="*/ 2510750 h 3004021"/>
                      <a:gd name="connsiteX14" fmla="*/ 0 w 2240699"/>
                      <a:gd name="connsiteY14" fmla="*/ 453350 h 3004021"/>
                      <a:gd name="connsiteX0" fmla="*/ 0 w 2240699"/>
                      <a:gd name="connsiteY0" fmla="*/ 453350 h 3012137"/>
                      <a:gd name="connsiteX1" fmla="*/ 1204321 w 2240699"/>
                      <a:gd name="connsiteY1" fmla="*/ 9226 h 3012137"/>
                      <a:gd name="connsiteX2" fmla="*/ 1466737 w 2240699"/>
                      <a:gd name="connsiteY2" fmla="*/ 171546 h 3012137"/>
                      <a:gd name="connsiteX3" fmla="*/ 1942424 w 2240699"/>
                      <a:gd name="connsiteY3" fmla="*/ 331610 h 3012137"/>
                      <a:gd name="connsiteX4" fmla="*/ 2099784 w 2240699"/>
                      <a:gd name="connsiteY4" fmla="*/ 488069 h 3012137"/>
                      <a:gd name="connsiteX5" fmla="*/ 2132247 w 2240699"/>
                      <a:gd name="connsiteY5" fmla="*/ 815412 h 3012137"/>
                      <a:gd name="connsiteX6" fmla="*/ 2145774 w 2240699"/>
                      <a:gd name="connsiteY6" fmla="*/ 910099 h 3012137"/>
                      <a:gd name="connsiteX7" fmla="*/ 2148480 w 2240699"/>
                      <a:gd name="connsiteY7" fmla="*/ 999376 h 3012137"/>
                      <a:gd name="connsiteX8" fmla="*/ 2191765 w 2240699"/>
                      <a:gd name="connsiteY8" fmla="*/ 1167105 h 3012137"/>
                      <a:gd name="connsiteX9" fmla="*/ 2218818 w 2240699"/>
                      <a:gd name="connsiteY9" fmla="*/ 1932712 h 3012137"/>
                      <a:gd name="connsiteX10" fmla="*/ 1788220 w 2240699"/>
                      <a:gd name="connsiteY10" fmla="*/ 2221280 h 3012137"/>
                      <a:gd name="connsiteX11" fmla="*/ 1840073 w 2240699"/>
                      <a:gd name="connsiteY11" fmla="*/ 3012137 h 3012137"/>
                      <a:gd name="connsiteX12" fmla="*/ 1556014 w 2240699"/>
                      <a:gd name="connsiteY12" fmla="*/ 3004021 h 3012137"/>
                      <a:gd name="connsiteX13" fmla="*/ 0 w 2240699"/>
                      <a:gd name="connsiteY13" fmla="*/ 2510750 h 3012137"/>
                      <a:gd name="connsiteX14" fmla="*/ 0 w 2240699"/>
                      <a:gd name="connsiteY14" fmla="*/ 453350 h 3012137"/>
                      <a:gd name="connsiteX0" fmla="*/ 0 w 2240699"/>
                      <a:gd name="connsiteY0" fmla="*/ 453350 h 3036507"/>
                      <a:gd name="connsiteX1" fmla="*/ 1204321 w 2240699"/>
                      <a:gd name="connsiteY1" fmla="*/ 9226 h 3036507"/>
                      <a:gd name="connsiteX2" fmla="*/ 1466737 w 2240699"/>
                      <a:gd name="connsiteY2" fmla="*/ 171546 h 3036507"/>
                      <a:gd name="connsiteX3" fmla="*/ 1942424 w 2240699"/>
                      <a:gd name="connsiteY3" fmla="*/ 331610 h 3036507"/>
                      <a:gd name="connsiteX4" fmla="*/ 2099784 w 2240699"/>
                      <a:gd name="connsiteY4" fmla="*/ 488069 h 3036507"/>
                      <a:gd name="connsiteX5" fmla="*/ 2132247 w 2240699"/>
                      <a:gd name="connsiteY5" fmla="*/ 815412 h 3036507"/>
                      <a:gd name="connsiteX6" fmla="*/ 2145774 w 2240699"/>
                      <a:gd name="connsiteY6" fmla="*/ 910099 h 3036507"/>
                      <a:gd name="connsiteX7" fmla="*/ 2148480 w 2240699"/>
                      <a:gd name="connsiteY7" fmla="*/ 999376 h 3036507"/>
                      <a:gd name="connsiteX8" fmla="*/ 2191765 w 2240699"/>
                      <a:gd name="connsiteY8" fmla="*/ 1167105 h 3036507"/>
                      <a:gd name="connsiteX9" fmla="*/ 2218818 w 2240699"/>
                      <a:gd name="connsiteY9" fmla="*/ 1932712 h 3036507"/>
                      <a:gd name="connsiteX10" fmla="*/ 1788220 w 2240699"/>
                      <a:gd name="connsiteY10" fmla="*/ 2221280 h 3036507"/>
                      <a:gd name="connsiteX11" fmla="*/ 1840073 w 2240699"/>
                      <a:gd name="connsiteY11" fmla="*/ 3012137 h 3036507"/>
                      <a:gd name="connsiteX12" fmla="*/ 1712923 w 2240699"/>
                      <a:gd name="connsiteY12" fmla="*/ 3036485 h 3036507"/>
                      <a:gd name="connsiteX13" fmla="*/ 0 w 2240699"/>
                      <a:gd name="connsiteY13" fmla="*/ 2510750 h 3036507"/>
                      <a:gd name="connsiteX14" fmla="*/ 0 w 2240699"/>
                      <a:gd name="connsiteY14" fmla="*/ 453350 h 3036507"/>
                      <a:gd name="connsiteX0" fmla="*/ 0 w 2240699"/>
                      <a:gd name="connsiteY0" fmla="*/ 453350 h 3039647"/>
                      <a:gd name="connsiteX1" fmla="*/ 1204321 w 2240699"/>
                      <a:gd name="connsiteY1" fmla="*/ 9226 h 3039647"/>
                      <a:gd name="connsiteX2" fmla="*/ 1466737 w 2240699"/>
                      <a:gd name="connsiteY2" fmla="*/ 171546 h 3039647"/>
                      <a:gd name="connsiteX3" fmla="*/ 1942424 w 2240699"/>
                      <a:gd name="connsiteY3" fmla="*/ 331610 h 3039647"/>
                      <a:gd name="connsiteX4" fmla="*/ 2099784 w 2240699"/>
                      <a:gd name="connsiteY4" fmla="*/ 488069 h 3039647"/>
                      <a:gd name="connsiteX5" fmla="*/ 2132247 w 2240699"/>
                      <a:gd name="connsiteY5" fmla="*/ 815412 h 3039647"/>
                      <a:gd name="connsiteX6" fmla="*/ 2145774 w 2240699"/>
                      <a:gd name="connsiteY6" fmla="*/ 910099 h 3039647"/>
                      <a:gd name="connsiteX7" fmla="*/ 2148480 w 2240699"/>
                      <a:gd name="connsiteY7" fmla="*/ 999376 h 3039647"/>
                      <a:gd name="connsiteX8" fmla="*/ 2191765 w 2240699"/>
                      <a:gd name="connsiteY8" fmla="*/ 1167105 h 3039647"/>
                      <a:gd name="connsiteX9" fmla="*/ 2218818 w 2240699"/>
                      <a:gd name="connsiteY9" fmla="*/ 1932712 h 3039647"/>
                      <a:gd name="connsiteX10" fmla="*/ 1788220 w 2240699"/>
                      <a:gd name="connsiteY10" fmla="*/ 2221280 h 3039647"/>
                      <a:gd name="connsiteX11" fmla="*/ 1840073 w 2240699"/>
                      <a:gd name="connsiteY11" fmla="*/ 3012137 h 3039647"/>
                      <a:gd name="connsiteX12" fmla="*/ 1712923 w 2240699"/>
                      <a:gd name="connsiteY12" fmla="*/ 3036485 h 3039647"/>
                      <a:gd name="connsiteX13" fmla="*/ 0 w 2240699"/>
                      <a:gd name="connsiteY13" fmla="*/ 2510750 h 3039647"/>
                      <a:gd name="connsiteX14" fmla="*/ 0 w 2240699"/>
                      <a:gd name="connsiteY14" fmla="*/ 453350 h 3039647"/>
                      <a:gd name="connsiteX0" fmla="*/ 0 w 2240699"/>
                      <a:gd name="connsiteY0" fmla="*/ 453350 h 3039647"/>
                      <a:gd name="connsiteX1" fmla="*/ 1204321 w 2240699"/>
                      <a:gd name="connsiteY1" fmla="*/ 9226 h 3039647"/>
                      <a:gd name="connsiteX2" fmla="*/ 1466737 w 2240699"/>
                      <a:gd name="connsiteY2" fmla="*/ 171546 h 3039647"/>
                      <a:gd name="connsiteX3" fmla="*/ 1942424 w 2240699"/>
                      <a:gd name="connsiteY3" fmla="*/ 331610 h 3039647"/>
                      <a:gd name="connsiteX4" fmla="*/ 2099784 w 2240699"/>
                      <a:gd name="connsiteY4" fmla="*/ 488069 h 3039647"/>
                      <a:gd name="connsiteX5" fmla="*/ 2132247 w 2240699"/>
                      <a:gd name="connsiteY5" fmla="*/ 815412 h 3039647"/>
                      <a:gd name="connsiteX6" fmla="*/ 2145774 w 2240699"/>
                      <a:gd name="connsiteY6" fmla="*/ 910099 h 3039647"/>
                      <a:gd name="connsiteX7" fmla="*/ 2148480 w 2240699"/>
                      <a:gd name="connsiteY7" fmla="*/ 999376 h 3039647"/>
                      <a:gd name="connsiteX8" fmla="*/ 2191765 w 2240699"/>
                      <a:gd name="connsiteY8" fmla="*/ 1167105 h 3039647"/>
                      <a:gd name="connsiteX9" fmla="*/ 2218818 w 2240699"/>
                      <a:gd name="connsiteY9" fmla="*/ 1932712 h 3039647"/>
                      <a:gd name="connsiteX10" fmla="*/ 1788220 w 2240699"/>
                      <a:gd name="connsiteY10" fmla="*/ 2221280 h 3039647"/>
                      <a:gd name="connsiteX11" fmla="*/ 1840073 w 2240699"/>
                      <a:gd name="connsiteY11" fmla="*/ 3012137 h 3039647"/>
                      <a:gd name="connsiteX12" fmla="*/ 1712923 w 2240699"/>
                      <a:gd name="connsiteY12" fmla="*/ 3036485 h 3039647"/>
                      <a:gd name="connsiteX13" fmla="*/ 1104225 w 2240699"/>
                      <a:gd name="connsiteY13" fmla="*/ 2849817 h 3039647"/>
                      <a:gd name="connsiteX14" fmla="*/ 0 w 2240699"/>
                      <a:gd name="connsiteY14" fmla="*/ 2510750 h 3039647"/>
                      <a:gd name="connsiteX15" fmla="*/ 0 w 2240699"/>
                      <a:gd name="connsiteY15" fmla="*/ 453350 h 3039647"/>
                      <a:gd name="connsiteX0" fmla="*/ 0 w 2240699"/>
                      <a:gd name="connsiteY0" fmla="*/ 453350 h 3769627"/>
                      <a:gd name="connsiteX1" fmla="*/ 1204321 w 2240699"/>
                      <a:gd name="connsiteY1" fmla="*/ 9226 h 3769627"/>
                      <a:gd name="connsiteX2" fmla="*/ 1466737 w 2240699"/>
                      <a:gd name="connsiteY2" fmla="*/ 171546 h 3769627"/>
                      <a:gd name="connsiteX3" fmla="*/ 1942424 w 2240699"/>
                      <a:gd name="connsiteY3" fmla="*/ 331610 h 3769627"/>
                      <a:gd name="connsiteX4" fmla="*/ 2099784 w 2240699"/>
                      <a:gd name="connsiteY4" fmla="*/ 488069 h 3769627"/>
                      <a:gd name="connsiteX5" fmla="*/ 2132247 w 2240699"/>
                      <a:gd name="connsiteY5" fmla="*/ 815412 h 3769627"/>
                      <a:gd name="connsiteX6" fmla="*/ 2145774 w 2240699"/>
                      <a:gd name="connsiteY6" fmla="*/ 910099 h 3769627"/>
                      <a:gd name="connsiteX7" fmla="*/ 2148480 w 2240699"/>
                      <a:gd name="connsiteY7" fmla="*/ 999376 h 3769627"/>
                      <a:gd name="connsiteX8" fmla="*/ 2191765 w 2240699"/>
                      <a:gd name="connsiteY8" fmla="*/ 1167105 h 3769627"/>
                      <a:gd name="connsiteX9" fmla="*/ 2218818 w 2240699"/>
                      <a:gd name="connsiteY9" fmla="*/ 1932712 h 3769627"/>
                      <a:gd name="connsiteX10" fmla="*/ 1788220 w 2240699"/>
                      <a:gd name="connsiteY10" fmla="*/ 2221280 h 3769627"/>
                      <a:gd name="connsiteX11" fmla="*/ 1840073 w 2240699"/>
                      <a:gd name="connsiteY11" fmla="*/ 3012137 h 3769627"/>
                      <a:gd name="connsiteX12" fmla="*/ 1712923 w 2240699"/>
                      <a:gd name="connsiteY12" fmla="*/ 3036485 h 3769627"/>
                      <a:gd name="connsiteX13" fmla="*/ 1631763 w 2240699"/>
                      <a:gd name="connsiteY13" fmla="*/ 3769627 h 3769627"/>
                      <a:gd name="connsiteX14" fmla="*/ 0 w 2240699"/>
                      <a:gd name="connsiteY14" fmla="*/ 2510750 h 3769627"/>
                      <a:gd name="connsiteX15" fmla="*/ 0 w 2240699"/>
                      <a:gd name="connsiteY15" fmla="*/ 453350 h 3769627"/>
                      <a:gd name="connsiteX0" fmla="*/ 0 w 2240699"/>
                      <a:gd name="connsiteY0" fmla="*/ 453350 h 3769627"/>
                      <a:gd name="connsiteX1" fmla="*/ 1204321 w 2240699"/>
                      <a:gd name="connsiteY1" fmla="*/ 9226 h 3769627"/>
                      <a:gd name="connsiteX2" fmla="*/ 1466737 w 2240699"/>
                      <a:gd name="connsiteY2" fmla="*/ 171546 h 3769627"/>
                      <a:gd name="connsiteX3" fmla="*/ 1942424 w 2240699"/>
                      <a:gd name="connsiteY3" fmla="*/ 331610 h 3769627"/>
                      <a:gd name="connsiteX4" fmla="*/ 2099784 w 2240699"/>
                      <a:gd name="connsiteY4" fmla="*/ 488069 h 3769627"/>
                      <a:gd name="connsiteX5" fmla="*/ 2132247 w 2240699"/>
                      <a:gd name="connsiteY5" fmla="*/ 815412 h 3769627"/>
                      <a:gd name="connsiteX6" fmla="*/ 2145774 w 2240699"/>
                      <a:gd name="connsiteY6" fmla="*/ 910099 h 3769627"/>
                      <a:gd name="connsiteX7" fmla="*/ 2148480 w 2240699"/>
                      <a:gd name="connsiteY7" fmla="*/ 999376 h 3769627"/>
                      <a:gd name="connsiteX8" fmla="*/ 2191765 w 2240699"/>
                      <a:gd name="connsiteY8" fmla="*/ 1167105 h 3769627"/>
                      <a:gd name="connsiteX9" fmla="*/ 2218818 w 2240699"/>
                      <a:gd name="connsiteY9" fmla="*/ 1932712 h 3769627"/>
                      <a:gd name="connsiteX10" fmla="*/ 1788220 w 2240699"/>
                      <a:gd name="connsiteY10" fmla="*/ 2221280 h 3769627"/>
                      <a:gd name="connsiteX11" fmla="*/ 1840073 w 2240699"/>
                      <a:gd name="connsiteY11" fmla="*/ 3012137 h 3769627"/>
                      <a:gd name="connsiteX12" fmla="*/ 1712923 w 2240699"/>
                      <a:gd name="connsiteY12" fmla="*/ 3036485 h 3769627"/>
                      <a:gd name="connsiteX13" fmla="*/ 1631763 w 2240699"/>
                      <a:gd name="connsiteY13" fmla="*/ 3769627 h 3769627"/>
                      <a:gd name="connsiteX14" fmla="*/ 0 w 2240699"/>
                      <a:gd name="connsiteY14" fmla="*/ 2510750 h 3769627"/>
                      <a:gd name="connsiteX15" fmla="*/ 0 w 2240699"/>
                      <a:gd name="connsiteY15" fmla="*/ 453350 h 3769627"/>
                      <a:gd name="connsiteX0" fmla="*/ 0 w 2240699"/>
                      <a:gd name="connsiteY0" fmla="*/ 453350 h 3769627"/>
                      <a:gd name="connsiteX1" fmla="*/ 1204321 w 2240699"/>
                      <a:gd name="connsiteY1" fmla="*/ 9226 h 3769627"/>
                      <a:gd name="connsiteX2" fmla="*/ 1466737 w 2240699"/>
                      <a:gd name="connsiteY2" fmla="*/ 171546 h 3769627"/>
                      <a:gd name="connsiteX3" fmla="*/ 1942424 w 2240699"/>
                      <a:gd name="connsiteY3" fmla="*/ 331610 h 3769627"/>
                      <a:gd name="connsiteX4" fmla="*/ 2099784 w 2240699"/>
                      <a:gd name="connsiteY4" fmla="*/ 488069 h 3769627"/>
                      <a:gd name="connsiteX5" fmla="*/ 2132247 w 2240699"/>
                      <a:gd name="connsiteY5" fmla="*/ 815412 h 3769627"/>
                      <a:gd name="connsiteX6" fmla="*/ 2145774 w 2240699"/>
                      <a:gd name="connsiteY6" fmla="*/ 910099 h 3769627"/>
                      <a:gd name="connsiteX7" fmla="*/ 2148480 w 2240699"/>
                      <a:gd name="connsiteY7" fmla="*/ 999376 h 3769627"/>
                      <a:gd name="connsiteX8" fmla="*/ 2191765 w 2240699"/>
                      <a:gd name="connsiteY8" fmla="*/ 1167105 h 3769627"/>
                      <a:gd name="connsiteX9" fmla="*/ 2218818 w 2240699"/>
                      <a:gd name="connsiteY9" fmla="*/ 1932712 h 3769627"/>
                      <a:gd name="connsiteX10" fmla="*/ 1788220 w 2240699"/>
                      <a:gd name="connsiteY10" fmla="*/ 2221280 h 3769627"/>
                      <a:gd name="connsiteX11" fmla="*/ 1840073 w 2240699"/>
                      <a:gd name="connsiteY11" fmla="*/ 3012137 h 3769627"/>
                      <a:gd name="connsiteX12" fmla="*/ 1712923 w 2240699"/>
                      <a:gd name="connsiteY12" fmla="*/ 3036485 h 3769627"/>
                      <a:gd name="connsiteX13" fmla="*/ 1631763 w 2240699"/>
                      <a:gd name="connsiteY13" fmla="*/ 3769627 h 3769627"/>
                      <a:gd name="connsiteX14" fmla="*/ 0 w 2240699"/>
                      <a:gd name="connsiteY14" fmla="*/ 2510750 h 3769627"/>
                      <a:gd name="connsiteX15" fmla="*/ 0 w 2240699"/>
                      <a:gd name="connsiteY15" fmla="*/ 453350 h 3769627"/>
                      <a:gd name="connsiteX0" fmla="*/ 0 w 2240699"/>
                      <a:gd name="connsiteY0" fmla="*/ 453350 h 3769627"/>
                      <a:gd name="connsiteX1" fmla="*/ 1204321 w 2240699"/>
                      <a:gd name="connsiteY1" fmla="*/ 9226 h 3769627"/>
                      <a:gd name="connsiteX2" fmla="*/ 1466737 w 2240699"/>
                      <a:gd name="connsiteY2" fmla="*/ 171546 h 3769627"/>
                      <a:gd name="connsiteX3" fmla="*/ 1942424 w 2240699"/>
                      <a:gd name="connsiteY3" fmla="*/ 331610 h 3769627"/>
                      <a:gd name="connsiteX4" fmla="*/ 2099784 w 2240699"/>
                      <a:gd name="connsiteY4" fmla="*/ 488069 h 3769627"/>
                      <a:gd name="connsiteX5" fmla="*/ 2132247 w 2240699"/>
                      <a:gd name="connsiteY5" fmla="*/ 815412 h 3769627"/>
                      <a:gd name="connsiteX6" fmla="*/ 2145774 w 2240699"/>
                      <a:gd name="connsiteY6" fmla="*/ 910099 h 3769627"/>
                      <a:gd name="connsiteX7" fmla="*/ 2148480 w 2240699"/>
                      <a:gd name="connsiteY7" fmla="*/ 999376 h 3769627"/>
                      <a:gd name="connsiteX8" fmla="*/ 2191765 w 2240699"/>
                      <a:gd name="connsiteY8" fmla="*/ 1167105 h 3769627"/>
                      <a:gd name="connsiteX9" fmla="*/ 2218818 w 2240699"/>
                      <a:gd name="connsiteY9" fmla="*/ 1932712 h 3769627"/>
                      <a:gd name="connsiteX10" fmla="*/ 1788220 w 2240699"/>
                      <a:gd name="connsiteY10" fmla="*/ 2221280 h 3769627"/>
                      <a:gd name="connsiteX11" fmla="*/ 1840073 w 2240699"/>
                      <a:gd name="connsiteY11" fmla="*/ 3012137 h 3769627"/>
                      <a:gd name="connsiteX12" fmla="*/ 1712923 w 2240699"/>
                      <a:gd name="connsiteY12" fmla="*/ 3036485 h 3769627"/>
                      <a:gd name="connsiteX13" fmla="*/ 1631763 w 2240699"/>
                      <a:gd name="connsiteY13" fmla="*/ 3769627 h 3769627"/>
                      <a:gd name="connsiteX14" fmla="*/ 1390989 w 2240699"/>
                      <a:gd name="connsiteY14" fmla="*/ 3582961 h 3769627"/>
                      <a:gd name="connsiteX15" fmla="*/ 0 w 2240699"/>
                      <a:gd name="connsiteY15" fmla="*/ 2510750 h 3769627"/>
                      <a:gd name="connsiteX16" fmla="*/ 0 w 2240699"/>
                      <a:gd name="connsiteY16" fmla="*/ 453350 h 3769627"/>
                      <a:gd name="connsiteX0" fmla="*/ 0 w 2240699"/>
                      <a:gd name="connsiteY0" fmla="*/ 453350 h 4445959"/>
                      <a:gd name="connsiteX1" fmla="*/ 1204321 w 2240699"/>
                      <a:gd name="connsiteY1" fmla="*/ 9226 h 4445959"/>
                      <a:gd name="connsiteX2" fmla="*/ 1466737 w 2240699"/>
                      <a:gd name="connsiteY2" fmla="*/ 171546 h 4445959"/>
                      <a:gd name="connsiteX3" fmla="*/ 1942424 w 2240699"/>
                      <a:gd name="connsiteY3" fmla="*/ 331610 h 4445959"/>
                      <a:gd name="connsiteX4" fmla="*/ 2099784 w 2240699"/>
                      <a:gd name="connsiteY4" fmla="*/ 488069 h 4445959"/>
                      <a:gd name="connsiteX5" fmla="*/ 2132247 w 2240699"/>
                      <a:gd name="connsiteY5" fmla="*/ 815412 h 4445959"/>
                      <a:gd name="connsiteX6" fmla="*/ 2145774 w 2240699"/>
                      <a:gd name="connsiteY6" fmla="*/ 910099 h 4445959"/>
                      <a:gd name="connsiteX7" fmla="*/ 2148480 w 2240699"/>
                      <a:gd name="connsiteY7" fmla="*/ 999376 h 4445959"/>
                      <a:gd name="connsiteX8" fmla="*/ 2191765 w 2240699"/>
                      <a:gd name="connsiteY8" fmla="*/ 1167105 h 4445959"/>
                      <a:gd name="connsiteX9" fmla="*/ 2218818 w 2240699"/>
                      <a:gd name="connsiteY9" fmla="*/ 1932712 h 4445959"/>
                      <a:gd name="connsiteX10" fmla="*/ 1788220 w 2240699"/>
                      <a:gd name="connsiteY10" fmla="*/ 2221280 h 4445959"/>
                      <a:gd name="connsiteX11" fmla="*/ 1840073 w 2240699"/>
                      <a:gd name="connsiteY11" fmla="*/ 3012137 h 4445959"/>
                      <a:gd name="connsiteX12" fmla="*/ 1712923 w 2240699"/>
                      <a:gd name="connsiteY12" fmla="*/ 3036485 h 4445959"/>
                      <a:gd name="connsiteX13" fmla="*/ 1631763 w 2240699"/>
                      <a:gd name="connsiteY13" fmla="*/ 3769627 h 4445959"/>
                      <a:gd name="connsiteX14" fmla="*/ 1501907 w 2240699"/>
                      <a:gd name="connsiteY14" fmla="*/ 4445959 h 4445959"/>
                      <a:gd name="connsiteX15" fmla="*/ 0 w 2240699"/>
                      <a:gd name="connsiteY15" fmla="*/ 2510750 h 4445959"/>
                      <a:gd name="connsiteX16" fmla="*/ 0 w 2240699"/>
                      <a:gd name="connsiteY16" fmla="*/ 453350 h 4445959"/>
                      <a:gd name="connsiteX0" fmla="*/ 0 w 2240699"/>
                      <a:gd name="connsiteY0" fmla="*/ 453350 h 4199775"/>
                      <a:gd name="connsiteX1" fmla="*/ 1204321 w 2240699"/>
                      <a:gd name="connsiteY1" fmla="*/ 9226 h 4199775"/>
                      <a:gd name="connsiteX2" fmla="*/ 1466737 w 2240699"/>
                      <a:gd name="connsiteY2" fmla="*/ 171546 h 4199775"/>
                      <a:gd name="connsiteX3" fmla="*/ 1942424 w 2240699"/>
                      <a:gd name="connsiteY3" fmla="*/ 331610 h 4199775"/>
                      <a:gd name="connsiteX4" fmla="*/ 2099784 w 2240699"/>
                      <a:gd name="connsiteY4" fmla="*/ 488069 h 4199775"/>
                      <a:gd name="connsiteX5" fmla="*/ 2132247 w 2240699"/>
                      <a:gd name="connsiteY5" fmla="*/ 815412 h 4199775"/>
                      <a:gd name="connsiteX6" fmla="*/ 2145774 w 2240699"/>
                      <a:gd name="connsiteY6" fmla="*/ 910099 h 4199775"/>
                      <a:gd name="connsiteX7" fmla="*/ 2148480 w 2240699"/>
                      <a:gd name="connsiteY7" fmla="*/ 999376 h 4199775"/>
                      <a:gd name="connsiteX8" fmla="*/ 2191765 w 2240699"/>
                      <a:gd name="connsiteY8" fmla="*/ 1167105 h 4199775"/>
                      <a:gd name="connsiteX9" fmla="*/ 2218818 w 2240699"/>
                      <a:gd name="connsiteY9" fmla="*/ 1932712 h 4199775"/>
                      <a:gd name="connsiteX10" fmla="*/ 1788220 w 2240699"/>
                      <a:gd name="connsiteY10" fmla="*/ 2221280 h 4199775"/>
                      <a:gd name="connsiteX11" fmla="*/ 1840073 w 2240699"/>
                      <a:gd name="connsiteY11" fmla="*/ 3012137 h 4199775"/>
                      <a:gd name="connsiteX12" fmla="*/ 1712923 w 2240699"/>
                      <a:gd name="connsiteY12" fmla="*/ 3036485 h 4199775"/>
                      <a:gd name="connsiteX13" fmla="*/ 1631763 w 2240699"/>
                      <a:gd name="connsiteY13" fmla="*/ 3769627 h 4199775"/>
                      <a:gd name="connsiteX14" fmla="*/ 1537076 w 2240699"/>
                      <a:gd name="connsiteY14" fmla="*/ 4199775 h 4199775"/>
                      <a:gd name="connsiteX15" fmla="*/ 0 w 2240699"/>
                      <a:gd name="connsiteY15" fmla="*/ 2510750 h 4199775"/>
                      <a:gd name="connsiteX16" fmla="*/ 0 w 2240699"/>
                      <a:gd name="connsiteY16" fmla="*/ 453350 h 4199775"/>
                      <a:gd name="connsiteX0" fmla="*/ 0 w 2240699"/>
                      <a:gd name="connsiteY0" fmla="*/ 453350 h 4199775"/>
                      <a:gd name="connsiteX1" fmla="*/ 1204321 w 2240699"/>
                      <a:gd name="connsiteY1" fmla="*/ 9226 h 4199775"/>
                      <a:gd name="connsiteX2" fmla="*/ 1466737 w 2240699"/>
                      <a:gd name="connsiteY2" fmla="*/ 171546 h 4199775"/>
                      <a:gd name="connsiteX3" fmla="*/ 1942424 w 2240699"/>
                      <a:gd name="connsiteY3" fmla="*/ 331610 h 4199775"/>
                      <a:gd name="connsiteX4" fmla="*/ 2099784 w 2240699"/>
                      <a:gd name="connsiteY4" fmla="*/ 488069 h 4199775"/>
                      <a:gd name="connsiteX5" fmla="*/ 2132247 w 2240699"/>
                      <a:gd name="connsiteY5" fmla="*/ 815412 h 4199775"/>
                      <a:gd name="connsiteX6" fmla="*/ 2145774 w 2240699"/>
                      <a:gd name="connsiteY6" fmla="*/ 910099 h 4199775"/>
                      <a:gd name="connsiteX7" fmla="*/ 2148480 w 2240699"/>
                      <a:gd name="connsiteY7" fmla="*/ 999376 h 4199775"/>
                      <a:gd name="connsiteX8" fmla="*/ 2191765 w 2240699"/>
                      <a:gd name="connsiteY8" fmla="*/ 1167105 h 4199775"/>
                      <a:gd name="connsiteX9" fmla="*/ 2218818 w 2240699"/>
                      <a:gd name="connsiteY9" fmla="*/ 1932712 h 4199775"/>
                      <a:gd name="connsiteX10" fmla="*/ 1788220 w 2240699"/>
                      <a:gd name="connsiteY10" fmla="*/ 2221280 h 4199775"/>
                      <a:gd name="connsiteX11" fmla="*/ 1840073 w 2240699"/>
                      <a:gd name="connsiteY11" fmla="*/ 3012137 h 4199775"/>
                      <a:gd name="connsiteX12" fmla="*/ 1712923 w 2240699"/>
                      <a:gd name="connsiteY12" fmla="*/ 3036485 h 4199775"/>
                      <a:gd name="connsiteX13" fmla="*/ 1631763 w 2240699"/>
                      <a:gd name="connsiteY13" fmla="*/ 3769627 h 4199775"/>
                      <a:gd name="connsiteX14" fmla="*/ 1537076 w 2240699"/>
                      <a:gd name="connsiteY14" fmla="*/ 4199775 h 4199775"/>
                      <a:gd name="connsiteX15" fmla="*/ 0 w 2240699"/>
                      <a:gd name="connsiteY15" fmla="*/ 2510750 h 4199775"/>
                      <a:gd name="connsiteX16" fmla="*/ 0 w 2240699"/>
                      <a:gd name="connsiteY16" fmla="*/ 453350 h 4199775"/>
                      <a:gd name="connsiteX0" fmla="*/ 0 w 2240699"/>
                      <a:gd name="connsiteY0" fmla="*/ 453350 h 4199775"/>
                      <a:gd name="connsiteX1" fmla="*/ 1204321 w 2240699"/>
                      <a:gd name="connsiteY1" fmla="*/ 9226 h 4199775"/>
                      <a:gd name="connsiteX2" fmla="*/ 1466737 w 2240699"/>
                      <a:gd name="connsiteY2" fmla="*/ 171546 h 4199775"/>
                      <a:gd name="connsiteX3" fmla="*/ 1942424 w 2240699"/>
                      <a:gd name="connsiteY3" fmla="*/ 331610 h 4199775"/>
                      <a:gd name="connsiteX4" fmla="*/ 2099784 w 2240699"/>
                      <a:gd name="connsiteY4" fmla="*/ 488069 h 4199775"/>
                      <a:gd name="connsiteX5" fmla="*/ 2132247 w 2240699"/>
                      <a:gd name="connsiteY5" fmla="*/ 815412 h 4199775"/>
                      <a:gd name="connsiteX6" fmla="*/ 2145774 w 2240699"/>
                      <a:gd name="connsiteY6" fmla="*/ 910099 h 4199775"/>
                      <a:gd name="connsiteX7" fmla="*/ 2148480 w 2240699"/>
                      <a:gd name="connsiteY7" fmla="*/ 999376 h 4199775"/>
                      <a:gd name="connsiteX8" fmla="*/ 2191765 w 2240699"/>
                      <a:gd name="connsiteY8" fmla="*/ 1167105 h 4199775"/>
                      <a:gd name="connsiteX9" fmla="*/ 2218818 w 2240699"/>
                      <a:gd name="connsiteY9" fmla="*/ 1932712 h 4199775"/>
                      <a:gd name="connsiteX10" fmla="*/ 1788220 w 2240699"/>
                      <a:gd name="connsiteY10" fmla="*/ 2221280 h 4199775"/>
                      <a:gd name="connsiteX11" fmla="*/ 1840073 w 2240699"/>
                      <a:gd name="connsiteY11" fmla="*/ 3012137 h 4199775"/>
                      <a:gd name="connsiteX12" fmla="*/ 1712923 w 2240699"/>
                      <a:gd name="connsiteY12" fmla="*/ 3036485 h 4199775"/>
                      <a:gd name="connsiteX13" fmla="*/ 1631763 w 2240699"/>
                      <a:gd name="connsiteY13" fmla="*/ 3769627 h 4199775"/>
                      <a:gd name="connsiteX14" fmla="*/ 1537076 w 2240699"/>
                      <a:gd name="connsiteY14" fmla="*/ 4199775 h 4199775"/>
                      <a:gd name="connsiteX15" fmla="*/ 1087993 w 2240699"/>
                      <a:gd name="connsiteY15" fmla="*/ 3701995 h 4199775"/>
                      <a:gd name="connsiteX16" fmla="*/ 0 w 2240699"/>
                      <a:gd name="connsiteY16" fmla="*/ 2510750 h 4199775"/>
                      <a:gd name="connsiteX17" fmla="*/ 0 w 2240699"/>
                      <a:gd name="connsiteY17" fmla="*/ 453350 h 4199775"/>
                      <a:gd name="connsiteX0" fmla="*/ 0 w 2240699"/>
                      <a:gd name="connsiteY0" fmla="*/ 453350 h 4573110"/>
                      <a:gd name="connsiteX1" fmla="*/ 1204321 w 2240699"/>
                      <a:gd name="connsiteY1" fmla="*/ 9226 h 4573110"/>
                      <a:gd name="connsiteX2" fmla="*/ 1466737 w 2240699"/>
                      <a:gd name="connsiteY2" fmla="*/ 171546 h 4573110"/>
                      <a:gd name="connsiteX3" fmla="*/ 1942424 w 2240699"/>
                      <a:gd name="connsiteY3" fmla="*/ 331610 h 4573110"/>
                      <a:gd name="connsiteX4" fmla="*/ 2099784 w 2240699"/>
                      <a:gd name="connsiteY4" fmla="*/ 488069 h 4573110"/>
                      <a:gd name="connsiteX5" fmla="*/ 2132247 w 2240699"/>
                      <a:gd name="connsiteY5" fmla="*/ 815412 h 4573110"/>
                      <a:gd name="connsiteX6" fmla="*/ 2145774 w 2240699"/>
                      <a:gd name="connsiteY6" fmla="*/ 910099 h 4573110"/>
                      <a:gd name="connsiteX7" fmla="*/ 2148480 w 2240699"/>
                      <a:gd name="connsiteY7" fmla="*/ 999376 h 4573110"/>
                      <a:gd name="connsiteX8" fmla="*/ 2191765 w 2240699"/>
                      <a:gd name="connsiteY8" fmla="*/ 1167105 h 4573110"/>
                      <a:gd name="connsiteX9" fmla="*/ 2218818 w 2240699"/>
                      <a:gd name="connsiteY9" fmla="*/ 1932712 h 4573110"/>
                      <a:gd name="connsiteX10" fmla="*/ 1788220 w 2240699"/>
                      <a:gd name="connsiteY10" fmla="*/ 2221280 h 4573110"/>
                      <a:gd name="connsiteX11" fmla="*/ 1840073 w 2240699"/>
                      <a:gd name="connsiteY11" fmla="*/ 3012137 h 4573110"/>
                      <a:gd name="connsiteX12" fmla="*/ 1712923 w 2240699"/>
                      <a:gd name="connsiteY12" fmla="*/ 3036485 h 4573110"/>
                      <a:gd name="connsiteX13" fmla="*/ 1631763 w 2240699"/>
                      <a:gd name="connsiteY13" fmla="*/ 3769627 h 4573110"/>
                      <a:gd name="connsiteX14" fmla="*/ 1537076 w 2240699"/>
                      <a:gd name="connsiteY14" fmla="*/ 4199775 h 4573110"/>
                      <a:gd name="connsiteX15" fmla="*/ 1629058 w 2240699"/>
                      <a:gd name="connsiteY15" fmla="*/ 4573110 h 4573110"/>
                      <a:gd name="connsiteX16" fmla="*/ 0 w 2240699"/>
                      <a:gd name="connsiteY16" fmla="*/ 2510750 h 4573110"/>
                      <a:gd name="connsiteX17" fmla="*/ 0 w 2240699"/>
                      <a:gd name="connsiteY17" fmla="*/ 453350 h 4573110"/>
                      <a:gd name="connsiteX0" fmla="*/ 0 w 2240699"/>
                      <a:gd name="connsiteY0" fmla="*/ 453350 h 5000551"/>
                      <a:gd name="connsiteX1" fmla="*/ 1204321 w 2240699"/>
                      <a:gd name="connsiteY1" fmla="*/ 9226 h 5000551"/>
                      <a:gd name="connsiteX2" fmla="*/ 1466737 w 2240699"/>
                      <a:gd name="connsiteY2" fmla="*/ 171546 h 5000551"/>
                      <a:gd name="connsiteX3" fmla="*/ 1942424 w 2240699"/>
                      <a:gd name="connsiteY3" fmla="*/ 331610 h 5000551"/>
                      <a:gd name="connsiteX4" fmla="*/ 2099784 w 2240699"/>
                      <a:gd name="connsiteY4" fmla="*/ 488069 h 5000551"/>
                      <a:gd name="connsiteX5" fmla="*/ 2132247 w 2240699"/>
                      <a:gd name="connsiteY5" fmla="*/ 815412 h 5000551"/>
                      <a:gd name="connsiteX6" fmla="*/ 2145774 w 2240699"/>
                      <a:gd name="connsiteY6" fmla="*/ 910099 h 5000551"/>
                      <a:gd name="connsiteX7" fmla="*/ 2148480 w 2240699"/>
                      <a:gd name="connsiteY7" fmla="*/ 999376 h 5000551"/>
                      <a:gd name="connsiteX8" fmla="*/ 2191765 w 2240699"/>
                      <a:gd name="connsiteY8" fmla="*/ 1167105 h 5000551"/>
                      <a:gd name="connsiteX9" fmla="*/ 2218818 w 2240699"/>
                      <a:gd name="connsiteY9" fmla="*/ 1932712 h 5000551"/>
                      <a:gd name="connsiteX10" fmla="*/ 1788220 w 2240699"/>
                      <a:gd name="connsiteY10" fmla="*/ 2221280 h 5000551"/>
                      <a:gd name="connsiteX11" fmla="*/ 1840073 w 2240699"/>
                      <a:gd name="connsiteY11" fmla="*/ 3012137 h 5000551"/>
                      <a:gd name="connsiteX12" fmla="*/ 1712923 w 2240699"/>
                      <a:gd name="connsiteY12" fmla="*/ 3036485 h 5000551"/>
                      <a:gd name="connsiteX13" fmla="*/ 1631763 w 2240699"/>
                      <a:gd name="connsiteY13" fmla="*/ 3769627 h 5000551"/>
                      <a:gd name="connsiteX14" fmla="*/ 1537076 w 2240699"/>
                      <a:gd name="connsiteY14" fmla="*/ 4199775 h 5000551"/>
                      <a:gd name="connsiteX15" fmla="*/ 1550604 w 2240699"/>
                      <a:gd name="connsiteY15" fmla="*/ 5000551 h 5000551"/>
                      <a:gd name="connsiteX16" fmla="*/ 0 w 2240699"/>
                      <a:gd name="connsiteY16" fmla="*/ 2510750 h 5000551"/>
                      <a:gd name="connsiteX17" fmla="*/ 0 w 2240699"/>
                      <a:gd name="connsiteY17" fmla="*/ 453350 h 5000551"/>
                      <a:gd name="connsiteX0" fmla="*/ 0 w 2240699"/>
                      <a:gd name="connsiteY0" fmla="*/ 453350 h 5000551"/>
                      <a:gd name="connsiteX1" fmla="*/ 1204321 w 2240699"/>
                      <a:gd name="connsiteY1" fmla="*/ 9226 h 5000551"/>
                      <a:gd name="connsiteX2" fmla="*/ 1466737 w 2240699"/>
                      <a:gd name="connsiteY2" fmla="*/ 171546 h 5000551"/>
                      <a:gd name="connsiteX3" fmla="*/ 1942424 w 2240699"/>
                      <a:gd name="connsiteY3" fmla="*/ 331610 h 5000551"/>
                      <a:gd name="connsiteX4" fmla="*/ 2099784 w 2240699"/>
                      <a:gd name="connsiteY4" fmla="*/ 488069 h 5000551"/>
                      <a:gd name="connsiteX5" fmla="*/ 2132247 w 2240699"/>
                      <a:gd name="connsiteY5" fmla="*/ 815412 h 5000551"/>
                      <a:gd name="connsiteX6" fmla="*/ 2145774 w 2240699"/>
                      <a:gd name="connsiteY6" fmla="*/ 910099 h 5000551"/>
                      <a:gd name="connsiteX7" fmla="*/ 2148480 w 2240699"/>
                      <a:gd name="connsiteY7" fmla="*/ 999376 h 5000551"/>
                      <a:gd name="connsiteX8" fmla="*/ 2191765 w 2240699"/>
                      <a:gd name="connsiteY8" fmla="*/ 1167105 h 5000551"/>
                      <a:gd name="connsiteX9" fmla="*/ 2218818 w 2240699"/>
                      <a:gd name="connsiteY9" fmla="*/ 1932712 h 5000551"/>
                      <a:gd name="connsiteX10" fmla="*/ 1788220 w 2240699"/>
                      <a:gd name="connsiteY10" fmla="*/ 2221280 h 5000551"/>
                      <a:gd name="connsiteX11" fmla="*/ 1840073 w 2240699"/>
                      <a:gd name="connsiteY11" fmla="*/ 3012137 h 5000551"/>
                      <a:gd name="connsiteX12" fmla="*/ 1712923 w 2240699"/>
                      <a:gd name="connsiteY12" fmla="*/ 3036485 h 5000551"/>
                      <a:gd name="connsiteX13" fmla="*/ 1631763 w 2240699"/>
                      <a:gd name="connsiteY13" fmla="*/ 3769627 h 5000551"/>
                      <a:gd name="connsiteX14" fmla="*/ 1537076 w 2240699"/>
                      <a:gd name="connsiteY14" fmla="*/ 4199775 h 5000551"/>
                      <a:gd name="connsiteX15" fmla="*/ 1550604 w 2240699"/>
                      <a:gd name="connsiteY15" fmla="*/ 5000551 h 5000551"/>
                      <a:gd name="connsiteX16" fmla="*/ 0 w 2240699"/>
                      <a:gd name="connsiteY16" fmla="*/ 2510750 h 5000551"/>
                      <a:gd name="connsiteX17" fmla="*/ 0 w 2240699"/>
                      <a:gd name="connsiteY17" fmla="*/ 453350 h 5000551"/>
                      <a:gd name="connsiteX0" fmla="*/ 0 w 2240699"/>
                      <a:gd name="connsiteY0" fmla="*/ 453350 h 5000551"/>
                      <a:gd name="connsiteX1" fmla="*/ 1204321 w 2240699"/>
                      <a:gd name="connsiteY1" fmla="*/ 9226 h 5000551"/>
                      <a:gd name="connsiteX2" fmla="*/ 1466737 w 2240699"/>
                      <a:gd name="connsiteY2" fmla="*/ 171546 h 5000551"/>
                      <a:gd name="connsiteX3" fmla="*/ 1942424 w 2240699"/>
                      <a:gd name="connsiteY3" fmla="*/ 331610 h 5000551"/>
                      <a:gd name="connsiteX4" fmla="*/ 2099784 w 2240699"/>
                      <a:gd name="connsiteY4" fmla="*/ 488069 h 5000551"/>
                      <a:gd name="connsiteX5" fmla="*/ 2132247 w 2240699"/>
                      <a:gd name="connsiteY5" fmla="*/ 815412 h 5000551"/>
                      <a:gd name="connsiteX6" fmla="*/ 2145774 w 2240699"/>
                      <a:gd name="connsiteY6" fmla="*/ 910099 h 5000551"/>
                      <a:gd name="connsiteX7" fmla="*/ 2148480 w 2240699"/>
                      <a:gd name="connsiteY7" fmla="*/ 999376 h 5000551"/>
                      <a:gd name="connsiteX8" fmla="*/ 2191765 w 2240699"/>
                      <a:gd name="connsiteY8" fmla="*/ 1167105 h 5000551"/>
                      <a:gd name="connsiteX9" fmla="*/ 2218818 w 2240699"/>
                      <a:gd name="connsiteY9" fmla="*/ 1932712 h 5000551"/>
                      <a:gd name="connsiteX10" fmla="*/ 1788220 w 2240699"/>
                      <a:gd name="connsiteY10" fmla="*/ 2221280 h 5000551"/>
                      <a:gd name="connsiteX11" fmla="*/ 1840073 w 2240699"/>
                      <a:gd name="connsiteY11" fmla="*/ 3012137 h 5000551"/>
                      <a:gd name="connsiteX12" fmla="*/ 1712923 w 2240699"/>
                      <a:gd name="connsiteY12" fmla="*/ 3036485 h 5000551"/>
                      <a:gd name="connsiteX13" fmla="*/ 1631763 w 2240699"/>
                      <a:gd name="connsiteY13" fmla="*/ 3769627 h 5000551"/>
                      <a:gd name="connsiteX14" fmla="*/ 1537076 w 2240699"/>
                      <a:gd name="connsiteY14" fmla="*/ 4199775 h 5000551"/>
                      <a:gd name="connsiteX15" fmla="*/ 1550604 w 2240699"/>
                      <a:gd name="connsiteY15" fmla="*/ 5000551 h 5000551"/>
                      <a:gd name="connsiteX16" fmla="*/ 0 w 2240699"/>
                      <a:gd name="connsiteY16" fmla="*/ 2510750 h 5000551"/>
                      <a:gd name="connsiteX17" fmla="*/ 0 w 2240699"/>
                      <a:gd name="connsiteY17" fmla="*/ 453350 h 5000551"/>
                      <a:gd name="connsiteX0" fmla="*/ 0 w 2240699"/>
                      <a:gd name="connsiteY0" fmla="*/ 453350 h 5000551"/>
                      <a:gd name="connsiteX1" fmla="*/ 1204321 w 2240699"/>
                      <a:gd name="connsiteY1" fmla="*/ 9226 h 5000551"/>
                      <a:gd name="connsiteX2" fmla="*/ 1466737 w 2240699"/>
                      <a:gd name="connsiteY2" fmla="*/ 171546 h 5000551"/>
                      <a:gd name="connsiteX3" fmla="*/ 1942424 w 2240699"/>
                      <a:gd name="connsiteY3" fmla="*/ 331610 h 5000551"/>
                      <a:gd name="connsiteX4" fmla="*/ 2099784 w 2240699"/>
                      <a:gd name="connsiteY4" fmla="*/ 488069 h 5000551"/>
                      <a:gd name="connsiteX5" fmla="*/ 2132247 w 2240699"/>
                      <a:gd name="connsiteY5" fmla="*/ 815412 h 5000551"/>
                      <a:gd name="connsiteX6" fmla="*/ 2145774 w 2240699"/>
                      <a:gd name="connsiteY6" fmla="*/ 910099 h 5000551"/>
                      <a:gd name="connsiteX7" fmla="*/ 2148480 w 2240699"/>
                      <a:gd name="connsiteY7" fmla="*/ 999376 h 5000551"/>
                      <a:gd name="connsiteX8" fmla="*/ 2191765 w 2240699"/>
                      <a:gd name="connsiteY8" fmla="*/ 1167105 h 5000551"/>
                      <a:gd name="connsiteX9" fmla="*/ 2218818 w 2240699"/>
                      <a:gd name="connsiteY9" fmla="*/ 1932712 h 5000551"/>
                      <a:gd name="connsiteX10" fmla="*/ 1788220 w 2240699"/>
                      <a:gd name="connsiteY10" fmla="*/ 2221280 h 5000551"/>
                      <a:gd name="connsiteX11" fmla="*/ 1840073 w 2240699"/>
                      <a:gd name="connsiteY11" fmla="*/ 3012137 h 5000551"/>
                      <a:gd name="connsiteX12" fmla="*/ 1712923 w 2240699"/>
                      <a:gd name="connsiteY12" fmla="*/ 3036485 h 5000551"/>
                      <a:gd name="connsiteX13" fmla="*/ 1631763 w 2240699"/>
                      <a:gd name="connsiteY13" fmla="*/ 3769627 h 5000551"/>
                      <a:gd name="connsiteX14" fmla="*/ 1537076 w 2240699"/>
                      <a:gd name="connsiteY14" fmla="*/ 4199775 h 5000551"/>
                      <a:gd name="connsiteX15" fmla="*/ 1550604 w 2240699"/>
                      <a:gd name="connsiteY15" fmla="*/ 5000551 h 5000551"/>
                      <a:gd name="connsiteX16" fmla="*/ 0 w 2240699"/>
                      <a:gd name="connsiteY16" fmla="*/ 2510750 h 5000551"/>
                      <a:gd name="connsiteX17" fmla="*/ 0 w 2240699"/>
                      <a:gd name="connsiteY17" fmla="*/ 453350 h 5000551"/>
                      <a:gd name="connsiteX0" fmla="*/ 0 w 2240699"/>
                      <a:gd name="connsiteY0" fmla="*/ 453350 h 5000551"/>
                      <a:gd name="connsiteX1" fmla="*/ 1204321 w 2240699"/>
                      <a:gd name="connsiteY1" fmla="*/ 9226 h 5000551"/>
                      <a:gd name="connsiteX2" fmla="*/ 1466737 w 2240699"/>
                      <a:gd name="connsiteY2" fmla="*/ 171546 h 5000551"/>
                      <a:gd name="connsiteX3" fmla="*/ 1942424 w 2240699"/>
                      <a:gd name="connsiteY3" fmla="*/ 331610 h 5000551"/>
                      <a:gd name="connsiteX4" fmla="*/ 2099784 w 2240699"/>
                      <a:gd name="connsiteY4" fmla="*/ 488069 h 5000551"/>
                      <a:gd name="connsiteX5" fmla="*/ 2132247 w 2240699"/>
                      <a:gd name="connsiteY5" fmla="*/ 815412 h 5000551"/>
                      <a:gd name="connsiteX6" fmla="*/ 2145774 w 2240699"/>
                      <a:gd name="connsiteY6" fmla="*/ 910099 h 5000551"/>
                      <a:gd name="connsiteX7" fmla="*/ 2148480 w 2240699"/>
                      <a:gd name="connsiteY7" fmla="*/ 999376 h 5000551"/>
                      <a:gd name="connsiteX8" fmla="*/ 2191765 w 2240699"/>
                      <a:gd name="connsiteY8" fmla="*/ 1167105 h 5000551"/>
                      <a:gd name="connsiteX9" fmla="*/ 2218818 w 2240699"/>
                      <a:gd name="connsiteY9" fmla="*/ 1932712 h 5000551"/>
                      <a:gd name="connsiteX10" fmla="*/ 1788220 w 2240699"/>
                      <a:gd name="connsiteY10" fmla="*/ 2221280 h 5000551"/>
                      <a:gd name="connsiteX11" fmla="*/ 1840073 w 2240699"/>
                      <a:gd name="connsiteY11" fmla="*/ 3012137 h 5000551"/>
                      <a:gd name="connsiteX12" fmla="*/ 1712923 w 2240699"/>
                      <a:gd name="connsiteY12" fmla="*/ 3036485 h 5000551"/>
                      <a:gd name="connsiteX13" fmla="*/ 1631763 w 2240699"/>
                      <a:gd name="connsiteY13" fmla="*/ 3769627 h 5000551"/>
                      <a:gd name="connsiteX14" fmla="*/ 1537076 w 2240699"/>
                      <a:gd name="connsiteY14" fmla="*/ 4199775 h 5000551"/>
                      <a:gd name="connsiteX15" fmla="*/ 1550604 w 2240699"/>
                      <a:gd name="connsiteY15" fmla="*/ 5000551 h 5000551"/>
                      <a:gd name="connsiteX16" fmla="*/ 1115046 w 2240699"/>
                      <a:gd name="connsiteY16" fmla="*/ 4294460 h 5000551"/>
                      <a:gd name="connsiteX17" fmla="*/ 0 w 2240699"/>
                      <a:gd name="connsiteY17" fmla="*/ 2510750 h 5000551"/>
                      <a:gd name="connsiteX18" fmla="*/ 0 w 2240699"/>
                      <a:gd name="connsiteY18" fmla="*/ 453350 h 5000551"/>
                      <a:gd name="connsiteX0" fmla="*/ 0 w 2240699"/>
                      <a:gd name="connsiteY0" fmla="*/ 453350 h 5000551"/>
                      <a:gd name="connsiteX1" fmla="*/ 1204321 w 2240699"/>
                      <a:gd name="connsiteY1" fmla="*/ 9226 h 5000551"/>
                      <a:gd name="connsiteX2" fmla="*/ 1466737 w 2240699"/>
                      <a:gd name="connsiteY2" fmla="*/ 171546 h 5000551"/>
                      <a:gd name="connsiteX3" fmla="*/ 1942424 w 2240699"/>
                      <a:gd name="connsiteY3" fmla="*/ 331610 h 5000551"/>
                      <a:gd name="connsiteX4" fmla="*/ 2099784 w 2240699"/>
                      <a:gd name="connsiteY4" fmla="*/ 488069 h 5000551"/>
                      <a:gd name="connsiteX5" fmla="*/ 2132247 w 2240699"/>
                      <a:gd name="connsiteY5" fmla="*/ 815412 h 5000551"/>
                      <a:gd name="connsiteX6" fmla="*/ 2145774 w 2240699"/>
                      <a:gd name="connsiteY6" fmla="*/ 910099 h 5000551"/>
                      <a:gd name="connsiteX7" fmla="*/ 2148480 w 2240699"/>
                      <a:gd name="connsiteY7" fmla="*/ 999376 h 5000551"/>
                      <a:gd name="connsiteX8" fmla="*/ 2191765 w 2240699"/>
                      <a:gd name="connsiteY8" fmla="*/ 1167105 h 5000551"/>
                      <a:gd name="connsiteX9" fmla="*/ 2218818 w 2240699"/>
                      <a:gd name="connsiteY9" fmla="*/ 1932712 h 5000551"/>
                      <a:gd name="connsiteX10" fmla="*/ 1788220 w 2240699"/>
                      <a:gd name="connsiteY10" fmla="*/ 2221280 h 5000551"/>
                      <a:gd name="connsiteX11" fmla="*/ 1840073 w 2240699"/>
                      <a:gd name="connsiteY11" fmla="*/ 3012137 h 5000551"/>
                      <a:gd name="connsiteX12" fmla="*/ 1712923 w 2240699"/>
                      <a:gd name="connsiteY12" fmla="*/ 3036485 h 5000551"/>
                      <a:gd name="connsiteX13" fmla="*/ 1631763 w 2240699"/>
                      <a:gd name="connsiteY13" fmla="*/ 3769627 h 5000551"/>
                      <a:gd name="connsiteX14" fmla="*/ 1537076 w 2240699"/>
                      <a:gd name="connsiteY14" fmla="*/ 4199775 h 5000551"/>
                      <a:gd name="connsiteX15" fmla="*/ 1550604 w 2240699"/>
                      <a:gd name="connsiteY15" fmla="*/ 5000551 h 5000551"/>
                      <a:gd name="connsiteX16" fmla="*/ 1250312 w 2240699"/>
                      <a:gd name="connsiteY16" fmla="*/ 4708375 h 5000551"/>
                      <a:gd name="connsiteX17" fmla="*/ 0 w 2240699"/>
                      <a:gd name="connsiteY17" fmla="*/ 2510750 h 5000551"/>
                      <a:gd name="connsiteX18" fmla="*/ 0 w 2240699"/>
                      <a:gd name="connsiteY18" fmla="*/ 453350 h 5000551"/>
                      <a:gd name="connsiteX0" fmla="*/ 0 w 2240699"/>
                      <a:gd name="connsiteY0" fmla="*/ 453350 h 5582195"/>
                      <a:gd name="connsiteX1" fmla="*/ 1204321 w 2240699"/>
                      <a:gd name="connsiteY1" fmla="*/ 9226 h 5582195"/>
                      <a:gd name="connsiteX2" fmla="*/ 1466737 w 2240699"/>
                      <a:gd name="connsiteY2" fmla="*/ 171546 h 5582195"/>
                      <a:gd name="connsiteX3" fmla="*/ 1942424 w 2240699"/>
                      <a:gd name="connsiteY3" fmla="*/ 331610 h 5582195"/>
                      <a:gd name="connsiteX4" fmla="*/ 2099784 w 2240699"/>
                      <a:gd name="connsiteY4" fmla="*/ 488069 h 5582195"/>
                      <a:gd name="connsiteX5" fmla="*/ 2132247 w 2240699"/>
                      <a:gd name="connsiteY5" fmla="*/ 815412 h 5582195"/>
                      <a:gd name="connsiteX6" fmla="*/ 2145774 w 2240699"/>
                      <a:gd name="connsiteY6" fmla="*/ 910099 h 5582195"/>
                      <a:gd name="connsiteX7" fmla="*/ 2148480 w 2240699"/>
                      <a:gd name="connsiteY7" fmla="*/ 999376 h 5582195"/>
                      <a:gd name="connsiteX8" fmla="*/ 2191765 w 2240699"/>
                      <a:gd name="connsiteY8" fmla="*/ 1167105 h 5582195"/>
                      <a:gd name="connsiteX9" fmla="*/ 2218818 w 2240699"/>
                      <a:gd name="connsiteY9" fmla="*/ 1932712 h 5582195"/>
                      <a:gd name="connsiteX10" fmla="*/ 1788220 w 2240699"/>
                      <a:gd name="connsiteY10" fmla="*/ 2221280 h 5582195"/>
                      <a:gd name="connsiteX11" fmla="*/ 1840073 w 2240699"/>
                      <a:gd name="connsiteY11" fmla="*/ 3012137 h 5582195"/>
                      <a:gd name="connsiteX12" fmla="*/ 1712923 w 2240699"/>
                      <a:gd name="connsiteY12" fmla="*/ 3036485 h 5582195"/>
                      <a:gd name="connsiteX13" fmla="*/ 1631763 w 2240699"/>
                      <a:gd name="connsiteY13" fmla="*/ 3769627 h 5582195"/>
                      <a:gd name="connsiteX14" fmla="*/ 1537076 w 2240699"/>
                      <a:gd name="connsiteY14" fmla="*/ 4199775 h 5582195"/>
                      <a:gd name="connsiteX15" fmla="*/ 1550604 w 2240699"/>
                      <a:gd name="connsiteY15" fmla="*/ 5000551 h 5582195"/>
                      <a:gd name="connsiteX16" fmla="*/ 1547898 w 2240699"/>
                      <a:gd name="connsiteY16" fmla="*/ 5582195 h 5582195"/>
                      <a:gd name="connsiteX17" fmla="*/ 0 w 2240699"/>
                      <a:gd name="connsiteY17" fmla="*/ 2510750 h 5582195"/>
                      <a:gd name="connsiteX18" fmla="*/ 0 w 2240699"/>
                      <a:gd name="connsiteY18" fmla="*/ 453350 h 5582195"/>
                      <a:gd name="connsiteX0" fmla="*/ 0 w 2240699"/>
                      <a:gd name="connsiteY0" fmla="*/ 453350 h 5860843"/>
                      <a:gd name="connsiteX1" fmla="*/ 1204321 w 2240699"/>
                      <a:gd name="connsiteY1" fmla="*/ 9226 h 5860843"/>
                      <a:gd name="connsiteX2" fmla="*/ 1466737 w 2240699"/>
                      <a:gd name="connsiteY2" fmla="*/ 171546 h 5860843"/>
                      <a:gd name="connsiteX3" fmla="*/ 1942424 w 2240699"/>
                      <a:gd name="connsiteY3" fmla="*/ 331610 h 5860843"/>
                      <a:gd name="connsiteX4" fmla="*/ 2099784 w 2240699"/>
                      <a:gd name="connsiteY4" fmla="*/ 488069 h 5860843"/>
                      <a:gd name="connsiteX5" fmla="*/ 2132247 w 2240699"/>
                      <a:gd name="connsiteY5" fmla="*/ 815412 h 5860843"/>
                      <a:gd name="connsiteX6" fmla="*/ 2145774 w 2240699"/>
                      <a:gd name="connsiteY6" fmla="*/ 910099 h 5860843"/>
                      <a:gd name="connsiteX7" fmla="*/ 2148480 w 2240699"/>
                      <a:gd name="connsiteY7" fmla="*/ 999376 h 5860843"/>
                      <a:gd name="connsiteX8" fmla="*/ 2191765 w 2240699"/>
                      <a:gd name="connsiteY8" fmla="*/ 1167105 h 5860843"/>
                      <a:gd name="connsiteX9" fmla="*/ 2218818 w 2240699"/>
                      <a:gd name="connsiteY9" fmla="*/ 1932712 h 5860843"/>
                      <a:gd name="connsiteX10" fmla="*/ 1788220 w 2240699"/>
                      <a:gd name="connsiteY10" fmla="*/ 2221280 h 5860843"/>
                      <a:gd name="connsiteX11" fmla="*/ 1840073 w 2240699"/>
                      <a:gd name="connsiteY11" fmla="*/ 3012137 h 5860843"/>
                      <a:gd name="connsiteX12" fmla="*/ 1712923 w 2240699"/>
                      <a:gd name="connsiteY12" fmla="*/ 3036485 h 5860843"/>
                      <a:gd name="connsiteX13" fmla="*/ 1631763 w 2240699"/>
                      <a:gd name="connsiteY13" fmla="*/ 3769627 h 5860843"/>
                      <a:gd name="connsiteX14" fmla="*/ 1537076 w 2240699"/>
                      <a:gd name="connsiteY14" fmla="*/ 4199775 h 5860843"/>
                      <a:gd name="connsiteX15" fmla="*/ 1550604 w 2240699"/>
                      <a:gd name="connsiteY15" fmla="*/ 5000551 h 5860843"/>
                      <a:gd name="connsiteX16" fmla="*/ 1683164 w 2240699"/>
                      <a:gd name="connsiteY16" fmla="*/ 5860843 h 5860843"/>
                      <a:gd name="connsiteX17" fmla="*/ 0 w 2240699"/>
                      <a:gd name="connsiteY17" fmla="*/ 2510750 h 5860843"/>
                      <a:gd name="connsiteX18" fmla="*/ 0 w 2240699"/>
                      <a:gd name="connsiteY18" fmla="*/ 453350 h 5860843"/>
                      <a:gd name="connsiteX0" fmla="*/ 0 w 2240699"/>
                      <a:gd name="connsiteY0" fmla="*/ 453350 h 5860843"/>
                      <a:gd name="connsiteX1" fmla="*/ 1204321 w 2240699"/>
                      <a:gd name="connsiteY1" fmla="*/ 9226 h 5860843"/>
                      <a:gd name="connsiteX2" fmla="*/ 1466737 w 2240699"/>
                      <a:gd name="connsiteY2" fmla="*/ 171546 h 5860843"/>
                      <a:gd name="connsiteX3" fmla="*/ 1942424 w 2240699"/>
                      <a:gd name="connsiteY3" fmla="*/ 331610 h 5860843"/>
                      <a:gd name="connsiteX4" fmla="*/ 2099784 w 2240699"/>
                      <a:gd name="connsiteY4" fmla="*/ 488069 h 5860843"/>
                      <a:gd name="connsiteX5" fmla="*/ 2132247 w 2240699"/>
                      <a:gd name="connsiteY5" fmla="*/ 815412 h 5860843"/>
                      <a:gd name="connsiteX6" fmla="*/ 2145774 w 2240699"/>
                      <a:gd name="connsiteY6" fmla="*/ 910099 h 5860843"/>
                      <a:gd name="connsiteX7" fmla="*/ 2148480 w 2240699"/>
                      <a:gd name="connsiteY7" fmla="*/ 999376 h 5860843"/>
                      <a:gd name="connsiteX8" fmla="*/ 2191765 w 2240699"/>
                      <a:gd name="connsiteY8" fmla="*/ 1167105 h 5860843"/>
                      <a:gd name="connsiteX9" fmla="*/ 2218818 w 2240699"/>
                      <a:gd name="connsiteY9" fmla="*/ 1932712 h 5860843"/>
                      <a:gd name="connsiteX10" fmla="*/ 1788220 w 2240699"/>
                      <a:gd name="connsiteY10" fmla="*/ 2221280 h 5860843"/>
                      <a:gd name="connsiteX11" fmla="*/ 1840073 w 2240699"/>
                      <a:gd name="connsiteY11" fmla="*/ 3012137 h 5860843"/>
                      <a:gd name="connsiteX12" fmla="*/ 1712923 w 2240699"/>
                      <a:gd name="connsiteY12" fmla="*/ 3036485 h 5860843"/>
                      <a:gd name="connsiteX13" fmla="*/ 1631763 w 2240699"/>
                      <a:gd name="connsiteY13" fmla="*/ 3769627 h 5860843"/>
                      <a:gd name="connsiteX14" fmla="*/ 1537076 w 2240699"/>
                      <a:gd name="connsiteY14" fmla="*/ 4199775 h 5860843"/>
                      <a:gd name="connsiteX15" fmla="*/ 1550604 w 2240699"/>
                      <a:gd name="connsiteY15" fmla="*/ 5000551 h 5860843"/>
                      <a:gd name="connsiteX16" fmla="*/ 1683164 w 2240699"/>
                      <a:gd name="connsiteY16" fmla="*/ 5860843 h 5860843"/>
                      <a:gd name="connsiteX17" fmla="*/ 1480265 w 2240699"/>
                      <a:gd name="connsiteY17" fmla="*/ 5463161 h 5860843"/>
                      <a:gd name="connsiteX18" fmla="*/ 0 w 2240699"/>
                      <a:gd name="connsiteY18" fmla="*/ 2510750 h 5860843"/>
                      <a:gd name="connsiteX19" fmla="*/ 0 w 2240699"/>
                      <a:gd name="connsiteY19" fmla="*/ 453350 h 5860843"/>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83164 w 2240699"/>
                      <a:gd name="connsiteY16" fmla="*/ 5860843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83164 w 2240699"/>
                      <a:gd name="connsiteY16" fmla="*/ 5836495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83164 w 2240699"/>
                      <a:gd name="connsiteY16" fmla="*/ 5836495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412632 w 2240699"/>
                      <a:gd name="connsiteY17" fmla="*/ 5882486 h 5933887"/>
                      <a:gd name="connsiteX18" fmla="*/ 1131278 w 2240699"/>
                      <a:gd name="connsiteY18" fmla="*/ 5933887 h 5933887"/>
                      <a:gd name="connsiteX19" fmla="*/ 0 w 2240699"/>
                      <a:gd name="connsiteY19" fmla="*/ 2510750 h 5933887"/>
                      <a:gd name="connsiteX20" fmla="*/ 0 w 2240699"/>
                      <a:gd name="connsiteY20"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769735 w 2240699"/>
                      <a:gd name="connsiteY17" fmla="*/ 5898718 h 5933887"/>
                      <a:gd name="connsiteX18" fmla="*/ 1131278 w 2240699"/>
                      <a:gd name="connsiteY18" fmla="*/ 5933887 h 5933887"/>
                      <a:gd name="connsiteX19" fmla="*/ 0 w 2240699"/>
                      <a:gd name="connsiteY19" fmla="*/ 2510750 h 5933887"/>
                      <a:gd name="connsiteX20" fmla="*/ 0 w 2240699"/>
                      <a:gd name="connsiteY20"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769735 w 2240699"/>
                      <a:gd name="connsiteY17" fmla="*/ 5898718 h 5933887"/>
                      <a:gd name="connsiteX18" fmla="*/ 1131278 w 2240699"/>
                      <a:gd name="connsiteY18" fmla="*/ 5933887 h 5933887"/>
                      <a:gd name="connsiteX19" fmla="*/ 0 w 2240699"/>
                      <a:gd name="connsiteY19" fmla="*/ 2510750 h 5933887"/>
                      <a:gd name="connsiteX20" fmla="*/ 0 w 2240699"/>
                      <a:gd name="connsiteY20"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756208 w 2240699"/>
                      <a:gd name="connsiteY17" fmla="*/ 5882486 h 5933887"/>
                      <a:gd name="connsiteX18" fmla="*/ 1131278 w 2240699"/>
                      <a:gd name="connsiteY18" fmla="*/ 5933887 h 5933887"/>
                      <a:gd name="connsiteX19" fmla="*/ 0 w 2240699"/>
                      <a:gd name="connsiteY19" fmla="*/ 2510750 h 5933887"/>
                      <a:gd name="connsiteX20" fmla="*/ 0 w 2240699"/>
                      <a:gd name="connsiteY20"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756208 w 2240699"/>
                      <a:gd name="connsiteY17" fmla="*/ 5882486 h 5933887"/>
                      <a:gd name="connsiteX18" fmla="*/ 1131278 w 2240699"/>
                      <a:gd name="connsiteY18" fmla="*/ 5933887 h 5933887"/>
                      <a:gd name="connsiteX19" fmla="*/ 0 w 2240699"/>
                      <a:gd name="connsiteY19" fmla="*/ 2510750 h 5933887"/>
                      <a:gd name="connsiteX20" fmla="*/ 0 w 2240699"/>
                      <a:gd name="connsiteY20"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756208 w 2240699"/>
                      <a:gd name="connsiteY17" fmla="*/ 5882486 h 5933887"/>
                      <a:gd name="connsiteX18" fmla="*/ 1501908 w 2240699"/>
                      <a:gd name="connsiteY18" fmla="*/ 5901424 h 5933887"/>
                      <a:gd name="connsiteX19" fmla="*/ 1131278 w 2240699"/>
                      <a:gd name="connsiteY19" fmla="*/ 5933887 h 5933887"/>
                      <a:gd name="connsiteX20" fmla="*/ 0 w 2240699"/>
                      <a:gd name="connsiteY20" fmla="*/ 2510750 h 5933887"/>
                      <a:gd name="connsiteX21" fmla="*/ 0 w 2240699"/>
                      <a:gd name="connsiteY21" fmla="*/ 453350 h 5933887"/>
                      <a:gd name="connsiteX0" fmla="*/ 0 w 2240699"/>
                      <a:gd name="connsiteY0" fmla="*/ 453350 h 6001521"/>
                      <a:gd name="connsiteX1" fmla="*/ 1204321 w 2240699"/>
                      <a:gd name="connsiteY1" fmla="*/ 9226 h 6001521"/>
                      <a:gd name="connsiteX2" fmla="*/ 1466737 w 2240699"/>
                      <a:gd name="connsiteY2" fmla="*/ 171546 h 6001521"/>
                      <a:gd name="connsiteX3" fmla="*/ 1942424 w 2240699"/>
                      <a:gd name="connsiteY3" fmla="*/ 331610 h 6001521"/>
                      <a:gd name="connsiteX4" fmla="*/ 2099784 w 2240699"/>
                      <a:gd name="connsiteY4" fmla="*/ 488069 h 6001521"/>
                      <a:gd name="connsiteX5" fmla="*/ 2132247 w 2240699"/>
                      <a:gd name="connsiteY5" fmla="*/ 815412 h 6001521"/>
                      <a:gd name="connsiteX6" fmla="*/ 2145774 w 2240699"/>
                      <a:gd name="connsiteY6" fmla="*/ 910099 h 6001521"/>
                      <a:gd name="connsiteX7" fmla="*/ 2148480 w 2240699"/>
                      <a:gd name="connsiteY7" fmla="*/ 999376 h 6001521"/>
                      <a:gd name="connsiteX8" fmla="*/ 2191765 w 2240699"/>
                      <a:gd name="connsiteY8" fmla="*/ 1167105 h 6001521"/>
                      <a:gd name="connsiteX9" fmla="*/ 2218818 w 2240699"/>
                      <a:gd name="connsiteY9" fmla="*/ 1932712 h 6001521"/>
                      <a:gd name="connsiteX10" fmla="*/ 1788220 w 2240699"/>
                      <a:gd name="connsiteY10" fmla="*/ 2221280 h 6001521"/>
                      <a:gd name="connsiteX11" fmla="*/ 1840073 w 2240699"/>
                      <a:gd name="connsiteY11" fmla="*/ 3012137 h 6001521"/>
                      <a:gd name="connsiteX12" fmla="*/ 1712923 w 2240699"/>
                      <a:gd name="connsiteY12" fmla="*/ 3036485 h 6001521"/>
                      <a:gd name="connsiteX13" fmla="*/ 1631763 w 2240699"/>
                      <a:gd name="connsiteY13" fmla="*/ 3769627 h 6001521"/>
                      <a:gd name="connsiteX14" fmla="*/ 1537076 w 2240699"/>
                      <a:gd name="connsiteY14" fmla="*/ 4199775 h 6001521"/>
                      <a:gd name="connsiteX15" fmla="*/ 1550604 w 2240699"/>
                      <a:gd name="connsiteY15" fmla="*/ 5000551 h 6001521"/>
                      <a:gd name="connsiteX16" fmla="*/ 1677753 w 2240699"/>
                      <a:gd name="connsiteY16" fmla="*/ 5841906 h 6001521"/>
                      <a:gd name="connsiteX17" fmla="*/ 1756208 w 2240699"/>
                      <a:gd name="connsiteY17" fmla="*/ 5882486 h 6001521"/>
                      <a:gd name="connsiteX18" fmla="*/ 1853601 w 2240699"/>
                      <a:gd name="connsiteY18" fmla="*/ 6001521 h 6001521"/>
                      <a:gd name="connsiteX19" fmla="*/ 1131278 w 2240699"/>
                      <a:gd name="connsiteY19" fmla="*/ 5933887 h 6001521"/>
                      <a:gd name="connsiteX20" fmla="*/ 0 w 2240699"/>
                      <a:gd name="connsiteY20" fmla="*/ 2510750 h 6001521"/>
                      <a:gd name="connsiteX21" fmla="*/ 0 w 2240699"/>
                      <a:gd name="connsiteY21" fmla="*/ 453350 h 6001521"/>
                      <a:gd name="connsiteX0" fmla="*/ 0 w 2240699"/>
                      <a:gd name="connsiteY0" fmla="*/ 453350 h 6001521"/>
                      <a:gd name="connsiteX1" fmla="*/ 1204321 w 2240699"/>
                      <a:gd name="connsiteY1" fmla="*/ 9226 h 6001521"/>
                      <a:gd name="connsiteX2" fmla="*/ 1466737 w 2240699"/>
                      <a:gd name="connsiteY2" fmla="*/ 171546 h 6001521"/>
                      <a:gd name="connsiteX3" fmla="*/ 1942424 w 2240699"/>
                      <a:gd name="connsiteY3" fmla="*/ 331610 h 6001521"/>
                      <a:gd name="connsiteX4" fmla="*/ 2099784 w 2240699"/>
                      <a:gd name="connsiteY4" fmla="*/ 488069 h 6001521"/>
                      <a:gd name="connsiteX5" fmla="*/ 2132247 w 2240699"/>
                      <a:gd name="connsiteY5" fmla="*/ 815412 h 6001521"/>
                      <a:gd name="connsiteX6" fmla="*/ 2145774 w 2240699"/>
                      <a:gd name="connsiteY6" fmla="*/ 910099 h 6001521"/>
                      <a:gd name="connsiteX7" fmla="*/ 2148480 w 2240699"/>
                      <a:gd name="connsiteY7" fmla="*/ 999376 h 6001521"/>
                      <a:gd name="connsiteX8" fmla="*/ 2191765 w 2240699"/>
                      <a:gd name="connsiteY8" fmla="*/ 1167105 h 6001521"/>
                      <a:gd name="connsiteX9" fmla="*/ 2218818 w 2240699"/>
                      <a:gd name="connsiteY9" fmla="*/ 1932712 h 6001521"/>
                      <a:gd name="connsiteX10" fmla="*/ 1788220 w 2240699"/>
                      <a:gd name="connsiteY10" fmla="*/ 2221280 h 6001521"/>
                      <a:gd name="connsiteX11" fmla="*/ 1840073 w 2240699"/>
                      <a:gd name="connsiteY11" fmla="*/ 3012137 h 6001521"/>
                      <a:gd name="connsiteX12" fmla="*/ 1712923 w 2240699"/>
                      <a:gd name="connsiteY12" fmla="*/ 3036485 h 6001521"/>
                      <a:gd name="connsiteX13" fmla="*/ 1631763 w 2240699"/>
                      <a:gd name="connsiteY13" fmla="*/ 3769627 h 6001521"/>
                      <a:gd name="connsiteX14" fmla="*/ 1537076 w 2240699"/>
                      <a:gd name="connsiteY14" fmla="*/ 4199775 h 6001521"/>
                      <a:gd name="connsiteX15" fmla="*/ 1550604 w 2240699"/>
                      <a:gd name="connsiteY15" fmla="*/ 5000551 h 6001521"/>
                      <a:gd name="connsiteX16" fmla="*/ 1677753 w 2240699"/>
                      <a:gd name="connsiteY16" fmla="*/ 5841906 h 6001521"/>
                      <a:gd name="connsiteX17" fmla="*/ 1756208 w 2240699"/>
                      <a:gd name="connsiteY17" fmla="*/ 5882486 h 6001521"/>
                      <a:gd name="connsiteX18" fmla="*/ 1853601 w 2240699"/>
                      <a:gd name="connsiteY18" fmla="*/ 6001521 h 6001521"/>
                      <a:gd name="connsiteX19" fmla="*/ 1131278 w 2240699"/>
                      <a:gd name="connsiteY19" fmla="*/ 5933887 h 6001521"/>
                      <a:gd name="connsiteX20" fmla="*/ 0 w 2240699"/>
                      <a:gd name="connsiteY20" fmla="*/ 2510750 h 6001521"/>
                      <a:gd name="connsiteX21" fmla="*/ 0 w 2240699"/>
                      <a:gd name="connsiteY21" fmla="*/ 453350 h 6001521"/>
                      <a:gd name="connsiteX0" fmla="*/ 0 w 2240699"/>
                      <a:gd name="connsiteY0" fmla="*/ 453350 h 6001521"/>
                      <a:gd name="connsiteX1" fmla="*/ 1204321 w 2240699"/>
                      <a:gd name="connsiteY1" fmla="*/ 9226 h 6001521"/>
                      <a:gd name="connsiteX2" fmla="*/ 1466737 w 2240699"/>
                      <a:gd name="connsiteY2" fmla="*/ 171546 h 6001521"/>
                      <a:gd name="connsiteX3" fmla="*/ 1942424 w 2240699"/>
                      <a:gd name="connsiteY3" fmla="*/ 331610 h 6001521"/>
                      <a:gd name="connsiteX4" fmla="*/ 2099784 w 2240699"/>
                      <a:gd name="connsiteY4" fmla="*/ 488069 h 6001521"/>
                      <a:gd name="connsiteX5" fmla="*/ 2132247 w 2240699"/>
                      <a:gd name="connsiteY5" fmla="*/ 815412 h 6001521"/>
                      <a:gd name="connsiteX6" fmla="*/ 2145774 w 2240699"/>
                      <a:gd name="connsiteY6" fmla="*/ 910099 h 6001521"/>
                      <a:gd name="connsiteX7" fmla="*/ 2148480 w 2240699"/>
                      <a:gd name="connsiteY7" fmla="*/ 999376 h 6001521"/>
                      <a:gd name="connsiteX8" fmla="*/ 2191765 w 2240699"/>
                      <a:gd name="connsiteY8" fmla="*/ 1167105 h 6001521"/>
                      <a:gd name="connsiteX9" fmla="*/ 2218818 w 2240699"/>
                      <a:gd name="connsiteY9" fmla="*/ 1932712 h 6001521"/>
                      <a:gd name="connsiteX10" fmla="*/ 1788220 w 2240699"/>
                      <a:gd name="connsiteY10" fmla="*/ 2221280 h 6001521"/>
                      <a:gd name="connsiteX11" fmla="*/ 1840073 w 2240699"/>
                      <a:gd name="connsiteY11" fmla="*/ 3012137 h 6001521"/>
                      <a:gd name="connsiteX12" fmla="*/ 1712923 w 2240699"/>
                      <a:gd name="connsiteY12" fmla="*/ 3036485 h 6001521"/>
                      <a:gd name="connsiteX13" fmla="*/ 1631763 w 2240699"/>
                      <a:gd name="connsiteY13" fmla="*/ 3769627 h 6001521"/>
                      <a:gd name="connsiteX14" fmla="*/ 1537076 w 2240699"/>
                      <a:gd name="connsiteY14" fmla="*/ 4199775 h 6001521"/>
                      <a:gd name="connsiteX15" fmla="*/ 1550604 w 2240699"/>
                      <a:gd name="connsiteY15" fmla="*/ 5000551 h 6001521"/>
                      <a:gd name="connsiteX16" fmla="*/ 1677753 w 2240699"/>
                      <a:gd name="connsiteY16" fmla="*/ 5841906 h 6001521"/>
                      <a:gd name="connsiteX17" fmla="*/ 1756208 w 2240699"/>
                      <a:gd name="connsiteY17" fmla="*/ 5882486 h 6001521"/>
                      <a:gd name="connsiteX18" fmla="*/ 1845486 w 2240699"/>
                      <a:gd name="connsiteY18" fmla="*/ 6001521 h 6001521"/>
                      <a:gd name="connsiteX19" fmla="*/ 1131278 w 2240699"/>
                      <a:gd name="connsiteY19" fmla="*/ 5933887 h 6001521"/>
                      <a:gd name="connsiteX20" fmla="*/ 0 w 2240699"/>
                      <a:gd name="connsiteY20" fmla="*/ 2510750 h 6001521"/>
                      <a:gd name="connsiteX21" fmla="*/ 0 w 2240699"/>
                      <a:gd name="connsiteY21" fmla="*/ 453350 h 6001521"/>
                      <a:gd name="connsiteX0" fmla="*/ 0 w 2240699"/>
                      <a:gd name="connsiteY0" fmla="*/ 453350 h 6001521"/>
                      <a:gd name="connsiteX1" fmla="*/ 1204321 w 2240699"/>
                      <a:gd name="connsiteY1" fmla="*/ 9226 h 6001521"/>
                      <a:gd name="connsiteX2" fmla="*/ 1466737 w 2240699"/>
                      <a:gd name="connsiteY2" fmla="*/ 171546 h 6001521"/>
                      <a:gd name="connsiteX3" fmla="*/ 1942424 w 2240699"/>
                      <a:gd name="connsiteY3" fmla="*/ 331610 h 6001521"/>
                      <a:gd name="connsiteX4" fmla="*/ 2099784 w 2240699"/>
                      <a:gd name="connsiteY4" fmla="*/ 488069 h 6001521"/>
                      <a:gd name="connsiteX5" fmla="*/ 2132247 w 2240699"/>
                      <a:gd name="connsiteY5" fmla="*/ 815412 h 6001521"/>
                      <a:gd name="connsiteX6" fmla="*/ 2145774 w 2240699"/>
                      <a:gd name="connsiteY6" fmla="*/ 910099 h 6001521"/>
                      <a:gd name="connsiteX7" fmla="*/ 2148480 w 2240699"/>
                      <a:gd name="connsiteY7" fmla="*/ 999376 h 6001521"/>
                      <a:gd name="connsiteX8" fmla="*/ 2191765 w 2240699"/>
                      <a:gd name="connsiteY8" fmla="*/ 1167105 h 6001521"/>
                      <a:gd name="connsiteX9" fmla="*/ 2218818 w 2240699"/>
                      <a:gd name="connsiteY9" fmla="*/ 1932712 h 6001521"/>
                      <a:gd name="connsiteX10" fmla="*/ 1788220 w 2240699"/>
                      <a:gd name="connsiteY10" fmla="*/ 2221280 h 6001521"/>
                      <a:gd name="connsiteX11" fmla="*/ 1840073 w 2240699"/>
                      <a:gd name="connsiteY11" fmla="*/ 3012137 h 6001521"/>
                      <a:gd name="connsiteX12" fmla="*/ 1712923 w 2240699"/>
                      <a:gd name="connsiteY12" fmla="*/ 3036485 h 6001521"/>
                      <a:gd name="connsiteX13" fmla="*/ 1631763 w 2240699"/>
                      <a:gd name="connsiteY13" fmla="*/ 3769627 h 6001521"/>
                      <a:gd name="connsiteX14" fmla="*/ 1537076 w 2240699"/>
                      <a:gd name="connsiteY14" fmla="*/ 4199775 h 6001521"/>
                      <a:gd name="connsiteX15" fmla="*/ 1550604 w 2240699"/>
                      <a:gd name="connsiteY15" fmla="*/ 5000551 h 6001521"/>
                      <a:gd name="connsiteX16" fmla="*/ 1677753 w 2240699"/>
                      <a:gd name="connsiteY16" fmla="*/ 5841906 h 6001521"/>
                      <a:gd name="connsiteX17" fmla="*/ 1756208 w 2240699"/>
                      <a:gd name="connsiteY17" fmla="*/ 5882486 h 6001521"/>
                      <a:gd name="connsiteX18" fmla="*/ 1845486 w 2240699"/>
                      <a:gd name="connsiteY18" fmla="*/ 6001521 h 6001521"/>
                      <a:gd name="connsiteX19" fmla="*/ 1131278 w 2240699"/>
                      <a:gd name="connsiteY19" fmla="*/ 5933887 h 6001521"/>
                      <a:gd name="connsiteX20" fmla="*/ 0 w 2240699"/>
                      <a:gd name="connsiteY20" fmla="*/ 2510750 h 6001521"/>
                      <a:gd name="connsiteX21" fmla="*/ 0 w 2240699"/>
                      <a:gd name="connsiteY21" fmla="*/ 453350 h 6001521"/>
                      <a:gd name="connsiteX0" fmla="*/ 0 w 2240699"/>
                      <a:gd name="connsiteY0" fmla="*/ 453350 h 6001521"/>
                      <a:gd name="connsiteX1" fmla="*/ 1204321 w 2240699"/>
                      <a:gd name="connsiteY1" fmla="*/ 9226 h 6001521"/>
                      <a:gd name="connsiteX2" fmla="*/ 1466737 w 2240699"/>
                      <a:gd name="connsiteY2" fmla="*/ 171546 h 6001521"/>
                      <a:gd name="connsiteX3" fmla="*/ 1942424 w 2240699"/>
                      <a:gd name="connsiteY3" fmla="*/ 331610 h 6001521"/>
                      <a:gd name="connsiteX4" fmla="*/ 2099784 w 2240699"/>
                      <a:gd name="connsiteY4" fmla="*/ 488069 h 6001521"/>
                      <a:gd name="connsiteX5" fmla="*/ 2132247 w 2240699"/>
                      <a:gd name="connsiteY5" fmla="*/ 815412 h 6001521"/>
                      <a:gd name="connsiteX6" fmla="*/ 2145774 w 2240699"/>
                      <a:gd name="connsiteY6" fmla="*/ 910099 h 6001521"/>
                      <a:gd name="connsiteX7" fmla="*/ 2148480 w 2240699"/>
                      <a:gd name="connsiteY7" fmla="*/ 999376 h 6001521"/>
                      <a:gd name="connsiteX8" fmla="*/ 2191765 w 2240699"/>
                      <a:gd name="connsiteY8" fmla="*/ 1167105 h 6001521"/>
                      <a:gd name="connsiteX9" fmla="*/ 2218818 w 2240699"/>
                      <a:gd name="connsiteY9" fmla="*/ 1932712 h 6001521"/>
                      <a:gd name="connsiteX10" fmla="*/ 1788220 w 2240699"/>
                      <a:gd name="connsiteY10" fmla="*/ 2221280 h 6001521"/>
                      <a:gd name="connsiteX11" fmla="*/ 1840073 w 2240699"/>
                      <a:gd name="connsiteY11" fmla="*/ 3012137 h 6001521"/>
                      <a:gd name="connsiteX12" fmla="*/ 1712923 w 2240699"/>
                      <a:gd name="connsiteY12" fmla="*/ 3036485 h 6001521"/>
                      <a:gd name="connsiteX13" fmla="*/ 1631763 w 2240699"/>
                      <a:gd name="connsiteY13" fmla="*/ 3769627 h 6001521"/>
                      <a:gd name="connsiteX14" fmla="*/ 1537076 w 2240699"/>
                      <a:gd name="connsiteY14" fmla="*/ 4199775 h 6001521"/>
                      <a:gd name="connsiteX15" fmla="*/ 1550604 w 2240699"/>
                      <a:gd name="connsiteY15" fmla="*/ 5000551 h 6001521"/>
                      <a:gd name="connsiteX16" fmla="*/ 1677753 w 2240699"/>
                      <a:gd name="connsiteY16" fmla="*/ 5841906 h 6001521"/>
                      <a:gd name="connsiteX17" fmla="*/ 1756208 w 2240699"/>
                      <a:gd name="connsiteY17" fmla="*/ 5882486 h 6001521"/>
                      <a:gd name="connsiteX18" fmla="*/ 1845486 w 2240699"/>
                      <a:gd name="connsiteY18" fmla="*/ 6001521 h 6001521"/>
                      <a:gd name="connsiteX19" fmla="*/ 1531666 w 2240699"/>
                      <a:gd name="connsiteY19" fmla="*/ 5971762 h 6001521"/>
                      <a:gd name="connsiteX20" fmla="*/ 1131278 w 2240699"/>
                      <a:gd name="connsiteY20" fmla="*/ 5933887 h 6001521"/>
                      <a:gd name="connsiteX21" fmla="*/ 0 w 2240699"/>
                      <a:gd name="connsiteY21" fmla="*/ 2510750 h 6001521"/>
                      <a:gd name="connsiteX22" fmla="*/ 0 w 2240699"/>
                      <a:gd name="connsiteY22" fmla="*/ 453350 h 6001521"/>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642584 w 2240699"/>
                      <a:gd name="connsiteY19" fmla="*/ 6098912 h 6098912"/>
                      <a:gd name="connsiteX20" fmla="*/ 1131278 w 2240699"/>
                      <a:gd name="connsiteY20" fmla="*/ 5933887 h 6098912"/>
                      <a:gd name="connsiteX21" fmla="*/ 0 w 2240699"/>
                      <a:gd name="connsiteY21" fmla="*/ 2510750 h 6098912"/>
                      <a:gd name="connsiteX22" fmla="*/ 0 w 2240699"/>
                      <a:gd name="connsiteY22" fmla="*/ 453350 h 6098912"/>
                      <a:gd name="connsiteX0" fmla="*/ 0 w 2240699"/>
                      <a:gd name="connsiteY0" fmla="*/ 453350 h 6099960"/>
                      <a:gd name="connsiteX1" fmla="*/ 1204321 w 2240699"/>
                      <a:gd name="connsiteY1" fmla="*/ 9226 h 6099960"/>
                      <a:gd name="connsiteX2" fmla="*/ 1466737 w 2240699"/>
                      <a:gd name="connsiteY2" fmla="*/ 171546 h 6099960"/>
                      <a:gd name="connsiteX3" fmla="*/ 1942424 w 2240699"/>
                      <a:gd name="connsiteY3" fmla="*/ 331610 h 6099960"/>
                      <a:gd name="connsiteX4" fmla="*/ 2099784 w 2240699"/>
                      <a:gd name="connsiteY4" fmla="*/ 488069 h 6099960"/>
                      <a:gd name="connsiteX5" fmla="*/ 2132247 w 2240699"/>
                      <a:gd name="connsiteY5" fmla="*/ 815412 h 6099960"/>
                      <a:gd name="connsiteX6" fmla="*/ 2145774 w 2240699"/>
                      <a:gd name="connsiteY6" fmla="*/ 910099 h 6099960"/>
                      <a:gd name="connsiteX7" fmla="*/ 2148480 w 2240699"/>
                      <a:gd name="connsiteY7" fmla="*/ 999376 h 6099960"/>
                      <a:gd name="connsiteX8" fmla="*/ 2191765 w 2240699"/>
                      <a:gd name="connsiteY8" fmla="*/ 1167105 h 6099960"/>
                      <a:gd name="connsiteX9" fmla="*/ 2218818 w 2240699"/>
                      <a:gd name="connsiteY9" fmla="*/ 1932712 h 6099960"/>
                      <a:gd name="connsiteX10" fmla="*/ 1788220 w 2240699"/>
                      <a:gd name="connsiteY10" fmla="*/ 2221280 h 6099960"/>
                      <a:gd name="connsiteX11" fmla="*/ 1840073 w 2240699"/>
                      <a:gd name="connsiteY11" fmla="*/ 3012137 h 6099960"/>
                      <a:gd name="connsiteX12" fmla="*/ 1712923 w 2240699"/>
                      <a:gd name="connsiteY12" fmla="*/ 3036485 h 6099960"/>
                      <a:gd name="connsiteX13" fmla="*/ 1631763 w 2240699"/>
                      <a:gd name="connsiteY13" fmla="*/ 3769627 h 6099960"/>
                      <a:gd name="connsiteX14" fmla="*/ 1537076 w 2240699"/>
                      <a:gd name="connsiteY14" fmla="*/ 4199775 h 6099960"/>
                      <a:gd name="connsiteX15" fmla="*/ 1550604 w 2240699"/>
                      <a:gd name="connsiteY15" fmla="*/ 5000551 h 6099960"/>
                      <a:gd name="connsiteX16" fmla="*/ 1677753 w 2240699"/>
                      <a:gd name="connsiteY16" fmla="*/ 5841906 h 6099960"/>
                      <a:gd name="connsiteX17" fmla="*/ 1756208 w 2240699"/>
                      <a:gd name="connsiteY17" fmla="*/ 5882486 h 6099960"/>
                      <a:gd name="connsiteX18" fmla="*/ 1845486 w 2240699"/>
                      <a:gd name="connsiteY18" fmla="*/ 6001521 h 6099960"/>
                      <a:gd name="connsiteX19" fmla="*/ 1642584 w 2240699"/>
                      <a:gd name="connsiteY19" fmla="*/ 6098912 h 6099960"/>
                      <a:gd name="connsiteX20" fmla="*/ 1131278 w 2240699"/>
                      <a:gd name="connsiteY20" fmla="*/ 5933887 h 6099960"/>
                      <a:gd name="connsiteX21" fmla="*/ 0 w 2240699"/>
                      <a:gd name="connsiteY21" fmla="*/ 2510750 h 6099960"/>
                      <a:gd name="connsiteX22" fmla="*/ 0 w 2240699"/>
                      <a:gd name="connsiteY22" fmla="*/ 453350 h 6099960"/>
                      <a:gd name="connsiteX0" fmla="*/ 0 w 2240699"/>
                      <a:gd name="connsiteY0" fmla="*/ 453350 h 6099794"/>
                      <a:gd name="connsiteX1" fmla="*/ 1204321 w 2240699"/>
                      <a:gd name="connsiteY1" fmla="*/ 9226 h 6099794"/>
                      <a:gd name="connsiteX2" fmla="*/ 1466737 w 2240699"/>
                      <a:gd name="connsiteY2" fmla="*/ 171546 h 6099794"/>
                      <a:gd name="connsiteX3" fmla="*/ 1942424 w 2240699"/>
                      <a:gd name="connsiteY3" fmla="*/ 331610 h 6099794"/>
                      <a:gd name="connsiteX4" fmla="*/ 2099784 w 2240699"/>
                      <a:gd name="connsiteY4" fmla="*/ 488069 h 6099794"/>
                      <a:gd name="connsiteX5" fmla="*/ 2132247 w 2240699"/>
                      <a:gd name="connsiteY5" fmla="*/ 815412 h 6099794"/>
                      <a:gd name="connsiteX6" fmla="*/ 2145774 w 2240699"/>
                      <a:gd name="connsiteY6" fmla="*/ 910099 h 6099794"/>
                      <a:gd name="connsiteX7" fmla="*/ 2148480 w 2240699"/>
                      <a:gd name="connsiteY7" fmla="*/ 999376 h 6099794"/>
                      <a:gd name="connsiteX8" fmla="*/ 2191765 w 2240699"/>
                      <a:gd name="connsiteY8" fmla="*/ 1167105 h 6099794"/>
                      <a:gd name="connsiteX9" fmla="*/ 2218818 w 2240699"/>
                      <a:gd name="connsiteY9" fmla="*/ 1932712 h 6099794"/>
                      <a:gd name="connsiteX10" fmla="*/ 1788220 w 2240699"/>
                      <a:gd name="connsiteY10" fmla="*/ 2221280 h 6099794"/>
                      <a:gd name="connsiteX11" fmla="*/ 1840073 w 2240699"/>
                      <a:gd name="connsiteY11" fmla="*/ 3012137 h 6099794"/>
                      <a:gd name="connsiteX12" fmla="*/ 1712923 w 2240699"/>
                      <a:gd name="connsiteY12" fmla="*/ 3036485 h 6099794"/>
                      <a:gd name="connsiteX13" fmla="*/ 1631763 w 2240699"/>
                      <a:gd name="connsiteY13" fmla="*/ 3769627 h 6099794"/>
                      <a:gd name="connsiteX14" fmla="*/ 1537076 w 2240699"/>
                      <a:gd name="connsiteY14" fmla="*/ 4199775 h 6099794"/>
                      <a:gd name="connsiteX15" fmla="*/ 1550604 w 2240699"/>
                      <a:gd name="connsiteY15" fmla="*/ 5000551 h 6099794"/>
                      <a:gd name="connsiteX16" fmla="*/ 1677753 w 2240699"/>
                      <a:gd name="connsiteY16" fmla="*/ 5841906 h 6099794"/>
                      <a:gd name="connsiteX17" fmla="*/ 1756208 w 2240699"/>
                      <a:gd name="connsiteY17" fmla="*/ 5882486 h 6099794"/>
                      <a:gd name="connsiteX18" fmla="*/ 1845486 w 2240699"/>
                      <a:gd name="connsiteY18" fmla="*/ 6001521 h 6099794"/>
                      <a:gd name="connsiteX19" fmla="*/ 1642584 w 2240699"/>
                      <a:gd name="connsiteY19" fmla="*/ 6098912 h 6099794"/>
                      <a:gd name="connsiteX20" fmla="*/ 1131278 w 2240699"/>
                      <a:gd name="connsiteY20" fmla="*/ 5933887 h 6099794"/>
                      <a:gd name="connsiteX21" fmla="*/ 0 w 2240699"/>
                      <a:gd name="connsiteY21" fmla="*/ 2510750 h 6099794"/>
                      <a:gd name="connsiteX22" fmla="*/ 0 w 2240699"/>
                      <a:gd name="connsiteY22" fmla="*/ 453350 h 6099794"/>
                      <a:gd name="connsiteX0" fmla="*/ 0 w 2240699"/>
                      <a:gd name="connsiteY0" fmla="*/ 453350 h 6102069"/>
                      <a:gd name="connsiteX1" fmla="*/ 1204321 w 2240699"/>
                      <a:gd name="connsiteY1" fmla="*/ 9226 h 6102069"/>
                      <a:gd name="connsiteX2" fmla="*/ 1466737 w 2240699"/>
                      <a:gd name="connsiteY2" fmla="*/ 171546 h 6102069"/>
                      <a:gd name="connsiteX3" fmla="*/ 1942424 w 2240699"/>
                      <a:gd name="connsiteY3" fmla="*/ 331610 h 6102069"/>
                      <a:gd name="connsiteX4" fmla="*/ 2099784 w 2240699"/>
                      <a:gd name="connsiteY4" fmla="*/ 488069 h 6102069"/>
                      <a:gd name="connsiteX5" fmla="*/ 2132247 w 2240699"/>
                      <a:gd name="connsiteY5" fmla="*/ 815412 h 6102069"/>
                      <a:gd name="connsiteX6" fmla="*/ 2145774 w 2240699"/>
                      <a:gd name="connsiteY6" fmla="*/ 910099 h 6102069"/>
                      <a:gd name="connsiteX7" fmla="*/ 2148480 w 2240699"/>
                      <a:gd name="connsiteY7" fmla="*/ 999376 h 6102069"/>
                      <a:gd name="connsiteX8" fmla="*/ 2191765 w 2240699"/>
                      <a:gd name="connsiteY8" fmla="*/ 1167105 h 6102069"/>
                      <a:gd name="connsiteX9" fmla="*/ 2218818 w 2240699"/>
                      <a:gd name="connsiteY9" fmla="*/ 1932712 h 6102069"/>
                      <a:gd name="connsiteX10" fmla="*/ 1788220 w 2240699"/>
                      <a:gd name="connsiteY10" fmla="*/ 2221280 h 6102069"/>
                      <a:gd name="connsiteX11" fmla="*/ 1840073 w 2240699"/>
                      <a:gd name="connsiteY11" fmla="*/ 3012137 h 6102069"/>
                      <a:gd name="connsiteX12" fmla="*/ 1712923 w 2240699"/>
                      <a:gd name="connsiteY12" fmla="*/ 3036485 h 6102069"/>
                      <a:gd name="connsiteX13" fmla="*/ 1631763 w 2240699"/>
                      <a:gd name="connsiteY13" fmla="*/ 3769627 h 6102069"/>
                      <a:gd name="connsiteX14" fmla="*/ 1537076 w 2240699"/>
                      <a:gd name="connsiteY14" fmla="*/ 4199775 h 6102069"/>
                      <a:gd name="connsiteX15" fmla="*/ 1550604 w 2240699"/>
                      <a:gd name="connsiteY15" fmla="*/ 5000551 h 6102069"/>
                      <a:gd name="connsiteX16" fmla="*/ 1677753 w 2240699"/>
                      <a:gd name="connsiteY16" fmla="*/ 5841906 h 6102069"/>
                      <a:gd name="connsiteX17" fmla="*/ 1756208 w 2240699"/>
                      <a:gd name="connsiteY17" fmla="*/ 5882486 h 6102069"/>
                      <a:gd name="connsiteX18" fmla="*/ 1845486 w 2240699"/>
                      <a:gd name="connsiteY18" fmla="*/ 6001521 h 6102069"/>
                      <a:gd name="connsiteX19" fmla="*/ 1796788 w 2240699"/>
                      <a:gd name="connsiteY19" fmla="*/ 6039394 h 6102069"/>
                      <a:gd name="connsiteX20" fmla="*/ 1642584 w 2240699"/>
                      <a:gd name="connsiteY20" fmla="*/ 6098912 h 6102069"/>
                      <a:gd name="connsiteX21" fmla="*/ 1131278 w 2240699"/>
                      <a:gd name="connsiteY21" fmla="*/ 5933887 h 6102069"/>
                      <a:gd name="connsiteX22" fmla="*/ 0 w 2240699"/>
                      <a:gd name="connsiteY22" fmla="*/ 2510750 h 6102069"/>
                      <a:gd name="connsiteX23" fmla="*/ 0 w 2240699"/>
                      <a:gd name="connsiteY23" fmla="*/ 453350 h 6102069"/>
                      <a:gd name="connsiteX0" fmla="*/ 0 w 2240699"/>
                      <a:gd name="connsiteY0" fmla="*/ 453350 h 6103139"/>
                      <a:gd name="connsiteX1" fmla="*/ 1204321 w 2240699"/>
                      <a:gd name="connsiteY1" fmla="*/ 9226 h 6103139"/>
                      <a:gd name="connsiteX2" fmla="*/ 1466737 w 2240699"/>
                      <a:gd name="connsiteY2" fmla="*/ 171546 h 6103139"/>
                      <a:gd name="connsiteX3" fmla="*/ 1942424 w 2240699"/>
                      <a:gd name="connsiteY3" fmla="*/ 331610 h 6103139"/>
                      <a:gd name="connsiteX4" fmla="*/ 2099784 w 2240699"/>
                      <a:gd name="connsiteY4" fmla="*/ 488069 h 6103139"/>
                      <a:gd name="connsiteX5" fmla="*/ 2132247 w 2240699"/>
                      <a:gd name="connsiteY5" fmla="*/ 815412 h 6103139"/>
                      <a:gd name="connsiteX6" fmla="*/ 2145774 w 2240699"/>
                      <a:gd name="connsiteY6" fmla="*/ 910099 h 6103139"/>
                      <a:gd name="connsiteX7" fmla="*/ 2148480 w 2240699"/>
                      <a:gd name="connsiteY7" fmla="*/ 999376 h 6103139"/>
                      <a:gd name="connsiteX8" fmla="*/ 2191765 w 2240699"/>
                      <a:gd name="connsiteY8" fmla="*/ 1167105 h 6103139"/>
                      <a:gd name="connsiteX9" fmla="*/ 2218818 w 2240699"/>
                      <a:gd name="connsiteY9" fmla="*/ 1932712 h 6103139"/>
                      <a:gd name="connsiteX10" fmla="*/ 1788220 w 2240699"/>
                      <a:gd name="connsiteY10" fmla="*/ 2221280 h 6103139"/>
                      <a:gd name="connsiteX11" fmla="*/ 1840073 w 2240699"/>
                      <a:gd name="connsiteY11" fmla="*/ 3012137 h 6103139"/>
                      <a:gd name="connsiteX12" fmla="*/ 1712923 w 2240699"/>
                      <a:gd name="connsiteY12" fmla="*/ 3036485 h 6103139"/>
                      <a:gd name="connsiteX13" fmla="*/ 1631763 w 2240699"/>
                      <a:gd name="connsiteY13" fmla="*/ 3769627 h 6103139"/>
                      <a:gd name="connsiteX14" fmla="*/ 1537076 w 2240699"/>
                      <a:gd name="connsiteY14" fmla="*/ 4199775 h 6103139"/>
                      <a:gd name="connsiteX15" fmla="*/ 1550604 w 2240699"/>
                      <a:gd name="connsiteY15" fmla="*/ 5000551 h 6103139"/>
                      <a:gd name="connsiteX16" fmla="*/ 1677753 w 2240699"/>
                      <a:gd name="connsiteY16" fmla="*/ 5841906 h 6103139"/>
                      <a:gd name="connsiteX17" fmla="*/ 1756208 w 2240699"/>
                      <a:gd name="connsiteY17" fmla="*/ 5882486 h 6103139"/>
                      <a:gd name="connsiteX18" fmla="*/ 1845486 w 2240699"/>
                      <a:gd name="connsiteY18" fmla="*/ 6001521 h 6103139"/>
                      <a:gd name="connsiteX19" fmla="*/ 1829252 w 2240699"/>
                      <a:gd name="connsiteY19" fmla="*/ 6058332 h 6103139"/>
                      <a:gd name="connsiteX20" fmla="*/ 1642584 w 2240699"/>
                      <a:gd name="connsiteY20" fmla="*/ 6098912 h 6103139"/>
                      <a:gd name="connsiteX21" fmla="*/ 1131278 w 2240699"/>
                      <a:gd name="connsiteY21" fmla="*/ 5933887 h 6103139"/>
                      <a:gd name="connsiteX22" fmla="*/ 0 w 2240699"/>
                      <a:gd name="connsiteY22" fmla="*/ 2510750 h 6103139"/>
                      <a:gd name="connsiteX23" fmla="*/ 0 w 2240699"/>
                      <a:gd name="connsiteY23" fmla="*/ 453350 h 6103139"/>
                      <a:gd name="connsiteX0" fmla="*/ 0 w 2240699"/>
                      <a:gd name="connsiteY0" fmla="*/ 453350 h 6103139"/>
                      <a:gd name="connsiteX1" fmla="*/ 1204321 w 2240699"/>
                      <a:gd name="connsiteY1" fmla="*/ 9226 h 6103139"/>
                      <a:gd name="connsiteX2" fmla="*/ 1466737 w 2240699"/>
                      <a:gd name="connsiteY2" fmla="*/ 171546 h 6103139"/>
                      <a:gd name="connsiteX3" fmla="*/ 1942424 w 2240699"/>
                      <a:gd name="connsiteY3" fmla="*/ 331610 h 6103139"/>
                      <a:gd name="connsiteX4" fmla="*/ 2099784 w 2240699"/>
                      <a:gd name="connsiteY4" fmla="*/ 488069 h 6103139"/>
                      <a:gd name="connsiteX5" fmla="*/ 2132247 w 2240699"/>
                      <a:gd name="connsiteY5" fmla="*/ 815412 h 6103139"/>
                      <a:gd name="connsiteX6" fmla="*/ 2145774 w 2240699"/>
                      <a:gd name="connsiteY6" fmla="*/ 910099 h 6103139"/>
                      <a:gd name="connsiteX7" fmla="*/ 2148480 w 2240699"/>
                      <a:gd name="connsiteY7" fmla="*/ 999376 h 6103139"/>
                      <a:gd name="connsiteX8" fmla="*/ 2191765 w 2240699"/>
                      <a:gd name="connsiteY8" fmla="*/ 1167105 h 6103139"/>
                      <a:gd name="connsiteX9" fmla="*/ 2218818 w 2240699"/>
                      <a:gd name="connsiteY9" fmla="*/ 1932712 h 6103139"/>
                      <a:gd name="connsiteX10" fmla="*/ 1788220 w 2240699"/>
                      <a:gd name="connsiteY10" fmla="*/ 2221280 h 6103139"/>
                      <a:gd name="connsiteX11" fmla="*/ 1840073 w 2240699"/>
                      <a:gd name="connsiteY11" fmla="*/ 3012137 h 6103139"/>
                      <a:gd name="connsiteX12" fmla="*/ 1712923 w 2240699"/>
                      <a:gd name="connsiteY12" fmla="*/ 3036485 h 6103139"/>
                      <a:gd name="connsiteX13" fmla="*/ 1631763 w 2240699"/>
                      <a:gd name="connsiteY13" fmla="*/ 3769627 h 6103139"/>
                      <a:gd name="connsiteX14" fmla="*/ 1537076 w 2240699"/>
                      <a:gd name="connsiteY14" fmla="*/ 4199775 h 6103139"/>
                      <a:gd name="connsiteX15" fmla="*/ 1550604 w 2240699"/>
                      <a:gd name="connsiteY15" fmla="*/ 5000551 h 6103139"/>
                      <a:gd name="connsiteX16" fmla="*/ 1677753 w 2240699"/>
                      <a:gd name="connsiteY16" fmla="*/ 5841906 h 6103139"/>
                      <a:gd name="connsiteX17" fmla="*/ 1756208 w 2240699"/>
                      <a:gd name="connsiteY17" fmla="*/ 5882486 h 6103139"/>
                      <a:gd name="connsiteX18" fmla="*/ 1845486 w 2240699"/>
                      <a:gd name="connsiteY18" fmla="*/ 6001521 h 6103139"/>
                      <a:gd name="connsiteX19" fmla="*/ 1829252 w 2240699"/>
                      <a:gd name="connsiteY19" fmla="*/ 6058332 h 6103139"/>
                      <a:gd name="connsiteX20" fmla="*/ 1642584 w 2240699"/>
                      <a:gd name="connsiteY20" fmla="*/ 6098912 h 6103139"/>
                      <a:gd name="connsiteX21" fmla="*/ 1131278 w 2240699"/>
                      <a:gd name="connsiteY21" fmla="*/ 5933887 h 6103139"/>
                      <a:gd name="connsiteX22" fmla="*/ 0 w 2240699"/>
                      <a:gd name="connsiteY22" fmla="*/ 2510750 h 6103139"/>
                      <a:gd name="connsiteX23" fmla="*/ 0 w 2240699"/>
                      <a:gd name="connsiteY23" fmla="*/ 453350 h 6103139"/>
                      <a:gd name="connsiteX0" fmla="*/ 0 w 2240699"/>
                      <a:gd name="connsiteY0" fmla="*/ 453350 h 6103139"/>
                      <a:gd name="connsiteX1" fmla="*/ 1204321 w 2240699"/>
                      <a:gd name="connsiteY1" fmla="*/ 9226 h 6103139"/>
                      <a:gd name="connsiteX2" fmla="*/ 1466737 w 2240699"/>
                      <a:gd name="connsiteY2" fmla="*/ 171546 h 6103139"/>
                      <a:gd name="connsiteX3" fmla="*/ 1942424 w 2240699"/>
                      <a:gd name="connsiteY3" fmla="*/ 331610 h 6103139"/>
                      <a:gd name="connsiteX4" fmla="*/ 2099784 w 2240699"/>
                      <a:gd name="connsiteY4" fmla="*/ 488069 h 6103139"/>
                      <a:gd name="connsiteX5" fmla="*/ 2132247 w 2240699"/>
                      <a:gd name="connsiteY5" fmla="*/ 815412 h 6103139"/>
                      <a:gd name="connsiteX6" fmla="*/ 2145774 w 2240699"/>
                      <a:gd name="connsiteY6" fmla="*/ 910099 h 6103139"/>
                      <a:gd name="connsiteX7" fmla="*/ 2148480 w 2240699"/>
                      <a:gd name="connsiteY7" fmla="*/ 999376 h 6103139"/>
                      <a:gd name="connsiteX8" fmla="*/ 2191765 w 2240699"/>
                      <a:gd name="connsiteY8" fmla="*/ 1167105 h 6103139"/>
                      <a:gd name="connsiteX9" fmla="*/ 2218818 w 2240699"/>
                      <a:gd name="connsiteY9" fmla="*/ 1932712 h 6103139"/>
                      <a:gd name="connsiteX10" fmla="*/ 1788220 w 2240699"/>
                      <a:gd name="connsiteY10" fmla="*/ 2221280 h 6103139"/>
                      <a:gd name="connsiteX11" fmla="*/ 1840073 w 2240699"/>
                      <a:gd name="connsiteY11" fmla="*/ 3012137 h 6103139"/>
                      <a:gd name="connsiteX12" fmla="*/ 1712923 w 2240699"/>
                      <a:gd name="connsiteY12" fmla="*/ 3036485 h 6103139"/>
                      <a:gd name="connsiteX13" fmla="*/ 1631763 w 2240699"/>
                      <a:gd name="connsiteY13" fmla="*/ 3769627 h 6103139"/>
                      <a:gd name="connsiteX14" fmla="*/ 1537076 w 2240699"/>
                      <a:gd name="connsiteY14" fmla="*/ 4199775 h 6103139"/>
                      <a:gd name="connsiteX15" fmla="*/ 1550604 w 2240699"/>
                      <a:gd name="connsiteY15" fmla="*/ 5000551 h 6103139"/>
                      <a:gd name="connsiteX16" fmla="*/ 1677753 w 2240699"/>
                      <a:gd name="connsiteY16" fmla="*/ 5841906 h 6103139"/>
                      <a:gd name="connsiteX17" fmla="*/ 1756208 w 2240699"/>
                      <a:gd name="connsiteY17" fmla="*/ 5882486 h 6103139"/>
                      <a:gd name="connsiteX18" fmla="*/ 1845486 w 2240699"/>
                      <a:gd name="connsiteY18" fmla="*/ 6001521 h 6103139"/>
                      <a:gd name="connsiteX19" fmla="*/ 1829252 w 2240699"/>
                      <a:gd name="connsiteY19" fmla="*/ 6058332 h 6103139"/>
                      <a:gd name="connsiteX20" fmla="*/ 1642584 w 2240699"/>
                      <a:gd name="connsiteY20" fmla="*/ 6098912 h 6103139"/>
                      <a:gd name="connsiteX21" fmla="*/ 1131278 w 2240699"/>
                      <a:gd name="connsiteY21" fmla="*/ 5933887 h 6103139"/>
                      <a:gd name="connsiteX22" fmla="*/ 0 w 2240699"/>
                      <a:gd name="connsiteY22" fmla="*/ 2510750 h 6103139"/>
                      <a:gd name="connsiteX23" fmla="*/ 0 w 2240699"/>
                      <a:gd name="connsiteY23" fmla="*/ 453350 h 6103139"/>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9252 w 2240699"/>
                      <a:gd name="connsiteY19" fmla="*/ 6058332 h 6098912"/>
                      <a:gd name="connsiteX20" fmla="*/ 1642584 w 2240699"/>
                      <a:gd name="connsiteY20" fmla="*/ 6098912 h 6098912"/>
                      <a:gd name="connsiteX21" fmla="*/ 1131278 w 2240699"/>
                      <a:gd name="connsiteY21" fmla="*/ 5933887 h 6098912"/>
                      <a:gd name="connsiteX22" fmla="*/ 0 w 2240699"/>
                      <a:gd name="connsiteY22" fmla="*/ 2510750 h 6098912"/>
                      <a:gd name="connsiteX23" fmla="*/ 0 w 2240699"/>
                      <a:gd name="connsiteY23"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9252 w 2240699"/>
                      <a:gd name="connsiteY19" fmla="*/ 6058332 h 6098912"/>
                      <a:gd name="connsiteX20" fmla="*/ 1642584 w 2240699"/>
                      <a:gd name="connsiteY20" fmla="*/ 6098912 h 6098912"/>
                      <a:gd name="connsiteX21" fmla="*/ 1131278 w 2240699"/>
                      <a:gd name="connsiteY21" fmla="*/ 5933887 h 6098912"/>
                      <a:gd name="connsiteX22" fmla="*/ 0 w 2240699"/>
                      <a:gd name="connsiteY22" fmla="*/ 2510750 h 6098912"/>
                      <a:gd name="connsiteX23" fmla="*/ 0 w 2240699"/>
                      <a:gd name="connsiteY23"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37368 w 2240699"/>
                      <a:gd name="connsiteY19" fmla="*/ 6063743 h 6098912"/>
                      <a:gd name="connsiteX20" fmla="*/ 1642584 w 2240699"/>
                      <a:gd name="connsiteY20" fmla="*/ 6098912 h 6098912"/>
                      <a:gd name="connsiteX21" fmla="*/ 1131278 w 2240699"/>
                      <a:gd name="connsiteY21" fmla="*/ 5933887 h 6098912"/>
                      <a:gd name="connsiteX22" fmla="*/ 0 w 2240699"/>
                      <a:gd name="connsiteY22" fmla="*/ 2510750 h 6098912"/>
                      <a:gd name="connsiteX23" fmla="*/ 0 w 2240699"/>
                      <a:gd name="connsiteY23"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37368 w 2240699"/>
                      <a:gd name="connsiteY19" fmla="*/ 6063743 h 6098912"/>
                      <a:gd name="connsiteX20" fmla="*/ 1642584 w 2240699"/>
                      <a:gd name="connsiteY20" fmla="*/ 6098912 h 6098912"/>
                      <a:gd name="connsiteX21" fmla="*/ 1131278 w 2240699"/>
                      <a:gd name="connsiteY21" fmla="*/ 5933887 h 6098912"/>
                      <a:gd name="connsiteX22" fmla="*/ 0 w 2240699"/>
                      <a:gd name="connsiteY22" fmla="*/ 2510750 h 6098912"/>
                      <a:gd name="connsiteX23" fmla="*/ 0 w 2240699"/>
                      <a:gd name="connsiteY23"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131278 w 2240699"/>
                      <a:gd name="connsiteY21" fmla="*/ 5933887 h 6098912"/>
                      <a:gd name="connsiteX22" fmla="*/ 0 w 2240699"/>
                      <a:gd name="connsiteY22" fmla="*/ 2510750 h 6098912"/>
                      <a:gd name="connsiteX23" fmla="*/ 0 w 2240699"/>
                      <a:gd name="connsiteY23"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131278 w 2240699"/>
                      <a:gd name="connsiteY22" fmla="*/ 5933887 h 6098912"/>
                      <a:gd name="connsiteX23" fmla="*/ 0 w 2240699"/>
                      <a:gd name="connsiteY23" fmla="*/ 2510750 h 6098912"/>
                      <a:gd name="connsiteX24" fmla="*/ 0 w 2240699"/>
                      <a:gd name="connsiteY24"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131278 w 2240699"/>
                      <a:gd name="connsiteY22" fmla="*/ 5933887 h 6098912"/>
                      <a:gd name="connsiteX23" fmla="*/ 0 w 2240699"/>
                      <a:gd name="connsiteY23" fmla="*/ 2510750 h 6098912"/>
                      <a:gd name="connsiteX24" fmla="*/ 0 w 2240699"/>
                      <a:gd name="connsiteY24"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131278 w 2240699"/>
                      <a:gd name="connsiteY22" fmla="*/ 5933887 h 6098912"/>
                      <a:gd name="connsiteX23" fmla="*/ 0 w 2240699"/>
                      <a:gd name="connsiteY23" fmla="*/ 2510750 h 6098912"/>
                      <a:gd name="connsiteX24" fmla="*/ 0 w 2240699"/>
                      <a:gd name="connsiteY24"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131278 w 2240699"/>
                      <a:gd name="connsiteY22" fmla="*/ 5933887 h 6098912"/>
                      <a:gd name="connsiteX23" fmla="*/ 0 w 2240699"/>
                      <a:gd name="connsiteY23" fmla="*/ 2510750 h 6098912"/>
                      <a:gd name="connsiteX24" fmla="*/ 0 w 2240699"/>
                      <a:gd name="connsiteY24"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26061 w 2240699"/>
                      <a:gd name="connsiteY22" fmla="*/ 5998814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01713 w 2240699"/>
                      <a:gd name="connsiteY22" fmla="*/ 6061036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079877 w 2240699"/>
                      <a:gd name="connsiteY24" fmla="*/ 5733692 h 6098912"/>
                      <a:gd name="connsiteX25" fmla="*/ 0 w 2240699"/>
                      <a:gd name="connsiteY25" fmla="*/ 2510750 h 6098912"/>
                      <a:gd name="connsiteX26" fmla="*/ 0 w 2240699"/>
                      <a:gd name="connsiteY26"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0 w 2240699"/>
                      <a:gd name="connsiteY25" fmla="*/ 2510750 h 6098912"/>
                      <a:gd name="connsiteX26" fmla="*/ 0 w 2240699"/>
                      <a:gd name="connsiteY26"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74466 w 2240699"/>
                      <a:gd name="connsiteY25" fmla="*/ 5601131 h 6098912"/>
                      <a:gd name="connsiteX26" fmla="*/ 0 w 2240699"/>
                      <a:gd name="connsiteY26" fmla="*/ 2510750 h 6098912"/>
                      <a:gd name="connsiteX27" fmla="*/ 0 w 2240699"/>
                      <a:gd name="connsiteY27"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0 w 2240699"/>
                      <a:gd name="connsiteY26" fmla="*/ 2510750 h 6098912"/>
                      <a:gd name="connsiteX27" fmla="*/ 0 w 2240699"/>
                      <a:gd name="connsiteY27"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0 w 2240699"/>
                      <a:gd name="connsiteY26" fmla="*/ 2510750 h 6098912"/>
                      <a:gd name="connsiteX27" fmla="*/ 0 w 2240699"/>
                      <a:gd name="connsiteY27"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947316 w 2240699"/>
                      <a:gd name="connsiteY26" fmla="*/ 5252144 h 6098912"/>
                      <a:gd name="connsiteX27" fmla="*/ 0 w 2240699"/>
                      <a:gd name="connsiteY27" fmla="*/ 2510750 h 6098912"/>
                      <a:gd name="connsiteX28" fmla="*/ 0 w 2240699"/>
                      <a:gd name="connsiteY28"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50119 w 2240699"/>
                      <a:gd name="connsiteY26" fmla="*/ 5092530 h 6098912"/>
                      <a:gd name="connsiteX27" fmla="*/ 0 w 2240699"/>
                      <a:gd name="connsiteY27" fmla="*/ 2510750 h 6098912"/>
                      <a:gd name="connsiteX28" fmla="*/ 0 w 2240699"/>
                      <a:gd name="connsiteY28"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77171 w 2240699"/>
                      <a:gd name="connsiteY26" fmla="*/ 5487508 h 6098912"/>
                      <a:gd name="connsiteX27" fmla="*/ 1050119 w 2240699"/>
                      <a:gd name="connsiteY27" fmla="*/ 5092530 h 6098912"/>
                      <a:gd name="connsiteX28" fmla="*/ 0 w 2240699"/>
                      <a:gd name="connsiteY28" fmla="*/ 2510750 h 6098912"/>
                      <a:gd name="connsiteX29" fmla="*/ 0 w 2240699"/>
                      <a:gd name="connsiteY29"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77171 w 2240699"/>
                      <a:gd name="connsiteY26" fmla="*/ 5487508 h 6098912"/>
                      <a:gd name="connsiteX27" fmla="*/ 1050119 w 2240699"/>
                      <a:gd name="connsiteY27" fmla="*/ 5092530 h 6098912"/>
                      <a:gd name="connsiteX28" fmla="*/ 0 w 2240699"/>
                      <a:gd name="connsiteY28" fmla="*/ 2510750 h 6098912"/>
                      <a:gd name="connsiteX29" fmla="*/ 0 w 2240699"/>
                      <a:gd name="connsiteY29"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77171 w 2240699"/>
                      <a:gd name="connsiteY26" fmla="*/ 5487508 h 6098912"/>
                      <a:gd name="connsiteX27" fmla="*/ 1050119 w 2240699"/>
                      <a:gd name="connsiteY27" fmla="*/ 5092530 h 6098912"/>
                      <a:gd name="connsiteX28" fmla="*/ 0 w 2240699"/>
                      <a:gd name="connsiteY28" fmla="*/ 2510750 h 6098912"/>
                      <a:gd name="connsiteX29" fmla="*/ 0 w 2240699"/>
                      <a:gd name="connsiteY29"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0 w 2240699"/>
                      <a:gd name="connsiteY28" fmla="*/ 2510750 h 6098912"/>
                      <a:gd name="connsiteX29" fmla="*/ 0 w 2240699"/>
                      <a:gd name="connsiteY29"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0 w 2240699"/>
                      <a:gd name="connsiteY28" fmla="*/ 2510750 h 6098912"/>
                      <a:gd name="connsiteX29" fmla="*/ 0 w 2240699"/>
                      <a:gd name="connsiteY29"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0 w 2240699"/>
                      <a:gd name="connsiteY28" fmla="*/ 2510750 h 6098912"/>
                      <a:gd name="connsiteX29" fmla="*/ 0 w 2240699"/>
                      <a:gd name="connsiteY29"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695721 w 2240699"/>
                      <a:gd name="connsiteY28" fmla="*/ 4229531 h 6098912"/>
                      <a:gd name="connsiteX29" fmla="*/ 0 w 2240699"/>
                      <a:gd name="connsiteY29" fmla="*/ 2510750 h 6098912"/>
                      <a:gd name="connsiteX30" fmla="*/ 0 w 2240699"/>
                      <a:gd name="connsiteY30"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60746 w 2240699"/>
                      <a:gd name="connsiteY28" fmla="*/ 3831848 h 6098912"/>
                      <a:gd name="connsiteX29" fmla="*/ 0 w 2240699"/>
                      <a:gd name="connsiteY29" fmla="*/ 2510750 h 6098912"/>
                      <a:gd name="connsiteX30" fmla="*/ 0 w 2240699"/>
                      <a:gd name="connsiteY30"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60746 w 2240699"/>
                      <a:gd name="connsiteY28" fmla="*/ 3831848 h 6098912"/>
                      <a:gd name="connsiteX29" fmla="*/ 0 w 2240699"/>
                      <a:gd name="connsiteY29" fmla="*/ 2510750 h 6098912"/>
                      <a:gd name="connsiteX30" fmla="*/ 0 w 2240699"/>
                      <a:gd name="connsiteY30"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60746 w 2240699"/>
                      <a:gd name="connsiteY28" fmla="*/ 3831848 h 6098912"/>
                      <a:gd name="connsiteX29" fmla="*/ 555044 w 2240699"/>
                      <a:gd name="connsiteY29" fmla="*/ 3361122 h 6098912"/>
                      <a:gd name="connsiteX30" fmla="*/ 0 w 2240699"/>
                      <a:gd name="connsiteY30" fmla="*/ 2510750 h 6098912"/>
                      <a:gd name="connsiteX31" fmla="*/ 0 w 2240699"/>
                      <a:gd name="connsiteY31"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60746 w 2240699"/>
                      <a:gd name="connsiteY28" fmla="*/ 3831848 h 6098912"/>
                      <a:gd name="connsiteX29" fmla="*/ 576687 w 2240699"/>
                      <a:gd name="connsiteY29" fmla="*/ 4278227 h 6098912"/>
                      <a:gd name="connsiteX30" fmla="*/ 0 w 2240699"/>
                      <a:gd name="connsiteY30" fmla="*/ 2510750 h 6098912"/>
                      <a:gd name="connsiteX31" fmla="*/ 0 w 2240699"/>
                      <a:gd name="connsiteY31"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60746 w 2240699"/>
                      <a:gd name="connsiteY28" fmla="*/ 3831848 h 6098912"/>
                      <a:gd name="connsiteX29" fmla="*/ 855335 w 2240699"/>
                      <a:gd name="connsiteY29" fmla="*/ 4738133 h 6098912"/>
                      <a:gd name="connsiteX30" fmla="*/ 0 w 2240699"/>
                      <a:gd name="connsiteY30" fmla="*/ 2510750 h 6098912"/>
                      <a:gd name="connsiteX31" fmla="*/ 0 w 2240699"/>
                      <a:gd name="connsiteY31"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60746 w 2240699"/>
                      <a:gd name="connsiteY28" fmla="*/ 3831848 h 6098912"/>
                      <a:gd name="connsiteX29" fmla="*/ 855335 w 2240699"/>
                      <a:gd name="connsiteY29" fmla="*/ 4738133 h 6098912"/>
                      <a:gd name="connsiteX30" fmla="*/ 0 w 2240699"/>
                      <a:gd name="connsiteY30" fmla="*/ 2510750 h 6098912"/>
                      <a:gd name="connsiteX31" fmla="*/ 0 w 2240699"/>
                      <a:gd name="connsiteY31"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52630 w 2240699"/>
                      <a:gd name="connsiteY28" fmla="*/ 3815616 h 6098912"/>
                      <a:gd name="connsiteX29" fmla="*/ 855335 w 2240699"/>
                      <a:gd name="connsiteY29" fmla="*/ 4738133 h 6098912"/>
                      <a:gd name="connsiteX30" fmla="*/ 0 w 2240699"/>
                      <a:gd name="connsiteY30" fmla="*/ 2510750 h 6098912"/>
                      <a:gd name="connsiteX31" fmla="*/ 0 w 2240699"/>
                      <a:gd name="connsiteY31"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52630 w 2240699"/>
                      <a:gd name="connsiteY28" fmla="*/ 3815616 h 6098912"/>
                      <a:gd name="connsiteX29" fmla="*/ 855335 w 2240699"/>
                      <a:gd name="connsiteY29" fmla="*/ 4738133 h 6098912"/>
                      <a:gd name="connsiteX30" fmla="*/ 0 w 2240699"/>
                      <a:gd name="connsiteY30" fmla="*/ 2510750 h 6098912"/>
                      <a:gd name="connsiteX31" fmla="*/ 0 w 2240699"/>
                      <a:gd name="connsiteY31" fmla="*/ 453350 h 6098912"/>
                      <a:gd name="connsiteX0" fmla="*/ 0 w 2240699"/>
                      <a:gd name="connsiteY0" fmla="*/ 453350 h 6098912"/>
                      <a:gd name="connsiteX1" fmla="*/ 1001422 w 2240699"/>
                      <a:gd name="connsiteY1" fmla="*/ 82268 h 6098912"/>
                      <a:gd name="connsiteX2" fmla="*/ 1204321 w 2240699"/>
                      <a:gd name="connsiteY2" fmla="*/ 9226 h 6098912"/>
                      <a:gd name="connsiteX3" fmla="*/ 1466737 w 2240699"/>
                      <a:gd name="connsiteY3" fmla="*/ 171546 h 6098912"/>
                      <a:gd name="connsiteX4" fmla="*/ 1942424 w 2240699"/>
                      <a:gd name="connsiteY4" fmla="*/ 331610 h 6098912"/>
                      <a:gd name="connsiteX5" fmla="*/ 2099784 w 2240699"/>
                      <a:gd name="connsiteY5" fmla="*/ 488069 h 6098912"/>
                      <a:gd name="connsiteX6" fmla="*/ 2132247 w 2240699"/>
                      <a:gd name="connsiteY6" fmla="*/ 815412 h 6098912"/>
                      <a:gd name="connsiteX7" fmla="*/ 2145774 w 2240699"/>
                      <a:gd name="connsiteY7" fmla="*/ 910099 h 6098912"/>
                      <a:gd name="connsiteX8" fmla="*/ 2148480 w 2240699"/>
                      <a:gd name="connsiteY8" fmla="*/ 999376 h 6098912"/>
                      <a:gd name="connsiteX9" fmla="*/ 2191765 w 2240699"/>
                      <a:gd name="connsiteY9" fmla="*/ 1167105 h 6098912"/>
                      <a:gd name="connsiteX10" fmla="*/ 2218818 w 2240699"/>
                      <a:gd name="connsiteY10" fmla="*/ 1932712 h 6098912"/>
                      <a:gd name="connsiteX11" fmla="*/ 1788220 w 2240699"/>
                      <a:gd name="connsiteY11" fmla="*/ 2221280 h 6098912"/>
                      <a:gd name="connsiteX12" fmla="*/ 1840073 w 2240699"/>
                      <a:gd name="connsiteY12" fmla="*/ 3012137 h 6098912"/>
                      <a:gd name="connsiteX13" fmla="*/ 1712923 w 2240699"/>
                      <a:gd name="connsiteY13" fmla="*/ 3036485 h 6098912"/>
                      <a:gd name="connsiteX14" fmla="*/ 1631763 w 2240699"/>
                      <a:gd name="connsiteY14" fmla="*/ 3769627 h 6098912"/>
                      <a:gd name="connsiteX15" fmla="*/ 1537076 w 2240699"/>
                      <a:gd name="connsiteY15" fmla="*/ 4199775 h 6098912"/>
                      <a:gd name="connsiteX16" fmla="*/ 1550604 w 2240699"/>
                      <a:gd name="connsiteY16" fmla="*/ 5000551 h 6098912"/>
                      <a:gd name="connsiteX17" fmla="*/ 1677753 w 2240699"/>
                      <a:gd name="connsiteY17" fmla="*/ 5841906 h 6098912"/>
                      <a:gd name="connsiteX18" fmla="*/ 1756208 w 2240699"/>
                      <a:gd name="connsiteY18" fmla="*/ 5882486 h 6098912"/>
                      <a:gd name="connsiteX19" fmla="*/ 1845486 w 2240699"/>
                      <a:gd name="connsiteY19" fmla="*/ 6001521 h 6098912"/>
                      <a:gd name="connsiteX20" fmla="*/ 1823842 w 2240699"/>
                      <a:gd name="connsiteY20" fmla="*/ 6063743 h 6098912"/>
                      <a:gd name="connsiteX21" fmla="*/ 1642584 w 2240699"/>
                      <a:gd name="connsiteY21" fmla="*/ 6098912 h 6098912"/>
                      <a:gd name="connsiteX22" fmla="*/ 1445096 w 2240699"/>
                      <a:gd name="connsiteY22" fmla="*/ 6036689 h 6098912"/>
                      <a:gd name="connsiteX23" fmla="*/ 1331471 w 2240699"/>
                      <a:gd name="connsiteY23" fmla="*/ 5990698 h 6098912"/>
                      <a:gd name="connsiteX24" fmla="*/ 1144805 w 2240699"/>
                      <a:gd name="connsiteY24" fmla="*/ 5917655 h 6098912"/>
                      <a:gd name="connsiteX25" fmla="*/ 1133984 w 2240699"/>
                      <a:gd name="connsiteY25" fmla="*/ 5758040 h 6098912"/>
                      <a:gd name="connsiteX26" fmla="*/ 1093404 w 2240699"/>
                      <a:gd name="connsiteY26" fmla="*/ 5674175 h 6098912"/>
                      <a:gd name="connsiteX27" fmla="*/ 1090697 w 2240699"/>
                      <a:gd name="connsiteY27" fmla="*/ 5463160 h 6098912"/>
                      <a:gd name="connsiteX28" fmla="*/ 1050119 w 2240699"/>
                      <a:gd name="connsiteY28" fmla="*/ 5092530 h 6098912"/>
                      <a:gd name="connsiteX29" fmla="*/ 852630 w 2240699"/>
                      <a:gd name="connsiteY29" fmla="*/ 3815616 h 6098912"/>
                      <a:gd name="connsiteX30" fmla="*/ 855335 w 2240699"/>
                      <a:gd name="connsiteY30" fmla="*/ 4738133 h 6098912"/>
                      <a:gd name="connsiteX31" fmla="*/ 0 w 2240699"/>
                      <a:gd name="connsiteY31" fmla="*/ 2510750 h 6098912"/>
                      <a:gd name="connsiteX32" fmla="*/ 0 w 2240699"/>
                      <a:gd name="connsiteY32" fmla="*/ 453350 h 6098912"/>
                      <a:gd name="connsiteX0" fmla="*/ 0 w 2240699"/>
                      <a:gd name="connsiteY0" fmla="*/ 453350 h 6098912"/>
                      <a:gd name="connsiteX1" fmla="*/ 1293597 w 2240699"/>
                      <a:gd name="connsiteY1" fmla="*/ 101205 h 6098912"/>
                      <a:gd name="connsiteX2" fmla="*/ 1204321 w 2240699"/>
                      <a:gd name="connsiteY2" fmla="*/ 9226 h 6098912"/>
                      <a:gd name="connsiteX3" fmla="*/ 1466737 w 2240699"/>
                      <a:gd name="connsiteY3" fmla="*/ 171546 h 6098912"/>
                      <a:gd name="connsiteX4" fmla="*/ 1942424 w 2240699"/>
                      <a:gd name="connsiteY4" fmla="*/ 331610 h 6098912"/>
                      <a:gd name="connsiteX5" fmla="*/ 2099784 w 2240699"/>
                      <a:gd name="connsiteY5" fmla="*/ 488069 h 6098912"/>
                      <a:gd name="connsiteX6" fmla="*/ 2132247 w 2240699"/>
                      <a:gd name="connsiteY6" fmla="*/ 815412 h 6098912"/>
                      <a:gd name="connsiteX7" fmla="*/ 2145774 w 2240699"/>
                      <a:gd name="connsiteY7" fmla="*/ 910099 h 6098912"/>
                      <a:gd name="connsiteX8" fmla="*/ 2148480 w 2240699"/>
                      <a:gd name="connsiteY8" fmla="*/ 999376 h 6098912"/>
                      <a:gd name="connsiteX9" fmla="*/ 2191765 w 2240699"/>
                      <a:gd name="connsiteY9" fmla="*/ 1167105 h 6098912"/>
                      <a:gd name="connsiteX10" fmla="*/ 2218818 w 2240699"/>
                      <a:gd name="connsiteY10" fmla="*/ 1932712 h 6098912"/>
                      <a:gd name="connsiteX11" fmla="*/ 1788220 w 2240699"/>
                      <a:gd name="connsiteY11" fmla="*/ 2221280 h 6098912"/>
                      <a:gd name="connsiteX12" fmla="*/ 1840073 w 2240699"/>
                      <a:gd name="connsiteY12" fmla="*/ 3012137 h 6098912"/>
                      <a:gd name="connsiteX13" fmla="*/ 1712923 w 2240699"/>
                      <a:gd name="connsiteY13" fmla="*/ 3036485 h 6098912"/>
                      <a:gd name="connsiteX14" fmla="*/ 1631763 w 2240699"/>
                      <a:gd name="connsiteY14" fmla="*/ 3769627 h 6098912"/>
                      <a:gd name="connsiteX15" fmla="*/ 1537076 w 2240699"/>
                      <a:gd name="connsiteY15" fmla="*/ 4199775 h 6098912"/>
                      <a:gd name="connsiteX16" fmla="*/ 1550604 w 2240699"/>
                      <a:gd name="connsiteY16" fmla="*/ 5000551 h 6098912"/>
                      <a:gd name="connsiteX17" fmla="*/ 1677753 w 2240699"/>
                      <a:gd name="connsiteY17" fmla="*/ 5841906 h 6098912"/>
                      <a:gd name="connsiteX18" fmla="*/ 1756208 w 2240699"/>
                      <a:gd name="connsiteY18" fmla="*/ 5882486 h 6098912"/>
                      <a:gd name="connsiteX19" fmla="*/ 1845486 w 2240699"/>
                      <a:gd name="connsiteY19" fmla="*/ 6001521 h 6098912"/>
                      <a:gd name="connsiteX20" fmla="*/ 1823842 w 2240699"/>
                      <a:gd name="connsiteY20" fmla="*/ 6063743 h 6098912"/>
                      <a:gd name="connsiteX21" fmla="*/ 1642584 w 2240699"/>
                      <a:gd name="connsiteY21" fmla="*/ 6098912 h 6098912"/>
                      <a:gd name="connsiteX22" fmla="*/ 1445096 w 2240699"/>
                      <a:gd name="connsiteY22" fmla="*/ 6036689 h 6098912"/>
                      <a:gd name="connsiteX23" fmla="*/ 1331471 w 2240699"/>
                      <a:gd name="connsiteY23" fmla="*/ 5990698 h 6098912"/>
                      <a:gd name="connsiteX24" fmla="*/ 1144805 w 2240699"/>
                      <a:gd name="connsiteY24" fmla="*/ 5917655 h 6098912"/>
                      <a:gd name="connsiteX25" fmla="*/ 1133984 w 2240699"/>
                      <a:gd name="connsiteY25" fmla="*/ 5758040 h 6098912"/>
                      <a:gd name="connsiteX26" fmla="*/ 1093404 w 2240699"/>
                      <a:gd name="connsiteY26" fmla="*/ 5674175 h 6098912"/>
                      <a:gd name="connsiteX27" fmla="*/ 1090697 w 2240699"/>
                      <a:gd name="connsiteY27" fmla="*/ 5463160 h 6098912"/>
                      <a:gd name="connsiteX28" fmla="*/ 1050119 w 2240699"/>
                      <a:gd name="connsiteY28" fmla="*/ 5092530 h 6098912"/>
                      <a:gd name="connsiteX29" fmla="*/ 852630 w 2240699"/>
                      <a:gd name="connsiteY29" fmla="*/ 3815616 h 6098912"/>
                      <a:gd name="connsiteX30" fmla="*/ 855335 w 2240699"/>
                      <a:gd name="connsiteY30" fmla="*/ 4738133 h 6098912"/>
                      <a:gd name="connsiteX31" fmla="*/ 0 w 2240699"/>
                      <a:gd name="connsiteY31" fmla="*/ 2510750 h 6098912"/>
                      <a:gd name="connsiteX32" fmla="*/ 0 w 2240699"/>
                      <a:gd name="connsiteY32" fmla="*/ 453350 h 6098912"/>
                      <a:gd name="connsiteX0" fmla="*/ 0 w 2240699"/>
                      <a:gd name="connsiteY0" fmla="*/ 453350 h 6098912"/>
                      <a:gd name="connsiteX1" fmla="*/ 1293597 w 2240699"/>
                      <a:gd name="connsiteY1" fmla="*/ 101205 h 6098912"/>
                      <a:gd name="connsiteX2" fmla="*/ 1204321 w 2240699"/>
                      <a:gd name="connsiteY2" fmla="*/ 9226 h 6098912"/>
                      <a:gd name="connsiteX3" fmla="*/ 1466737 w 2240699"/>
                      <a:gd name="connsiteY3" fmla="*/ 171546 h 6098912"/>
                      <a:gd name="connsiteX4" fmla="*/ 1942424 w 2240699"/>
                      <a:gd name="connsiteY4" fmla="*/ 331610 h 6098912"/>
                      <a:gd name="connsiteX5" fmla="*/ 2099784 w 2240699"/>
                      <a:gd name="connsiteY5" fmla="*/ 488069 h 6098912"/>
                      <a:gd name="connsiteX6" fmla="*/ 2132247 w 2240699"/>
                      <a:gd name="connsiteY6" fmla="*/ 815412 h 6098912"/>
                      <a:gd name="connsiteX7" fmla="*/ 2145774 w 2240699"/>
                      <a:gd name="connsiteY7" fmla="*/ 910099 h 6098912"/>
                      <a:gd name="connsiteX8" fmla="*/ 2148480 w 2240699"/>
                      <a:gd name="connsiteY8" fmla="*/ 999376 h 6098912"/>
                      <a:gd name="connsiteX9" fmla="*/ 2191765 w 2240699"/>
                      <a:gd name="connsiteY9" fmla="*/ 1167105 h 6098912"/>
                      <a:gd name="connsiteX10" fmla="*/ 2218818 w 2240699"/>
                      <a:gd name="connsiteY10" fmla="*/ 1932712 h 6098912"/>
                      <a:gd name="connsiteX11" fmla="*/ 1788220 w 2240699"/>
                      <a:gd name="connsiteY11" fmla="*/ 2221280 h 6098912"/>
                      <a:gd name="connsiteX12" fmla="*/ 1840073 w 2240699"/>
                      <a:gd name="connsiteY12" fmla="*/ 3012137 h 6098912"/>
                      <a:gd name="connsiteX13" fmla="*/ 1712923 w 2240699"/>
                      <a:gd name="connsiteY13" fmla="*/ 3036485 h 6098912"/>
                      <a:gd name="connsiteX14" fmla="*/ 1631763 w 2240699"/>
                      <a:gd name="connsiteY14" fmla="*/ 3769627 h 6098912"/>
                      <a:gd name="connsiteX15" fmla="*/ 1537076 w 2240699"/>
                      <a:gd name="connsiteY15" fmla="*/ 4199775 h 6098912"/>
                      <a:gd name="connsiteX16" fmla="*/ 1550604 w 2240699"/>
                      <a:gd name="connsiteY16" fmla="*/ 5000551 h 6098912"/>
                      <a:gd name="connsiteX17" fmla="*/ 1677753 w 2240699"/>
                      <a:gd name="connsiteY17" fmla="*/ 5841906 h 6098912"/>
                      <a:gd name="connsiteX18" fmla="*/ 1756208 w 2240699"/>
                      <a:gd name="connsiteY18" fmla="*/ 5882486 h 6098912"/>
                      <a:gd name="connsiteX19" fmla="*/ 1845486 w 2240699"/>
                      <a:gd name="connsiteY19" fmla="*/ 6001521 h 6098912"/>
                      <a:gd name="connsiteX20" fmla="*/ 1823842 w 2240699"/>
                      <a:gd name="connsiteY20" fmla="*/ 6063743 h 6098912"/>
                      <a:gd name="connsiteX21" fmla="*/ 1642584 w 2240699"/>
                      <a:gd name="connsiteY21" fmla="*/ 6098912 h 6098912"/>
                      <a:gd name="connsiteX22" fmla="*/ 1445096 w 2240699"/>
                      <a:gd name="connsiteY22" fmla="*/ 6036689 h 6098912"/>
                      <a:gd name="connsiteX23" fmla="*/ 1331471 w 2240699"/>
                      <a:gd name="connsiteY23" fmla="*/ 5990698 h 6098912"/>
                      <a:gd name="connsiteX24" fmla="*/ 1144805 w 2240699"/>
                      <a:gd name="connsiteY24" fmla="*/ 5917655 h 6098912"/>
                      <a:gd name="connsiteX25" fmla="*/ 1133984 w 2240699"/>
                      <a:gd name="connsiteY25" fmla="*/ 5758040 h 6098912"/>
                      <a:gd name="connsiteX26" fmla="*/ 1093404 w 2240699"/>
                      <a:gd name="connsiteY26" fmla="*/ 5674175 h 6098912"/>
                      <a:gd name="connsiteX27" fmla="*/ 1090697 w 2240699"/>
                      <a:gd name="connsiteY27" fmla="*/ 5463160 h 6098912"/>
                      <a:gd name="connsiteX28" fmla="*/ 1050119 w 2240699"/>
                      <a:gd name="connsiteY28" fmla="*/ 5092530 h 6098912"/>
                      <a:gd name="connsiteX29" fmla="*/ 852630 w 2240699"/>
                      <a:gd name="connsiteY29" fmla="*/ 3815616 h 6098912"/>
                      <a:gd name="connsiteX30" fmla="*/ 855335 w 2240699"/>
                      <a:gd name="connsiteY30" fmla="*/ 4738133 h 6098912"/>
                      <a:gd name="connsiteX31" fmla="*/ 0 w 2240699"/>
                      <a:gd name="connsiteY31" fmla="*/ 2510750 h 6098912"/>
                      <a:gd name="connsiteX32" fmla="*/ 0 w 2240699"/>
                      <a:gd name="connsiteY32" fmla="*/ 453350 h 6098912"/>
                      <a:gd name="connsiteX0" fmla="*/ 0 w 2240699"/>
                      <a:gd name="connsiteY0" fmla="*/ 453350 h 6098912"/>
                      <a:gd name="connsiteX1" fmla="*/ 1293597 w 2240699"/>
                      <a:gd name="connsiteY1" fmla="*/ 101205 h 6098912"/>
                      <a:gd name="connsiteX2" fmla="*/ 1204321 w 2240699"/>
                      <a:gd name="connsiteY2" fmla="*/ 9226 h 6098912"/>
                      <a:gd name="connsiteX3" fmla="*/ 1466737 w 2240699"/>
                      <a:gd name="connsiteY3" fmla="*/ 171546 h 6098912"/>
                      <a:gd name="connsiteX4" fmla="*/ 1942424 w 2240699"/>
                      <a:gd name="connsiteY4" fmla="*/ 331610 h 6098912"/>
                      <a:gd name="connsiteX5" fmla="*/ 2099784 w 2240699"/>
                      <a:gd name="connsiteY5" fmla="*/ 488069 h 6098912"/>
                      <a:gd name="connsiteX6" fmla="*/ 2132247 w 2240699"/>
                      <a:gd name="connsiteY6" fmla="*/ 815412 h 6098912"/>
                      <a:gd name="connsiteX7" fmla="*/ 2145774 w 2240699"/>
                      <a:gd name="connsiteY7" fmla="*/ 910099 h 6098912"/>
                      <a:gd name="connsiteX8" fmla="*/ 2148480 w 2240699"/>
                      <a:gd name="connsiteY8" fmla="*/ 999376 h 6098912"/>
                      <a:gd name="connsiteX9" fmla="*/ 2191765 w 2240699"/>
                      <a:gd name="connsiteY9" fmla="*/ 1167105 h 6098912"/>
                      <a:gd name="connsiteX10" fmla="*/ 2218818 w 2240699"/>
                      <a:gd name="connsiteY10" fmla="*/ 1932712 h 6098912"/>
                      <a:gd name="connsiteX11" fmla="*/ 1788220 w 2240699"/>
                      <a:gd name="connsiteY11" fmla="*/ 2221280 h 6098912"/>
                      <a:gd name="connsiteX12" fmla="*/ 1840073 w 2240699"/>
                      <a:gd name="connsiteY12" fmla="*/ 3012137 h 6098912"/>
                      <a:gd name="connsiteX13" fmla="*/ 1712923 w 2240699"/>
                      <a:gd name="connsiteY13" fmla="*/ 3036485 h 6098912"/>
                      <a:gd name="connsiteX14" fmla="*/ 1631763 w 2240699"/>
                      <a:gd name="connsiteY14" fmla="*/ 3769627 h 6098912"/>
                      <a:gd name="connsiteX15" fmla="*/ 1537076 w 2240699"/>
                      <a:gd name="connsiteY15" fmla="*/ 4199775 h 6098912"/>
                      <a:gd name="connsiteX16" fmla="*/ 1550604 w 2240699"/>
                      <a:gd name="connsiteY16" fmla="*/ 5000551 h 6098912"/>
                      <a:gd name="connsiteX17" fmla="*/ 1677753 w 2240699"/>
                      <a:gd name="connsiteY17" fmla="*/ 5841906 h 6098912"/>
                      <a:gd name="connsiteX18" fmla="*/ 1756208 w 2240699"/>
                      <a:gd name="connsiteY18" fmla="*/ 5882486 h 6098912"/>
                      <a:gd name="connsiteX19" fmla="*/ 1845486 w 2240699"/>
                      <a:gd name="connsiteY19" fmla="*/ 6001521 h 6098912"/>
                      <a:gd name="connsiteX20" fmla="*/ 1823842 w 2240699"/>
                      <a:gd name="connsiteY20" fmla="*/ 6063743 h 6098912"/>
                      <a:gd name="connsiteX21" fmla="*/ 1642584 w 2240699"/>
                      <a:gd name="connsiteY21" fmla="*/ 6098912 h 6098912"/>
                      <a:gd name="connsiteX22" fmla="*/ 1445096 w 2240699"/>
                      <a:gd name="connsiteY22" fmla="*/ 6036689 h 6098912"/>
                      <a:gd name="connsiteX23" fmla="*/ 1331471 w 2240699"/>
                      <a:gd name="connsiteY23" fmla="*/ 5990698 h 6098912"/>
                      <a:gd name="connsiteX24" fmla="*/ 1144805 w 2240699"/>
                      <a:gd name="connsiteY24" fmla="*/ 5917655 h 6098912"/>
                      <a:gd name="connsiteX25" fmla="*/ 1133984 w 2240699"/>
                      <a:gd name="connsiteY25" fmla="*/ 5758040 h 6098912"/>
                      <a:gd name="connsiteX26" fmla="*/ 1093404 w 2240699"/>
                      <a:gd name="connsiteY26" fmla="*/ 5674175 h 6098912"/>
                      <a:gd name="connsiteX27" fmla="*/ 1090697 w 2240699"/>
                      <a:gd name="connsiteY27" fmla="*/ 5463160 h 6098912"/>
                      <a:gd name="connsiteX28" fmla="*/ 1050119 w 2240699"/>
                      <a:gd name="connsiteY28" fmla="*/ 5092530 h 6098912"/>
                      <a:gd name="connsiteX29" fmla="*/ 852630 w 2240699"/>
                      <a:gd name="connsiteY29" fmla="*/ 3815616 h 6098912"/>
                      <a:gd name="connsiteX30" fmla="*/ 855335 w 2240699"/>
                      <a:gd name="connsiteY30" fmla="*/ 4738133 h 6098912"/>
                      <a:gd name="connsiteX31" fmla="*/ 0 w 2240699"/>
                      <a:gd name="connsiteY31" fmla="*/ 2510750 h 6098912"/>
                      <a:gd name="connsiteX32" fmla="*/ 0 w 2240699"/>
                      <a:gd name="connsiteY32" fmla="*/ 453350 h 6098912"/>
                      <a:gd name="connsiteX0" fmla="*/ 0 w 2240699"/>
                      <a:gd name="connsiteY0" fmla="*/ 453350 h 6098912"/>
                      <a:gd name="connsiteX1" fmla="*/ 1182679 w 2240699"/>
                      <a:gd name="connsiteY1" fmla="*/ 133669 h 6098912"/>
                      <a:gd name="connsiteX2" fmla="*/ 1293597 w 2240699"/>
                      <a:gd name="connsiteY2" fmla="*/ 101205 h 6098912"/>
                      <a:gd name="connsiteX3" fmla="*/ 1204321 w 2240699"/>
                      <a:gd name="connsiteY3" fmla="*/ 9226 h 6098912"/>
                      <a:gd name="connsiteX4" fmla="*/ 1466737 w 2240699"/>
                      <a:gd name="connsiteY4" fmla="*/ 171546 h 6098912"/>
                      <a:gd name="connsiteX5" fmla="*/ 1942424 w 2240699"/>
                      <a:gd name="connsiteY5" fmla="*/ 331610 h 6098912"/>
                      <a:gd name="connsiteX6" fmla="*/ 2099784 w 2240699"/>
                      <a:gd name="connsiteY6" fmla="*/ 488069 h 6098912"/>
                      <a:gd name="connsiteX7" fmla="*/ 2132247 w 2240699"/>
                      <a:gd name="connsiteY7" fmla="*/ 815412 h 6098912"/>
                      <a:gd name="connsiteX8" fmla="*/ 2145774 w 2240699"/>
                      <a:gd name="connsiteY8" fmla="*/ 910099 h 6098912"/>
                      <a:gd name="connsiteX9" fmla="*/ 2148480 w 2240699"/>
                      <a:gd name="connsiteY9" fmla="*/ 999376 h 6098912"/>
                      <a:gd name="connsiteX10" fmla="*/ 2191765 w 2240699"/>
                      <a:gd name="connsiteY10" fmla="*/ 1167105 h 6098912"/>
                      <a:gd name="connsiteX11" fmla="*/ 2218818 w 2240699"/>
                      <a:gd name="connsiteY11" fmla="*/ 1932712 h 6098912"/>
                      <a:gd name="connsiteX12" fmla="*/ 1788220 w 2240699"/>
                      <a:gd name="connsiteY12" fmla="*/ 2221280 h 6098912"/>
                      <a:gd name="connsiteX13" fmla="*/ 1840073 w 2240699"/>
                      <a:gd name="connsiteY13" fmla="*/ 3012137 h 6098912"/>
                      <a:gd name="connsiteX14" fmla="*/ 1712923 w 2240699"/>
                      <a:gd name="connsiteY14" fmla="*/ 3036485 h 6098912"/>
                      <a:gd name="connsiteX15" fmla="*/ 1631763 w 2240699"/>
                      <a:gd name="connsiteY15" fmla="*/ 3769627 h 6098912"/>
                      <a:gd name="connsiteX16" fmla="*/ 1537076 w 2240699"/>
                      <a:gd name="connsiteY16" fmla="*/ 4199775 h 6098912"/>
                      <a:gd name="connsiteX17" fmla="*/ 1550604 w 2240699"/>
                      <a:gd name="connsiteY17" fmla="*/ 5000551 h 6098912"/>
                      <a:gd name="connsiteX18" fmla="*/ 1677753 w 2240699"/>
                      <a:gd name="connsiteY18" fmla="*/ 5841906 h 6098912"/>
                      <a:gd name="connsiteX19" fmla="*/ 1756208 w 2240699"/>
                      <a:gd name="connsiteY19" fmla="*/ 5882486 h 6098912"/>
                      <a:gd name="connsiteX20" fmla="*/ 1845486 w 2240699"/>
                      <a:gd name="connsiteY20" fmla="*/ 6001521 h 6098912"/>
                      <a:gd name="connsiteX21" fmla="*/ 1823842 w 2240699"/>
                      <a:gd name="connsiteY21" fmla="*/ 6063743 h 6098912"/>
                      <a:gd name="connsiteX22" fmla="*/ 1642584 w 2240699"/>
                      <a:gd name="connsiteY22" fmla="*/ 6098912 h 6098912"/>
                      <a:gd name="connsiteX23" fmla="*/ 1445096 w 2240699"/>
                      <a:gd name="connsiteY23" fmla="*/ 6036689 h 6098912"/>
                      <a:gd name="connsiteX24" fmla="*/ 1331471 w 2240699"/>
                      <a:gd name="connsiteY24" fmla="*/ 5990698 h 6098912"/>
                      <a:gd name="connsiteX25" fmla="*/ 1144805 w 2240699"/>
                      <a:gd name="connsiteY25" fmla="*/ 5917655 h 6098912"/>
                      <a:gd name="connsiteX26" fmla="*/ 1133984 w 2240699"/>
                      <a:gd name="connsiteY26" fmla="*/ 5758040 h 6098912"/>
                      <a:gd name="connsiteX27" fmla="*/ 1093404 w 2240699"/>
                      <a:gd name="connsiteY27" fmla="*/ 5674175 h 6098912"/>
                      <a:gd name="connsiteX28" fmla="*/ 1090697 w 2240699"/>
                      <a:gd name="connsiteY28" fmla="*/ 5463160 h 6098912"/>
                      <a:gd name="connsiteX29" fmla="*/ 1050119 w 2240699"/>
                      <a:gd name="connsiteY29" fmla="*/ 5092530 h 6098912"/>
                      <a:gd name="connsiteX30" fmla="*/ 852630 w 2240699"/>
                      <a:gd name="connsiteY30" fmla="*/ 3815616 h 6098912"/>
                      <a:gd name="connsiteX31" fmla="*/ 855335 w 2240699"/>
                      <a:gd name="connsiteY31" fmla="*/ 4738133 h 6098912"/>
                      <a:gd name="connsiteX32" fmla="*/ 0 w 2240699"/>
                      <a:gd name="connsiteY32" fmla="*/ 2510750 h 6098912"/>
                      <a:gd name="connsiteX33" fmla="*/ 0 w 2240699"/>
                      <a:gd name="connsiteY33" fmla="*/ 453350 h 6098912"/>
                      <a:gd name="connsiteX0" fmla="*/ 0 w 2240699"/>
                      <a:gd name="connsiteY0" fmla="*/ 453350 h 6098912"/>
                      <a:gd name="connsiteX1" fmla="*/ 1315240 w 2240699"/>
                      <a:gd name="connsiteY1" fmla="*/ 204007 h 6098912"/>
                      <a:gd name="connsiteX2" fmla="*/ 1293597 w 2240699"/>
                      <a:gd name="connsiteY2" fmla="*/ 101205 h 6098912"/>
                      <a:gd name="connsiteX3" fmla="*/ 1204321 w 2240699"/>
                      <a:gd name="connsiteY3" fmla="*/ 9226 h 6098912"/>
                      <a:gd name="connsiteX4" fmla="*/ 1466737 w 2240699"/>
                      <a:gd name="connsiteY4" fmla="*/ 171546 h 6098912"/>
                      <a:gd name="connsiteX5" fmla="*/ 1942424 w 2240699"/>
                      <a:gd name="connsiteY5" fmla="*/ 331610 h 6098912"/>
                      <a:gd name="connsiteX6" fmla="*/ 2099784 w 2240699"/>
                      <a:gd name="connsiteY6" fmla="*/ 488069 h 6098912"/>
                      <a:gd name="connsiteX7" fmla="*/ 2132247 w 2240699"/>
                      <a:gd name="connsiteY7" fmla="*/ 815412 h 6098912"/>
                      <a:gd name="connsiteX8" fmla="*/ 2145774 w 2240699"/>
                      <a:gd name="connsiteY8" fmla="*/ 910099 h 6098912"/>
                      <a:gd name="connsiteX9" fmla="*/ 2148480 w 2240699"/>
                      <a:gd name="connsiteY9" fmla="*/ 999376 h 6098912"/>
                      <a:gd name="connsiteX10" fmla="*/ 2191765 w 2240699"/>
                      <a:gd name="connsiteY10" fmla="*/ 1167105 h 6098912"/>
                      <a:gd name="connsiteX11" fmla="*/ 2218818 w 2240699"/>
                      <a:gd name="connsiteY11" fmla="*/ 1932712 h 6098912"/>
                      <a:gd name="connsiteX12" fmla="*/ 1788220 w 2240699"/>
                      <a:gd name="connsiteY12" fmla="*/ 2221280 h 6098912"/>
                      <a:gd name="connsiteX13" fmla="*/ 1840073 w 2240699"/>
                      <a:gd name="connsiteY13" fmla="*/ 3012137 h 6098912"/>
                      <a:gd name="connsiteX14" fmla="*/ 1712923 w 2240699"/>
                      <a:gd name="connsiteY14" fmla="*/ 3036485 h 6098912"/>
                      <a:gd name="connsiteX15" fmla="*/ 1631763 w 2240699"/>
                      <a:gd name="connsiteY15" fmla="*/ 3769627 h 6098912"/>
                      <a:gd name="connsiteX16" fmla="*/ 1537076 w 2240699"/>
                      <a:gd name="connsiteY16" fmla="*/ 4199775 h 6098912"/>
                      <a:gd name="connsiteX17" fmla="*/ 1550604 w 2240699"/>
                      <a:gd name="connsiteY17" fmla="*/ 5000551 h 6098912"/>
                      <a:gd name="connsiteX18" fmla="*/ 1677753 w 2240699"/>
                      <a:gd name="connsiteY18" fmla="*/ 5841906 h 6098912"/>
                      <a:gd name="connsiteX19" fmla="*/ 1756208 w 2240699"/>
                      <a:gd name="connsiteY19" fmla="*/ 5882486 h 6098912"/>
                      <a:gd name="connsiteX20" fmla="*/ 1845486 w 2240699"/>
                      <a:gd name="connsiteY20" fmla="*/ 6001521 h 6098912"/>
                      <a:gd name="connsiteX21" fmla="*/ 1823842 w 2240699"/>
                      <a:gd name="connsiteY21" fmla="*/ 6063743 h 6098912"/>
                      <a:gd name="connsiteX22" fmla="*/ 1642584 w 2240699"/>
                      <a:gd name="connsiteY22" fmla="*/ 6098912 h 6098912"/>
                      <a:gd name="connsiteX23" fmla="*/ 1445096 w 2240699"/>
                      <a:gd name="connsiteY23" fmla="*/ 6036689 h 6098912"/>
                      <a:gd name="connsiteX24" fmla="*/ 1331471 w 2240699"/>
                      <a:gd name="connsiteY24" fmla="*/ 5990698 h 6098912"/>
                      <a:gd name="connsiteX25" fmla="*/ 1144805 w 2240699"/>
                      <a:gd name="connsiteY25" fmla="*/ 5917655 h 6098912"/>
                      <a:gd name="connsiteX26" fmla="*/ 1133984 w 2240699"/>
                      <a:gd name="connsiteY26" fmla="*/ 5758040 h 6098912"/>
                      <a:gd name="connsiteX27" fmla="*/ 1093404 w 2240699"/>
                      <a:gd name="connsiteY27" fmla="*/ 5674175 h 6098912"/>
                      <a:gd name="connsiteX28" fmla="*/ 1090697 w 2240699"/>
                      <a:gd name="connsiteY28" fmla="*/ 5463160 h 6098912"/>
                      <a:gd name="connsiteX29" fmla="*/ 1050119 w 2240699"/>
                      <a:gd name="connsiteY29" fmla="*/ 5092530 h 6098912"/>
                      <a:gd name="connsiteX30" fmla="*/ 852630 w 2240699"/>
                      <a:gd name="connsiteY30" fmla="*/ 3815616 h 6098912"/>
                      <a:gd name="connsiteX31" fmla="*/ 855335 w 2240699"/>
                      <a:gd name="connsiteY31" fmla="*/ 4738133 h 6098912"/>
                      <a:gd name="connsiteX32" fmla="*/ 0 w 2240699"/>
                      <a:gd name="connsiteY32" fmla="*/ 2510750 h 6098912"/>
                      <a:gd name="connsiteX33" fmla="*/ 0 w 2240699"/>
                      <a:gd name="connsiteY33" fmla="*/ 453350 h 6098912"/>
                      <a:gd name="connsiteX0" fmla="*/ 0 w 2240699"/>
                      <a:gd name="connsiteY0" fmla="*/ 453350 h 6098912"/>
                      <a:gd name="connsiteX1" fmla="*/ 1315240 w 2240699"/>
                      <a:gd name="connsiteY1" fmla="*/ 204007 h 6098912"/>
                      <a:gd name="connsiteX2" fmla="*/ 1293597 w 2240699"/>
                      <a:gd name="connsiteY2" fmla="*/ 101205 h 6098912"/>
                      <a:gd name="connsiteX3" fmla="*/ 1204321 w 2240699"/>
                      <a:gd name="connsiteY3" fmla="*/ 9226 h 6098912"/>
                      <a:gd name="connsiteX4" fmla="*/ 1466737 w 2240699"/>
                      <a:gd name="connsiteY4" fmla="*/ 171546 h 6098912"/>
                      <a:gd name="connsiteX5" fmla="*/ 1942424 w 2240699"/>
                      <a:gd name="connsiteY5" fmla="*/ 331610 h 6098912"/>
                      <a:gd name="connsiteX6" fmla="*/ 2099784 w 2240699"/>
                      <a:gd name="connsiteY6" fmla="*/ 488069 h 6098912"/>
                      <a:gd name="connsiteX7" fmla="*/ 2132247 w 2240699"/>
                      <a:gd name="connsiteY7" fmla="*/ 815412 h 6098912"/>
                      <a:gd name="connsiteX8" fmla="*/ 2145774 w 2240699"/>
                      <a:gd name="connsiteY8" fmla="*/ 910099 h 6098912"/>
                      <a:gd name="connsiteX9" fmla="*/ 2148480 w 2240699"/>
                      <a:gd name="connsiteY9" fmla="*/ 999376 h 6098912"/>
                      <a:gd name="connsiteX10" fmla="*/ 2191765 w 2240699"/>
                      <a:gd name="connsiteY10" fmla="*/ 1167105 h 6098912"/>
                      <a:gd name="connsiteX11" fmla="*/ 2218818 w 2240699"/>
                      <a:gd name="connsiteY11" fmla="*/ 1932712 h 6098912"/>
                      <a:gd name="connsiteX12" fmla="*/ 1788220 w 2240699"/>
                      <a:gd name="connsiteY12" fmla="*/ 2221280 h 6098912"/>
                      <a:gd name="connsiteX13" fmla="*/ 1840073 w 2240699"/>
                      <a:gd name="connsiteY13" fmla="*/ 3012137 h 6098912"/>
                      <a:gd name="connsiteX14" fmla="*/ 1712923 w 2240699"/>
                      <a:gd name="connsiteY14" fmla="*/ 3036485 h 6098912"/>
                      <a:gd name="connsiteX15" fmla="*/ 1631763 w 2240699"/>
                      <a:gd name="connsiteY15" fmla="*/ 3769627 h 6098912"/>
                      <a:gd name="connsiteX16" fmla="*/ 1537076 w 2240699"/>
                      <a:gd name="connsiteY16" fmla="*/ 4199775 h 6098912"/>
                      <a:gd name="connsiteX17" fmla="*/ 1550604 w 2240699"/>
                      <a:gd name="connsiteY17" fmla="*/ 5000551 h 6098912"/>
                      <a:gd name="connsiteX18" fmla="*/ 1677753 w 2240699"/>
                      <a:gd name="connsiteY18" fmla="*/ 5841906 h 6098912"/>
                      <a:gd name="connsiteX19" fmla="*/ 1756208 w 2240699"/>
                      <a:gd name="connsiteY19" fmla="*/ 5882486 h 6098912"/>
                      <a:gd name="connsiteX20" fmla="*/ 1845486 w 2240699"/>
                      <a:gd name="connsiteY20" fmla="*/ 6001521 h 6098912"/>
                      <a:gd name="connsiteX21" fmla="*/ 1823842 w 2240699"/>
                      <a:gd name="connsiteY21" fmla="*/ 6063743 h 6098912"/>
                      <a:gd name="connsiteX22" fmla="*/ 1642584 w 2240699"/>
                      <a:gd name="connsiteY22" fmla="*/ 6098912 h 6098912"/>
                      <a:gd name="connsiteX23" fmla="*/ 1445096 w 2240699"/>
                      <a:gd name="connsiteY23" fmla="*/ 6036689 h 6098912"/>
                      <a:gd name="connsiteX24" fmla="*/ 1331471 w 2240699"/>
                      <a:gd name="connsiteY24" fmla="*/ 5990698 h 6098912"/>
                      <a:gd name="connsiteX25" fmla="*/ 1144805 w 2240699"/>
                      <a:gd name="connsiteY25" fmla="*/ 5917655 h 6098912"/>
                      <a:gd name="connsiteX26" fmla="*/ 1133984 w 2240699"/>
                      <a:gd name="connsiteY26" fmla="*/ 5758040 h 6098912"/>
                      <a:gd name="connsiteX27" fmla="*/ 1093404 w 2240699"/>
                      <a:gd name="connsiteY27" fmla="*/ 5674175 h 6098912"/>
                      <a:gd name="connsiteX28" fmla="*/ 1090697 w 2240699"/>
                      <a:gd name="connsiteY28" fmla="*/ 5463160 h 6098912"/>
                      <a:gd name="connsiteX29" fmla="*/ 1050119 w 2240699"/>
                      <a:gd name="connsiteY29" fmla="*/ 5092530 h 6098912"/>
                      <a:gd name="connsiteX30" fmla="*/ 852630 w 2240699"/>
                      <a:gd name="connsiteY30" fmla="*/ 3815616 h 6098912"/>
                      <a:gd name="connsiteX31" fmla="*/ 855335 w 2240699"/>
                      <a:gd name="connsiteY31" fmla="*/ 4738133 h 6098912"/>
                      <a:gd name="connsiteX32" fmla="*/ 0 w 2240699"/>
                      <a:gd name="connsiteY32" fmla="*/ 2510750 h 6098912"/>
                      <a:gd name="connsiteX33" fmla="*/ 0 w 2240699"/>
                      <a:gd name="connsiteY33" fmla="*/ 453350 h 6098912"/>
                      <a:gd name="connsiteX0" fmla="*/ 0 w 2240699"/>
                      <a:gd name="connsiteY0" fmla="*/ 453350 h 6098912"/>
                      <a:gd name="connsiteX1" fmla="*/ 1315240 w 2240699"/>
                      <a:gd name="connsiteY1" fmla="*/ 204007 h 6098912"/>
                      <a:gd name="connsiteX2" fmla="*/ 1293597 w 2240699"/>
                      <a:gd name="connsiteY2" fmla="*/ 101205 h 6098912"/>
                      <a:gd name="connsiteX3" fmla="*/ 1204321 w 2240699"/>
                      <a:gd name="connsiteY3" fmla="*/ 9226 h 6098912"/>
                      <a:gd name="connsiteX4" fmla="*/ 1466737 w 2240699"/>
                      <a:gd name="connsiteY4" fmla="*/ 171546 h 6098912"/>
                      <a:gd name="connsiteX5" fmla="*/ 1942424 w 2240699"/>
                      <a:gd name="connsiteY5" fmla="*/ 331610 h 6098912"/>
                      <a:gd name="connsiteX6" fmla="*/ 2099784 w 2240699"/>
                      <a:gd name="connsiteY6" fmla="*/ 488069 h 6098912"/>
                      <a:gd name="connsiteX7" fmla="*/ 2132247 w 2240699"/>
                      <a:gd name="connsiteY7" fmla="*/ 815412 h 6098912"/>
                      <a:gd name="connsiteX8" fmla="*/ 2145774 w 2240699"/>
                      <a:gd name="connsiteY8" fmla="*/ 910099 h 6098912"/>
                      <a:gd name="connsiteX9" fmla="*/ 2148480 w 2240699"/>
                      <a:gd name="connsiteY9" fmla="*/ 999376 h 6098912"/>
                      <a:gd name="connsiteX10" fmla="*/ 2191765 w 2240699"/>
                      <a:gd name="connsiteY10" fmla="*/ 1167105 h 6098912"/>
                      <a:gd name="connsiteX11" fmla="*/ 2218818 w 2240699"/>
                      <a:gd name="connsiteY11" fmla="*/ 1932712 h 6098912"/>
                      <a:gd name="connsiteX12" fmla="*/ 1788220 w 2240699"/>
                      <a:gd name="connsiteY12" fmla="*/ 2221280 h 6098912"/>
                      <a:gd name="connsiteX13" fmla="*/ 1840073 w 2240699"/>
                      <a:gd name="connsiteY13" fmla="*/ 3012137 h 6098912"/>
                      <a:gd name="connsiteX14" fmla="*/ 1712923 w 2240699"/>
                      <a:gd name="connsiteY14" fmla="*/ 3036485 h 6098912"/>
                      <a:gd name="connsiteX15" fmla="*/ 1631763 w 2240699"/>
                      <a:gd name="connsiteY15" fmla="*/ 3769627 h 6098912"/>
                      <a:gd name="connsiteX16" fmla="*/ 1537076 w 2240699"/>
                      <a:gd name="connsiteY16" fmla="*/ 4199775 h 6098912"/>
                      <a:gd name="connsiteX17" fmla="*/ 1550604 w 2240699"/>
                      <a:gd name="connsiteY17" fmla="*/ 5000551 h 6098912"/>
                      <a:gd name="connsiteX18" fmla="*/ 1677753 w 2240699"/>
                      <a:gd name="connsiteY18" fmla="*/ 5841906 h 6098912"/>
                      <a:gd name="connsiteX19" fmla="*/ 1756208 w 2240699"/>
                      <a:gd name="connsiteY19" fmla="*/ 5882486 h 6098912"/>
                      <a:gd name="connsiteX20" fmla="*/ 1845486 w 2240699"/>
                      <a:gd name="connsiteY20" fmla="*/ 6001521 h 6098912"/>
                      <a:gd name="connsiteX21" fmla="*/ 1823842 w 2240699"/>
                      <a:gd name="connsiteY21" fmla="*/ 6063743 h 6098912"/>
                      <a:gd name="connsiteX22" fmla="*/ 1642584 w 2240699"/>
                      <a:gd name="connsiteY22" fmla="*/ 6098912 h 6098912"/>
                      <a:gd name="connsiteX23" fmla="*/ 1445096 w 2240699"/>
                      <a:gd name="connsiteY23" fmla="*/ 6036689 h 6098912"/>
                      <a:gd name="connsiteX24" fmla="*/ 1331471 w 2240699"/>
                      <a:gd name="connsiteY24" fmla="*/ 5990698 h 6098912"/>
                      <a:gd name="connsiteX25" fmla="*/ 1144805 w 2240699"/>
                      <a:gd name="connsiteY25" fmla="*/ 5917655 h 6098912"/>
                      <a:gd name="connsiteX26" fmla="*/ 1133984 w 2240699"/>
                      <a:gd name="connsiteY26" fmla="*/ 5758040 h 6098912"/>
                      <a:gd name="connsiteX27" fmla="*/ 1093404 w 2240699"/>
                      <a:gd name="connsiteY27" fmla="*/ 5674175 h 6098912"/>
                      <a:gd name="connsiteX28" fmla="*/ 1090697 w 2240699"/>
                      <a:gd name="connsiteY28" fmla="*/ 5463160 h 6098912"/>
                      <a:gd name="connsiteX29" fmla="*/ 1050119 w 2240699"/>
                      <a:gd name="connsiteY29" fmla="*/ 5092530 h 6098912"/>
                      <a:gd name="connsiteX30" fmla="*/ 852630 w 2240699"/>
                      <a:gd name="connsiteY30" fmla="*/ 3815616 h 6098912"/>
                      <a:gd name="connsiteX31" fmla="*/ 855335 w 2240699"/>
                      <a:gd name="connsiteY31" fmla="*/ 4738133 h 6098912"/>
                      <a:gd name="connsiteX32" fmla="*/ 0 w 2240699"/>
                      <a:gd name="connsiteY32" fmla="*/ 2510750 h 6098912"/>
                      <a:gd name="connsiteX33" fmla="*/ 0 w 2240699"/>
                      <a:gd name="connsiteY33" fmla="*/ 453350 h 6098912"/>
                      <a:gd name="connsiteX0" fmla="*/ 0 w 2240699"/>
                      <a:gd name="connsiteY0" fmla="*/ 453350 h 6098912"/>
                      <a:gd name="connsiteX1" fmla="*/ 871567 w 2240699"/>
                      <a:gd name="connsiteY1" fmla="*/ 282462 h 6098912"/>
                      <a:gd name="connsiteX2" fmla="*/ 1315240 w 2240699"/>
                      <a:gd name="connsiteY2" fmla="*/ 204007 h 6098912"/>
                      <a:gd name="connsiteX3" fmla="*/ 1293597 w 2240699"/>
                      <a:gd name="connsiteY3" fmla="*/ 101205 h 6098912"/>
                      <a:gd name="connsiteX4" fmla="*/ 1204321 w 2240699"/>
                      <a:gd name="connsiteY4" fmla="*/ 9226 h 6098912"/>
                      <a:gd name="connsiteX5" fmla="*/ 1466737 w 2240699"/>
                      <a:gd name="connsiteY5" fmla="*/ 171546 h 6098912"/>
                      <a:gd name="connsiteX6" fmla="*/ 1942424 w 2240699"/>
                      <a:gd name="connsiteY6" fmla="*/ 331610 h 6098912"/>
                      <a:gd name="connsiteX7" fmla="*/ 2099784 w 2240699"/>
                      <a:gd name="connsiteY7" fmla="*/ 488069 h 6098912"/>
                      <a:gd name="connsiteX8" fmla="*/ 2132247 w 2240699"/>
                      <a:gd name="connsiteY8" fmla="*/ 815412 h 6098912"/>
                      <a:gd name="connsiteX9" fmla="*/ 2145774 w 2240699"/>
                      <a:gd name="connsiteY9" fmla="*/ 910099 h 6098912"/>
                      <a:gd name="connsiteX10" fmla="*/ 2148480 w 2240699"/>
                      <a:gd name="connsiteY10" fmla="*/ 999376 h 6098912"/>
                      <a:gd name="connsiteX11" fmla="*/ 2191765 w 2240699"/>
                      <a:gd name="connsiteY11" fmla="*/ 1167105 h 6098912"/>
                      <a:gd name="connsiteX12" fmla="*/ 2218818 w 2240699"/>
                      <a:gd name="connsiteY12" fmla="*/ 1932712 h 6098912"/>
                      <a:gd name="connsiteX13" fmla="*/ 1788220 w 2240699"/>
                      <a:gd name="connsiteY13" fmla="*/ 2221280 h 6098912"/>
                      <a:gd name="connsiteX14" fmla="*/ 1840073 w 2240699"/>
                      <a:gd name="connsiteY14" fmla="*/ 3012137 h 6098912"/>
                      <a:gd name="connsiteX15" fmla="*/ 1712923 w 2240699"/>
                      <a:gd name="connsiteY15" fmla="*/ 3036485 h 6098912"/>
                      <a:gd name="connsiteX16" fmla="*/ 1631763 w 2240699"/>
                      <a:gd name="connsiteY16" fmla="*/ 3769627 h 6098912"/>
                      <a:gd name="connsiteX17" fmla="*/ 1537076 w 2240699"/>
                      <a:gd name="connsiteY17" fmla="*/ 4199775 h 6098912"/>
                      <a:gd name="connsiteX18" fmla="*/ 1550604 w 2240699"/>
                      <a:gd name="connsiteY18" fmla="*/ 5000551 h 6098912"/>
                      <a:gd name="connsiteX19" fmla="*/ 1677753 w 2240699"/>
                      <a:gd name="connsiteY19" fmla="*/ 5841906 h 6098912"/>
                      <a:gd name="connsiteX20" fmla="*/ 1756208 w 2240699"/>
                      <a:gd name="connsiteY20" fmla="*/ 5882486 h 6098912"/>
                      <a:gd name="connsiteX21" fmla="*/ 1845486 w 2240699"/>
                      <a:gd name="connsiteY21" fmla="*/ 6001521 h 6098912"/>
                      <a:gd name="connsiteX22" fmla="*/ 1823842 w 2240699"/>
                      <a:gd name="connsiteY22" fmla="*/ 6063743 h 6098912"/>
                      <a:gd name="connsiteX23" fmla="*/ 1642584 w 2240699"/>
                      <a:gd name="connsiteY23" fmla="*/ 6098912 h 6098912"/>
                      <a:gd name="connsiteX24" fmla="*/ 1445096 w 2240699"/>
                      <a:gd name="connsiteY24" fmla="*/ 6036689 h 6098912"/>
                      <a:gd name="connsiteX25" fmla="*/ 1331471 w 2240699"/>
                      <a:gd name="connsiteY25" fmla="*/ 5990698 h 6098912"/>
                      <a:gd name="connsiteX26" fmla="*/ 1144805 w 2240699"/>
                      <a:gd name="connsiteY26" fmla="*/ 5917655 h 6098912"/>
                      <a:gd name="connsiteX27" fmla="*/ 1133984 w 2240699"/>
                      <a:gd name="connsiteY27" fmla="*/ 5758040 h 6098912"/>
                      <a:gd name="connsiteX28" fmla="*/ 1093404 w 2240699"/>
                      <a:gd name="connsiteY28" fmla="*/ 5674175 h 6098912"/>
                      <a:gd name="connsiteX29" fmla="*/ 1090697 w 2240699"/>
                      <a:gd name="connsiteY29" fmla="*/ 5463160 h 6098912"/>
                      <a:gd name="connsiteX30" fmla="*/ 1050119 w 2240699"/>
                      <a:gd name="connsiteY30" fmla="*/ 5092530 h 6098912"/>
                      <a:gd name="connsiteX31" fmla="*/ 852630 w 2240699"/>
                      <a:gd name="connsiteY31" fmla="*/ 3815616 h 6098912"/>
                      <a:gd name="connsiteX32" fmla="*/ 855335 w 2240699"/>
                      <a:gd name="connsiteY32" fmla="*/ 4738133 h 6098912"/>
                      <a:gd name="connsiteX33" fmla="*/ 0 w 2240699"/>
                      <a:gd name="connsiteY33" fmla="*/ 2510750 h 6098912"/>
                      <a:gd name="connsiteX34" fmla="*/ 0 w 2240699"/>
                      <a:gd name="connsiteY34" fmla="*/ 453350 h 6098912"/>
                      <a:gd name="connsiteX0" fmla="*/ 0 w 2240699"/>
                      <a:gd name="connsiteY0" fmla="*/ 453350 h 6098912"/>
                      <a:gd name="connsiteX1" fmla="*/ 1093404 w 2240699"/>
                      <a:gd name="connsiteY1" fmla="*/ 855991 h 6098912"/>
                      <a:gd name="connsiteX2" fmla="*/ 1315240 w 2240699"/>
                      <a:gd name="connsiteY2" fmla="*/ 204007 h 6098912"/>
                      <a:gd name="connsiteX3" fmla="*/ 1293597 w 2240699"/>
                      <a:gd name="connsiteY3" fmla="*/ 101205 h 6098912"/>
                      <a:gd name="connsiteX4" fmla="*/ 1204321 w 2240699"/>
                      <a:gd name="connsiteY4" fmla="*/ 9226 h 6098912"/>
                      <a:gd name="connsiteX5" fmla="*/ 1466737 w 2240699"/>
                      <a:gd name="connsiteY5" fmla="*/ 171546 h 6098912"/>
                      <a:gd name="connsiteX6" fmla="*/ 1942424 w 2240699"/>
                      <a:gd name="connsiteY6" fmla="*/ 331610 h 6098912"/>
                      <a:gd name="connsiteX7" fmla="*/ 2099784 w 2240699"/>
                      <a:gd name="connsiteY7" fmla="*/ 488069 h 6098912"/>
                      <a:gd name="connsiteX8" fmla="*/ 2132247 w 2240699"/>
                      <a:gd name="connsiteY8" fmla="*/ 815412 h 6098912"/>
                      <a:gd name="connsiteX9" fmla="*/ 2145774 w 2240699"/>
                      <a:gd name="connsiteY9" fmla="*/ 910099 h 6098912"/>
                      <a:gd name="connsiteX10" fmla="*/ 2148480 w 2240699"/>
                      <a:gd name="connsiteY10" fmla="*/ 999376 h 6098912"/>
                      <a:gd name="connsiteX11" fmla="*/ 2191765 w 2240699"/>
                      <a:gd name="connsiteY11" fmla="*/ 1167105 h 6098912"/>
                      <a:gd name="connsiteX12" fmla="*/ 2218818 w 2240699"/>
                      <a:gd name="connsiteY12" fmla="*/ 1932712 h 6098912"/>
                      <a:gd name="connsiteX13" fmla="*/ 1788220 w 2240699"/>
                      <a:gd name="connsiteY13" fmla="*/ 2221280 h 6098912"/>
                      <a:gd name="connsiteX14" fmla="*/ 1840073 w 2240699"/>
                      <a:gd name="connsiteY14" fmla="*/ 3012137 h 6098912"/>
                      <a:gd name="connsiteX15" fmla="*/ 1712923 w 2240699"/>
                      <a:gd name="connsiteY15" fmla="*/ 3036485 h 6098912"/>
                      <a:gd name="connsiteX16" fmla="*/ 1631763 w 2240699"/>
                      <a:gd name="connsiteY16" fmla="*/ 3769627 h 6098912"/>
                      <a:gd name="connsiteX17" fmla="*/ 1537076 w 2240699"/>
                      <a:gd name="connsiteY17" fmla="*/ 4199775 h 6098912"/>
                      <a:gd name="connsiteX18" fmla="*/ 1550604 w 2240699"/>
                      <a:gd name="connsiteY18" fmla="*/ 5000551 h 6098912"/>
                      <a:gd name="connsiteX19" fmla="*/ 1677753 w 2240699"/>
                      <a:gd name="connsiteY19" fmla="*/ 5841906 h 6098912"/>
                      <a:gd name="connsiteX20" fmla="*/ 1756208 w 2240699"/>
                      <a:gd name="connsiteY20" fmla="*/ 5882486 h 6098912"/>
                      <a:gd name="connsiteX21" fmla="*/ 1845486 w 2240699"/>
                      <a:gd name="connsiteY21" fmla="*/ 6001521 h 6098912"/>
                      <a:gd name="connsiteX22" fmla="*/ 1823842 w 2240699"/>
                      <a:gd name="connsiteY22" fmla="*/ 6063743 h 6098912"/>
                      <a:gd name="connsiteX23" fmla="*/ 1642584 w 2240699"/>
                      <a:gd name="connsiteY23" fmla="*/ 6098912 h 6098912"/>
                      <a:gd name="connsiteX24" fmla="*/ 1445096 w 2240699"/>
                      <a:gd name="connsiteY24" fmla="*/ 6036689 h 6098912"/>
                      <a:gd name="connsiteX25" fmla="*/ 1331471 w 2240699"/>
                      <a:gd name="connsiteY25" fmla="*/ 5990698 h 6098912"/>
                      <a:gd name="connsiteX26" fmla="*/ 1144805 w 2240699"/>
                      <a:gd name="connsiteY26" fmla="*/ 5917655 h 6098912"/>
                      <a:gd name="connsiteX27" fmla="*/ 1133984 w 2240699"/>
                      <a:gd name="connsiteY27" fmla="*/ 5758040 h 6098912"/>
                      <a:gd name="connsiteX28" fmla="*/ 1093404 w 2240699"/>
                      <a:gd name="connsiteY28" fmla="*/ 5674175 h 6098912"/>
                      <a:gd name="connsiteX29" fmla="*/ 1090697 w 2240699"/>
                      <a:gd name="connsiteY29" fmla="*/ 5463160 h 6098912"/>
                      <a:gd name="connsiteX30" fmla="*/ 1050119 w 2240699"/>
                      <a:gd name="connsiteY30" fmla="*/ 5092530 h 6098912"/>
                      <a:gd name="connsiteX31" fmla="*/ 852630 w 2240699"/>
                      <a:gd name="connsiteY31" fmla="*/ 3815616 h 6098912"/>
                      <a:gd name="connsiteX32" fmla="*/ 855335 w 2240699"/>
                      <a:gd name="connsiteY32" fmla="*/ 4738133 h 6098912"/>
                      <a:gd name="connsiteX33" fmla="*/ 0 w 2240699"/>
                      <a:gd name="connsiteY33" fmla="*/ 2510750 h 6098912"/>
                      <a:gd name="connsiteX34" fmla="*/ 0 w 2240699"/>
                      <a:gd name="connsiteY34" fmla="*/ 453350 h 6098912"/>
                      <a:gd name="connsiteX0" fmla="*/ 0 w 2240699"/>
                      <a:gd name="connsiteY0" fmla="*/ 453350 h 6098912"/>
                      <a:gd name="connsiteX1" fmla="*/ 1120457 w 2240699"/>
                      <a:gd name="connsiteY1" fmla="*/ 1077827 h 6098912"/>
                      <a:gd name="connsiteX2" fmla="*/ 1315240 w 2240699"/>
                      <a:gd name="connsiteY2" fmla="*/ 204007 h 6098912"/>
                      <a:gd name="connsiteX3" fmla="*/ 1293597 w 2240699"/>
                      <a:gd name="connsiteY3" fmla="*/ 101205 h 6098912"/>
                      <a:gd name="connsiteX4" fmla="*/ 1204321 w 2240699"/>
                      <a:gd name="connsiteY4" fmla="*/ 9226 h 6098912"/>
                      <a:gd name="connsiteX5" fmla="*/ 1466737 w 2240699"/>
                      <a:gd name="connsiteY5" fmla="*/ 171546 h 6098912"/>
                      <a:gd name="connsiteX6" fmla="*/ 1942424 w 2240699"/>
                      <a:gd name="connsiteY6" fmla="*/ 331610 h 6098912"/>
                      <a:gd name="connsiteX7" fmla="*/ 2099784 w 2240699"/>
                      <a:gd name="connsiteY7" fmla="*/ 488069 h 6098912"/>
                      <a:gd name="connsiteX8" fmla="*/ 2132247 w 2240699"/>
                      <a:gd name="connsiteY8" fmla="*/ 815412 h 6098912"/>
                      <a:gd name="connsiteX9" fmla="*/ 2145774 w 2240699"/>
                      <a:gd name="connsiteY9" fmla="*/ 910099 h 6098912"/>
                      <a:gd name="connsiteX10" fmla="*/ 2148480 w 2240699"/>
                      <a:gd name="connsiteY10" fmla="*/ 999376 h 6098912"/>
                      <a:gd name="connsiteX11" fmla="*/ 2191765 w 2240699"/>
                      <a:gd name="connsiteY11" fmla="*/ 1167105 h 6098912"/>
                      <a:gd name="connsiteX12" fmla="*/ 2218818 w 2240699"/>
                      <a:gd name="connsiteY12" fmla="*/ 1932712 h 6098912"/>
                      <a:gd name="connsiteX13" fmla="*/ 1788220 w 2240699"/>
                      <a:gd name="connsiteY13" fmla="*/ 2221280 h 6098912"/>
                      <a:gd name="connsiteX14" fmla="*/ 1840073 w 2240699"/>
                      <a:gd name="connsiteY14" fmla="*/ 3012137 h 6098912"/>
                      <a:gd name="connsiteX15" fmla="*/ 1712923 w 2240699"/>
                      <a:gd name="connsiteY15" fmla="*/ 3036485 h 6098912"/>
                      <a:gd name="connsiteX16" fmla="*/ 1631763 w 2240699"/>
                      <a:gd name="connsiteY16" fmla="*/ 3769627 h 6098912"/>
                      <a:gd name="connsiteX17" fmla="*/ 1537076 w 2240699"/>
                      <a:gd name="connsiteY17" fmla="*/ 4199775 h 6098912"/>
                      <a:gd name="connsiteX18" fmla="*/ 1550604 w 2240699"/>
                      <a:gd name="connsiteY18" fmla="*/ 5000551 h 6098912"/>
                      <a:gd name="connsiteX19" fmla="*/ 1677753 w 2240699"/>
                      <a:gd name="connsiteY19" fmla="*/ 5841906 h 6098912"/>
                      <a:gd name="connsiteX20" fmla="*/ 1756208 w 2240699"/>
                      <a:gd name="connsiteY20" fmla="*/ 5882486 h 6098912"/>
                      <a:gd name="connsiteX21" fmla="*/ 1845486 w 2240699"/>
                      <a:gd name="connsiteY21" fmla="*/ 6001521 h 6098912"/>
                      <a:gd name="connsiteX22" fmla="*/ 1823842 w 2240699"/>
                      <a:gd name="connsiteY22" fmla="*/ 6063743 h 6098912"/>
                      <a:gd name="connsiteX23" fmla="*/ 1642584 w 2240699"/>
                      <a:gd name="connsiteY23" fmla="*/ 6098912 h 6098912"/>
                      <a:gd name="connsiteX24" fmla="*/ 1445096 w 2240699"/>
                      <a:gd name="connsiteY24" fmla="*/ 6036689 h 6098912"/>
                      <a:gd name="connsiteX25" fmla="*/ 1331471 w 2240699"/>
                      <a:gd name="connsiteY25" fmla="*/ 5990698 h 6098912"/>
                      <a:gd name="connsiteX26" fmla="*/ 1144805 w 2240699"/>
                      <a:gd name="connsiteY26" fmla="*/ 5917655 h 6098912"/>
                      <a:gd name="connsiteX27" fmla="*/ 1133984 w 2240699"/>
                      <a:gd name="connsiteY27" fmla="*/ 5758040 h 6098912"/>
                      <a:gd name="connsiteX28" fmla="*/ 1093404 w 2240699"/>
                      <a:gd name="connsiteY28" fmla="*/ 5674175 h 6098912"/>
                      <a:gd name="connsiteX29" fmla="*/ 1090697 w 2240699"/>
                      <a:gd name="connsiteY29" fmla="*/ 5463160 h 6098912"/>
                      <a:gd name="connsiteX30" fmla="*/ 1050119 w 2240699"/>
                      <a:gd name="connsiteY30" fmla="*/ 5092530 h 6098912"/>
                      <a:gd name="connsiteX31" fmla="*/ 852630 w 2240699"/>
                      <a:gd name="connsiteY31" fmla="*/ 3815616 h 6098912"/>
                      <a:gd name="connsiteX32" fmla="*/ 855335 w 2240699"/>
                      <a:gd name="connsiteY32" fmla="*/ 4738133 h 6098912"/>
                      <a:gd name="connsiteX33" fmla="*/ 0 w 2240699"/>
                      <a:gd name="connsiteY33" fmla="*/ 2510750 h 6098912"/>
                      <a:gd name="connsiteX34" fmla="*/ 0 w 2240699"/>
                      <a:gd name="connsiteY34" fmla="*/ 453350 h 6098912"/>
                      <a:gd name="connsiteX0" fmla="*/ 0 w 2240699"/>
                      <a:gd name="connsiteY0" fmla="*/ 453350 h 6098912"/>
                      <a:gd name="connsiteX1" fmla="*/ 1120457 w 2240699"/>
                      <a:gd name="connsiteY1" fmla="*/ 1077827 h 6098912"/>
                      <a:gd name="connsiteX2" fmla="*/ 1315240 w 2240699"/>
                      <a:gd name="connsiteY2" fmla="*/ 204007 h 6098912"/>
                      <a:gd name="connsiteX3" fmla="*/ 1293597 w 2240699"/>
                      <a:gd name="connsiteY3" fmla="*/ 101205 h 6098912"/>
                      <a:gd name="connsiteX4" fmla="*/ 1204321 w 2240699"/>
                      <a:gd name="connsiteY4" fmla="*/ 9226 h 6098912"/>
                      <a:gd name="connsiteX5" fmla="*/ 1466737 w 2240699"/>
                      <a:gd name="connsiteY5" fmla="*/ 171546 h 6098912"/>
                      <a:gd name="connsiteX6" fmla="*/ 1942424 w 2240699"/>
                      <a:gd name="connsiteY6" fmla="*/ 331610 h 6098912"/>
                      <a:gd name="connsiteX7" fmla="*/ 2099784 w 2240699"/>
                      <a:gd name="connsiteY7" fmla="*/ 488069 h 6098912"/>
                      <a:gd name="connsiteX8" fmla="*/ 2132247 w 2240699"/>
                      <a:gd name="connsiteY8" fmla="*/ 815412 h 6098912"/>
                      <a:gd name="connsiteX9" fmla="*/ 2145774 w 2240699"/>
                      <a:gd name="connsiteY9" fmla="*/ 910099 h 6098912"/>
                      <a:gd name="connsiteX10" fmla="*/ 2148480 w 2240699"/>
                      <a:gd name="connsiteY10" fmla="*/ 999376 h 6098912"/>
                      <a:gd name="connsiteX11" fmla="*/ 2191765 w 2240699"/>
                      <a:gd name="connsiteY11" fmla="*/ 1167105 h 6098912"/>
                      <a:gd name="connsiteX12" fmla="*/ 2218818 w 2240699"/>
                      <a:gd name="connsiteY12" fmla="*/ 1932712 h 6098912"/>
                      <a:gd name="connsiteX13" fmla="*/ 1788220 w 2240699"/>
                      <a:gd name="connsiteY13" fmla="*/ 2221280 h 6098912"/>
                      <a:gd name="connsiteX14" fmla="*/ 1840073 w 2240699"/>
                      <a:gd name="connsiteY14" fmla="*/ 3012137 h 6098912"/>
                      <a:gd name="connsiteX15" fmla="*/ 1712923 w 2240699"/>
                      <a:gd name="connsiteY15" fmla="*/ 3036485 h 6098912"/>
                      <a:gd name="connsiteX16" fmla="*/ 1631763 w 2240699"/>
                      <a:gd name="connsiteY16" fmla="*/ 3769627 h 6098912"/>
                      <a:gd name="connsiteX17" fmla="*/ 1537076 w 2240699"/>
                      <a:gd name="connsiteY17" fmla="*/ 4199775 h 6098912"/>
                      <a:gd name="connsiteX18" fmla="*/ 1550604 w 2240699"/>
                      <a:gd name="connsiteY18" fmla="*/ 5000551 h 6098912"/>
                      <a:gd name="connsiteX19" fmla="*/ 1677753 w 2240699"/>
                      <a:gd name="connsiteY19" fmla="*/ 5841906 h 6098912"/>
                      <a:gd name="connsiteX20" fmla="*/ 1756208 w 2240699"/>
                      <a:gd name="connsiteY20" fmla="*/ 5882486 h 6098912"/>
                      <a:gd name="connsiteX21" fmla="*/ 1845486 w 2240699"/>
                      <a:gd name="connsiteY21" fmla="*/ 6001521 h 6098912"/>
                      <a:gd name="connsiteX22" fmla="*/ 1823842 w 2240699"/>
                      <a:gd name="connsiteY22" fmla="*/ 6063743 h 6098912"/>
                      <a:gd name="connsiteX23" fmla="*/ 1642584 w 2240699"/>
                      <a:gd name="connsiteY23" fmla="*/ 6098912 h 6098912"/>
                      <a:gd name="connsiteX24" fmla="*/ 1445096 w 2240699"/>
                      <a:gd name="connsiteY24" fmla="*/ 6036689 h 6098912"/>
                      <a:gd name="connsiteX25" fmla="*/ 1331471 w 2240699"/>
                      <a:gd name="connsiteY25" fmla="*/ 5990698 h 6098912"/>
                      <a:gd name="connsiteX26" fmla="*/ 1144805 w 2240699"/>
                      <a:gd name="connsiteY26" fmla="*/ 5917655 h 6098912"/>
                      <a:gd name="connsiteX27" fmla="*/ 1133984 w 2240699"/>
                      <a:gd name="connsiteY27" fmla="*/ 5758040 h 6098912"/>
                      <a:gd name="connsiteX28" fmla="*/ 1093404 w 2240699"/>
                      <a:gd name="connsiteY28" fmla="*/ 5674175 h 6098912"/>
                      <a:gd name="connsiteX29" fmla="*/ 1090697 w 2240699"/>
                      <a:gd name="connsiteY29" fmla="*/ 5463160 h 6098912"/>
                      <a:gd name="connsiteX30" fmla="*/ 1050119 w 2240699"/>
                      <a:gd name="connsiteY30" fmla="*/ 5092530 h 6098912"/>
                      <a:gd name="connsiteX31" fmla="*/ 852630 w 2240699"/>
                      <a:gd name="connsiteY31" fmla="*/ 3815616 h 6098912"/>
                      <a:gd name="connsiteX32" fmla="*/ 855335 w 2240699"/>
                      <a:gd name="connsiteY32" fmla="*/ 4738133 h 6098912"/>
                      <a:gd name="connsiteX33" fmla="*/ 0 w 2240699"/>
                      <a:gd name="connsiteY33" fmla="*/ 2510750 h 6098912"/>
                      <a:gd name="connsiteX34" fmla="*/ 0 w 2240699"/>
                      <a:gd name="connsiteY34" fmla="*/ 453350 h 6098912"/>
                      <a:gd name="connsiteX0" fmla="*/ 0 w 2240699"/>
                      <a:gd name="connsiteY0" fmla="*/ 453350 h 6098912"/>
                      <a:gd name="connsiteX1" fmla="*/ 1120457 w 2240699"/>
                      <a:gd name="connsiteY1" fmla="*/ 1077827 h 6098912"/>
                      <a:gd name="connsiteX2" fmla="*/ 1315240 w 2240699"/>
                      <a:gd name="connsiteY2" fmla="*/ 204007 h 6098912"/>
                      <a:gd name="connsiteX3" fmla="*/ 1293597 w 2240699"/>
                      <a:gd name="connsiteY3" fmla="*/ 101205 h 6098912"/>
                      <a:gd name="connsiteX4" fmla="*/ 1204321 w 2240699"/>
                      <a:gd name="connsiteY4" fmla="*/ 9226 h 6098912"/>
                      <a:gd name="connsiteX5" fmla="*/ 1466737 w 2240699"/>
                      <a:gd name="connsiteY5" fmla="*/ 171546 h 6098912"/>
                      <a:gd name="connsiteX6" fmla="*/ 1942424 w 2240699"/>
                      <a:gd name="connsiteY6" fmla="*/ 331610 h 6098912"/>
                      <a:gd name="connsiteX7" fmla="*/ 2099784 w 2240699"/>
                      <a:gd name="connsiteY7" fmla="*/ 488069 h 6098912"/>
                      <a:gd name="connsiteX8" fmla="*/ 2132247 w 2240699"/>
                      <a:gd name="connsiteY8" fmla="*/ 815412 h 6098912"/>
                      <a:gd name="connsiteX9" fmla="*/ 2145774 w 2240699"/>
                      <a:gd name="connsiteY9" fmla="*/ 910099 h 6098912"/>
                      <a:gd name="connsiteX10" fmla="*/ 2148480 w 2240699"/>
                      <a:gd name="connsiteY10" fmla="*/ 999376 h 6098912"/>
                      <a:gd name="connsiteX11" fmla="*/ 2191765 w 2240699"/>
                      <a:gd name="connsiteY11" fmla="*/ 1167105 h 6098912"/>
                      <a:gd name="connsiteX12" fmla="*/ 2218818 w 2240699"/>
                      <a:gd name="connsiteY12" fmla="*/ 1932712 h 6098912"/>
                      <a:gd name="connsiteX13" fmla="*/ 1788220 w 2240699"/>
                      <a:gd name="connsiteY13" fmla="*/ 2221280 h 6098912"/>
                      <a:gd name="connsiteX14" fmla="*/ 1840073 w 2240699"/>
                      <a:gd name="connsiteY14" fmla="*/ 3012137 h 6098912"/>
                      <a:gd name="connsiteX15" fmla="*/ 1712923 w 2240699"/>
                      <a:gd name="connsiteY15" fmla="*/ 3036485 h 6098912"/>
                      <a:gd name="connsiteX16" fmla="*/ 1631763 w 2240699"/>
                      <a:gd name="connsiteY16" fmla="*/ 3769627 h 6098912"/>
                      <a:gd name="connsiteX17" fmla="*/ 1537076 w 2240699"/>
                      <a:gd name="connsiteY17" fmla="*/ 4199775 h 6098912"/>
                      <a:gd name="connsiteX18" fmla="*/ 1550604 w 2240699"/>
                      <a:gd name="connsiteY18" fmla="*/ 5000551 h 6098912"/>
                      <a:gd name="connsiteX19" fmla="*/ 1677753 w 2240699"/>
                      <a:gd name="connsiteY19" fmla="*/ 5841906 h 6098912"/>
                      <a:gd name="connsiteX20" fmla="*/ 1756208 w 2240699"/>
                      <a:gd name="connsiteY20" fmla="*/ 5882486 h 6098912"/>
                      <a:gd name="connsiteX21" fmla="*/ 1845486 w 2240699"/>
                      <a:gd name="connsiteY21" fmla="*/ 6001521 h 6098912"/>
                      <a:gd name="connsiteX22" fmla="*/ 1823842 w 2240699"/>
                      <a:gd name="connsiteY22" fmla="*/ 6063743 h 6098912"/>
                      <a:gd name="connsiteX23" fmla="*/ 1642584 w 2240699"/>
                      <a:gd name="connsiteY23" fmla="*/ 6098912 h 6098912"/>
                      <a:gd name="connsiteX24" fmla="*/ 1445096 w 2240699"/>
                      <a:gd name="connsiteY24" fmla="*/ 6036689 h 6098912"/>
                      <a:gd name="connsiteX25" fmla="*/ 1331471 w 2240699"/>
                      <a:gd name="connsiteY25" fmla="*/ 5990698 h 6098912"/>
                      <a:gd name="connsiteX26" fmla="*/ 1144805 w 2240699"/>
                      <a:gd name="connsiteY26" fmla="*/ 5917655 h 6098912"/>
                      <a:gd name="connsiteX27" fmla="*/ 1133984 w 2240699"/>
                      <a:gd name="connsiteY27" fmla="*/ 5758040 h 6098912"/>
                      <a:gd name="connsiteX28" fmla="*/ 1093404 w 2240699"/>
                      <a:gd name="connsiteY28" fmla="*/ 5674175 h 6098912"/>
                      <a:gd name="connsiteX29" fmla="*/ 1090697 w 2240699"/>
                      <a:gd name="connsiteY29" fmla="*/ 5463160 h 6098912"/>
                      <a:gd name="connsiteX30" fmla="*/ 1050119 w 2240699"/>
                      <a:gd name="connsiteY30" fmla="*/ 5092530 h 6098912"/>
                      <a:gd name="connsiteX31" fmla="*/ 852630 w 2240699"/>
                      <a:gd name="connsiteY31" fmla="*/ 3815616 h 6098912"/>
                      <a:gd name="connsiteX32" fmla="*/ 855335 w 2240699"/>
                      <a:gd name="connsiteY32" fmla="*/ 4738133 h 6098912"/>
                      <a:gd name="connsiteX33" fmla="*/ 0 w 2240699"/>
                      <a:gd name="connsiteY33" fmla="*/ 2510750 h 6098912"/>
                      <a:gd name="connsiteX34" fmla="*/ 0 w 2240699"/>
                      <a:gd name="connsiteY34" fmla="*/ 453350 h 6098912"/>
                      <a:gd name="connsiteX0" fmla="*/ 0 w 2240699"/>
                      <a:gd name="connsiteY0" fmla="*/ 453350 h 6098912"/>
                      <a:gd name="connsiteX1" fmla="*/ 619971 w 2240699"/>
                      <a:gd name="connsiteY1" fmla="*/ 799179 h 6098912"/>
                      <a:gd name="connsiteX2" fmla="*/ 1120457 w 2240699"/>
                      <a:gd name="connsiteY2" fmla="*/ 1077827 h 6098912"/>
                      <a:gd name="connsiteX3" fmla="*/ 1315240 w 2240699"/>
                      <a:gd name="connsiteY3" fmla="*/ 204007 h 6098912"/>
                      <a:gd name="connsiteX4" fmla="*/ 1293597 w 2240699"/>
                      <a:gd name="connsiteY4" fmla="*/ 101205 h 6098912"/>
                      <a:gd name="connsiteX5" fmla="*/ 1204321 w 2240699"/>
                      <a:gd name="connsiteY5" fmla="*/ 9226 h 6098912"/>
                      <a:gd name="connsiteX6" fmla="*/ 1466737 w 2240699"/>
                      <a:gd name="connsiteY6" fmla="*/ 171546 h 6098912"/>
                      <a:gd name="connsiteX7" fmla="*/ 1942424 w 2240699"/>
                      <a:gd name="connsiteY7" fmla="*/ 331610 h 6098912"/>
                      <a:gd name="connsiteX8" fmla="*/ 2099784 w 2240699"/>
                      <a:gd name="connsiteY8" fmla="*/ 488069 h 6098912"/>
                      <a:gd name="connsiteX9" fmla="*/ 2132247 w 2240699"/>
                      <a:gd name="connsiteY9" fmla="*/ 815412 h 6098912"/>
                      <a:gd name="connsiteX10" fmla="*/ 2145774 w 2240699"/>
                      <a:gd name="connsiteY10" fmla="*/ 910099 h 6098912"/>
                      <a:gd name="connsiteX11" fmla="*/ 2148480 w 2240699"/>
                      <a:gd name="connsiteY11" fmla="*/ 999376 h 6098912"/>
                      <a:gd name="connsiteX12" fmla="*/ 2191765 w 2240699"/>
                      <a:gd name="connsiteY12" fmla="*/ 1167105 h 6098912"/>
                      <a:gd name="connsiteX13" fmla="*/ 2218818 w 2240699"/>
                      <a:gd name="connsiteY13" fmla="*/ 1932712 h 6098912"/>
                      <a:gd name="connsiteX14" fmla="*/ 1788220 w 2240699"/>
                      <a:gd name="connsiteY14" fmla="*/ 2221280 h 6098912"/>
                      <a:gd name="connsiteX15" fmla="*/ 1840073 w 2240699"/>
                      <a:gd name="connsiteY15" fmla="*/ 3012137 h 6098912"/>
                      <a:gd name="connsiteX16" fmla="*/ 1712923 w 2240699"/>
                      <a:gd name="connsiteY16" fmla="*/ 3036485 h 6098912"/>
                      <a:gd name="connsiteX17" fmla="*/ 1631763 w 2240699"/>
                      <a:gd name="connsiteY17" fmla="*/ 3769627 h 6098912"/>
                      <a:gd name="connsiteX18" fmla="*/ 1537076 w 2240699"/>
                      <a:gd name="connsiteY18" fmla="*/ 4199775 h 6098912"/>
                      <a:gd name="connsiteX19" fmla="*/ 1550604 w 2240699"/>
                      <a:gd name="connsiteY19" fmla="*/ 5000551 h 6098912"/>
                      <a:gd name="connsiteX20" fmla="*/ 1677753 w 2240699"/>
                      <a:gd name="connsiteY20" fmla="*/ 5841906 h 6098912"/>
                      <a:gd name="connsiteX21" fmla="*/ 1756208 w 2240699"/>
                      <a:gd name="connsiteY21" fmla="*/ 5882486 h 6098912"/>
                      <a:gd name="connsiteX22" fmla="*/ 1845486 w 2240699"/>
                      <a:gd name="connsiteY22" fmla="*/ 6001521 h 6098912"/>
                      <a:gd name="connsiteX23" fmla="*/ 1823842 w 2240699"/>
                      <a:gd name="connsiteY23" fmla="*/ 6063743 h 6098912"/>
                      <a:gd name="connsiteX24" fmla="*/ 1642584 w 2240699"/>
                      <a:gd name="connsiteY24" fmla="*/ 6098912 h 6098912"/>
                      <a:gd name="connsiteX25" fmla="*/ 1445096 w 2240699"/>
                      <a:gd name="connsiteY25" fmla="*/ 6036689 h 6098912"/>
                      <a:gd name="connsiteX26" fmla="*/ 1331471 w 2240699"/>
                      <a:gd name="connsiteY26" fmla="*/ 5990698 h 6098912"/>
                      <a:gd name="connsiteX27" fmla="*/ 1144805 w 2240699"/>
                      <a:gd name="connsiteY27" fmla="*/ 5917655 h 6098912"/>
                      <a:gd name="connsiteX28" fmla="*/ 1133984 w 2240699"/>
                      <a:gd name="connsiteY28" fmla="*/ 5758040 h 6098912"/>
                      <a:gd name="connsiteX29" fmla="*/ 1093404 w 2240699"/>
                      <a:gd name="connsiteY29" fmla="*/ 5674175 h 6098912"/>
                      <a:gd name="connsiteX30" fmla="*/ 1090697 w 2240699"/>
                      <a:gd name="connsiteY30" fmla="*/ 5463160 h 6098912"/>
                      <a:gd name="connsiteX31" fmla="*/ 1050119 w 2240699"/>
                      <a:gd name="connsiteY31" fmla="*/ 5092530 h 6098912"/>
                      <a:gd name="connsiteX32" fmla="*/ 852630 w 2240699"/>
                      <a:gd name="connsiteY32" fmla="*/ 3815616 h 6098912"/>
                      <a:gd name="connsiteX33" fmla="*/ 855335 w 2240699"/>
                      <a:gd name="connsiteY33" fmla="*/ 4738133 h 6098912"/>
                      <a:gd name="connsiteX34" fmla="*/ 0 w 2240699"/>
                      <a:gd name="connsiteY34" fmla="*/ 2510750 h 6098912"/>
                      <a:gd name="connsiteX35" fmla="*/ 0 w 2240699"/>
                      <a:gd name="connsiteY35" fmla="*/ 453350 h 6098912"/>
                      <a:gd name="connsiteX0" fmla="*/ 0 w 2240699"/>
                      <a:gd name="connsiteY0" fmla="*/ 453350 h 6098912"/>
                      <a:gd name="connsiteX1" fmla="*/ 1044708 w 2240699"/>
                      <a:gd name="connsiteY1" fmla="*/ 344685 h 6098912"/>
                      <a:gd name="connsiteX2" fmla="*/ 1120457 w 2240699"/>
                      <a:gd name="connsiteY2" fmla="*/ 1077827 h 6098912"/>
                      <a:gd name="connsiteX3" fmla="*/ 1315240 w 2240699"/>
                      <a:gd name="connsiteY3" fmla="*/ 204007 h 6098912"/>
                      <a:gd name="connsiteX4" fmla="*/ 1293597 w 2240699"/>
                      <a:gd name="connsiteY4" fmla="*/ 101205 h 6098912"/>
                      <a:gd name="connsiteX5" fmla="*/ 1204321 w 2240699"/>
                      <a:gd name="connsiteY5" fmla="*/ 9226 h 6098912"/>
                      <a:gd name="connsiteX6" fmla="*/ 1466737 w 2240699"/>
                      <a:gd name="connsiteY6" fmla="*/ 171546 h 6098912"/>
                      <a:gd name="connsiteX7" fmla="*/ 1942424 w 2240699"/>
                      <a:gd name="connsiteY7" fmla="*/ 331610 h 6098912"/>
                      <a:gd name="connsiteX8" fmla="*/ 2099784 w 2240699"/>
                      <a:gd name="connsiteY8" fmla="*/ 488069 h 6098912"/>
                      <a:gd name="connsiteX9" fmla="*/ 2132247 w 2240699"/>
                      <a:gd name="connsiteY9" fmla="*/ 815412 h 6098912"/>
                      <a:gd name="connsiteX10" fmla="*/ 2145774 w 2240699"/>
                      <a:gd name="connsiteY10" fmla="*/ 910099 h 6098912"/>
                      <a:gd name="connsiteX11" fmla="*/ 2148480 w 2240699"/>
                      <a:gd name="connsiteY11" fmla="*/ 999376 h 6098912"/>
                      <a:gd name="connsiteX12" fmla="*/ 2191765 w 2240699"/>
                      <a:gd name="connsiteY12" fmla="*/ 1167105 h 6098912"/>
                      <a:gd name="connsiteX13" fmla="*/ 2218818 w 2240699"/>
                      <a:gd name="connsiteY13" fmla="*/ 1932712 h 6098912"/>
                      <a:gd name="connsiteX14" fmla="*/ 1788220 w 2240699"/>
                      <a:gd name="connsiteY14" fmla="*/ 2221280 h 6098912"/>
                      <a:gd name="connsiteX15" fmla="*/ 1840073 w 2240699"/>
                      <a:gd name="connsiteY15" fmla="*/ 3012137 h 6098912"/>
                      <a:gd name="connsiteX16" fmla="*/ 1712923 w 2240699"/>
                      <a:gd name="connsiteY16" fmla="*/ 3036485 h 6098912"/>
                      <a:gd name="connsiteX17" fmla="*/ 1631763 w 2240699"/>
                      <a:gd name="connsiteY17" fmla="*/ 3769627 h 6098912"/>
                      <a:gd name="connsiteX18" fmla="*/ 1537076 w 2240699"/>
                      <a:gd name="connsiteY18" fmla="*/ 4199775 h 6098912"/>
                      <a:gd name="connsiteX19" fmla="*/ 1550604 w 2240699"/>
                      <a:gd name="connsiteY19" fmla="*/ 5000551 h 6098912"/>
                      <a:gd name="connsiteX20" fmla="*/ 1677753 w 2240699"/>
                      <a:gd name="connsiteY20" fmla="*/ 5841906 h 6098912"/>
                      <a:gd name="connsiteX21" fmla="*/ 1756208 w 2240699"/>
                      <a:gd name="connsiteY21" fmla="*/ 5882486 h 6098912"/>
                      <a:gd name="connsiteX22" fmla="*/ 1845486 w 2240699"/>
                      <a:gd name="connsiteY22" fmla="*/ 6001521 h 6098912"/>
                      <a:gd name="connsiteX23" fmla="*/ 1823842 w 2240699"/>
                      <a:gd name="connsiteY23" fmla="*/ 6063743 h 6098912"/>
                      <a:gd name="connsiteX24" fmla="*/ 1642584 w 2240699"/>
                      <a:gd name="connsiteY24" fmla="*/ 6098912 h 6098912"/>
                      <a:gd name="connsiteX25" fmla="*/ 1445096 w 2240699"/>
                      <a:gd name="connsiteY25" fmla="*/ 6036689 h 6098912"/>
                      <a:gd name="connsiteX26" fmla="*/ 1331471 w 2240699"/>
                      <a:gd name="connsiteY26" fmla="*/ 5990698 h 6098912"/>
                      <a:gd name="connsiteX27" fmla="*/ 1144805 w 2240699"/>
                      <a:gd name="connsiteY27" fmla="*/ 5917655 h 6098912"/>
                      <a:gd name="connsiteX28" fmla="*/ 1133984 w 2240699"/>
                      <a:gd name="connsiteY28" fmla="*/ 5758040 h 6098912"/>
                      <a:gd name="connsiteX29" fmla="*/ 1093404 w 2240699"/>
                      <a:gd name="connsiteY29" fmla="*/ 5674175 h 6098912"/>
                      <a:gd name="connsiteX30" fmla="*/ 1090697 w 2240699"/>
                      <a:gd name="connsiteY30" fmla="*/ 5463160 h 6098912"/>
                      <a:gd name="connsiteX31" fmla="*/ 1050119 w 2240699"/>
                      <a:gd name="connsiteY31" fmla="*/ 5092530 h 6098912"/>
                      <a:gd name="connsiteX32" fmla="*/ 852630 w 2240699"/>
                      <a:gd name="connsiteY32" fmla="*/ 3815616 h 6098912"/>
                      <a:gd name="connsiteX33" fmla="*/ 855335 w 2240699"/>
                      <a:gd name="connsiteY33" fmla="*/ 4738133 h 6098912"/>
                      <a:gd name="connsiteX34" fmla="*/ 0 w 2240699"/>
                      <a:gd name="connsiteY34" fmla="*/ 2510750 h 6098912"/>
                      <a:gd name="connsiteX35" fmla="*/ 0 w 2240699"/>
                      <a:gd name="connsiteY35" fmla="*/ 453350 h 6098912"/>
                      <a:gd name="connsiteX0" fmla="*/ 0 w 2240699"/>
                      <a:gd name="connsiteY0" fmla="*/ 453350 h 6098912"/>
                      <a:gd name="connsiteX1" fmla="*/ 1044708 w 2240699"/>
                      <a:gd name="connsiteY1" fmla="*/ 344685 h 6098912"/>
                      <a:gd name="connsiteX2" fmla="*/ 1120457 w 2240699"/>
                      <a:gd name="connsiteY2" fmla="*/ 1077827 h 6098912"/>
                      <a:gd name="connsiteX3" fmla="*/ 1315240 w 2240699"/>
                      <a:gd name="connsiteY3" fmla="*/ 204007 h 6098912"/>
                      <a:gd name="connsiteX4" fmla="*/ 1293597 w 2240699"/>
                      <a:gd name="connsiteY4" fmla="*/ 101205 h 6098912"/>
                      <a:gd name="connsiteX5" fmla="*/ 1204321 w 2240699"/>
                      <a:gd name="connsiteY5" fmla="*/ 9226 h 6098912"/>
                      <a:gd name="connsiteX6" fmla="*/ 1466737 w 2240699"/>
                      <a:gd name="connsiteY6" fmla="*/ 171546 h 6098912"/>
                      <a:gd name="connsiteX7" fmla="*/ 1942424 w 2240699"/>
                      <a:gd name="connsiteY7" fmla="*/ 331610 h 6098912"/>
                      <a:gd name="connsiteX8" fmla="*/ 2099784 w 2240699"/>
                      <a:gd name="connsiteY8" fmla="*/ 488069 h 6098912"/>
                      <a:gd name="connsiteX9" fmla="*/ 2132247 w 2240699"/>
                      <a:gd name="connsiteY9" fmla="*/ 815412 h 6098912"/>
                      <a:gd name="connsiteX10" fmla="*/ 2145774 w 2240699"/>
                      <a:gd name="connsiteY10" fmla="*/ 910099 h 6098912"/>
                      <a:gd name="connsiteX11" fmla="*/ 2148480 w 2240699"/>
                      <a:gd name="connsiteY11" fmla="*/ 999376 h 6098912"/>
                      <a:gd name="connsiteX12" fmla="*/ 2191765 w 2240699"/>
                      <a:gd name="connsiteY12" fmla="*/ 1167105 h 6098912"/>
                      <a:gd name="connsiteX13" fmla="*/ 2218818 w 2240699"/>
                      <a:gd name="connsiteY13" fmla="*/ 1932712 h 6098912"/>
                      <a:gd name="connsiteX14" fmla="*/ 1788220 w 2240699"/>
                      <a:gd name="connsiteY14" fmla="*/ 2221280 h 6098912"/>
                      <a:gd name="connsiteX15" fmla="*/ 1840073 w 2240699"/>
                      <a:gd name="connsiteY15" fmla="*/ 3012137 h 6098912"/>
                      <a:gd name="connsiteX16" fmla="*/ 1712923 w 2240699"/>
                      <a:gd name="connsiteY16" fmla="*/ 3036485 h 6098912"/>
                      <a:gd name="connsiteX17" fmla="*/ 1631763 w 2240699"/>
                      <a:gd name="connsiteY17" fmla="*/ 3769627 h 6098912"/>
                      <a:gd name="connsiteX18" fmla="*/ 1537076 w 2240699"/>
                      <a:gd name="connsiteY18" fmla="*/ 4199775 h 6098912"/>
                      <a:gd name="connsiteX19" fmla="*/ 1550604 w 2240699"/>
                      <a:gd name="connsiteY19" fmla="*/ 5000551 h 6098912"/>
                      <a:gd name="connsiteX20" fmla="*/ 1677753 w 2240699"/>
                      <a:gd name="connsiteY20" fmla="*/ 5841906 h 6098912"/>
                      <a:gd name="connsiteX21" fmla="*/ 1756208 w 2240699"/>
                      <a:gd name="connsiteY21" fmla="*/ 5882486 h 6098912"/>
                      <a:gd name="connsiteX22" fmla="*/ 1845486 w 2240699"/>
                      <a:gd name="connsiteY22" fmla="*/ 6001521 h 6098912"/>
                      <a:gd name="connsiteX23" fmla="*/ 1823842 w 2240699"/>
                      <a:gd name="connsiteY23" fmla="*/ 6063743 h 6098912"/>
                      <a:gd name="connsiteX24" fmla="*/ 1642584 w 2240699"/>
                      <a:gd name="connsiteY24" fmla="*/ 6098912 h 6098912"/>
                      <a:gd name="connsiteX25" fmla="*/ 1445096 w 2240699"/>
                      <a:gd name="connsiteY25" fmla="*/ 6036689 h 6098912"/>
                      <a:gd name="connsiteX26" fmla="*/ 1331471 w 2240699"/>
                      <a:gd name="connsiteY26" fmla="*/ 5990698 h 6098912"/>
                      <a:gd name="connsiteX27" fmla="*/ 1144805 w 2240699"/>
                      <a:gd name="connsiteY27" fmla="*/ 5917655 h 6098912"/>
                      <a:gd name="connsiteX28" fmla="*/ 1133984 w 2240699"/>
                      <a:gd name="connsiteY28" fmla="*/ 5758040 h 6098912"/>
                      <a:gd name="connsiteX29" fmla="*/ 1093404 w 2240699"/>
                      <a:gd name="connsiteY29" fmla="*/ 5674175 h 6098912"/>
                      <a:gd name="connsiteX30" fmla="*/ 1090697 w 2240699"/>
                      <a:gd name="connsiteY30" fmla="*/ 5463160 h 6098912"/>
                      <a:gd name="connsiteX31" fmla="*/ 1050119 w 2240699"/>
                      <a:gd name="connsiteY31" fmla="*/ 5092530 h 6098912"/>
                      <a:gd name="connsiteX32" fmla="*/ 852630 w 2240699"/>
                      <a:gd name="connsiteY32" fmla="*/ 3815616 h 6098912"/>
                      <a:gd name="connsiteX33" fmla="*/ 855335 w 2240699"/>
                      <a:gd name="connsiteY33" fmla="*/ 4738133 h 6098912"/>
                      <a:gd name="connsiteX34" fmla="*/ 0 w 2240699"/>
                      <a:gd name="connsiteY34" fmla="*/ 2510750 h 6098912"/>
                      <a:gd name="connsiteX35" fmla="*/ 0 w 2240699"/>
                      <a:gd name="connsiteY35" fmla="*/ 453350 h 6098912"/>
                      <a:gd name="connsiteX0" fmla="*/ 0 w 2240699"/>
                      <a:gd name="connsiteY0" fmla="*/ 453350 h 6098912"/>
                      <a:gd name="connsiteX1" fmla="*/ 1044708 w 2240699"/>
                      <a:gd name="connsiteY1" fmla="*/ 344685 h 6098912"/>
                      <a:gd name="connsiteX2" fmla="*/ 1120457 w 2240699"/>
                      <a:gd name="connsiteY2" fmla="*/ 1077827 h 6098912"/>
                      <a:gd name="connsiteX3" fmla="*/ 1315240 w 2240699"/>
                      <a:gd name="connsiteY3" fmla="*/ 204007 h 6098912"/>
                      <a:gd name="connsiteX4" fmla="*/ 1293597 w 2240699"/>
                      <a:gd name="connsiteY4" fmla="*/ 101205 h 6098912"/>
                      <a:gd name="connsiteX5" fmla="*/ 1204321 w 2240699"/>
                      <a:gd name="connsiteY5" fmla="*/ 9226 h 6098912"/>
                      <a:gd name="connsiteX6" fmla="*/ 1466737 w 2240699"/>
                      <a:gd name="connsiteY6" fmla="*/ 171546 h 6098912"/>
                      <a:gd name="connsiteX7" fmla="*/ 1942424 w 2240699"/>
                      <a:gd name="connsiteY7" fmla="*/ 331610 h 6098912"/>
                      <a:gd name="connsiteX8" fmla="*/ 2099784 w 2240699"/>
                      <a:gd name="connsiteY8" fmla="*/ 488069 h 6098912"/>
                      <a:gd name="connsiteX9" fmla="*/ 2132247 w 2240699"/>
                      <a:gd name="connsiteY9" fmla="*/ 815412 h 6098912"/>
                      <a:gd name="connsiteX10" fmla="*/ 2145774 w 2240699"/>
                      <a:gd name="connsiteY10" fmla="*/ 910099 h 6098912"/>
                      <a:gd name="connsiteX11" fmla="*/ 2148480 w 2240699"/>
                      <a:gd name="connsiteY11" fmla="*/ 999376 h 6098912"/>
                      <a:gd name="connsiteX12" fmla="*/ 2191765 w 2240699"/>
                      <a:gd name="connsiteY12" fmla="*/ 1167105 h 6098912"/>
                      <a:gd name="connsiteX13" fmla="*/ 2218818 w 2240699"/>
                      <a:gd name="connsiteY13" fmla="*/ 1932712 h 6098912"/>
                      <a:gd name="connsiteX14" fmla="*/ 1788220 w 2240699"/>
                      <a:gd name="connsiteY14" fmla="*/ 2221280 h 6098912"/>
                      <a:gd name="connsiteX15" fmla="*/ 1840073 w 2240699"/>
                      <a:gd name="connsiteY15" fmla="*/ 3012137 h 6098912"/>
                      <a:gd name="connsiteX16" fmla="*/ 1712923 w 2240699"/>
                      <a:gd name="connsiteY16" fmla="*/ 3036485 h 6098912"/>
                      <a:gd name="connsiteX17" fmla="*/ 1631763 w 2240699"/>
                      <a:gd name="connsiteY17" fmla="*/ 3769627 h 6098912"/>
                      <a:gd name="connsiteX18" fmla="*/ 1537076 w 2240699"/>
                      <a:gd name="connsiteY18" fmla="*/ 4199775 h 6098912"/>
                      <a:gd name="connsiteX19" fmla="*/ 1550604 w 2240699"/>
                      <a:gd name="connsiteY19" fmla="*/ 5000551 h 6098912"/>
                      <a:gd name="connsiteX20" fmla="*/ 1677753 w 2240699"/>
                      <a:gd name="connsiteY20" fmla="*/ 5841906 h 6098912"/>
                      <a:gd name="connsiteX21" fmla="*/ 1756208 w 2240699"/>
                      <a:gd name="connsiteY21" fmla="*/ 5882486 h 6098912"/>
                      <a:gd name="connsiteX22" fmla="*/ 1845486 w 2240699"/>
                      <a:gd name="connsiteY22" fmla="*/ 6001521 h 6098912"/>
                      <a:gd name="connsiteX23" fmla="*/ 1823842 w 2240699"/>
                      <a:gd name="connsiteY23" fmla="*/ 6063743 h 6098912"/>
                      <a:gd name="connsiteX24" fmla="*/ 1642584 w 2240699"/>
                      <a:gd name="connsiteY24" fmla="*/ 6098912 h 6098912"/>
                      <a:gd name="connsiteX25" fmla="*/ 1445096 w 2240699"/>
                      <a:gd name="connsiteY25" fmla="*/ 6036689 h 6098912"/>
                      <a:gd name="connsiteX26" fmla="*/ 1331471 w 2240699"/>
                      <a:gd name="connsiteY26" fmla="*/ 5990698 h 6098912"/>
                      <a:gd name="connsiteX27" fmla="*/ 1144805 w 2240699"/>
                      <a:gd name="connsiteY27" fmla="*/ 5917655 h 6098912"/>
                      <a:gd name="connsiteX28" fmla="*/ 1133984 w 2240699"/>
                      <a:gd name="connsiteY28" fmla="*/ 5758040 h 6098912"/>
                      <a:gd name="connsiteX29" fmla="*/ 1093404 w 2240699"/>
                      <a:gd name="connsiteY29" fmla="*/ 5674175 h 6098912"/>
                      <a:gd name="connsiteX30" fmla="*/ 1090697 w 2240699"/>
                      <a:gd name="connsiteY30" fmla="*/ 5463160 h 6098912"/>
                      <a:gd name="connsiteX31" fmla="*/ 1050119 w 2240699"/>
                      <a:gd name="connsiteY31" fmla="*/ 5092530 h 6098912"/>
                      <a:gd name="connsiteX32" fmla="*/ 852630 w 2240699"/>
                      <a:gd name="connsiteY32" fmla="*/ 3815616 h 6098912"/>
                      <a:gd name="connsiteX33" fmla="*/ 855335 w 2240699"/>
                      <a:gd name="connsiteY33" fmla="*/ 4738133 h 6098912"/>
                      <a:gd name="connsiteX34" fmla="*/ 0 w 2240699"/>
                      <a:gd name="connsiteY34" fmla="*/ 2510750 h 6098912"/>
                      <a:gd name="connsiteX35" fmla="*/ 0 w 2240699"/>
                      <a:gd name="connsiteY35" fmla="*/ 453350 h 6098912"/>
                      <a:gd name="connsiteX0" fmla="*/ 0 w 2240699"/>
                      <a:gd name="connsiteY0" fmla="*/ 453350 h 6098912"/>
                      <a:gd name="connsiteX1" fmla="*/ 955432 w 2240699"/>
                      <a:gd name="connsiteY1" fmla="*/ 355505 h 6098912"/>
                      <a:gd name="connsiteX2" fmla="*/ 1044708 w 2240699"/>
                      <a:gd name="connsiteY2" fmla="*/ 344685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1044708 w 2240699"/>
                      <a:gd name="connsiteY2" fmla="*/ 344685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931084 w 2240699"/>
                      <a:gd name="connsiteY2" fmla="*/ 241882 h 6098912"/>
                      <a:gd name="connsiteX3" fmla="*/ 1044708 w 2240699"/>
                      <a:gd name="connsiteY3" fmla="*/ 344685 h 6098912"/>
                      <a:gd name="connsiteX4" fmla="*/ 1120457 w 2240699"/>
                      <a:gd name="connsiteY4" fmla="*/ 107782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74175 w 2240699"/>
                      <a:gd name="connsiteY1" fmla="*/ 106615 h 6098912"/>
                      <a:gd name="connsiteX2" fmla="*/ 1161037 w 2240699"/>
                      <a:gd name="connsiteY2" fmla="*/ 417728 h 6098912"/>
                      <a:gd name="connsiteX3" fmla="*/ 1044708 w 2240699"/>
                      <a:gd name="connsiteY3" fmla="*/ 344685 h 6098912"/>
                      <a:gd name="connsiteX4" fmla="*/ 1120457 w 2240699"/>
                      <a:gd name="connsiteY4" fmla="*/ 107782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74175 w 2240699"/>
                      <a:gd name="connsiteY1" fmla="*/ 106615 h 6098912"/>
                      <a:gd name="connsiteX2" fmla="*/ 917557 w 2240699"/>
                      <a:gd name="connsiteY2" fmla="*/ 222944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55322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916306 w 2240699"/>
                      <a:gd name="connsiteY2" fmla="*/ 133308 h 6098912"/>
                      <a:gd name="connsiteX3" fmla="*/ 1042002 w 2240699"/>
                      <a:gd name="connsiteY3" fmla="*/ 158016 h 6098912"/>
                      <a:gd name="connsiteX4" fmla="*/ 1155322 w 2240699"/>
                      <a:gd name="connsiteY4" fmla="*/ 417728 h 6098912"/>
                      <a:gd name="connsiteX5" fmla="*/ 1044708 w 2240699"/>
                      <a:gd name="connsiteY5" fmla="*/ 344685 h 6098912"/>
                      <a:gd name="connsiteX6" fmla="*/ 1120457 w 2240699"/>
                      <a:gd name="connsiteY6" fmla="*/ 1077827 h 6098912"/>
                      <a:gd name="connsiteX7" fmla="*/ 1315240 w 2240699"/>
                      <a:gd name="connsiteY7" fmla="*/ 204007 h 6098912"/>
                      <a:gd name="connsiteX8" fmla="*/ 1293597 w 2240699"/>
                      <a:gd name="connsiteY8" fmla="*/ 101205 h 6098912"/>
                      <a:gd name="connsiteX9" fmla="*/ 1204321 w 2240699"/>
                      <a:gd name="connsiteY9" fmla="*/ 9226 h 6098912"/>
                      <a:gd name="connsiteX10" fmla="*/ 1466737 w 2240699"/>
                      <a:gd name="connsiteY10" fmla="*/ 171546 h 6098912"/>
                      <a:gd name="connsiteX11" fmla="*/ 1942424 w 2240699"/>
                      <a:gd name="connsiteY11" fmla="*/ 331610 h 6098912"/>
                      <a:gd name="connsiteX12" fmla="*/ 2099784 w 2240699"/>
                      <a:gd name="connsiteY12" fmla="*/ 488069 h 6098912"/>
                      <a:gd name="connsiteX13" fmla="*/ 2132247 w 2240699"/>
                      <a:gd name="connsiteY13" fmla="*/ 815412 h 6098912"/>
                      <a:gd name="connsiteX14" fmla="*/ 2145774 w 2240699"/>
                      <a:gd name="connsiteY14" fmla="*/ 910099 h 6098912"/>
                      <a:gd name="connsiteX15" fmla="*/ 2148480 w 2240699"/>
                      <a:gd name="connsiteY15" fmla="*/ 999376 h 6098912"/>
                      <a:gd name="connsiteX16" fmla="*/ 2191765 w 2240699"/>
                      <a:gd name="connsiteY16" fmla="*/ 1167105 h 6098912"/>
                      <a:gd name="connsiteX17" fmla="*/ 2218818 w 2240699"/>
                      <a:gd name="connsiteY17" fmla="*/ 1932712 h 6098912"/>
                      <a:gd name="connsiteX18" fmla="*/ 1788220 w 2240699"/>
                      <a:gd name="connsiteY18" fmla="*/ 2221280 h 6098912"/>
                      <a:gd name="connsiteX19" fmla="*/ 1840073 w 2240699"/>
                      <a:gd name="connsiteY19" fmla="*/ 3012137 h 6098912"/>
                      <a:gd name="connsiteX20" fmla="*/ 1712923 w 2240699"/>
                      <a:gd name="connsiteY20" fmla="*/ 3036485 h 6098912"/>
                      <a:gd name="connsiteX21" fmla="*/ 1631763 w 2240699"/>
                      <a:gd name="connsiteY21" fmla="*/ 3769627 h 6098912"/>
                      <a:gd name="connsiteX22" fmla="*/ 1537076 w 2240699"/>
                      <a:gd name="connsiteY22" fmla="*/ 4199775 h 6098912"/>
                      <a:gd name="connsiteX23" fmla="*/ 1550604 w 2240699"/>
                      <a:gd name="connsiteY23" fmla="*/ 5000551 h 6098912"/>
                      <a:gd name="connsiteX24" fmla="*/ 1677753 w 2240699"/>
                      <a:gd name="connsiteY24" fmla="*/ 5841906 h 6098912"/>
                      <a:gd name="connsiteX25" fmla="*/ 1756208 w 2240699"/>
                      <a:gd name="connsiteY25" fmla="*/ 5882486 h 6098912"/>
                      <a:gd name="connsiteX26" fmla="*/ 1845486 w 2240699"/>
                      <a:gd name="connsiteY26" fmla="*/ 6001521 h 6098912"/>
                      <a:gd name="connsiteX27" fmla="*/ 1823842 w 2240699"/>
                      <a:gd name="connsiteY27" fmla="*/ 6063743 h 6098912"/>
                      <a:gd name="connsiteX28" fmla="*/ 1642584 w 2240699"/>
                      <a:gd name="connsiteY28" fmla="*/ 6098912 h 6098912"/>
                      <a:gd name="connsiteX29" fmla="*/ 1445096 w 2240699"/>
                      <a:gd name="connsiteY29" fmla="*/ 6036689 h 6098912"/>
                      <a:gd name="connsiteX30" fmla="*/ 1331471 w 2240699"/>
                      <a:gd name="connsiteY30" fmla="*/ 5990698 h 6098912"/>
                      <a:gd name="connsiteX31" fmla="*/ 1144805 w 2240699"/>
                      <a:gd name="connsiteY31" fmla="*/ 5917655 h 6098912"/>
                      <a:gd name="connsiteX32" fmla="*/ 1133984 w 2240699"/>
                      <a:gd name="connsiteY32" fmla="*/ 5758040 h 6098912"/>
                      <a:gd name="connsiteX33" fmla="*/ 1093404 w 2240699"/>
                      <a:gd name="connsiteY33" fmla="*/ 5674175 h 6098912"/>
                      <a:gd name="connsiteX34" fmla="*/ 1090697 w 2240699"/>
                      <a:gd name="connsiteY34" fmla="*/ 5463160 h 6098912"/>
                      <a:gd name="connsiteX35" fmla="*/ 1050119 w 2240699"/>
                      <a:gd name="connsiteY35" fmla="*/ 5092530 h 6098912"/>
                      <a:gd name="connsiteX36" fmla="*/ 852630 w 2240699"/>
                      <a:gd name="connsiteY36" fmla="*/ 3815616 h 6098912"/>
                      <a:gd name="connsiteX37" fmla="*/ 855335 w 2240699"/>
                      <a:gd name="connsiteY37" fmla="*/ 4738133 h 6098912"/>
                      <a:gd name="connsiteX38" fmla="*/ 0 w 2240699"/>
                      <a:gd name="connsiteY38" fmla="*/ 2510750 h 6098912"/>
                      <a:gd name="connsiteX39" fmla="*/ 0 w 2240699"/>
                      <a:gd name="connsiteY39" fmla="*/ 453350 h 6098912"/>
                      <a:gd name="connsiteX0" fmla="*/ 0 w 2240699"/>
                      <a:gd name="connsiteY0" fmla="*/ 453350 h 6098912"/>
                      <a:gd name="connsiteX1" fmla="*/ 774175 w 2240699"/>
                      <a:gd name="connsiteY1" fmla="*/ 106615 h 6098912"/>
                      <a:gd name="connsiteX2" fmla="*/ 984886 w 2240699"/>
                      <a:gd name="connsiteY2" fmla="*/ 154263 h 6098912"/>
                      <a:gd name="connsiteX3" fmla="*/ 1042002 w 2240699"/>
                      <a:gd name="connsiteY3" fmla="*/ 158016 h 6098912"/>
                      <a:gd name="connsiteX4" fmla="*/ 1155322 w 2240699"/>
                      <a:gd name="connsiteY4" fmla="*/ 417728 h 6098912"/>
                      <a:gd name="connsiteX5" fmla="*/ 1044708 w 2240699"/>
                      <a:gd name="connsiteY5" fmla="*/ 344685 h 6098912"/>
                      <a:gd name="connsiteX6" fmla="*/ 1120457 w 2240699"/>
                      <a:gd name="connsiteY6" fmla="*/ 1077827 h 6098912"/>
                      <a:gd name="connsiteX7" fmla="*/ 1315240 w 2240699"/>
                      <a:gd name="connsiteY7" fmla="*/ 204007 h 6098912"/>
                      <a:gd name="connsiteX8" fmla="*/ 1293597 w 2240699"/>
                      <a:gd name="connsiteY8" fmla="*/ 101205 h 6098912"/>
                      <a:gd name="connsiteX9" fmla="*/ 1204321 w 2240699"/>
                      <a:gd name="connsiteY9" fmla="*/ 9226 h 6098912"/>
                      <a:gd name="connsiteX10" fmla="*/ 1466737 w 2240699"/>
                      <a:gd name="connsiteY10" fmla="*/ 171546 h 6098912"/>
                      <a:gd name="connsiteX11" fmla="*/ 1942424 w 2240699"/>
                      <a:gd name="connsiteY11" fmla="*/ 331610 h 6098912"/>
                      <a:gd name="connsiteX12" fmla="*/ 2099784 w 2240699"/>
                      <a:gd name="connsiteY12" fmla="*/ 488069 h 6098912"/>
                      <a:gd name="connsiteX13" fmla="*/ 2132247 w 2240699"/>
                      <a:gd name="connsiteY13" fmla="*/ 815412 h 6098912"/>
                      <a:gd name="connsiteX14" fmla="*/ 2145774 w 2240699"/>
                      <a:gd name="connsiteY14" fmla="*/ 910099 h 6098912"/>
                      <a:gd name="connsiteX15" fmla="*/ 2148480 w 2240699"/>
                      <a:gd name="connsiteY15" fmla="*/ 999376 h 6098912"/>
                      <a:gd name="connsiteX16" fmla="*/ 2191765 w 2240699"/>
                      <a:gd name="connsiteY16" fmla="*/ 1167105 h 6098912"/>
                      <a:gd name="connsiteX17" fmla="*/ 2218818 w 2240699"/>
                      <a:gd name="connsiteY17" fmla="*/ 1932712 h 6098912"/>
                      <a:gd name="connsiteX18" fmla="*/ 1788220 w 2240699"/>
                      <a:gd name="connsiteY18" fmla="*/ 2221280 h 6098912"/>
                      <a:gd name="connsiteX19" fmla="*/ 1840073 w 2240699"/>
                      <a:gd name="connsiteY19" fmla="*/ 3012137 h 6098912"/>
                      <a:gd name="connsiteX20" fmla="*/ 1712923 w 2240699"/>
                      <a:gd name="connsiteY20" fmla="*/ 3036485 h 6098912"/>
                      <a:gd name="connsiteX21" fmla="*/ 1631763 w 2240699"/>
                      <a:gd name="connsiteY21" fmla="*/ 3769627 h 6098912"/>
                      <a:gd name="connsiteX22" fmla="*/ 1537076 w 2240699"/>
                      <a:gd name="connsiteY22" fmla="*/ 4199775 h 6098912"/>
                      <a:gd name="connsiteX23" fmla="*/ 1550604 w 2240699"/>
                      <a:gd name="connsiteY23" fmla="*/ 5000551 h 6098912"/>
                      <a:gd name="connsiteX24" fmla="*/ 1677753 w 2240699"/>
                      <a:gd name="connsiteY24" fmla="*/ 5841906 h 6098912"/>
                      <a:gd name="connsiteX25" fmla="*/ 1756208 w 2240699"/>
                      <a:gd name="connsiteY25" fmla="*/ 5882486 h 6098912"/>
                      <a:gd name="connsiteX26" fmla="*/ 1845486 w 2240699"/>
                      <a:gd name="connsiteY26" fmla="*/ 6001521 h 6098912"/>
                      <a:gd name="connsiteX27" fmla="*/ 1823842 w 2240699"/>
                      <a:gd name="connsiteY27" fmla="*/ 6063743 h 6098912"/>
                      <a:gd name="connsiteX28" fmla="*/ 1642584 w 2240699"/>
                      <a:gd name="connsiteY28" fmla="*/ 6098912 h 6098912"/>
                      <a:gd name="connsiteX29" fmla="*/ 1445096 w 2240699"/>
                      <a:gd name="connsiteY29" fmla="*/ 6036689 h 6098912"/>
                      <a:gd name="connsiteX30" fmla="*/ 1331471 w 2240699"/>
                      <a:gd name="connsiteY30" fmla="*/ 5990698 h 6098912"/>
                      <a:gd name="connsiteX31" fmla="*/ 1144805 w 2240699"/>
                      <a:gd name="connsiteY31" fmla="*/ 5917655 h 6098912"/>
                      <a:gd name="connsiteX32" fmla="*/ 1133984 w 2240699"/>
                      <a:gd name="connsiteY32" fmla="*/ 5758040 h 6098912"/>
                      <a:gd name="connsiteX33" fmla="*/ 1093404 w 2240699"/>
                      <a:gd name="connsiteY33" fmla="*/ 5674175 h 6098912"/>
                      <a:gd name="connsiteX34" fmla="*/ 1090697 w 2240699"/>
                      <a:gd name="connsiteY34" fmla="*/ 5463160 h 6098912"/>
                      <a:gd name="connsiteX35" fmla="*/ 1050119 w 2240699"/>
                      <a:gd name="connsiteY35" fmla="*/ 5092530 h 6098912"/>
                      <a:gd name="connsiteX36" fmla="*/ 852630 w 2240699"/>
                      <a:gd name="connsiteY36" fmla="*/ 3815616 h 6098912"/>
                      <a:gd name="connsiteX37" fmla="*/ 855335 w 2240699"/>
                      <a:gd name="connsiteY37" fmla="*/ 4738133 h 6098912"/>
                      <a:gd name="connsiteX38" fmla="*/ 0 w 2240699"/>
                      <a:gd name="connsiteY38" fmla="*/ 2510750 h 6098912"/>
                      <a:gd name="connsiteX39" fmla="*/ 0 w 2240699"/>
                      <a:gd name="connsiteY39" fmla="*/ 453350 h 6098912"/>
                      <a:gd name="connsiteX0" fmla="*/ 0 w 2240699"/>
                      <a:gd name="connsiteY0" fmla="*/ 453350 h 6098912"/>
                      <a:gd name="connsiteX1" fmla="*/ 774175 w 2240699"/>
                      <a:gd name="connsiteY1" fmla="*/ 106615 h 6098912"/>
                      <a:gd name="connsiteX2" fmla="*/ 872491 w 2240699"/>
                      <a:gd name="connsiteY2" fmla="*/ 127593 h 6098912"/>
                      <a:gd name="connsiteX3" fmla="*/ 984886 w 2240699"/>
                      <a:gd name="connsiteY3" fmla="*/ 154263 h 6098912"/>
                      <a:gd name="connsiteX4" fmla="*/ 1042002 w 2240699"/>
                      <a:gd name="connsiteY4" fmla="*/ 158016 h 6098912"/>
                      <a:gd name="connsiteX5" fmla="*/ 1155322 w 2240699"/>
                      <a:gd name="connsiteY5" fmla="*/ 417728 h 6098912"/>
                      <a:gd name="connsiteX6" fmla="*/ 1044708 w 2240699"/>
                      <a:gd name="connsiteY6" fmla="*/ 344685 h 6098912"/>
                      <a:gd name="connsiteX7" fmla="*/ 1120457 w 2240699"/>
                      <a:gd name="connsiteY7" fmla="*/ 1077827 h 6098912"/>
                      <a:gd name="connsiteX8" fmla="*/ 1315240 w 2240699"/>
                      <a:gd name="connsiteY8" fmla="*/ 204007 h 6098912"/>
                      <a:gd name="connsiteX9" fmla="*/ 1293597 w 2240699"/>
                      <a:gd name="connsiteY9" fmla="*/ 101205 h 6098912"/>
                      <a:gd name="connsiteX10" fmla="*/ 1204321 w 2240699"/>
                      <a:gd name="connsiteY10" fmla="*/ 9226 h 6098912"/>
                      <a:gd name="connsiteX11" fmla="*/ 1466737 w 2240699"/>
                      <a:gd name="connsiteY11" fmla="*/ 171546 h 6098912"/>
                      <a:gd name="connsiteX12" fmla="*/ 1942424 w 2240699"/>
                      <a:gd name="connsiteY12" fmla="*/ 331610 h 6098912"/>
                      <a:gd name="connsiteX13" fmla="*/ 2099784 w 2240699"/>
                      <a:gd name="connsiteY13" fmla="*/ 488069 h 6098912"/>
                      <a:gd name="connsiteX14" fmla="*/ 2132247 w 2240699"/>
                      <a:gd name="connsiteY14" fmla="*/ 815412 h 6098912"/>
                      <a:gd name="connsiteX15" fmla="*/ 2145774 w 2240699"/>
                      <a:gd name="connsiteY15" fmla="*/ 910099 h 6098912"/>
                      <a:gd name="connsiteX16" fmla="*/ 2148480 w 2240699"/>
                      <a:gd name="connsiteY16" fmla="*/ 999376 h 6098912"/>
                      <a:gd name="connsiteX17" fmla="*/ 2191765 w 2240699"/>
                      <a:gd name="connsiteY17" fmla="*/ 1167105 h 6098912"/>
                      <a:gd name="connsiteX18" fmla="*/ 2218818 w 2240699"/>
                      <a:gd name="connsiteY18" fmla="*/ 1932712 h 6098912"/>
                      <a:gd name="connsiteX19" fmla="*/ 1788220 w 2240699"/>
                      <a:gd name="connsiteY19" fmla="*/ 2221280 h 6098912"/>
                      <a:gd name="connsiteX20" fmla="*/ 1840073 w 2240699"/>
                      <a:gd name="connsiteY20" fmla="*/ 3012137 h 6098912"/>
                      <a:gd name="connsiteX21" fmla="*/ 1712923 w 2240699"/>
                      <a:gd name="connsiteY21" fmla="*/ 3036485 h 6098912"/>
                      <a:gd name="connsiteX22" fmla="*/ 1631763 w 2240699"/>
                      <a:gd name="connsiteY22" fmla="*/ 3769627 h 6098912"/>
                      <a:gd name="connsiteX23" fmla="*/ 1537076 w 2240699"/>
                      <a:gd name="connsiteY23" fmla="*/ 4199775 h 6098912"/>
                      <a:gd name="connsiteX24" fmla="*/ 1550604 w 2240699"/>
                      <a:gd name="connsiteY24" fmla="*/ 5000551 h 6098912"/>
                      <a:gd name="connsiteX25" fmla="*/ 1677753 w 2240699"/>
                      <a:gd name="connsiteY25" fmla="*/ 5841906 h 6098912"/>
                      <a:gd name="connsiteX26" fmla="*/ 1756208 w 2240699"/>
                      <a:gd name="connsiteY26" fmla="*/ 5882486 h 6098912"/>
                      <a:gd name="connsiteX27" fmla="*/ 1845486 w 2240699"/>
                      <a:gd name="connsiteY27" fmla="*/ 6001521 h 6098912"/>
                      <a:gd name="connsiteX28" fmla="*/ 1823842 w 2240699"/>
                      <a:gd name="connsiteY28" fmla="*/ 6063743 h 6098912"/>
                      <a:gd name="connsiteX29" fmla="*/ 1642584 w 2240699"/>
                      <a:gd name="connsiteY29" fmla="*/ 6098912 h 6098912"/>
                      <a:gd name="connsiteX30" fmla="*/ 1445096 w 2240699"/>
                      <a:gd name="connsiteY30" fmla="*/ 6036689 h 6098912"/>
                      <a:gd name="connsiteX31" fmla="*/ 1331471 w 2240699"/>
                      <a:gd name="connsiteY31" fmla="*/ 5990698 h 6098912"/>
                      <a:gd name="connsiteX32" fmla="*/ 1144805 w 2240699"/>
                      <a:gd name="connsiteY32" fmla="*/ 5917655 h 6098912"/>
                      <a:gd name="connsiteX33" fmla="*/ 1133984 w 2240699"/>
                      <a:gd name="connsiteY33" fmla="*/ 5758040 h 6098912"/>
                      <a:gd name="connsiteX34" fmla="*/ 1093404 w 2240699"/>
                      <a:gd name="connsiteY34" fmla="*/ 5674175 h 6098912"/>
                      <a:gd name="connsiteX35" fmla="*/ 1090697 w 2240699"/>
                      <a:gd name="connsiteY35" fmla="*/ 5463160 h 6098912"/>
                      <a:gd name="connsiteX36" fmla="*/ 1050119 w 2240699"/>
                      <a:gd name="connsiteY36" fmla="*/ 5092530 h 6098912"/>
                      <a:gd name="connsiteX37" fmla="*/ 852630 w 2240699"/>
                      <a:gd name="connsiteY37" fmla="*/ 3815616 h 6098912"/>
                      <a:gd name="connsiteX38" fmla="*/ 855335 w 2240699"/>
                      <a:gd name="connsiteY38" fmla="*/ 4738133 h 6098912"/>
                      <a:gd name="connsiteX39" fmla="*/ 0 w 2240699"/>
                      <a:gd name="connsiteY39" fmla="*/ 2510750 h 6098912"/>
                      <a:gd name="connsiteX40" fmla="*/ 0 w 2240699"/>
                      <a:gd name="connsiteY40" fmla="*/ 453350 h 6098912"/>
                      <a:gd name="connsiteX0" fmla="*/ 0 w 2240699"/>
                      <a:gd name="connsiteY0" fmla="*/ 453350 h 6098912"/>
                      <a:gd name="connsiteX1" fmla="*/ 774175 w 2240699"/>
                      <a:gd name="connsiteY1" fmla="*/ 106615 h 6098912"/>
                      <a:gd name="connsiteX2" fmla="*/ 862966 w 2240699"/>
                      <a:gd name="connsiteY2" fmla="*/ 392388 h 6098912"/>
                      <a:gd name="connsiteX3" fmla="*/ 984886 w 2240699"/>
                      <a:gd name="connsiteY3" fmla="*/ 154263 h 6098912"/>
                      <a:gd name="connsiteX4" fmla="*/ 1042002 w 2240699"/>
                      <a:gd name="connsiteY4" fmla="*/ 158016 h 6098912"/>
                      <a:gd name="connsiteX5" fmla="*/ 1155322 w 2240699"/>
                      <a:gd name="connsiteY5" fmla="*/ 417728 h 6098912"/>
                      <a:gd name="connsiteX6" fmla="*/ 1044708 w 2240699"/>
                      <a:gd name="connsiteY6" fmla="*/ 344685 h 6098912"/>
                      <a:gd name="connsiteX7" fmla="*/ 1120457 w 2240699"/>
                      <a:gd name="connsiteY7" fmla="*/ 1077827 h 6098912"/>
                      <a:gd name="connsiteX8" fmla="*/ 1315240 w 2240699"/>
                      <a:gd name="connsiteY8" fmla="*/ 204007 h 6098912"/>
                      <a:gd name="connsiteX9" fmla="*/ 1293597 w 2240699"/>
                      <a:gd name="connsiteY9" fmla="*/ 101205 h 6098912"/>
                      <a:gd name="connsiteX10" fmla="*/ 1204321 w 2240699"/>
                      <a:gd name="connsiteY10" fmla="*/ 9226 h 6098912"/>
                      <a:gd name="connsiteX11" fmla="*/ 1466737 w 2240699"/>
                      <a:gd name="connsiteY11" fmla="*/ 171546 h 6098912"/>
                      <a:gd name="connsiteX12" fmla="*/ 1942424 w 2240699"/>
                      <a:gd name="connsiteY12" fmla="*/ 331610 h 6098912"/>
                      <a:gd name="connsiteX13" fmla="*/ 2099784 w 2240699"/>
                      <a:gd name="connsiteY13" fmla="*/ 488069 h 6098912"/>
                      <a:gd name="connsiteX14" fmla="*/ 2132247 w 2240699"/>
                      <a:gd name="connsiteY14" fmla="*/ 815412 h 6098912"/>
                      <a:gd name="connsiteX15" fmla="*/ 2145774 w 2240699"/>
                      <a:gd name="connsiteY15" fmla="*/ 910099 h 6098912"/>
                      <a:gd name="connsiteX16" fmla="*/ 2148480 w 2240699"/>
                      <a:gd name="connsiteY16" fmla="*/ 999376 h 6098912"/>
                      <a:gd name="connsiteX17" fmla="*/ 2191765 w 2240699"/>
                      <a:gd name="connsiteY17" fmla="*/ 1167105 h 6098912"/>
                      <a:gd name="connsiteX18" fmla="*/ 2218818 w 2240699"/>
                      <a:gd name="connsiteY18" fmla="*/ 1932712 h 6098912"/>
                      <a:gd name="connsiteX19" fmla="*/ 1788220 w 2240699"/>
                      <a:gd name="connsiteY19" fmla="*/ 2221280 h 6098912"/>
                      <a:gd name="connsiteX20" fmla="*/ 1840073 w 2240699"/>
                      <a:gd name="connsiteY20" fmla="*/ 3012137 h 6098912"/>
                      <a:gd name="connsiteX21" fmla="*/ 1712923 w 2240699"/>
                      <a:gd name="connsiteY21" fmla="*/ 3036485 h 6098912"/>
                      <a:gd name="connsiteX22" fmla="*/ 1631763 w 2240699"/>
                      <a:gd name="connsiteY22" fmla="*/ 3769627 h 6098912"/>
                      <a:gd name="connsiteX23" fmla="*/ 1537076 w 2240699"/>
                      <a:gd name="connsiteY23" fmla="*/ 4199775 h 6098912"/>
                      <a:gd name="connsiteX24" fmla="*/ 1550604 w 2240699"/>
                      <a:gd name="connsiteY24" fmla="*/ 5000551 h 6098912"/>
                      <a:gd name="connsiteX25" fmla="*/ 1677753 w 2240699"/>
                      <a:gd name="connsiteY25" fmla="*/ 5841906 h 6098912"/>
                      <a:gd name="connsiteX26" fmla="*/ 1756208 w 2240699"/>
                      <a:gd name="connsiteY26" fmla="*/ 5882486 h 6098912"/>
                      <a:gd name="connsiteX27" fmla="*/ 1845486 w 2240699"/>
                      <a:gd name="connsiteY27" fmla="*/ 6001521 h 6098912"/>
                      <a:gd name="connsiteX28" fmla="*/ 1823842 w 2240699"/>
                      <a:gd name="connsiteY28" fmla="*/ 6063743 h 6098912"/>
                      <a:gd name="connsiteX29" fmla="*/ 1642584 w 2240699"/>
                      <a:gd name="connsiteY29" fmla="*/ 6098912 h 6098912"/>
                      <a:gd name="connsiteX30" fmla="*/ 1445096 w 2240699"/>
                      <a:gd name="connsiteY30" fmla="*/ 6036689 h 6098912"/>
                      <a:gd name="connsiteX31" fmla="*/ 1331471 w 2240699"/>
                      <a:gd name="connsiteY31" fmla="*/ 5990698 h 6098912"/>
                      <a:gd name="connsiteX32" fmla="*/ 1144805 w 2240699"/>
                      <a:gd name="connsiteY32" fmla="*/ 5917655 h 6098912"/>
                      <a:gd name="connsiteX33" fmla="*/ 1133984 w 2240699"/>
                      <a:gd name="connsiteY33" fmla="*/ 5758040 h 6098912"/>
                      <a:gd name="connsiteX34" fmla="*/ 1093404 w 2240699"/>
                      <a:gd name="connsiteY34" fmla="*/ 5674175 h 6098912"/>
                      <a:gd name="connsiteX35" fmla="*/ 1090697 w 2240699"/>
                      <a:gd name="connsiteY35" fmla="*/ 5463160 h 6098912"/>
                      <a:gd name="connsiteX36" fmla="*/ 1050119 w 2240699"/>
                      <a:gd name="connsiteY36" fmla="*/ 5092530 h 6098912"/>
                      <a:gd name="connsiteX37" fmla="*/ 852630 w 2240699"/>
                      <a:gd name="connsiteY37" fmla="*/ 3815616 h 6098912"/>
                      <a:gd name="connsiteX38" fmla="*/ 855335 w 2240699"/>
                      <a:gd name="connsiteY38" fmla="*/ 4738133 h 6098912"/>
                      <a:gd name="connsiteX39" fmla="*/ 0 w 2240699"/>
                      <a:gd name="connsiteY39" fmla="*/ 2510750 h 6098912"/>
                      <a:gd name="connsiteX40" fmla="*/ 0 w 2240699"/>
                      <a:gd name="connsiteY40" fmla="*/ 453350 h 6098912"/>
                      <a:gd name="connsiteX0" fmla="*/ 0 w 2240699"/>
                      <a:gd name="connsiteY0" fmla="*/ 453350 h 6098912"/>
                      <a:gd name="connsiteX1" fmla="*/ 774175 w 2240699"/>
                      <a:gd name="connsiteY1" fmla="*/ 106615 h 6098912"/>
                      <a:gd name="connsiteX2" fmla="*/ 862966 w 2240699"/>
                      <a:gd name="connsiteY2" fmla="*/ 392388 h 6098912"/>
                      <a:gd name="connsiteX3" fmla="*/ 984886 w 2240699"/>
                      <a:gd name="connsiteY3" fmla="*/ 154263 h 6098912"/>
                      <a:gd name="connsiteX4" fmla="*/ 1155322 w 2240699"/>
                      <a:gd name="connsiteY4" fmla="*/ 417728 h 6098912"/>
                      <a:gd name="connsiteX5" fmla="*/ 1044708 w 2240699"/>
                      <a:gd name="connsiteY5" fmla="*/ 344685 h 6098912"/>
                      <a:gd name="connsiteX6" fmla="*/ 1120457 w 2240699"/>
                      <a:gd name="connsiteY6" fmla="*/ 1077827 h 6098912"/>
                      <a:gd name="connsiteX7" fmla="*/ 1315240 w 2240699"/>
                      <a:gd name="connsiteY7" fmla="*/ 204007 h 6098912"/>
                      <a:gd name="connsiteX8" fmla="*/ 1293597 w 2240699"/>
                      <a:gd name="connsiteY8" fmla="*/ 101205 h 6098912"/>
                      <a:gd name="connsiteX9" fmla="*/ 1204321 w 2240699"/>
                      <a:gd name="connsiteY9" fmla="*/ 9226 h 6098912"/>
                      <a:gd name="connsiteX10" fmla="*/ 1466737 w 2240699"/>
                      <a:gd name="connsiteY10" fmla="*/ 171546 h 6098912"/>
                      <a:gd name="connsiteX11" fmla="*/ 1942424 w 2240699"/>
                      <a:gd name="connsiteY11" fmla="*/ 331610 h 6098912"/>
                      <a:gd name="connsiteX12" fmla="*/ 2099784 w 2240699"/>
                      <a:gd name="connsiteY12" fmla="*/ 488069 h 6098912"/>
                      <a:gd name="connsiteX13" fmla="*/ 2132247 w 2240699"/>
                      <a:gd name="connsiteY13" fmla="*/ 815412 h 6098912"/>
                      <a:gd name="connsiteX14" fmla="*/ 2145774 w 2240699"/>
                      <a:gd name="connsiteY14" fmla="*/ 910099 h 6098912"/>
                      <a:gd name="connsiteX15" fmla="*/ 2148480 w 2240699"/>
                      <a:gd name="connsiteY15" fmla="*/ 999376 h 6098912"/>
                      <a:gd name="connsiteX16" fmla="*/ 2191765 w 2240699"/>
                      <a:gd name="connsiteY16" fmla="*/ 1167105 h 6098912"/>
                      <a:gd name="connsiteX17" fmla="*/ 2218818 w 2240699"/>
                      <a:gd name="connsiteY17" fmla="*/ 1932712 h 6098912"/>
                      <a:gd name="connsiteX18" fmla="*/ 1788220 w 2240699"/>
                      <a:gd name="connsiteY18" fmla="*/ 2221280 h 6098912"/>
                      <a:gd name="connsiteX19" fmla="*/ 1840073 w 2240699"/>
                      <a:gd name="connsiteY19" fmla="*/ 3012137 h 6098912"/>
                      <a:gd name="connsiteX20" fmla="*/ 1712923 w 2240699"/>
                      <a:gd name="connsiteY20" fmla="*/ 3036485 h 6098912"/>
                      <a:gd name="connsiteX21" fmla="*/ 1631763 w 2240699"/>
                      <a:gd name="connsiteY21" fmla="*/ 3769627 h 6098912"/>
                      <a:gd name="connsiteX22" fmla="*/ 1537076 w 2240699"/>
                      <a:gd name="connsiteY22" fmla="*/ 4199775 h 6098912"/>
                      <a:gd name="connsiteX23" fmla="*/ 1550604 w 2240699"/>
                      <a:gd name="connsiteY23" fmla="*/ 5000551 h 6098912"/>
                      <a:gd name="connsiteX24" fmla="*/ 1677753 w 2240699"/>
                      <a:gd name="connsiteY24" fmla="*/ 5841906 h 6098912"/>
                      <a:gd name="connsiteX25" fmla="*/ 1756208 w 2240699"/>
                      <a:gd name="connsiteY25" fmla="*/ 5882486 h 6098912"/>
                      <a:gd name="connsiteX26" fmla="*/ 1845486 w 2240699"/>
                      <a:gd name="connsiteY26" fmla="*/ 6001521 h 6098912"/>
                      <a:gd name="connsiteX27" fmla="*/ 1823842 w 2240699"/>
                      <a:gd name="connsiteY27" fmla="*/ 6063743 h 6098912"/>
                      <a:gd name="connsiteX28" fmla="*/ 1642584 w 2240699"/>
                      <a:gd name="connsiteY28" fmla="*/ 6098912 h 6098912"/>
                      <a:gd name="connsiteX29" fmla="*/ 1445096 w 2240699"/>
                      <a:gd name="connsiteY29" fmla="*/ 6036689 h 6098912"/>
                      <a:gd name="connsiteX30" fmla="*/ 1331471 w 2240699"/>
                      <a:gd name="connsiteY30" fmla="*/ 5990698 h 6098912"/>
                      <a:gd name="connsiteX31" fmla="*/ 1144805 w 2240699"/>
                      <a:gd name="connsiteY31" fmla="*/ 5917655 h 6098912"/>
                      <a:gd name="connsiteX32" fmla="*/ 1133984 w 2240699"/>
                      <a:gd name="connsiteY32" fmla="*/ 5758040 h 6098912"/>
                      <a:gd name="connsiteX33" fmla="*/ 1093404 w 2240699"/>
                      <a:gd name="connsiteY33" fmla="*/ 5674175 h 6098912"/>
                      <a:gd name="connsiteX34" fmla="*/ 1090697 w 2240699"/>
                      <a:gd name="connsiteY34" fmla="*/ 5463160 h 6098912"/>
                      <a:gd name="connsiteX35" fmla="*/ 1050119 w 2240699"/>
                      <a:gd name="connsiteY35" fmla="*/ 5092530 h 6098912"/>
                      <a:gd name="connsiteX36" fmla="*/ 852630 w 2240699"/>
                      <a:gd name="connsiteY36" fmla="*/ 3815616 h 6098912"/>
                      <a:gd name="connsiteX37" fmla="*/ 855335 w 2240699"/>
                      <a:gd name="connsiteY37" fmla="*/ 4738133 h 6098912"/>
                      <a:gd name="connsiteX38" fmla="*/ 0 w 2240699"/>
                      <a:gd name="connsiteY38" fmla="*/ 2510750 h 6098912"/>
                      <a:gd name="connsiteX39" fmla="*/ 0 w 2240699"/>
                      <a:gd name="connsiteY39" fmla="*/ 453350 h 6098912"/>
                      <a:gd name="connsiteX0" fmla="*/ 0 w 2240699"/>
                      <a:gd name="connsiteY0" fmla="*/ 453350 h 6098912"/>
                      <a:gd name="connsiteX1" fmla="*/ 774175 w 2240699"/>
                      <a:gd name="connsiteY1" fmla="*/ 106615 h 6098912"/>
                      <a:gd name="connsiteX2" fmla="*/ 862966 w 2240699"/>
                      <a:gd name="connsiteY2" fmla="*/ 392388 h 6098912"/>
                      <a:gd name="connsiteX3" fmla="*/ 1155322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862966 w 2240699"/>
                      <a:gd name="connsiteY2" fmla="*/ 392388 h 6098912"/>
                      <a:gd name="connsiteX3" fmla="*/ 1044708 w 2240699"/>
                      <a:gd name="connsiteY3" fmla="*/ 344685 h 6098912"/>
                      <a:gd name="connsiteX4" fmla="*/ 1120457 w 2240699"/>
                      <a:gd name="connsiteY4" fmla="*/ 107782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74175 w 2240699"/>
                      <a:gd name="connsiteY1" fmla="*/ 106615 h 6098912"/>
                      <a:gd name="connsiteX2" fmla="*/ 862966 w 2240699"/>
                      <a:gd name="connsiteY2" fmla="*/ 392388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10449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18930 w 2240699"/>
                      <a:gd name="connsiteY1" fmla="*/ 192340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18930 w 2240699"/>
                      <a:gd name="connsiteY1" fmla="*/ 192340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18930 w 2240699"/>
                      <a:gd name="connsiteY1" fmla="*/ 192340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613411 w 2240699"/>
                      <a:gd name="connsiteY1" fmla="*/ 234273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184785 w 2240699"/>
                      <a:gd name="connsiteY0" fmla="*/ 304760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184785 w 2240699"/>
                      <a:gd name="connsiteY37" fmla="*/ 304760 h 6098912"/>
                      <a:gd name="connsiteX0" fmla="*/ 186690 w 2240699"/>
                      <a:gd name="connsiteY0" fmla="*/ 295235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186690 w 2240699"/>
                      <a:gd name="connsiteY37" fmla="*/ 295235 h 6098912"/>
                      <a:gd name="connsiteX0" fmla="*/ 186690 w 2240699"/>
                      <a:gd name="connsiteY0" fmla="*/ 295235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186690 w 2240699"/>
                      <a:gd name="connsiteY37" fmla="*/ 295235 h 6098912"/>
                      <a:gd name="connsiteX0" fmla="*/ 186690 w 2240699"/>
                      <a:gd name="connsiteY0" fmla="*/ 295235 h 6098912"/>
                      <a:gd name="connsiteX1" fmla="*/ 497206 w 2240699"/>
                      <a:gd name="connsiteY1" fmla="*/ 18093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86690 w 2240699"/>
                      <a:gd name="connsiteY38" fmla="*/ 295235 h 6098912"/>
                      <a:gd name="connsiteX0" fmla="*/ 186690 w 2240699"/>
                      <a:gd name="connsiteY0" fmla="*/ 295235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86690 w 2240699"/>
                      <a:gd name="connsiteY38" fmla="*/ 295235 h 6098912"/>
                      <a:gd name="connsiteX0" fmla="*/ 186690 w 2240699"/>
                      <a:gd name="connsiteY0" fmla="*/ 295235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86690 w 2240699"/>
                      <a:gd name="connsiteY38" fmla="*/ 295235 h 6098912"/>
                      <a:gd name="connsiteX0" fmla="*/ 186690 w 2240699"/>
                      <a:gd name="connsiteY0" fmla="*/ 295235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86690 w 2240699"/>
                      <a:gd name="connsiteY38" fmla="*/ 295235 h 6098912"/>
                      <a:gd name="connsiteX0" fmla="*/ 102870 w 2240699"/>
                      <a:gd name="connsiteY0" fmla="*/ 300950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02870 w 2240699"/>
                      <a:gd name="connsiteY38" fmla="*/ 300950 h 6098912"/>
                      <a:gd name="connsiteX0" fmla="*/ 102870 w 2240699"/>
                      <a:gd name="connsiteY0" fmla="*/ 300950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02870 w 2240699"/>
                      <a:gd name="connsiteY38" fmla="*/ 300950 h 6098912"/>
                      <a:gd name="connsiteX0" fmla="*/ 102870 w 2240699"/>
                      <a:gd name="connsiteY0" fmla="*/ 300950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02870 w 2240699"/>
                      <a:gd name="connsiteY38" fmla="*/ 300950 h 6098912"/>
                      <a:gd name="connsiteX0" fmla="*/ 102870 w 2240699"/>
                      <a:gd name="connsiteY0" fmla="*/ 300950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91441 w 2240699"/>
                      <a:gd name="connsiteY38" fmla="*/ 468588 h 6098912"/>
                      <a:gd name="connsiteX39" fmla="*/ 102870 w 2240699"/>
                      <a:gd name="connsiteY39" fmla="*/ 300950 h 6098912"/>
                      <a:gd name="connsiteX0" fmla="*/ 139064 w 2276893"/>
                      <a:gd name="connsiteY0" fmla="*/ 300950 h 6098912"/>
                      <a:gd name="connsiteX1" fmla="*/ 561975 w 2276893"/>
                      <a:gd name="connsiteY1" fmla="*/ 192363 h 6098912"/>
                      <a:gd name="connsiteX2" fmla="*/ 769620 w 2276893"/>
                      <a:gd name="connsiteY2" fmla="*/ 38058 h 6098912"/>
                      <a:gd name="connsiteX3" fmla="*/ 755124 w 2276893"/>
                      <a:gd name="connsiteY3" fmla="*/ 192340 h 6098912"/>
                      <a:gd name="connsiteX4" fmla="*/ 760095 w 2276893"/>
                      <a:gd name="connsiteY4" fmla="*/ 801963 h 6098912"/>
                      <a:gd name="connsiteX5" fmla="*/ 1158556 w 2276893"/>
                      <a:gd name="connsiteY5" fmla="*/ 1096877 h 6098912"/>
                      <a:gd name="connsiteX6" fmla="*/ 1351434 w 2276893"/>
                      <a:gd name="connsiteY6" fmla="*/ 204007 h 6098912"/>
                      <a:gd name="connsiteX7" fmla="*/ 1329791 w 2276893"/>
                      <a:gd name="connsiteY7" fmla="*/ 101205 h 6098912"/>
                      <a:gd name="connsiteX8" fmla="*/ 1240515 w 2276893"/>
                      <a:gd name="connsiteY8" fmla="*/ 9226 h 6098912"/>
                      <a:gd name="connsiteX9" fmla="*/ 1502931 w 2276893"/>
                      <a:gd name="connsiteY9" fmla="*/ 171546 h 6098912"/>
                      <a:gd name="connsiteX10" fmla="*/ 1978618 w 2276893"/>
                      <a:gd name="connsiteY10" fmla="*/ 331610 h 6098912"/>
                      <a:gd name="connsiteX11" fmla="*/ 2135978 w 2276893"/>
                      <a:gd name="connsiteY11" fmla="*/ 488069 h 6098912"/>
                      <a:gd name="connsiteX12" fmla="*/ 2168441 w 2276893"/>
                      <a:gd name="connsiteY12" fmla="*/ 815412 h 6098912"/>
                      <a:gd name="connsiteX13" fmla="*/ 2181968 w 2276893"/>
                      <a:gd name="connsiteY13" fmla="*/ 910099 h 6098912"/>
                      <a:gd name="connsiteX14" fmla="*/ 2184674 w 2276893"/>
                      <a:gd name="connsiteY14" fmla="*/ 999376 h 6098912"/>
                      <a:gd name="connsiteX15" fmla="*/ 2227959 w 2276893"/>
                      <a:gd name="connsiteY15" fmla="*/ 1167105 h 6098912"/>
                      <a:gd name="connsiteX16" fmla="*/ 2255012 w 2276893"/>
                      <a:gd name="connsiteY16" fmla="*/ 1932712 h 6098912"/>
                      <a:gd name="connsiteX17" fmla="*/ 1824414 w 2276893"/>
                      <a:gd name="connsiteY17" fmla="*/ 2221280 h 6098912"/>
                      <a:gd name="connsiteX18" fmla="*/ 1876267 w 2276893"/>
                      <a:gd name="connsiteY18" fmla="*/ 3012137 h 6098912"/>
                      <a:gd name="connsiteX19" fmla="*/ 1749117 w 2276893"/>
                      <a:gd name="connsiteY19" fmla="*/ 3036485 h 6098912"/>
                      <a:gd name="connsiteX20" fmla="*/ 1667957 w 2276893"/>
                      <a:gd name="connsiteY20" fmla="*/ 3769627 h 6098912"/>
                      <a:gd name="connsiteX21" fmla="*/ 1573270 w 2276893"/>
                      <a:gd name="connsiteY21" fmla="*/ 4199775 h 6098912"/>
                      <a:gd name="connsiteX22" fmla="*/ 1586798 w 2276893"/>
                      <a:gd name="connsiteY22" fmla="*/ 5000551 h 6098912"/>
                      <a:gd name="connsiteX23" fmla="*/ 1713947 w 2276893"/>
                      <a:gd name="connsiteY23" fmla="*/ 5841906 h 6098912"/>
                      <a:gd name="connsiteX24" fmla="*/ 1792402 w 2276893"/>
                      <a:gd name="connsiteY24" fmla="*/ 5882486 h 6098912"/>
                      <a:gd name="connsiteX25" fmla="*/ 1881680 w 2276893"/>
                      <a:gd name="connsiteY25" fmla="*/ 6001521 h 6098912"/>
                      <a:gd name="connsiteX26" fmla="*/ 1860036 w 2276893"/>
                      <a:gd name="connsiteY26" fmla="*/ 6063743 h 6098912"/>
                      <a:gd name="connsiteX27" fmla="*/ 1678778 w 2276893"/>
                      <a:gd name="connsiteY27" fmla="*/ 6098912 h 6098912"/>
                      <a:gd name="connsiteX28" fmla="*/ 1481290 w 2276893"/>
                      <a:gd name="connsiteY28" fmla="*/ 6036689 h 6098912"/>
                      <a:gd name="connsiteX29" fmla="*/ 1367665 w 2276893"/>
                      <a:gd name="connsiteY29" fmla="*/ 5990698 h 6098912"/>
                      <a:gd name="connsiteX30" fmla="*/ 1180999 w 2276893"/>
                      <a:gd name="connsiteY30" fmla="*/ 5917655 h 6098912"/>
                      <a:gd name="connsiteX31" fmla="*/ 1170178 w 2276893"/>
                      <a:gd name="connsiteY31" fmla="*/ 5758040 h 6098912"/>
                      <a:gd name="connsiteX32" fmla="*/ 1129598 w 2276893"/>
                      <a:gd name="connsiteY32" fmla="*/ 5674175 h 6098912"/>
                      <a:gd name="connsiteX33" fmla="*/ 1126891 w 2276893"/>
                      <a:gd name="connsiteY33" fmla="*/ 5463160 h 6098912"/>
                      <a:gd name="connsiteX34" fmla="*/ 1086313 w 2276893"/>
                      <a:gd name="connsiteY34" fmla="*/ 5092530 h 6098912"/>
                      <a:gd name="connsiteX35" fmla="*/ 888824 w 2276893"/>
                      <a:gd name="connsiteY35" fmla="*/ 3815616 h 6098912"/>
                      <a:gd name="connsiteX36" fmla="*/ 891529 w 2276893"/>
                      <a:gd name="connsiteY36" fmla="*/ 4738133 h 6098912"/>
                      <a:gd name="connsiteX37" fmla="*/ 36194 w 2276893"/>
                      <a:gd name="connsiteY37" fmla="*/ 2510750 h 6098912"/>
                      <a:gd name="connsiteX38" fmla="*/ 0 w 2276893"/>
                      <a:gd name="connsiteY38" fmla="*/ 438108 h 6098912"/>
                      <a:gd name="connsiteX39" fmla="*/ 139064 w 2276893"/>
                      <a:gd name="connsiteY39" fmla="*/ 300950 h 6098912"/>
                      <a:gd name="connsiteX0" fmla="*/ 139064 w 2276893"/>
                      <a:gd name="connsiteY0" fmla="*/ 300950 h 6098912"/>
                      <a:gd name="connsiteX1" fmla="*/ 561975 w 2276893"/>
                      <a:gd name="connsiteY1" fmla="*/ 192363 h 6098912"/>
                      <a:gd name="connsiteX2" fmla="*/ 769620 w 2276893"/>
                      <a:gd name="connsiteY2" fmla="*/ 38058 h 6098912"/>
                      <a:gd name="connsiteX3" fmla="*/ 755124 w 2276893"/>
                      <a:gd name="connsiteY3" fmla="*/ 192340 h 6098912"/>
                      <a:gd name="connsiteX4" fmla="*/ 760095 w 2276893"/>
                      <a:gd name="connsiteY4" fmla="*/ 801963 h 6098912"/>
                      <a:gd name="connsiteX5" fmla="*/ 1158556 w 2276893"/>
                      <a:gd name="connsiteY5" fmla="*/ 1096877 h 6098912"/>
                      <a:gd name="connsiteX6" fmla="*/ 1351434 w 2276893"/>
                      <a:gd name="connsiteY6" fmla="*/ 204007 h 6098912"/>
                      <a:gd name="connsiteX7" fmla="*/ 1329791 w 2276893"/>
                      <a:gd name="connsiteY7" fmla="*/ 101205 h 6098912"/>
                      <a:gd name="connsiteX8" fmla="*/ 1240515 w 2276893"/>
                      <a:gd name="connsiteY8" fmla="*/ 9226 h 6098912"/>
                      <a:gd name="connsiteX9" fmla="*/ 1502931 w 2276893"/>
                      <a:gd name="connsiteY9" fmla="*/ 171546 h 6098912"/>
                      <a:gd name="connsiteX10" fmla="*/ 1978618 w 2276893"/>
                      <a:gd name="connsiteY10" fmla="*/ 331610 h 6098912"/>
                      <a:gd name="connsiteX11" fmla="*/ 2135978 w 2276893"/>
                      <a:gd name="connsiteY11" fmla="*/ 488069 h 6098912"/>
                      <a:gd name="connsiteX12" fmla="*/ 2168441 w 2276893"/>
                      <a:gd name="connsiteY12" fmla="*/ 815412 h 6098912"/>
                      <a:gd name="connsiteX13" fmla="*/ 2181968 w 2276893"/>
                      <a:gd name="connsiteY13" fmla="*/ 910099 h 6098912"/>
                      <a:gd name="connsiteX14" fmla="*/ 2184674 w 2276893"/>
                      <a:gd name="connsiteY14" fmla="*/ 999376 h 6098912"/>
                      <a:gd name="connsiteX15" fmla="*/ 2227959 w 2276893"/>
                      <a:gd name="connsiteY15" fmla="*/ 1167105 h 6098912"/>
                      <a:gd name="connsiteX16" fmla="*/ 2255012 w 2276893"/>
                      <a:gd name="connsiteY16" fmla="*/ 1932712 h 6098912"/>
                      <a:gd name="connsiteX17" fmla="*/ 1824414 w 2276893"/>
                      <a:gd name="connsiteY17" fmla="*/ 2221280 h 6098912"/>
                      <a:gd name="connsiteX18" fmla="*/ 1876267 w 2276893"/>
                      <a:gd name="connsiteY18" fmla="*/ 3012137 h 6098912"/>
                      <a:gd name="connsiteX19" fmla="*/ 1749117 w 2276893"/>
                      <a:gd name="connsiteY19" fmla="*/ 3036485 h 6098912"/>
                      <a:gd name="connsiteX20" fmla="*/ 1667957 w 2276893"/>
                      <a:gd name="connsiteY20" fmla="*/ 3769627 h 6098912"/>
                      <a:gd name="connsiteX21" fmla="*/ 1573270 w 2276893"/>
                      <a:gd name="connsiteY21" fmla="*/ 4199775 h 6098912"/>
                      <a:gd name="connsiteX22" fmla="*/ 1586798 w 2276893"/>
                      <a:gd name="connsiteY22" fmla="*/ 5000551 h 6098912"/>
                      <a:gd name="connsiteX23" fmla="*/ 1713947 w 2276893"/>
                      <a:gd name="connsiteY23" fmla="*/ 5841906 h 6098912"/>
                      <a:gd name="connsiteX24" fmla="*/ 1792402 w 2276893"/>
                      <a:gd name="connsiteY24" fmla="*/ 5882486 h 6098912"/>
                      <a:gd name="connsiteX25" fmla="*/ 1881680 w 2276893"/>
                      <a:gd name="connsiteY25" fmla="*/ 6001521 h 6098912"/>
                      <a:gd name="connsiteX26" fmla="*/ 1860036 w 2276893"/>
                      <a:gd name="connsiteY26" fmla="*/ 6063743 h 6098912"/>
                      <a:gd name="connsiteX27" fmla="*/ 1678778 w 2276893"/>
                      <a:gd name="connsiteY27" fmla="*/ 6098912 h 6098912"/>
                      <a:gd name="connsiteX28" fmla="*/ 1481290 w 2276893"/>
                      <a:gd name="connsiteY28" fmla="*/ 6036689 h 6098912"/>
                      <a:gd name="connsiteX29" fmla="*/ 1367665 w 2276893"/>
                      <a:gd name="connsiteY29" fmla="*/ 5990698 h 6098912"/>
                      <a:gd name="connsiteX30" fmla="*/ 1180999 w 2276893"/>
                      <a:gd name="connsiteY30" fmla="*/ 5917655 h 6098912"/>
                      <a:gd name="connsiteX31" fmla="*/ 1170178 w 2276893"/>
                      <a:gd name="connsiteY31" fmla="*/ 5758040 h 6098912"/>
                      <a:gd name="connsiteX32" fmla="*/ 1129598 w 2276893"/>
                      <a:gd name="connsiteY32" fmla="*/ 5674175 h 6098912"/>
                      <a:gd name="connsiteX33" fmla="*/ 1126891 w 2276893"/>
                      <a:gd name="connsiteY33" fmla="*/ 5463160 h 6098912"/>
                      <a:gd name="connsiteX34" fmla="*/ 1086313 w 2276893"/>
                      <a:gd name="connsiteY34" fmla="*/ 5092530 h 6098912"/>
                      <a:gd name="connsiteX35" fmla="*/ 888824 w 2276893"/>
                      <a:gd name="connsiteY35" fmla="*/ 3815616 h 6098912"/>
                      <a:gd name="connsiteX36" fmla="*/ 891529 w 2276893"/>
                      <a:gd name="connsiteY36" fmla="*/ 4738133 h 6098912"/>
                      <a:gd name="connsiteX37" fmla="*/ 36194 w 2276893"/>
                      <a:gd name="connsiteY37" fmla="*/ 2510750 h 6098912"/>
                      <a:gd name="connsiteX38" fmla="*/ 0 w 2276893"/>
                      <a:gd name="connsiteY38" fmla="*/ 438108 h 6098912"/>
                      <a:gd name="connsiteX39" fmla="*/ 139064 w 2276893"/>
                      <a:gd name="connsiteY39" fmla="*/ 300950 h 6098912"/>
                      <a:gd name="connsiteX0" fmla="*/ 131444 w 2269273"/>
                      <a:gd name="connsiteY0" fmla="*/ 300950 h 6098912"/>
                      <a:gd name="connsiteX1" fmla="*/ 554355 w 2269273"/>
                      <a:gd name="connsiteY1" fmla="*/ 192363 h 6098912"/>
                      <a:gd name="connsiteX2" fmla="*/ 762000 w 2269273"/>
                      <a:gd name="connsiteY2" fmla="*/ 38058 h 6098912"/>
                      <a:gd name="connsiteX3" fmla="*/ 747504 w 2269273"/>
                      <a:gd name="connsiteY3" fmla="*/ 192340 h 6098912"/>
                      <a:gd name="connsiteX4" fmla="*/ 752475 w 2269273"/>
                      <a:gd name="connsiteY4" fmla="*/ 801963 h 6098912"/>
                      <a:gd name="connsiteX5" fmla="*/ 1150936 w 2269273"/>
                      <a:gd name="connsiteY5" fmla="*/ 1096877 h 6098912"/>
                      <a:gd name="connsiteX6" fmla="*/ 1343814 w 2269273"/>
                      <a:gd name="connsiteY6" fmla="*/ 204007 h 6098912"/>
                      <a:gd name="connsiteX7" fmla="*/ 1322171 w 2269273"/>
                      <a:gd name="connsiteY7" fmla="*/ 101205 h 6098912"/>
                      <a:gd name="connsiteX8" fmla="*/ 1232895 w 2269273"/>
                      <a:gd name="connsiteY8" fmla="*/ 9226 h 6098912"/>
                      <a:gd name="connsiteX9" fmla="*/ 1495311 w 2269273"/>
                      <a:gd name="connsiteY9" fmla="*/ 171546 h 6098912"/>
                      <a:gd name="connsiteX10" fmla="*/ 1970998 w 2269273"/>
                      <a:gd name="connsiteY10" fmla="*/ 331610 h 6098912"/>
                      <a:gd name="connsiteX11" fmla="*/ 2128358 w 2269273"/>
                      <a:gd name="connsiteY11" fmla="*/ 488069 h 6098912"/>
                      <a:gd name="connsiteX12" fmla="*/ 2160821 w 2269273"/>
                      <a:gd name="connsiteY12" fmla="*/ 815412 h 6098912"/>
                      <a:gd name="connsiteX13" fmla="*/ 2174348 w 2269273"/>
                      <a:gd name="connsiteY13" fmla="*/ 910099 h 6098912"/>
                      <a:gd name="connsiteX14" fmla="*/ 2177054 w 2269273"/>
                      <a:gd name="connsiteY14" fmla="*/ 999376 h 6098912"/>
                      <a:gd name="connsiteX15" fmla="*/ 2220339 w 2269273"/>
                      <a:gd name="connsiteY15" fmla="*/ 1167105 h 6098912"/>
                      <a:gd name="connsiteX16" fmla="*/ 2247392 w 2269273"/>
                      <a:gd name="connsiteY16" fmla="*/ 1932712 h 6098912"/>
                      <a:gd name="connsiteX17" fmla="*/ 1816794 w 2269273"/>
                      <a:gd name="connsiteY17" fmla="*/ 2221280 h 6098912"/>
                      <a:gd name="connsiteX18" fmla="*/ 1868647 w 2269273"/>
                      <a:gd name="connsiteY18" fmla="*/ 3012137 h 6098912"/>
                      <a:gd name="connsiteX19" fmla="*/ 1741497 w 2269273"/>
                      <a:gd name="connsiteY19" fmla="*/ 3036485 h 6098912"/>
                      <a:gd name="connsiteX20" fmla="*/ 1660337 w 2269273"/>
                      <a:gd name="connsiteY20" fmla="*/ 3769627 h 6098912"/>
                      <a:gd name="connsiteX21" fmla="*/ 1565650 w 2269273"/>
                      <a:gd name="connsiteY21" fmla="*/ 4199775 h 6098912"/>
                      <a:gd name="connsiteX22" fmla="*/ 1579178 w 2269273"/>
                      <a:gd name="connsiteY22" fmla="*/ 5000551 h 6098912"/>
                      <a:gd name="connsiteX23" fmla="*/ 1706327 w 2269273"/>
                      <a:gd name="connsiteY23" fmla="*/ 5841906 h 6098912"/>
                      <a:gd name="connsiteX24" fmla="*/ 1784782 w 2269273"/>
                      <a:gd name="connsiteY24" fmla="*/ 5882486 h 6098912"/>
                      <a:gd name="connsiteX25" fmla="*/ 1874060 w 2269273"/>
                      <a:gd name="connsiteY25" fmla="*/ 6001521 h 6098912"/>
                      <a:gd name="connsiteX26" fmla="*/ 1852416 w 2269273"/>
                      <a:gd name="connsiteY26" fmla="*/ 6063743 h 6098912"/>
                      <a:gd name="connsiteX27" fmla="*/ 1671158 w 2269273"/>
                      <a:gd name="connsiteY27" fmla="*/ 6098912 h 6098912"/>
                      <a:gd name="connsiteX28" fmla="*/ 1473670 w 2269273"/>
                      <a:gd name="connsiteY28" fmla="*/ 6036689 h 6098912"/>
                      <a:gd name="connsiteX29" fmla="*/ 1360045 w 2269273"/>
                      <a:gd name="connsiteY29" fmla="*/ 5990698 h 6098912"/>
                      <a:gd name="connsiteX30" fmla="*/ 1173379 w 2269273"/>
                      <a:gd name="connsiteY30" fmla="*/ 5917655 h 6098912"/>
                      <a:gd name="connsiteX31" fmla="*/ 1162558 w 2269273"/>
                      <a:gd name="connsiteY31" fmla="*/ 5758040 h 6098912"/>
                      <a:gd name="connsiteX32" fmla="*/ 1121978 w 2269273"/>
                      <a:gd name="connsiteY32" fmla="*/ 5674175 h 6098912"/>
                      <a:gd name="connsiteX33" fmla="*/ 1119271 w 2269273"/>
                      <a:gd name="connsiteY33" fmla="*/ 5463160 h 6098912"/>
                      <a:gd name="connsiteX34" fmla="*/ 1078693 w 2269273"/>
                      <a:gd name="connsiteY34" fmla="*/ 5092530 h 6098912"/>
                      <a:gd name="connsiteX35" fmla="*/ 881204 w 2269273"/>
                      <a:gd name="connsiteY35" fmla="*/ 3815616 h 6098912"/>
                      <a:gd name="connsiteX36" fmla="*/ 883909 w 2269273"/>
                      <a:gd name="connsiteY36" fmla="*/ 4738133 h 6098912"/>
                      <a:gd name="connsiteX37" fmla="*/ 28574 w 2269273"/>
                      <a:gd name="connsiteY37" fmla="*/ 2510750 h 6098912"/>
                      <a:gd name="connsiteX38" fmla="*/ 0 w 2269273"/>
                      <a:gd name="connsiteY38" fmla="*/ 403818 h 6098912"/>
                      <a:gd name="connsiteX39" fmla="*/ 131444 w 2269273"/>
                      <a:gd name="connsiteY39" fmla="*/ 300950 h 6098912"/>
                      <a:gd name="connsiteX0" fmla="*/ 131444 w 2269273"/>
                      <a:gd name="connsiteY0" fmla="*/ 300950 h 6098912"/>
                      <a:gd name="connsiteX1" fmla="*/ 554355 w 2269273"/>
                      <a:gd name="connsiteY1" fmla="*/ 192363 h 6098912"/>
                      <a:gd name="connsiteX2" fmla="*/ 762000 w 2269273"/>
                      <a:gd name="connsiteY2" fmla="*/ 38058 h 6098912"/>
                      <a:gd name="connsiteX3" fmla="*/ 747504 w 2269273"/>
                      <a:gd name="connsiteY3" fmla="*/ 192340 h 6098912"/>
                      <a:gd name="connsiteX4" fmla="*/ 752475 w 2269273"/>
                      <a:gd name="connsiteY4" fmla="*/ 801963 h 6098912"/>
                      <a:gd name="connsiteX5" fmla="*/ 1150936 w 2269273"/>
                      <a:gd name="connsiteY5" fmla="*/ 1096877 h 6098912"/>
                      <a:gd name="connsiteX6" fmla="*/ 1343814 w 2269273"/>
                      <a:gd name="connsiteY6" fmla="*/ 204007 h 6098912"/>
                      <a:gd name="connsiteX7" fmla="*/ 1322171 w 2269273"/>
                      <a:gd name="connsiteY7" fmla="*/ 101205 h 6098912"/>
                      <a:gd name="connsiteX8" fmla="*/ 1232895 w 2269273"/>
                      <a:gd name="connsiteY8" fmla="*/ 9226 h 6098912"/>
                      <a:gd name="connsiteX9" fmla="*/ 1495311 w 2269273"/>
                      <a:gd name="connsiteY9" fmla="*/ 171546 h 6098912"/>
                      <a:gd name="connsiteX10" fmla="*/ 1970998 w 2269273"/>
                      <a:gd name="connsiteY10" fmla="*/ 331610 h 6098912"/>
                      <a:gd name="connsiteX11" fmla="*/ 2128358 w 2269273"/>
                      <a:gd name="connsiteY11" fmla="*/ 488069 h 6098912"/>
                      <a:gd name="connsiteX12" fmla="*/ 2160821 w 2269273"/>
                      <a:gd name="connsiteY12" fmla="*/ 815412 h 6098912"/>
                      <a:gd name="connsiteX13" fmla="*/ 2174348 w 2269273"/>
                      <a:gd name="connsiteY13" fmla="*/ 910099 h 6098912"/>
                      <a:gd name="connsiteX14" fmla="*/ 2177054 w 2269273"/>
                      <a:gd name="connsiteY14" fmla="*/ 999376 h 6098912"/>
                      <a:gd name="connsiteX15" fmla="*/ 2220339 w 2269273"/>
                      <a:gd name="connsiteY15" fmla="*/ 1167105 h 6098912"/>
                      <a:gd name="connsiteX16" fmla="*/ 2247392 w 2269273"/>
                      <a:gd name="connsiteY16" fmla="*/ 1932712 h 6098912"/>
                      <a:gd name="connsiteX17" fmla="*/ 1816794 w 2269273"/>
                      <a:gd name="connsiteY17" fmla="*/ 2221280 h 6098912"/>
                      <a:gd name="connsiteX18" fmla="*/ 1868647 w 2269273"/>
                      <a:gd name="connsiteY18" fmla="*/ 3012137 h 6098912"/>
                      <a:gd name="connsiteX19" fmla="*/ 1741497 w 2269273"/>
                      <a:gd name="connsiteY19" fmla="*/ 3036485 h 6098912"/>
                      <a:gd name="connsiteX20" fmla="*/ 1660337 w 2269273"/>
                      <a:gd name="connsiteY20" fmla="*/ 3769627 h 6098912"/>
                      <a:gd name="connsiteX21" fmla="*/ 1565650 w 2269273"/>
                      <a:gd name="connsiteY21" fmla="*/ 4199775 h 6098912"/>
                      <a:gd name="connsiteX22" fmla="*/ 1579178 w 2269273"/>
                      <a:gd name="connsiteY22" fmla="*/ 5000551 h 6098912"/>
                      <a:gd name="connsiteX23" fmla="*/ 1706327 w 2269273"/>
                      <a:gd name="connsiteY23" fmla="*/ 5841906 h 6098912"/>
                      <a:gd name="connsiteX24" fmla="*/ 1784782 w 2269273"/>
                      <a:gd name="connsiteY24" fmla="*/ 5882486 h 6098912"/>
                      <a:gd name="connsiteX25" fmla="*/ 1874060 w 2269273"/>
                      <a:gd name="connsiteY25" fmla="*/ 6001521 h 6098912"/>
                      <a:gd name="connsiteX26" fmla="*/ 1852416 w 2269273"/>
                      <a:gd name="connsiteY26" fmla="*/ 6063743 h 6098912"/>
                      <a:gd name="connsiteX27" fmla="*/ 1671158 w 2269273"/>
                      <a:gd name="connsiteY27" fmla="*/ 6098912 h 6098912"/>
                      <a:gd name="connsiteX28" fmla="*/ 1473670 w 2269273"/>
                      <a:gd name="connsiteY28" fmla="*/ 6036689 h 6098912"/>
                      <a:gd name="connsiteX29" fmla="*/ 1360045 w 2269273"/>
                      <a:gd name="connsiteY29" fmla="*/ 5990698 h 6098912"/>
                      <a:gd name="connsiteX30" fmla="*/ 1173379 w 2269273"/>
                      <a:gd name="connsiteY30" fmla="*/ 5917655 h 6098912"/>
                      <a:gd name="connsiteX31" fmla="*/ 1162558 w 2269273"/>
                      <a:gd name="connsiteY31" fmla="*/ 5758040 h 6098912"/>
                      <a:gd name="connsiteX32" fmla="*/ 1121978 w 2269273"/>
                      <a:gd name="connsiteY32" fmla="*/ 5674175 h 6098912"/>
                      <a:gd name="connsiteX33" fmla="*/ 1119271 w 2269273"/>
                      <a:gd name="connsiteY33" fmla="*/ 5463160 h 6098912"/>
                      <a:gd name="connsiteX34" fmla="*/ 1078693 w 2269273"/>
                      <a:gd name="connsiteY34" fmla="*/ 5092530 h 6098912"/>
                      <a:gd name="connsiteX35" fmla="*/ 881204 w 2269273"/>
                      <a:gd name="connsiteY35" fmla="*/ 3815616 h 6098912"/>
                      <a:gd name="connsiteX36" fmla="*/ 883909 w 2269273"/>
                      <a:gd name="connsiteY36" fmla="*/ 4738133 h 6098912"/>
                      <a:gd name="connsiteX37" fmla="*/ 28574 w 2269273"/>
                      <a:gd name="connsiteY37" fmla="*/ 2510750 h 6098912"/>
                      <a:gd name="connsiteX38" fmla="*/ 0 w 2269273"/>
                      <a:gd name="connsiteY38" fmla="*/ 403818 h 6098912"/>
                      <a:gd name="connsiteX39" fmla="*/ 131444 w 2269273"/>
                      <a:gd name="connsiteY39" fmla="*/ 300950 h 6098912"/>
                      <a:gd name="connsiteX0" fmla="*/ 131444 w 2269273"/>
                      <a:gd name="connsiteY0" fmla="*/ 300950 h 6098912"/>
                      <a:gd name="connsiteX1" fmla="*/ 554355 w 2269273"/>
                      <a:gd name="connsiteY1" fmla="*/ 192363 h 6098912"/>
                      <a:gd name="connsiteX2" fmla="*/ 762000 w 2269273"/>
                      <a:gd name="connsiteY2" fmla="*/ 38058 h 6098912"/>
                      <a:gd name="connsiteX3" fmla="*/ 747504 w 2269273"/>
                      <a:gd name="connsiteY3" fmla="*/ 192340 h 6098912"/>
                      <a:gd name="connsiteX4" fmla="*/ 752475 w 2269273"/>
                      <a:gd name="connsiteY4" fmla="*/ 801963 h 6098912"/>
                      <a:gd name="connsiteX5" fmla="*/ 1150936 w 2269273"/>
                      <a:gd name="connsiteY5" fmla="*/ 1096877 h 6098912"/>
                      <a:gd name="connsiteX6" fmla="*/ 1343814 w 2269273"/>
                      <a:gd name="connsiteY6" fmla="*/ 204007 h 6098912"/>
                      <a:gd name="connsiteX7" fmla="*/ 1322171 w 2269273"/>
                      <a:gd name="connsiteY7" fmla="*/ 101205 h 6098912"/>
                      <a:gd name="connsiteX8" fmla="*/ 1232895 w 2269273"/>
                      <a:gd name="connsiteY8" fmla="*/ 9226 h 6098912"/>
                      <a:gd name="connsiteX9" fmla="*/ 1495311 w 2269273"/>
                      <a:gd name="connsiteY9" fmla="*/ 171546 h 6098912"/>
                      <a:gd name="connsiteX10" fmla="*/ 1970998 w 2269273"/>
                      <a:gd name="connsiteY10" fmla="*/ 331610 h 6098912"/>
                      <a:gd name="connsiteX11" fmla="*/ 2128358 w 2269273"/>
                      <a:gd name="connsiteY11" fmla="*/ 488069 h 6098912"/>
                      <a:gd name="connsiteX12" fmla="*/ 2160821 w 2269273"/>
                      <a:gd name="connsiteY12" fmla="*/ 815412 h 6098912"/>
                      <a:gd name="connsiteX13" fmla="*/ 2174348 w 2269273"/>
                      <a:gd name="connsiteY13" fmla="*/ 910099 h 6098912"/>
                      <a:gd name="connsiteX14" fmla="*/ 2177054 w 2269273"/>
                      <a:gd name="connsiteY14" fmla="*/ 999376 h 6098912"/>
                      <a:gd name="connsiteX15" fmla="*/ 2220339 w 2269273"/>
                      <a:gd name="connsiteY15" fmla="*/ 1167105 h 6098912"/>
                      <a:gd name="connsiteX16" fmla="*/ 2247392 w 2269273"/>
                      <a:gd name="connsiteY16" fmla="*/ 1932712 h 6098912"/>
                      <a:gd name="connsiteX17" fmla="*/ 1816794 w 2269273"/>
                      <a:gd name="connsiteY17" fmla="*/ 2221280 h 6098912"/>
                      <a:gd name="connsiteX18" fmla="*/ 1868647 w 2269273"/>
                      <a:gd name="connsiteY18" fmla="*/ 3012137 h 6098912"/>
                      <a:gd name="connsiteX19" fmla="*/ 1741497 w 2269273"/>
                      <a:gd name="connsiteY19" fmla="*/ 3036485 h 6098912"/>
                      <a:gd name="connsiteX20" fmla="*/ 1660337 w 2269273"/>
                      <a:gd name="connsiteY20" fmla="*/ 3769627 h 6098912"/>
                      <a:gd name="connsiteX21" fmla="*/ 1565650 w 2269273"/>
                      <a:gd name="connsiteY21" fmla="*/ 4199775 h 6098912"/>
                      <a:gd name="connsiteX22" fmla="*/ 1579178 w 2269273"/>
                      <a:gd name="connsiteY22" fmla="*/ 5000551 h 6098912"/>
                      <a:gd name="connsiteX23" fmla="*/ 1706327 w 2269273"/>
                      <a:gd name="connsiteY23" fmla="*/ 5841906 h 6098912"/>
                      <a:gd name="connsiteX24" fmla="*/ 1784782 w 2269273"/>
                      <a:gd name="connsiteY24" fmla="*/ 5882486 h 6098912"/>
                      <a:gd name="connsiteX25" fmla="*/ 1874060 w 2269273"/>
                      <a:gd name="connsiteY25" fmla="*/ 6001521 h 6098912"/>
                      <a:gd name="connsiteX26" fmla="*/ 1852416 w 2269273"/>
                      <a:gd name="connsiteY26" fmla="*/ 6063743 h 6098912"/>
                      <a:gd name="connsiteX27" fmla="*/ 1671158 w 2269273"/>
                      <a:gd name="connsiteY27" fmla="*/ 6098912 h 6098912"/>
                      <a:gd name="connsiteX28" fmla="*/ 1473670 w 2269273"/>
                      <a:gd name="connsiteY28" fmla="*/ 6036689 h 6098912"/>
                      <a:gd name="connsiteX29" fmla="*/ 1360045 w 2269273"/>
                      <a:gd name="connsiteY29" fmla="*/ 5990698 h 6098912"/>
                      <a:gd name="connsiteX30" fmla="*/ 1173379 w 2269273"/>
                      <a:gd name="connsiteY30" fmla="*/ 5917655 h 6098912"/>
                      <a:gd name="connsiteX31" fmla="*/ 1162558 w 2269273"/>
                      <a:gd name="connsiteY31" fmla="*/ 5758040 h 6098912"/>
                      <a:gd name="connsiteX32" fmla="*/ 1121978 w 2269273"/>
                      <a:gd name="connsiteY32" fmla="*/ 5674175 h 6098912"/>
                      <a:gd name="connsiteX33" fmla="*/ 1119271 w 2269273"/>
                      <a:gd name="connsiteY33" fmla="*/ 5463160 h 6098912"/>
                      <a:gd name="connsiteX34" fmla="*/ 1078693 w 2269273"/>
                      <a:gd name="connsiteY34" fmla="*/ 5092530 h 6098912"/>
                      <a:gd name="connsiteX35" fmla="*/ 881204 w 2269273"/>
                      <a:gd name="connsiteY35" fmla="*/ 3815616 h 6098912"/>
                      <a:gd name="connsiteX36" fmla="*/ 883909 w 2269273"/>
                      <a:gd name="connsiteY36" fmla="*/ 4738133 h 6098912"/>
                      <a:gd name="connsiteX37" fmla="*/ 28574 w 2269273"/>
                      <a:gd name="connsiteY37" fmla="*/ 2510750 h 6098912"/>
                      <a:gd name="connsiteX38" fmla="*/ 0 w 2269273"/>
                      <a:gd name="connsiteY38" fmla="*/ 403818 h 6098912"/>
                      <a:gd name="connsiteX39" fmla="*/ 131444 w 2269273"/>
                      <a:gd name="connsiteY39" fmla="*/ 300950 h 6098912"/>
                      <a:gd name="connsiteX0" fmla="*/ 131444 w 2269273"/>
                      <a:gd name="connsiteY0" fmla="*/ 300950 h 6098912"/>
                      <a:gd name="connsiteX1" fmla="*/ 554355 w 2269273"/>
                      <a:gd name="connsiteY1" fmla="*/ 192363 h 6098912"/>
                      <a:gd name="connsiteX2" fmla="*/ 762000 w 2269273"/>
                      <a:gd name="connsiteY2" fmla="*/ 38058 h 6098912"/>
                      <a:gd name="connsiteX3" fmla="*/ 747504 w 2269273"/>
                      <a:gd name="connsiteY3" fmla="*/ 192340 h 6098912"/>
                      <a:gd name="connsiteX4" fmla="*/ 752475 w 2269273"/>
                      <a:gd name="connsiteY4" fmla="*/ 801963 h 6098912"/>
                      <a:gd name="connsiteX5" fmla="*/ 1150936 w 2269273"/>
                      <a:gd name="connsiteY5" fmla="*/ 1096877 h 6098912"/>
                      <a:gd name="connsiteX6" fmla="*/ 1343814 w 2269273"/>
                      <a:gd name="connsiteY6" fmla="*/ 204007 h 6098912"/>
                      <a:gd name="connsiteX7" fmla="*/ 1322171 w 2269273"/>
                      <a:gd name="connsiteY7" fmla="*/ 101205 h 6098912"/>
                      <a:gd name="connsiteX8" fmla="*/ 1232895 w 2269273"/>
                      <a:gd name="connsiteY8" fmla="*/ 9226 h 6098912"/>
                      <a:gd name="connsiteX9" fmla="*/ 1495311 w 2269273"/>
                      <a:gd name="connsiteY9" fmla="*/ 171546 h 6098912"/>
                      <a:gd name="connsiteX10" fmla="*/ 1970998 w 2269273"/>
                      <a:gd name="connsiteY10" fmla="*/ 331610 h 6098912"/>
                      <a:gd name="connsiteX11" fmla="*/ 2128358 w 2269273"/>
                      <a:gd name="connsiteY11" fmla="*/ 488069 h 6098912"/>
                      <a:gd name="connsiteX12" fmla="*/ 2160821 w 2269273"/>
                      <a:gd name="connsiteY12" fmla="*/ 815412 h 6098912"/>
                      <a:gd name="connsiteX13" fmla="*/ 2174348 w 2269273"/>
                      <a:gd name="connsiteY13" fmla="*/ 910099 h 6098912"/>
                      <a:gd name="connsiteX14" fmla="*/ 2177054 w 2269273"/>
                      <a:gd name="connsiteY14" fmla="*/ 999376 h 6098912"/>
                      <a:gd name="connsiteX15" fmla="*/ 2220339 w 2269273"/>
                      <a:gd name="connsiteY15" fmla="*/ 1167105 h 6098912"/>
                      <a:gd name="connsiteX16" fmla="*/ 2247392 w 2269273"/>
                      <a:gd name="connsiteY16" fmla="*/ 1932712 h 6098912"/>
                      <a:gd name="connsiteX17" fmla="*/ 1816794 w 2269273"/>
                      <a:gd name="connsiteY17" fmla="*/ 2221280 h 6098912"/>
                      <a:gd name="connsiteX18" fmla="*/ 1868647 w 2269273"/>
                      <a:gd name="connsiteY18" fmla="*/ 3012137 h 6098912"/>
                      <a:gd name="connsiteX19" fmla="*/ 1741497 w 2269273"/>
                      <a:gd name="connsiteY19" fmla="*/ 3036485 h 6098912"/>
                      <a:gd name="connsiteX20" fmla="*/ 1660337 w 2269273"/>
                      <a:gd name="connsiteY20" fmla="*/ 3769627 h 6098912"/>
                      <a:gd name="connsiteX21" fmla="*/ 1565650 w 2269273"/>
                      <a:gd name="connsiteY21" fmla="*/ 4199775 h 6098912"/>
                      <a:gd name="connsiteX22" fmla="*/ 1579178 w 2269273"/>
                      <a:gd name="connsiteY22" fmla="*/ 5000551 h 6098912"/>
                      <a:gd name="connsiteX23" fmla="*/ 1706327 w 2269273"/>
                      <a:gd name="connsiteY23" fmla="*/ 5841906 h 6098912"/>
                      <a:gd name="connsiteX24" fmla="*/ 1784782 w 2269273"/>
                      <a:gd name="connsiteY24" fmla="*/ 5882486 h 6098912"/>
                      <a:gd name="connsiteX25" fmla="*/ 1874060 w 2269273"/>
                      <a:gd name="connsiteY25" fmla="*/ 6001521 h 6098912"/>
                      <a:gd name="connsiteX26" fmla="*/ 1852416 w 2269273"/>
                      <a:gd name="connsiteY26" fmla="*/ 6063743 h 6098912"/>
                      <a:gd name="connsiteX27" fmla="*/ 1671158 w 2269273"/>
                      <a:gd name="connsiteY27" fmla="*/ 6098912 h 6098912"/>
                      <a:gd name="connsiteX28" fmla="*/ 1473670 w 2269273"/>
                      <a:gd name="connsiteY28" fmla="*/ 6036689 h 6098912"/>
                      <a:gd name="connsiteX29" fmla="*/ 1360045 w 2269273"/>
                      <a:gd name="connsiteY29" fmla="*/ 5990698 h 6098912"/>
                      <a:gd name="connsiteX30" fmla="*/ 1173379 w 2269273"/>
                      <a:gd name="connsiteY30" fmla="*/ 5917655 h 6098912"/>
                      <a:gd name="connsiteX31" fmla="*/ 1162558 w 2269273"/>
                      <a:gd name="connsiteY31" fmla="*/ 5758040 h 6098912"/>
                      <a:gd name="connsiteX32" fmla="*/ 1121978 w 2269273"/>
                      <a:gd name="connsiteY32" fmla="*/ 5674175 h 6098912"/>
                      <a:gd name="connsiteX33" fmla="*/ 1119271 w 2269273"/>
                      <a:gd name="connsiteY33" fmla="*/ 5463160 h 6098912"/>
                      <a:gd name="connsiteX34" fmla="*/ 1078693 w 2269273"/>
                      <a:gd name="connsiteY34" fmla="*/ 5092530 h 6098912"/>
                      <a:gd name="connsiteX35" fmla="*/ 881204 w 2269273"/>
                      <a:gd name="connsiteY35" fmla="*/ 3815616 h 6098912"/>
                      <a:gd name="connsiteX36" fmla="*/ 883909 w 2269273"/>
                      <a:gd name="connsiteY36" fmla="*/ 4738133 h 6098912"/>
                      <a:gd name="connsiteX37" fmla="*/ 28574 w 2269273"/>
                      <a:gd name="connsiteY37" fmla="*/ 2510750 h 6098912"/>
                      <a:gd name="connsiteX38" fmla="*/ 0 w 2269273"/>
                      <a:gd name="connsiteY38" fmla="*/ 403818 h 6098912"/>
                      <a:gd name="connsiteX39" fmla="*/ 131444 w 2269273"/>
                      <a:gd name="connsiteY39" fmla="*/ 300950 h 6098912"/>
                      <a:gd name="connsiteX0" fmla="*/ 131444 w 2269273"/>
                      <a:gd name="connsiteY0" fmla="*/ 300950 h 6098912"/>
                      <a:gd name="connsiteX1" fmla="*/ 554355 w 2269273"/>
                      <a:gd name="connsiteY1" fmla="*/ 192363 h 6098912"/>
                      <a:gd name="connsiteX2" fmla="*/ 762000 w 2269273"/>
                      <a:gd name="connsiteY2" fmla="*/ 38058 h 6098912"/>
                      <a:gd name="connsiteX3" fmla="*/ 747504 w 2269273"/>
                      <a:gd name="connsiteY3" fmla="*/ 192340 h 6098912"/>
                      <a:gd name="connsiteX4" fmla="*/ 752475 w 2269273"/>
                      <a:gd name="connsiteY4" fmla="*/ 801963 h 6098912"/>
                      <a:gd name="connsiteX5" fmla="*/ 1150936 w 2269273"/>
                      <a:gd name="connsiteY5" fmla="*/ 1096877 h 6098912"/>
                      <a:gd name="connsiteX6" fmla="*/ 1343814 w 2269273"/>
                      <a:gd name="connsiteY6" fmla="*/ 204007 h 6098912"/>
                      <a:gd name="connsiteX7" fmla="*/ 1322171 w 2269273"/>
                      <a:gd name="connsiteY7" fmla="*/ 101205 h 6098912"/>
                      <a:gd name="connsiteX8" fmla="*/ 1232895 w 2269273"/>
                      <a:gd name="connsiteY8" fmla="*/ 9226 h 6098912"/>
                      <a:gd name="connsiteX9" fmla="*/ 1495311 w 2269273"/>
                      <a:gd name="connsiteY9" fmla="*/ 171546 h 6098912"/>
                      <a:gd name="connsiteX10" fmla="*/ 1970998 w 2269273"/>
                      <a:gd name="connsiteY10" fmla="*/ 331610 h 6098912"/>
                      <a:gd name="connsiteX11" fmla="*/ 2128358 w 2269273"/>
                      <a:gd name="connsiteY11" fmla="*/ 488069 h 6098912"/>
                      <a:gd name="connsiteX12" fmla="*/ 2160821 w 2269273"/>
                      <a:gd name="connsiteY12" fmla="*/ 815412 h 6098912"/>
                      <a:gd name="connsiteX13" fmla="*/ 2174348 w 2269273"/>
                      <a:gd name="connsiteY13" fmla="*/ 910099 h 6098912"/>
                      <a:gd name="connsiteX14" fmla="*/ 2177054 w 2269273"/>
                      <a:gd name="connsiteY14" fmla="*/ 999376 h 6098912"/>
                      <a:gd name="connsiteX15" fmla="*/ 2220339 w 2269273"/>
                      <a:gd name="connsiteY15" fmla="*/ 1167105 h 6098912"/>
                      <a:gd name="connsiteX16" fmla="*/ 2247392 w 2269273"/>
                      <a:gd name="connsiteY16" fmla="*/ 1932712 h 6098912"/>
                      <a:gd name="connsiteX17" fmla="*/ 1816794 w 2269273"/>
                      <a:gd name="connsiteY17" fmla="*/ 2221280 h 6098912"/>
                      <a:gd name="connsiteX18" fmla="*/ 1868647 w 2269273"/>
                      <a:gd name="connsiteY18" fmla="*/ 3012137 h 6098912"/>
                      <a:gd name="connsiteX19" fmla="*/ 1741497 w 2269273"/>
                      <a:gd name="connsiteY19" fmla="*/ 3036485 h 6098912"/>
                      <a:gd name="connsiteX20" fmla="*/ 1660337 w 2269273"/>
                      <a:gd name="connsiteY20" fmla="*/ 3769627 h 6098912"/>
                      <a:gd name="connsiteX21" fmla="*/ 1565650 w 2269273"/>
                      <a:gd name="connsiteY21" fmla="*/ 4199775 h 6098912"/>
                      <a:gd name="connsiteX22" fmla="*/ 1579178 w 2269273"/>
                      <a:gd name="connsiteY22" fmla="*/ 5000551 h 6098912"/>
                      <a:gd name="connsiteX23" fmla="*/ 1706327 w 2269273"/>
                      <a:gd name="connsiteY23" fmla="*/ 5841906 h 6098912"/>
                      <a:gd name="connsiteX24" fmla="*/ 1784782 w 2269273"/>
                      <a:gd name="connsiteY24" fmla="*/ 5882486 h 6098912"/>
                      <a:gd name="connsiteX25" fmla="*/ 1874060 w 2269273"/>
                      <a:gd name="connsiteY25" fmla="*/ 6001521 h 6098912"/>
                      <a:gd name="connsiteX26" fmla="*/ 1852416 w 2269273"/>
                      <a:gd name="connsiteY26" fmla="*/ 6063743 h 6098912"/>
                      <a:gd name="connsiteX27" fmla="*/ 1671158 w 2269273"/>
                      <a:gd name="connsiteY27" fmla="*/ 6098912 h 6098912"/>
                      <a:gd name="connsiteX28" fmla="*/ 1473670 w 2269273"/>
                      <a:gd name="connsiteY28" fmla="*/ 6036689 h 6098912"/>
                      <a:gd name="connsiteX29" fmla="*/ 1360045 w 2269273"/>
                      <a:gd name="connsiteY29" fmla="*/ 5990698 h 6098912"/>
                      <a:gd name="connsiteX30" fmla="*/ 1173379 w 2269273"/>
                      <a:gd name="connsiteY30" fmla="*/ 5917655 h 6098912"/>
                      <a:gd name="connsiteX31" fmla="*/ 1162558 w 2269273"/>
                      <a:gd name="connsiteY31" fmla="*/ 5758040 h 6098912"/>
                      <a:gd name="connsiteX32" fmla="*/ 1121978 w 2269273"/>
                      <a:gd name="connsiteY32" fmla="*/ 5674175 h 6098912"/>
                      <a:gd name="connsiteX33" fmla="*/ 1119271 w 2269273"/>
                      <a:gd name="connsiteY33" fmla="*/ 5463160 h 6098912"/>
                      <a:gd name="connsiteX34" fmla="*/ 1078693 w 2269273"/>
                      <a:gd name="connsiteY34" fmla="*/ 5092530 h 6098912"/>
                      <a:gd name="connsiteX35" fmla="*/ 881204 w 2269273"/>
                      <a:gd name="connsiteY35" fmla="*/ 3815616 h 6098912"/>
                      <a:gd name="connsiteX36" fmla="*/ 883909 w 2269273"/>
                      <a:gd name="connsiteY36" fmla="*/ 4738133 h 6098912"/>
                      <a:gd name="connsiteX37" fmla="*/ 28574 w 2269273"/>
                      <a:gd name="connsiteY37" fmla="*/ 2510750 h 6098912"/>
                      <a:gd name="connsiteX38" fmla="*/ 1905 w 2269273"/>
                      <a:gd name="connsiteY38" fmla="*/ 824823 h 6098912"/>
                      <a:gd name="connsiteX39" fmla="*/ 0 w 2269273"/>
                      <a:gd name="connsiteY39" fmla="*/ 403818 h 6098912"/>
                      <a:gd name="connsiteX40" fmla="*/ 131444 w 2269273"/>
                      <a:gd name="connsiteY40" fmla="*/ 300950 h 6098912"/>
                      <a:gd name="connsiteX0" fmla="*/ 209549 w 2347378"/>
                      <a:gd name="connsiteY0" fmla="*/ 300950 h 6098912"/>
                      <a:gd name="connsiteX1" fmla="*/ 632460 w 2347378"/>
                      <a:gd name="connsiteY1" fmla="*/ 192363 h 6098912"/>
                      <a:gd name="connsiteX2" fmla="*/ 840105 w 2347378"/>
                      <a:gd name="connsiteY2" fmla="*/ 38058 h 6098912"/>
                      <a:gd name="connsiteX3" fmla="*/ 825609 w 2347378"/>
                      <a:gd name="connsiteY3" fmla="*/ 192340 h 6098912"/>
                      <a:gd name="connsiteX4" fmla="*/ 830580 w 2347378"/>
                      <a:gd name="connsiteY4" fmla="*/ 801963 h 6098912"/>
                      <a:gd name="connsiteX5" fmla="*/ 1229041 w 2347378"/>
                      <a:gd name="connsiteY5" fmla="*/ 1096877 h 6098912"/>
                      <a:gd name="connsiteX6" fmla="*/ 1421919 w 2347378"/>
                      <a:gd name="connsiteY6" fmla="*/ 204007 h 6098912"/>
                      <a:gd name="connsiteX7" fmla="*/ 1400276 w 2347378"/>
                      <a:gd name="connsiteY7" fmla="*/ 101205 h 6098912"/>
                      <a:gd name="connsiteX8" fmla="*/ 1311000 w 2347378"/>
                      <a:gd name="connsiteY8" fmla="*/ 9226 h 6098912"/>
                      <a:gd name="connsiteX9" fmla="*/ 1573416 w 2347378"/>
                      <a:gd name="connsiteY9" fmla="*/ 171546 h 6098912"/>
                      <a:gd name="connsiteX10" fmla="*/ 2049103 w 2347378"/>
                      <a:gd name="connsiteY10" fmla="*/ 331610 h 6098912"/>
                      <a:gd name="connsiteX11" fmla="*/ 2206463 w 2347378"/>
                      <a:gd name="connsiteY11" fmla="*/ 488069 h 6098912"/>
                      <a:gd name="connsiteX12" fmla="*/ 2238926 w 2347378"/>
                      <a:gd name="connsiteY12" fmla="*/ 815412 h 6098912"/>
                      <a:gd name="connsiteX13" fmla="*/ 2252453 w 2347378"/>
                      <a:gd name="connsiteY13" fmla="*/ 910099 h 6098912"/>
                      <a:gd name="connsiteX14" fmla="*/ 2255159 w 2347378"/>
                      <a:gd name="connsiteY14" fmla="*/ 999376 h 6098912"/>
                      <a:gd name="connsiteX15" fmla="*/ 2298444 w 2347378"/>
                      <a:gd name="connsiteY15" fmla="*/ 1167105 h 6098912"/>
                      <a:gd name="connsiteX16" fmla="*/ 2325497 w 2347378"/>
                      <a:gd name="connsiteY16" fmla="*/ 1932712 h 6098912"/>
                      <a:gd name="connsiteX17" fmla="*/ 1894899 w 2347378"/>
                      <a:gd name="connsiteY17" fmla="*/ 2221280 h 6098912"/>
                      <a:gd name="connsiteX18" fmla="*/ 1946752 w 2347378"/>
                      <a:gd name="connsiteY18" fmla="*/ 3012137 h 6098912"/>
                      <a:gd name="connsiteX19" fmla="*/ 1819602 w 2347378"/>
                      <a:gd name="connsiteY19" fmla="*/ 3036485 h 6098912"/>
                      <a:gd name="connsiteX20" fmla="*/ 1738442 w 2347378"/>
                      <a:gd name="connsiteY20" fmla="*/ 3769627 h 6098912"/>
                      <a:gd name="connsiteX21" fmla="*/ 1643755 w 2347378"/>
                      <a:gd name="connsiteY21" fmla="*/ 4199775 h 6098912"/>
                      <a:gd name="connsiteX22" fmla="*/ 1657283 w 2347378"/>
                      <a:gd name="connsiteY22" fmla="*/ 5000551 h 6098912"/>
                      <a:gd name="connsiteX23" fmla="*/ 1784432 w 2347378"/>
                      <a:gd name="connsiteY23" fmla="*/ 5841906 h 6098912"/>
                      <a:gd name="connsiteX24" fmla="*/ 1862887 w 2347378"/>
                      <a:gd name="connsiteY24" fmla="*/ 5882486 h 6098912"/>
                      <a:gd name="connsiteX25" fmla="*/ 1952165 w 2347378"/>
                      <a:gd name="connsiteY25" fmla="*/ 6001521 h 6098912"/>
                      <a:gd name="connsiteX26" fmla="*/ 1930521 w 2347378"/>
                      <a:gd name="connsiteY26" fmla="*/ 6063743 h 6098912"/>
                      <a:gd name="connsiteX27" fmla="*/ 1749263 w 2347378"/>
                      <a:gd name="connsiteY27" fmla="*/ 6098912 h 6098912"/>
                      <a:gd name="connsiteX28" fmla="*/ 1551775 w 2347378"/>
                      <a:gd name="connsiteY28" fmla="*/ 6036689 h 6098912"/>
                      <a:gd name="connsiteX29" fmla="*/ 1438150 w 2347378"/>
                      <a:gd name="connsiteY29" fmla="*/ 5990698 h 6098912"/>
                      <a:gd name="connsiteX30" fmla="*/ 1251484 w 2347378"/>
                      <a:gd name="connsiteY30" fmla="*/ 5917655 h 6098912"/>
                      <a:gd name="connsiteX31" fmla="*/ 1240663 w 2347378"/>
                      <a:gd name="connsiteY31" fmla="*/ 5758040 h 6098912"/>
                      <a:gd name="connsiteX32" fmla="*/ 1200083 w 2347378"/>
                      <a:gd name="connsiteY32" fmla="*/ 5674175 h 6098912"/>
                      <a:gd name="connsiteX33" fmla="*/ 1197376 w 2347378"/>
                      <a:gd name="connsiteY33" fmla="*/ 5463160 h 6098912"/>
                      <a:gd name="connsiteX34" fmla="*/ 1156798 w 2347378"/>
                      <a:gd name="connsiteY34" fmla="*/ 5092530 h 6098912"/>
                      <a:gd name="connsiteX35" fmla="*/ 959309 w 2347378"/>
                      <a:gd name="connsiteY35" fmla="*/ 3815616 h 6098912"/>
                      <a:gd name="connsiteX36" fmla="*/ 962014 w 2347378"/>
                      <a:gd name="connsiteY36" fmla="*/ 4738133 h 6098912"/>
                      <a:gd name="connsiteX37" fmla="*/ 106679 w 2347378"/>
                      <a:gd name="connsiteY37" fmla="*/ 2510750 h 6098912"/>
                      <a:gd name="connsiteX38" fmla="*/ 0 w 2347378"/>
                      <a:gd name="connsiteY38" fmla="*/ 758148 h 6098912"/>
                      <a:gd name="connsiteX39" fmla="*/ 78105 w 2347378"/>
                      <a:gd name="connsiteY39" fmla="*/ 403818 h 6098912"/>
                      <a:gd name="connsiteX40" fmla="*/ 209549 w 2347378"/>
                      <a:gd name="connsiteY40" fmla="*/ 300950 h 6098912"/>
                      <a:gd name="connsiteX0" fmla="*/ 203834 w 2341663"/>
                      <a:gd name="connsiteY0" fmla="*/ 300950 h 6098912"/>
                      <a:gd name="connsiteX1" fmla="*/ 626745 w 2341663"/>
                      <a:gd name="connsiteY1" fmla="*/ 192363 h 6098912"/>
                      <a:gd name="connsiteX2" fmla="*/ 834390 w 2341663"/>
                      <a:gd name="connsiteY2" fmla="*/ 38058 h 6098912"/>
                      <a:gd name="connsiteX3" fmla="*/ 819894 w 2341663"/>
                      <a:gd name="connsiteY3" fmla="*/ 192340 h 6098912"/>
                      <a:gd name="connsiteX4" fmla="*/ 824865 w 2341663"/>
                      <a:gd name="connsiteY4" fmla="*/ 801963 h 6098912"/>
                      <a:gd name="connsiteX5" fmla="*/ 1223326 w 2341663"/>
                      <a:gd name="connsiteY5" fmla="*/ 1096877 h 6098912"/>
                      <a:gd name="connsiteX6" fmla="*/ 1416204 w 2341663"/>
                      <a:gd name="connsiteY6" fmla="*/ 204007 h 6098912"/>
                      <a:gd name="connsiteX7" fmla="*/ 1394561 w 2341663"/>
                      <a:gd name="connsiteY7" fmla="*/ 101205 h 6098912"/>
                      <a:gd name="connsiteX8" fmla="*/ 1305285 w 2341663"/>
                      <a:gd name="connsiteY8" fmla="*/ 9226 h 6098912"/>
                      <a:gd name="connsiteX9" fmla="*/ 1567701 w 2341663"/>
                      <a:gd name="connsiteY9" fmla="*/ 171546 h 6098912"/>
                      <a:gd name="connsiteX10" fmla="*/ 2043388 w 2341663"/>
                      <a:gd name="connsiteY10" fmla="*/ 331610 h 6098912"/>
                      <a:gd name="connsiteX11" fmla="*/ 2200748 w 2341663"/>
                      <a:gd name="connsiteY11" fmla="*/ 488069 h 6098912"/>
                      <a:gd name="connsiteX12" fmla="*/ 2233211 w 2341663"/>
                      <a:gd name="connsiteY12" fmla="*/ 815412 h 6098912"/>
                      <a:gd name="connsiteX13" fmla="*/ 2246738 w 2341663"/>
                      <a:gd name="connsiteY13" fmla="*/ 910099 h 6098912"/>
                      <a:gd name="connsiteX14" fmla="*/ 2249444 w 2341663"/>
                      <a:gd name="connsiteY14" fmla="*/ 999376 h 6098912"/>
                      <a:gd name="connsiteX15" fmla="*/ 2292729 w 2341663"/>
                      <a:gd name="connsiteY15" fmla="*/ 1167105 h 6098912"/>
                      <a:gd name="connsiteX16" fmla="*/ 2319782 w 2341663"/>
                      <a:gd name="connsiteY16" fmla="*/ 1932712 h 6098912"/>
                      <a:gd name="connsiteX17" fmla="*/ 1889184 w 2341663"/>
                      <a:gd name="connsiteY17" fmla="*/ 2221280 h 6098912"/>
                      <a:gd name="connsiteX18" fmla="*/ 1941037 w 2341663"/>
                      <a:gd name="connsiteY18" fmla="*/ 3012137 h 6098912"/>
                      <a:gd name="connsiteX19" fmla="*/ 1813887 w 2341663"/>
                      <a:gd name="connsiteY19" fmla="*/ 3036485 h 6098912"/>
                      <a:gd name="connsiteX20" fmla="*/ 1732727 w 2341663"/>
                      <a:gd name="connsiteY20" fmla="*/ 3769627 h 6098912"/>
                      <a:gd name="connsiteX21" fmla="*/ 1638040 w 2341663"/>
                      <a:gd name="connsiteY21" fmla="*/ 4199775 h 6098912"/>
                      <a:gd name="connsiteX22" fmla="*/ 1651568 w 2341663"/>
                      <a:gd name="connsiteY22" fmla="*/ 5000551 h 6098912"/>
                      <a:gd name="connsiteX23" fmla="*/ 1778717 w 2341663"/>
                      <a:gd name="connsiteY23" fmla="*/ 5841906 h 6098912"/>
                      <a:gd name="connsiteX24" fmla="*/ 1857172 w 2341663"/>
                      <a:gd name="connsiteY24" fmla="*/ 5882486 h 6098912"/>
                      <a:gd name="connsiteX25" fmla="*/ 1946450 w 2341663"/>
                      <a:gd name="connsiteY25" fmla="*/ 6001521 h 6098912"/>
                      <a:gd name="connsiteX26" fmla="*/ 1924806 w 2341663"/>
                      <a:gd name="connsiteY26" fmla="*/ 6063743 h 6098912"/>
                      <a:gd name="connsiteX27" fmla="*/ 1743548 w 2341663"/>
                      <a:gd name="connsiteY27" fmla="*/ 6098912 h 6098912"/>
                      <a:gd name="connsiteX28" fmla="*/ 1546060 w 2341663"/>
                      <a:gd name="connsiteY28" fmla="*/ 6036689 h 6098912"/>
                      <a:gd name="connsiteX29" fmla="*/ 1432435 w 2341663"/>
                      <a:gd name="connsiteY29" fmla="*/ 5990698 h 6098912"/>
                      <a:gd name="connsiteX30" fmla="*/ 1245769 w 2341663"/>
                      <a:gd name="connsiteY30" fmla="*/ 5917655 h 6098912"/>
                      <a:gd name="connsiteX31" fmla="*/ 1234948 w 2341663"/>
                      <a:gd name="connsiteY31" fmla="*/ 5758040 h 6098912"/>
                      <a:gd name="connsiteX32" fmla="*/ 1194368 w 2341663"/>
                      <a:gd name="connsiteY32" fmla="*/ 5674175 h 6098912"/>
                      <a:gd name="connsiteX33" fmla="*/ 1191661 w 2341663"/>
                      <a:gd name="connsiteY33" fmla="*/ 5463160 h 6098912"/>
                      <a:gd name="connsiteX34" fmla="*/ 1151083 w 2341663"/>
                      <a:gd name="connsiteY34" fmla="*/ 5092530 h 6098912"/>
                      <a:gd name="connsiteX35" fmla="*/ 953594 w 2341663"/>
                      <a:gd name="connsiteY35" fmla="*/ 3815616 h 6098912"/>
                      <a:gd name="connsiteX36" fmla="*/ 956299 w 2341663"/>
                      <a:gd name="connsiteY36" fmla="*/ 4738133 h 6098912"/>
                      <a:gd name="connsiteX37" fmla="*/ 100964 w 2341663"/>
                      <a:gd name="connsiteY37" fmla="*/ 2510750 h 6098912"/>
                      <a:gd name="connsiteX38" fmla="*/ 0 w 2341663"/>
                      <a:gd name="connsiteY38" fmla="*/ 723858 h 6098912"/>
                      <a:gd name="connsiteX39" fmla="*/ 72390 w 2341663"/>
                      <a:gd name="connsiteY39" fmla="*/ 403818 h 6098912"/>
                      <a:gd name="connsiteX40" fmla="*/ 203834 w 2341663"/>
                      <a:gd name="connsiteY40" fmla="*/ 300950 h 6098912"/>
                      <a:gd name="connsiteX0" fmla="*/ 203834 w 2341663"/>
                      <a:gd name="connsiteY0" fmla="*/ 300950 h 6098912"/>
                      <a:gd name="connsiteX1" fmla="*/ 626745 w 2341663"/>
                      <a:gd name="connsiteY1" fmla="*/ 192363 h 6098912"/>
                      <a:gd name="connsiteX2" fmla="*/ 834390 w 2341663"/>
                      <a:gd name="connsiteY2" fmla="*/ 38058 h 6098912"/>
                      <a:gd name="connsiteX3" fmla="*/ 819894 w 2341663"/>
                      <a:gd name="connsiteY3" fmla="*/ 192340 h 6098912"/>
                      <a:gd name="connsiteX4" fmla="*/ 824865 w 2341663"/>
                      <a:gd name="connsiteY4" fmla="*/ 801963 h 6098912"/>
                      <a:gd name="connsiteX5" fmla="*/ 1223326 w 2341663"/>
                      <a:gd name="connsiteY5" fmla="*/ 1096877 h 6098912"/>
                      <a:gd name="connsiteX6" fmla="*/ 1416204 w 2341663"/>
                      <a:gd name="connsiteY6" fmla="*/ 204007 h 6098912"/>
                      <a:gd name="connsiteX7" fmla="*/ 1394561 w 2341663"/>
                      <a:gd name="connsiteY7" fmla="*/ 101205 h 6098912"/>
                      <a:gd name="connsiteX8" fmla="*/ 1305285 w 2341663"/>
                      <a:gd name="connsiteY8" fmla="*/ 9226 h 6098912"/>
                      <a:gd name="connsiteX9" fmla="*/ 1567701 w 2341663"/>
                      <a:gd name="connsiteY9" fmla="*/ 171546 h 6098912"/>
                      <a:gd name="connsiteX10" fmla="*/ 2043388 w 2341663"/>
                      <a:gd name="connsiteY10" fmla="*/ 331610 h 6098912"/>
                      <a:gd name="connsiteX11" fmla="*/ 2200748 w 2341663"/>
                      <a:gd name="connsiteY11" fmla="*/ 488069 h 6098912"/>
                      <a:gd name="connsiteX12" fmla="*/ 2233211 w 2341663"/>
                      <a:gd name="connsiteY12" fmla="*/ 815412 h 6098912"/>
                      <a:gd name="connsiteX13" fmla="*/ 2246738 w 2341663"/>
                      <a:gd name="connsiteY13" fmla="*/ 910099 h 6098912"/>
                      <a:gd name="connsiteX14" fmla="*/ 2249444 w 2341663"/>
                      <a:gd name="connsiteY14" fmla="*/ 999376 h 6098912"/>
                      <a:gd name="connsiteX15" fmla="*/ 2292729 w 2341663"/>
                      <a:gd name="connsiteY15" fmla="*/ 1167105 h 6098912"/>
                      <a:gd name="connsiteX16" fmla="*/ 2319782 w 2341663"/>
                      <a:gd name="connsiteY16" fmla="*/ 1932712 h 6098912"/>
                      <a:gd name="connsiteX17" fmla="*/ 1889184 w 2341663"/>
                      <a:gd name="connsiteY17" fmla="*/ 2221280 h 6098912"/>
                      <a:gd name="connsiteX18" fmla="*/ 1941037 w 2341663"/>
                      <a:gd name="connsiteY18" fmla="*/ 3012137 h 6098912"/>
                      <a:gd name="connsiteX19" fmla="*/ 1813887 w 2341663"/>
                      <a:gd name="connsiteY19" fmla="*/ 3036485 h 6098912"/>
                      <a:gd name="connsiteX20" fmla="*/ 1732727 w 2341663"/>
                      <a:gd name="connsiteY20" fmla="*/ 3769627 h 6098912"/>
                      <a:gd name="connsiteX21" fmla="*/ 1638040 w 2341663"/>
                      <a:gd name="connsiteY21" fmla="*/ 4199775 h 6098912"/>
                      <a:gd name="connsiteX22" fmla="*/ 1651568 w 2341663"/>
                      <a:gd name="connsiteY22" fmla="*/ 5000551 h 6098912"/>
                      <a:gd name="connsiteX23" fmla="*/ 1778717 w 2341663"/>
                      <a:gd name="connsiteY23" fmla="*/ 5841906 h 6098912"/>
                      <a:gd name="connsiteX24" fmla="*/ 1857172 w 2341663"/>
                      <a:gd name="connsiteY24" fmla="*/ 5882486 h 6098912"/>
                      <a:gd name="connsiteX25" fmla="*/ 1946450 w 2341663"/>
                      <a:gd name="connsiteY25" fmla="*/ 6001521 h 6098912"/>
                      <a:gd name="connsiteX26" fmla="*/ 1924806 w 2341663"/>
                      <a:gd name="connsiteY26" fmla="*/ 6063743 h 6098912"/>
                      <a:gd name="connsiteX27" fmla="*/ 1743548 w 2341663"/>
                      <a:gd name="connsiteY27" fmla="*/ 6098912 h 6098912"/>
                      <a:gd name="connsiteX28" fmla="*/ 1546060 w 2341663"/>
                      <a:gd name="connsiteY28" fmla="*/ 6036689 h 6098912"/>
                      <a:gd name="connsiteX29" fmla="*/ 1432435 w 2341663"/>
                      <a:gd name="connsiteY29" fmla="*/ 5990698 h 6098912"/>
                      <a:gd name="connsiteX30" fmla="*/ 1245769 w 2341663"/>
                      <a:gd name="connsiteY30" fmla="*/ 5917655 h 6098912"/>
                      <a:gd name="connsiteX31" fmla="*/ 1234948 w 2341663"/>
                      <a:gd name="connsiteY31" fmla="*/ 5758040 h 6098912"/>
                      <a:gd name="connsiteX32" fmla="*/ 1194368 w 2341663"/>
                      <a:gd name="connsiteY32" fmla="*/ 5674175 h 6098912"/>
                      <a:gd name="connsiteX33" fmla="*/ 1191661 w 2341663"/>
                      <a:gd name="connsiteY33" fmla="*/ 5463160 h 6098912"/>
                      <a:gd name="connsiteX34" fmla="*/ 1151083 w 2341663"/>
                      <a:gd name="connsiteY34" fmla="*/ 5092530 h 6098912"/>
                      <a:gd name="connsiteX35" fmla="*/ 953594 w 2341663"/>
                      <a:gd name="connsiteY35" fmla="*/ 3815616 h 6098912"/>
                      <a:gd name="connsiteX36" fmla="*/ 956299 w 2341663"/>
                      <a:gd name="connsiteY36" fmla="*/ 4738133 h 6098912"/>
                      <a:gd name="connsiteX37" fmla="*/ 100964 w 2341663"/>
                      <a:gd name="connsiteY37" fmla="*/ 2510750 h 6098912"/>
                      <a:gd name="connsiteX38" fmla="*/ 3810 w 2341663"/>
                      <a:gd name="connsiteY38" fmla="*/ 828633 h 6098912"/>
                      <a:gd name="connsiteX39" fmla="*/ 0 w 2341663"/>
                      <a:gd name="connsiteY39" fmla="*/ 723858 h 6098912"/>
                      <a:gd name="connsiteX40" fmla="*/ 72390 w 2341663"/>
                      <a:gd name="connsiteY40" fmla="*/ 403818 h 6098912"/>
                      <a:gd name="connsiteX41" fmla="*/ 203834 w 2341663"/>
                      <a:gd name="connsiteY41" fmla="*/ 300950 h 6098912"/>
                      <a:gd name="connsiteX0" fmla="*/ 215725 w 2353554"/>
                      <a:gd name="connsiteY0" fmla="*/ 300950 h 6098912"/>
                      <a:gd name="connsiteX1" fmla="*/ 638636 w 2353554"/>
                      <a:gd name="connsiteY1" fmla="*/ 192363 h 6098912"/>
                      <a:gd name="connsiteX2" fmla="*/ 846281 w 2353554"/>
                      <a:gd name="connsiteY2" fmla="*/ 38058 h 6098912"/>
                      <a:gd name="connsiteX3" fmla="*/ 831785 w 2353554"/>
                      <a:gd name="connsiteY3" fmla="*/ 192340 h 6098912"/>
                      <a:gd name="connsiteX4" fmla="*/ 836756 w 2353554"/>
                      <a:gd name="connsiteY4" fmla="*/ 801963 h 6098912"/>
                      <a:gd name="connsiteX5" fmla="*/ 1235217 w 2353554"/>
                      <a:gd name="connsiteY5" fmla="*/ 1096877 h 6098912"/>
                      <a:gd name="connsiteX6" fmla="*/ 1428095 w 2353554"/>
                      <a:gd name="connsiteY6" fmla="*/ 204007 h 6098912"/>
                      <a:gd name="connsiteX7" fmla="*/ 1406452 w 2353554"/>
                      <a:gd name="connsiteY7" fmla="*/ 101205 h 6098912"/>
                      <a:gd name="connsiteX8" fmla="*/ 1317176 w 2353554"/>
                      <a:gd name="connsiteY8" fmla="*/ 9226 h 6098912"/>
                      <a:gd name="connsiteX9" fmla="*/ 1579592 w 2353554"/>
                      <a:gd name="connsiteY9" fmla="*/ 171546 h 6098912"/>
                      <a:gd name="connsiteX10" fmla="*/ 2055279 w 2353554"/>
                      <a:gd name="connsiteY10" fmla="*/ 331610 h 6098912"/>
                      <a:gd name="connsiteX11" fmla="*/ 2212639 w 2353554"/>
                      <a:gd name="connsiteY11" fmla="*/ 488069 h 6098912"/>
                      <a:gd name="connsiteX12" fmla="*/ 2245102 w 2353554"/>
                      <a:gd name="connsiteY12" fmla="*/ 815412 h 6098912"/>
                      <a:gd name="connsiteX13" fmla="*/ 2258629 w 2353554"/>
                      <a:gd name="connsiteY13" fmla="*/ 910099 h 6098912"/>
                      <a:gd name="connsiteX14" fmla="*/ 2261335 w 2353554"/>
                      <a:gd name="connsiteY14" fmla="*/ 999376 h 6098912"/>
                      <a:gd name="connsiteX15" fmla="*/ 2304620 w 2353554"/>
                      <a:gd name="connsiteY15" fmla="*/ 1167105 h 6098912"/>
                      <a:gd name="connsiteX16" fmla="*/ 2331673 w 2353554"/>
                      <a:gd name="connsiteY16" fmla="*/ 1932712 h 6098912"/>
                      <a:gd name="connsiteX17" fmla="*/ 1901075 w 2353554"/>
                      <a:gd name="connsiteY17" fmla="*/ 2221280 h 6098912"/>
                      <a:gd name="connsiteX18" fmla="*/ 1952928 w 2353554"/>
                      <a:gd name="connsiteY18" fmla="*/ 3012137 h 6098912"/>
                      <a:gd name="connsiteX19" fmla="*/ 1825778 w 2353554"/>
                      <a:gd name="connsiteY19" fmla="*/ 3036485 h 6098912"/>
                      <a:gd name="connsiteX20" fmla="*/ 1744618 w 2353554"/>
                      <a:gd name="connsiteY20" fmla="*/ 3769627 h 6098912"/>
                      <a:gd name="connsiteX21" fmla="*/ 1649931 w 2353554"/>
                      <a:gd name="connsiteY21" fmla="*/ 4199775 h 6098912"/>
                      <a:gd name="connsiteX22" fmla="*/ 1663459 w 2353554"/>
                      <a:gd name="connsiteY22" fmla="*/ 5000551 h 6098912"/>
                      <a:gd name="connsiteX23" fmla="*/ 1790608 w 2353554"/>
                      <a:gd name="connsiteY23" fmla="*/ 5841906 h 6098912"/>
                      <a:gd name="connsiteX24" fmla="*/ 1869063 w 2353554"/>
                      <a:gd name="connsiteY24" fmla="*/ 5882486 h 6098912"/>
                      <a:gd name="connsiteX25" fmla="*/ 1958341 w 2353554"/>
                      <a:gd name="connsiteY25" fmla="*/ 6001521 h 6098912"/>
                      <a:gd name="connsiteX26" fmla="*/ 1936697 w 2353554"/>
                      <a:gd name="connsiteY26" fmla="*/ 6063743 h 6098912"/>
                      <a:gd name="connsiteX27" fmla="*/ 1755439 w 2353554"/>
                      <a:gd name="connsiteY27" fmla="*/ 6098912 h 6098912"/>
                      <a:gd name="connsiteX28" fmla="*/ 1557951 w 2353554"/>
                      <a:gd name="connsiteY28" fmla="*/ 6036689 h 6098912"/>
                      <a:gd name="connsiteX29" fmla="*/ 1444326 w 2353554"/>
                      <a:gd name="connsiteY29" fmla="*/ 5990698 h 6098912"/>
                      <a:gd name="connsiteX30" fmla="*/ 1257660 w 2353554"/>
                      <a:gd name="connsiteY30" fmla="*/ 5917655 h 6098912"/>
                      <a:gd name="connsiteX31" fmla="*/ 1246839 w 2353554"/>
                      <a:gd name="connsiteY31" fmla="*/ 5758040 h 6098912"/>
                      <a:gd name="connsiteX32" fmla="*/ 1206259 w 2353554"/>
                      <a:gd name="connsiteY32" fmla="*/ 5674175 h 6098912"/>
                      <a:gd name="connsiteX33" fmla="*/ 1203552 w 2353554"/>
                      <a:gd name="connsiteY33" fmla="*/ 5463160 h 6098912"/>
                      <a:gd name="connsiteX34" fmla="*/ 1162974 w 2353554"/>
                      <a:gd name="connsiteY34" fmla="*/ 5092530 h 6098912"/>
                      <a:gd name="connsiteX35" fmla="*/ 965485 w 2353554"/>
                      <a:gd name="connsiteY35" fmla="*/ 3815616 h 6098912"/>
                      <a:gd name="connsiteX36" fmla="*/ 968190 w 2353554"/>
                      <a:gd name="connsiteY36" fmla="*/ 4738133 h 6098912"/>
                      <a:gd name="connsiteX37" fmla="*/ 112855 w 2353554"/>
                      <a:gd name="connsiteY37" fmla="*/ 2510750 h 6098912"/>
                      <a:gd name="connsiteX38" fmla="*/ 15701 w 2353554"/>
                      <a:gd name="connsiteY38" fmla="*/ 828633 h 6098912"/>
                      <a:gd name="connsiteX39" fmla="*/ 11891 w 2353554"/>
                      <a:gd name="connsiteY39" fmla="*/ 723858 h 6098912"/>
                      <a:gd name="connsiteX40" fmla="*/ 84281 w 2353554"/>
                      <a:gd name="connsiteY40" fmla="*/ 403818 h 6098912"/>
                      <a:gd name="connsiteX41" fmla="*/ 215725 w 2353554"/>
                      <a:gd name="connsiteY41" fmla="*/ 300950 h 6098912"/>
                      <a:gd name="connsiteX0" fmla="*/ 218286 w 2356115"/>
                      <a:gd name="connsiteY0" fmla="*/ 300950 h 6098912"/>
                      <a:gd name="connsiteX1" fmla="*/ 641197 w 2356115"/>
                      <a:gd name="connsiteY1" fmla="*/ 192363 h 6098912"/>
                      <a:gd name="connsiteX2" fmla="*/ 848842 w 2356115"/>
                      <a:gd name="connsiteY2" fmla="*/ 38058 h 6098912"/>
                      <a:gd name="connsiteX3" fmla="*/ 834346 w 2356115"/>
                      <a:gd name="connsiteY3" fmla="*/ 192340 h 6098912"/>
                      <a:gd name="connsiteX4" fmla="*/ 839317 w 2356115"/>
                      <a:gd name="connsiteY4" fmla="*/ 801963 h 6098912"/>
                      <a:gd name="connsiteX5" fmla="*/ 1237778 w 2356115"/>
                      <a:gd name="connsiteY5" fmla="*/ 1096877 h 6098912"/>
                      <a:gd name="connsiteX6" fmla="*/ 1430656 w 2356115"/>
                      <a:gd name="connsiteY6" fmla="*/ 204007 h 6098912"/>
                      <a:gd name="connsiteX7" fmla="*/ 1409013 w 2356115"/>
                      <a:gd name="connsiteY7" fmla="*/ 101205 h 6098912"/>
                      <a:gd name="connsiteX8" fmla="*/ 1319737 w 2356115"/>
                      <a:gd name="connsiteY8" fmla="*/ 9226 h 6098912"/>
                      <a:gd name="connsiteX9" fmla="*/ 1582153 w 2356115"/>
                      <a:gd name="connsiteY9" fmla="*/ 171546 h 6098912"/>
                      <a:gd name="connsiteX10" fmla="*/ 2057840 w 2356115"/>
                      <a:gd name="connsiteY10" fmla="*/ 331610 h 6098912"/>
                      <a:gd name="connsiteX11" fmla="*/ 2215200 w 2356115"/>
                      <a:gd name="connsiteY11" fmla="*/ 488069 h 6098912"/>
                      <a:gd name="connsiteX12" fmla="*/ 2247663 w 2356115"/>
                      <a:gd name="connsiteY12" fmla="*/ 815412 h 6098912"/>
                      <a:gd name="connsiteX13" fmla="*/ 2261190 w 2356115"/>
                      <a:gd name="connsiteY13" fmla="*/ 910099 h 6098912"/>
                      <a:gd name="connsiteX14" fmla="*/ 2263896 w 2356115"/>
                      <a:gd name="connsiteY14" fmla="*/ 999376 h 6098912"/>
                      <a:gd name="connsiteX15" fmla="*/ 2307181 w 2356115"/>
                      <a:gd name="connsiteY15" fmla="*/ 1167105 h 6098912"/>
                      <a:gd name="connsiteX16" fmla="*/ 2334234 w 2356115"/>
                      <a:gd name="connsiteY16" fmla="*/ 1932712 h 6098912"/>
                      <a:gd name="connsiteX17" fmla="*/ 1903636 w 2356115"/>
                      <a:gd name="connsiteY17" fmla="*/ 2221280 h 6098912"/>
                      <a:gd name="connsiteX18" fmla="*/ 1955489 w 2356115"/>
                      <a:gd name="connsiteY18" fmla="*/ 3012137 h 6098912"/>
                      <a:gd name="connsiteX19" fmla="*/ 1828339 w 2356115"/>
                      <a:gd name="connsiteY19" fmla="*/ 3036485 h 6098912"/>
                      <a:gd name="connsiteX20" fmla="*/ 1747179 w 2356115"/>
                      <a:gd name="connsiteY20" fmla="*/ 3769627 h 6098912"/>
                      <a:gd name="connsiteX21" fmla="*/ 1652492 w 2356115"/>
                      <a:gd name="connsiteY21" fmla="*/ 4199775 h 6098912"/>
                      <a:gd name="connsiteX22" fmla="*/ 1666020 w 2356115"/>
                      <a:gd name="connsiteY22" fmla="*/ 5000551 h 6098912"/>
                      <a:gd name="connsiteX23" fmla="*/ 1793169 w 2356115"/>
                      <a:gd name="connsiteY23" fmla="*/ 5841906 h 6098912"/>
                      <a:gd name="connsiteX24" fmla="*/ 1871624 w 2356115"/>
                      <a:gd name="connsiteY24" fmla="*/ 5882486 h 6098912"/>
                      <a:gd name="connsiteX25" fmla="*/ 1960902 w 2356115"/>
                      <a:gd name="connsiteY25" fmla="*/ 6001521 h 6098912"/>
                      <a:gd name="connsiteX26" fmla="*/ 1939258 w 2356115"/>
                      <a:gd name="connsiteY26" fmla="*/ 6063743 h 6098912"/>
                      <a:gd name="connsiteX27" fmla="*/ 1758000 w 2356115"/>
                      <a:gd name="connsiteY27" fmla="*/ 6098912 h 6098912"/>
                      <a:gd name="connsiteX28" fmla="*/ 1560512 w 2356115"/>
                      <a:gd name="connsiteY28" fmla="*/ 6036689 h 6098912"/>
                      <a:gd name="connsiteX29" fmla="*/ 1446887 w 2356115"/>
                      <a:gd name="connsiteY29" fmla="*/ 5990698 h 6098912"/>
                      <a:gd name="connsiteX30" fmla="*/ 1260221 w 2356115"/>
                      <a:gd name="connsiteY30" fmla="*/ 5917655 h 6098912"/>
                      <a:gd name="connsiteX31" fmla="*/ 1249400 w 2356115"/>
                      <a:gd name="connsiteY31" fmla="*/ 5758040 h 6098912"/>
                      <a:gd name="connsiteX32" fmla="*/ 1208820 w 2356115"/>
                      <a:gd name="connsiteY32" fmla="*/ 5674175 h 6098912"/>
                      <a:gd name="connsiteX33" fmla="*/ 1206113 w 2356115"/>
                      <a:gd name="connsiteY33" fmla="*/ 5463160 h 6098912"/>
                      <a:gd name="connsiteX34" fmla="*/ 1165535 w 2356115"/>
                      <a:gd name="connsiteY34" fmla="*/ 5092530 h 6098912"/>
                      <a:gd name="connsiteX35" fmla="*/ 968046 w 2356115"/>
                      <a:gd name="connsiteY35" fmla="*/ 3815616 h 6098912"/>
                      <a:gd name="connsiteX36" fmla="*/ 970751 w 2356115"/>
                      <a:gd name="connsiteY36" fmla="*/ 4738133 h 6098912"/>
                      <a:gd name="connsiteX37" fmla="*/ 115416 w 2356115"/>
                      <a:gd name="connsiteY37" fmla="*/ 2510750 h 6098912"/>
                      <a:gd name="connsiteX38" fmla="*/ 18262 w 2356115"/>
                      <a:gd name="connsiteY38" fmla="*/ 828633 h 6098912"/>
                      <a:gd name="connsiteX39" fmla="*/ 14452 w 2356115"/>
                      <a:gd name="connsiteY39" fmla="*/ 723858 h 6098912"/>
                      <a:gd name="connsiteX40" fmla="*/ 86842 w 2356115"/>
                      <a:gd name="connsiteY40" fmla="*/ 403818 h 6098912"/>
                      <a:gd name="connsiteX41" fmla="*/ 218286 w 2356115"/>
                      <a:gd name="connsiteY41" fmla="*/ 300950 h 6098912"/>
                      <a:gd name="connsiteX0" fmla="*/ 218286 w 2356115"/>
                      <a:gd name="connsiteY0" fmla="*/ 300950 h 6098912"/>
                      <a:gd name="connsiteX1" fmla="*/ 641197 w 2356115"/>
                      <a:gd name="connsiteY1" fmla="*/ 192363 h 6098912"/>
                      <a:gd name="connsiteX2" fmla="*/ 848842 w 2356115"/>
                      <a:gd name="connsiteY2" fmla="*/ 38058 h 6098912"/>
                      <a:gd name="connsiteX3" fmla="*/ 834346 w 2356115"/>
                      <a:gd name="connsiteY3" fmla="*/ 192340 h 6098912"/>
                      <a:gd name="connsiteX4" fmla="*/ 839317 w 2356115"/>
                      <a:gd name="connsiteY4" fmla="*/ 801963 h 6098912"/>
                      <a:gd name="connsiteX5" fmla="*/ 1237778 w 2356115"/>
                      <a:gd name="connsiteY5" fmla="*/ 1096877 h 6098912"/>
                      <a:gd name="connsiteX6" fmla="*/ 1430656 w 2356115"/>
                      <a:gd name="connsiteY6" fmla="*/ 204007 h 6098912"/>
                      <a:gd name="connsiteX7" fmla="*/ 1409013 w 2356115"/>
                      <a:gd name="connsiteY7" fmla="*/ 101205 h 6098912"/>
                      <a:gd name="connsiteX8" fmla="*/ 1319737 w 2356115"/>
                      <a:gd name="connsiteY8" fmla="*/ 9226 h 6098912"/>
                      <a:gd name="connsiteX9" fmla="*/ 1582153 w 2356115"/>
                      <a:gd name="connsiteY9" fmla="*/ 171546 h 6098912"/>
                      <a:gd name="connsiteX10" fmla="*/ 2057840 w 2356115"/>
                      <a:gd name="connsiteY10" fmla="*/ 331610 h 6098912"/>
                      <a:gd name="connsiteX11" fmla="*/ 2215200 w 2356115"/>
                      <a:gd name="connsiteY11" fmla="*/ 488069 h 6098912"/>
                      <a:gd name="connsiteX12" fmla="*/ 2247663 w 2356115"/>
                      <a:gd name="connsiteY12" fmla="*/ 815412 h 6098912"/>
                      <a:gd name="connsiteX13" fmla="*/ 2261190 w 2356115"/>
                      <a:gd name="connsiteY13" fmla="*/ 910099 h 6098912"/>
                      <a:gd name="connsiteX14" fmla="*/ 2263896 w 2356115"/>
                      <a:gd name="connsiteY14" fmla="*/ 999376 h 6098912"/>
                      <a:gd name="connsiteX15" fmla="*/ 2307181 w 2356115"/>
                      <a:gd name="connsiteY15" fmla="*/ 1167105 h 6098912"/>
                      <a:gd name="connsiteX16" fmla="*/ 2334234 w 2356115"/>
                      <a:gd name="connsiteY16" fmla="*/ 1932712 h 6098912"/>
                      <a:gd name="connsiteX17" fmla="*/ 1903636 w 2356115"/>
                      <a:gd name="connsiteY17" fmla="*/ 2221280 h 6098912"/>
                      <a:gd name="connsiteX18" fmla="*/ 1955489 w 2356115"/>
                      <a:gd name="connsiteY18" fmla="*/ 3012137 h 6098912"/>
                      <a:gd name="connsiteX19" fmla="*/ 1828339 w 2356115"/>
                      <a:gd name="connsiteY19" fmla="*/ 3036485 h 6098912"/>
                      <a:gd name="connsiteX20" fmla="*/ 1747179 w 2356115"/>
                      <a:gd name="connsiteY20" fmla="*/ 3769627 h 6098912"/>
                      <a:gd name="connsiteX21" fmla="*/ 1652492 w 2356115"/>
                      <a:gd name="connsiteY21" fmla="*/ 4199775 h 6098912"/>
                      <a:gd name="connsiteX22" fmla="*/ 1666020 w 2356115"/>
                      <a:gd name="connsiteY22" fmla="*/ 5000551 h 6098912"/>
                      <a:gd name="connsiteX23" fmla="*/ 1793169 w 2356115"/>
                      <a:gd name="connsiteY23" fmla="*/ 5841906 h 6098912"/>
                      <a:gd name="connsiteX24" fmla="*/ 1871624 w 2356115"/>
                      <a:gd name="connsiteY24" fmla="*/ 5882486 h 6098912"/>
                      <a:gd name="connsiteX25" fmla="*/ 1960902 w 2356115"/>
                      <a:gd name="connsiteY25" fmla="*/ 6001521 h 6098912"/>
                      <a:gd name="connsiteX26" fmla="*/ 1939258 w 2356115"/>
                      <a:gd name="connsiteY26" fmla="*/ 6063743 h 6098912"/>
                      <a:gd name="connsiteX27" fmla="*/ 1758000 w 2356115"/>
                      <a:gd name="connsiteY27" fmla="*/ 6098912 h 6098912"/>
                      <a:gd name="connsiteX28" fmla="*/ 1560512 w 2356115"/>
                      <a:gd name="connsiteY28" fmla="*/ 6036689 h 6098912"/>
                      <a:gd name="connsiteX29" fmla="*/ 1446887 w 2356115"/>
                      <a:gd name="connsiteY29" fmla="*/ 5990698 h 6098912"/>
                      <a:gd name="connsiteX30" fmla="*/ 1260221 w 2356115"/>
                      <a:gd name="connsiteY30" fmla="*/ 5917655 h 6098912"/>
                      <a:gd name="connsiteX31" fmla="*/ 1249400 w 2356115"/>
                      <a:gd name="connsiteY31" fmla="*/ 5758040 h 6098912"/>
                      <a:gd name="connsiteX32" fmla="*/ 1208820 w 2356115"/>
                      <a:gd name="connsiteY32" fmla="*/ 5674175 h 6098912"/>
                      <a:gd name="connsiteX33" fmla="*/ 1206113 w 2356115"/>
                      <a:gd name="connsiteY33" fmla="*/ 5463160 h 6098912"/>
                      <a:gd name="connsiteX34" fmla="*/ 1165535 w 2356115"/>
                      <a:gd name="connsiteY34" fmla="*/ 5092530 h 6098912"/>
                      <a:gd name="connsiteX35" fmla="*/ 968046 w 2356115"/>
                      <a:gd name="connsiteY35" fmla="*/ 3815616 h 6098912"/>
                      <a:gd name="connsiteX36" fmla="*/ 970751 w 2356115"/>
                      <a:gd name="connsiteY36" fmla="*/ 4738133 h 6098912"/>
                      <a:gd name="connsiteX37" fmla="*/ 115416 w 2356115"/>
                      <a:gd name="connsiteY37" fmla="*/ 2510750 h 6098912"/>
                      <a:gd name="connsiteX38" fmla="*/ 23978 w 2356115"/>
                      <a:gd name="connsiteY38" fmla="*/ 904833 h 6098912"/>
                      <a:gd name="connsiteX39" fmla="*/ 18262 w 2356115"/>
                      <a:gd name="connsiteY39" fmla="*/ 828633 h 6098912"/>
                      <a:gd name="connsiteX40" fmla="*/ 14452 w 2356115"/>
                      <a:gd name="connsiteY40" fmla="*/ 723858 h 6098912"/>
                      <a:gd name="connsiteX41" fmla="*/ 86842 w 2356115"/>
                      <a:gd name="connsiteY41" fmla="*/ 403818 h 6098912"/>
                      <a:gd name="connsiteX42" fmla="*/ 218286 w 2356115"/>
                      <a:gd name="connsiteY42" fmla="*/ 300950 h 6098912"/>
                      <a:gd name="connsiteX0" fmla="*/ 218286 w 2356115"/>
                      <a:gd name="connsiteY0" fmla="*/ 300950 h 6098912"/>
                      <a:gd name="connsiteX1" fmla="*/ 641197 w 2356115"/>
                      <a:gd name="connsiteY1" fmla="*/ 192363 h 6098912"/>
                      <a:gd name="connsiteX2" fmla="*/ 848842 w 2356115"/>
                      <a:gd name="connsiteY2" fmla="*/ 38058 h 6098912"/>
                      <a:gd name="connsiteX3" fmla="*/ 834346 w 2356115"/>
                      <a:gd name="connsiteY3" fmla="*/ 192340 h 6098912"/>
                      <a:gd name="connsiteX4" fmla="*/ 839317 w 2356115"/>
                      <a:gd name="connsiteY4" fmla="*/ 801963 h 6098912"/>
                      <a:gd name="connsiteX5" fmla="*/ 1237778 w 2356115"/>
                      <a:gd name="connsiteY5" fmla="*/ 1096877 h 6098912"/>
                      <a:gd name="connsiteX6" fmla="*/ 1430656 w 2356115"/>
                      <a:gd name="connsiteY6" fmla="*/ 204007 h 6098912"/>
                      <a:gd name="connsiteX7" fmla="*/ 1409013 w 2356115"/>
                      <a:gd name="connsiteY7" fmla="*/ 101205 h 6098912"/>
                      <a:gd name="connsiteX8" fmla="*/ 1319737 w 2356115"/>
                      <a:gd name="connsiteY8" fmla="*/ 9226 h 6098912"/>
                      <a:gd name="connsiteX9" fmla="*/ 1582153 w 2356115"/>
                      <a:gd name="connsiteY9" fmla="*/ 171546 h 6098912"/>
                      <a:gd name="connsiteX10" fmla="*/ 2057840 w 2356115"/>
                      <a:gd name="connsiteY10" fmla="*/ 331610 h 6098912"/>
                      <a:gd name="connsiteX11" fmla="*/ 2215200 w 2356115"/>
                      <a:gd name="connsiteY11" fmla="*/ 488069 h 6098912"/>
                      <a:gd name="connsiteX12" fmla="*/ 2247663 w 2356115"/>
                      <a:gd name="connsiteY12" fmla="*/ 815412 h 6098912"/>
                      <a:gd name="connsiteX13" fmla="*/ 2261190 w 2356115"/>
                      <a:gd name="connsiteY13" fmla="*/ 910099 h 6098912"/>
                      <a:gd name="connsiteX14" fmla="*/ 2263896 w 2356115"/>
                      <a:gd name="connsiteY14" fmla="*/ 999376 h 6098912"/>
                      <a:gd name="connsiteX15" fmla="*/ 2307181 w 2356115"/>
                      <a:gd name="connsiteY15" fmla="*/ 1167105 h 6098912"/>
                      <a:gd name="connsiteX16" fmla="*/ 2334234 w 2356115"/>
                      <a:gd name="connsiteY16" fmla="*/ 1932712 h 6098912"/>
                      <a:gd name="connsiteX17" fmla="*/ 1903636 w 2356115"/>
                      <a:gd name="connsiteY17" fmla="*/ 2221280 h 6098912"/>
                      <a:gd name="connsiteX18" fmla="*/ 1955489 w 2356115"/>
                      <a:gd name="connsiteY18" fmla="*/ 3012137 h 6098912"/>
                      <a:gd name="connsiteX19" fmla="*/ 1828339 w 2356115"/>
                      <a:gd name="connsiteY19" fmla="*/ 3036485 h 6098912"/>
                      <a:gd name="connsiteX20" fmla="*/ 1747179 w 2356115"/>
                      <a:gd name="connsiteY20" fmla="*/ 3769627 h 6098912"/>
                      <a:gd name="connsiteX21" fmla="*/ 1652492 w 2356115"/>
                      <a:gd name="connsiteY21" fmla="*/ 4199775 h 6098912"/>
                      <a:gd name="connsiteX22" fmla="*/ 1666020 w 2356115"/>
                      <a:gd name="connsiteY22" fmla="*/ 5000551 h 6098912"/>
                      <a:gd name="connsiteX23" fmla="*/ 1793169 w 2356115"/>
                      <a:gd name="connsiteY23" fmla="*/ 5841906 h 6098912"/>
                      <a:gd name="connsiteX24" fmla="*/ 1871624 w 2356115"/>
                      <a:gd name="connsiteY24" fmla="*/ 5882486 h 6098912"/>
                      <a:gd name="connsiteX25" fmla="*/ 1960902 w 2356115"/>
                      <a:gd name="connsiteY25" fmla="*/ 6001521 h 6098912"/>
                      <a:gd name="connsiteX26" fmla="*/ 1939258 w 2356115"/>
                      <a:gd name="connsiteY26" fmla="*/ 6063743 h 6098912"/>
                      <a:gd name="connsiteX27" fmla="*/ 1758000 w 2356115"/>
                      <a:gd name="connsiteY27" fmla="*/ 6098912 h 6098912"/>
                      <a:gd name="connsiteX28" fmla="*/ 1560512 w 2356115"/>
                      <a:gd name="connsiteY28" fmla="*/ 6036689 h 6098912"/>
                      <a:gd name="connsiteX29" fmla="*/ 1446887 w 2356115"/>
                      <a:gd name="connsiteY29" fmla="*/ 5990698 h 6098912"/>
                      <a:gd name="connsiteX30" fmla="*/ 1260221 w 2356115"/>
                      <a:gd name="connsiteY30" fmla="*/ 5917655 h 6098912"/>
                      <a:gd name="connsiteX31" fmla="*/ 1249400 w 2356115"/>
                      <a:gd name="connsiteY31" fmla="*/ 5758040 h 6098912"/>
                      <a:gd name="connsiteX32" fmla="*/ 1208820 w 2356115"/>
                      <a:gd name="connsiteY32" fmla="*/ 5674175 h 6098912"/>
                      <a:gd name="connsiteX33" fmla="*/ 1206113 w 2356115"/>
                      <a:gd name="connsiteY33" fmla="*/ 5463160 h 6098912"/>
                      <a:gd name="connsiteX34" fmla="*/ 1165535 w 2356115"/>
                      <a:gd name="connsiteY34" fmla="*/ 5092530 h 6098912"/>
                      <a:gd name="connsiteX35" fmla="*/ 968046 w 2356115"/>
                      <a:gd name="connsiteY35" fmla="*/ 3815616 h 6098912"/>
                      <a:gd name="connsiteX36" fmla="*/ 970751 w 2356115"/>
                      <a:gd name="connsiteY36" fmla="*/ 4738133 h 6098912"/>
                      <a:gd name="connsiteX37" fmla="*/ 115416 w 2356115"/>
                      <a:gd name="connsiteY37" fmla="*/ 2510750 h 6098912"/>
                      <a:gd name="connsiteX38" fmla="*/ 3023 w 2356115"/>
                      <a:gd name="connsiteY38" fmla="*/ 904833 h 6098912"/>
                      <a:gd name="connsiteX39" fmla="*/ 18262 w 2356115"/>
                      <a:gd name="connsiteY39" fmla="*/ 828633 h 6098912"/>
                      <a:gd name="connsiteX40" fmla="*/ 14452 w 2356115"/>
                      <a:gd name="connsiteY40" fmla="*/ 723858 h 6098912"/>
                      <a:gd name="connsiteX41" fmla="*/ 86842 w 2356115"/>
                      <a:gd name="connsiteY41" fmla="*/ 403818 h 6098912"/>
                      <a:gd name="connsiteX42" fmla="*/ 218286 w 2356115"/>
                      <a:gd name="connsiteY42" fmla="*/ 300950 h 6098912"/>
                      <a:gd name="connsiteX0" fmla="*/ 242615 w 2380444"/>
                      <a:gd name="connsiteY0" fmla="*/ 300950 h 6098912"/>
                      <a:gd name="connsiteX1" fmla="*/ 665526 w 2380444"/>
                      <a:gd name="connsiteY1" fmla="*/ 192363 h 6098912"/>
                      <a:gd name="connsiteX2" fmla="*/ 873171 w 2380444"/>
                      <a:gd name="connsiteY2" fmla="*/ 38058 h 6098912"/>
                      <a:gd name="connsiteX3" fmla="*/ 858675 w 2380444"/>
                      <a:gd name="connsiteY3" fmla="*/ 192340 h 6098912"/>
                      <a:gd name="connsiteX4" fmla="*/ 863646 w 2380444"/>
                      <a:gd name="connsiteY4" fmla="*/ 801963 h 6098912"/>
                      <a:gd name="connsiteX5" fmla="*/ 1262107 w 2380444"/>
                      <a:gd name="connsiteY5" fmla="*/ 1096877 h 6098912"/>
                      <a:gd name="connsiteX6" fmla="*/ 1454985 w 2380444"/>
                      <a:gd name="connsiteY6" fmla="*/ 204007 h 6098912"/>
                      <a:gd name="connsiteX7" fmla="*/ 1433342 w 2380444"/>
                      <a:gd name="connsiteY7" fmla="*/ 101205 h 6098912"/>
                      <a:gd name="connsiteX8" fmla="*/ 1344066 w 2380444"/>
                      <a:gd name="connsiteY8" fmla="*/ 9226 h 6098912"/>
                      <a:gd name="connsiteX9" fmla="*/ 1606482 w 2380444"/>
                      <a:gd name="connsiteY9" fmla="*/ 171546 h 6098912"/>
                      <a:gd name="connsiteX10" fmla="*/ 2082169 w 2380444"/>
                      <a:gd name="connsiteY10" fmla="*/ 331610 h 6098912"/>
                      <a:gd name="connsiteX11" fmla="*/ 2239529 w 2380444"/>
                      <a:gd name="connsiteY11" fmla="*/ 488069 h 6098912"/>
                      <a:gd name="connsiteX12" fmla="*/ 2271992 w 2380444"/>
                      <a:gd name="connsiteY12" fmla="*/ 815412 h 6098912"/>
                      <a:gd name="connsiteX13" fmla="*/ 2285519 w 2380444"/>
                      <a:gd name="connsiteY13" fmla="*/ 910099 h 6098912"/>
                      <a:gd name="connsiteX14" fmla="*/ 2288225 w 2380444"/>
                      <a:gd name="connsiteY14" fmla="*/ 999376 h 6098912"/>
                      <a:gd name="connsiteX15" fmla="*/ 2331510 w 2380444"/>
                      <a:gd name="connsiteY15" fmla="*/ 1167105 h 6098912"/>
                      <a:gd name="connsiteX16" fmla="*/ 2358563 w 2380444"/>
                      <a:gd name="connsiteY16" fmla="*/ 1932712 h 6098912"/>
                      <a:gd name="connsiteX17" fmla="*/ 1927965 w 2380444"/>
                      <a:gd name="connsiteY17" fmla="*/ 2221280 h 6098912"/>
                      <a:gd name="connsiteX18" fmla="*/ 1979818 w 2380444"/>
                      <a:gd name="connsiteY18" fmla="*/ 3012137 h 6098912"/>
                      <a:gd name="connsiteX19" fmla="*/ 1852668 w 2380444"/>
                      <a:gd name="connsiteY19" fmla="*/ 3036485 h 6098912"/>
                      <a:gd name="connsiteX20" fmla="*/ 1771508 w 2380444"/>
                      <a:gd name="connsiteY20" fmla="*/ 3769627 h 6098912"/>
                      <a:gd name="connsiteX21" fmla="*/ 1676821 w 2380444"/>
                      <a:gd name="connsiteY21" fmla="*/ 4199775 h 6098912"/>
                      <a:gd name="connsiteX22" fmla="*/ 1690349 w 2380444"/>
                      <a:gd name="connsiteY22" fmla="*/ 5000551 h 6098912"/>
                      <a:gd name="connsiteX23" fmla="*/ 1817498 w 2380444"/>
                      <a:gd name="connsiteY23" fmla="*/ 5841906 h 6098912"/>
                      <a:gd name="connsiteX24" fmla="*/ 1895953 w 2380444"/>
                      <a:gd name="connsiteY24" fmla="*/ 5882486 h 6098912"/>
                      <a:gd name="connsiteX25" fmla="*/ 1985231 w 2380444"/>
                      <a:gd name="connsiteY25" fmla="*/ 6001521 h 6098912"/>
                      <a:gd name="connsiteX26" fmla="*/ 1963587 w 2380444"/>
                      <a:gd name="connsiteY26" fmla="*/ 6063743 h 6098912"/>
                      <a:gd name="connsiteX27" fmla="*/ 1782329 w 2380444"/>
                      <a:gd name="connsiteY27" fmla="*/ 6098912 h 6098912"/>
                      <a:gd name="connsiteX28" fmla="*/ 1584841 w 2380444"/>
                      <a:gd name="connsiteY28" fmla="*/ 6036689 h 6098912"/>
                      <a:gd name="connsiteX29" fmla="*/ 1471216 w 2380444"/>
                      <a:gd name="connsiteY29" fmla="*/ 5990698 h 6098912"/>
                      <a:gd name="connsiteX30" fmla="*/ 1284550 w 2380444"/>
                      <a:gd name="connsiteY30" fmla="*/ 5917655 h 6098912"/>
                      <a:gd name="connsiteX31" fmla="*/ 1273729 w 2380444"/>
                      <a:gd name="connsiteY31" fmla="*/ 5758040 h 6098912"/>
                      <a:gd name="connsiteX32" fmla="*/ 1233149 w 2380444"/>
                      <a:gd name="connsiteY32" fmla="*/ 5674175 h 6098912"/>
                      <a:gd name="connsiteX33" fmla="*/ 1230442 w 2380444"/>
                      <a:gd name="connsiteY33" fmla="*/ 5463160 h 6098912"/>
                      <a:gd name="connsiteX34" fmla="*/ 1189864 w 2380444"/>
                      <a:gd name="connsiteY34" fmla="*/ 5092530 h 6098912"/>
                      <a:gd name="connsiteX35" fmla="*/ 992375 w 2380444"/>
                      <a:gd name="connsiteY35" fmla="*/ 3815616 h 6098912"/>
                      <a:gd name="connsiteX36" fmla="*/ 995080 w 2380444"/>
                      <a:gd name="connsiteY36" fmla="*/ 4738133 h 6098912"/>
                      <a:gd name="connsiteX37" fmla="*/ 139745 w 2380444"/>
                      <a:gd name="connsiteY37" fmla="*/ 2510750 h 6098912"/>
                      <a:gd name="connsiteX38" fmla="*/ 27352 w 2380444"/>
                      <a:gd name="connsiteY38" fmla="*/ 904833 h 6098912"/>
                      <a:gd name="connsiteX39" fmla="*/ 42591 w 2380444"/>
                      <a:gd name="connsiteY39" fmla="*/ 828633 h 6098912"/>
                      <a:gd name="connsiteX40" fmla="*/ 38781 w 2380444"/>
                      <a:gd name="connsiteY40" fmla="*/ 723858 h 6098912"/>
                      <a:gd name="connsiteX41" fmla="*/ 111171 w 2380444"/>
                      <a:gd name="connsiteY41" fmla="*/ 403818 h 6098912"/>
                      <a:gd name="connsiteX42" fmla="*/ 242615 w 2380444"/>
                      <a:gd name="connsiteY42" fmla="*/ 300950 h 6098912"/>
                      <a:gd name="connsiteX0" fmla="*/ 241569 w 2379398"/>
                      <a:gd name="connsiteY0" fmla="*/ 300950 h 6098912"/>
                      <a:gd name="connsiteX1" fmla="*/ 664480 w 2379398"/>
                      <a:gd name="connsiteY1" fmla="*/ 192363 h 6098912"/>
                      <a:gd name="connsiteX2" fmla="*/ 872125 w 2379398"/>
                      <a:gd name="connsiteY2" fmla="*/ 38058 h 6098912"/>
                      <a:gd name="connsiteX3" fmla="*/ 857629 w 2379398"/>
                      <a:gd name="connsiteY3" fmla="*/ 192340 h 6098912"/>
                      <a:gd name="connsiteX4" fmla="*/ 862600 w 2379398"/>
                      <a:gd name="connsiteY4" fmla="*/ 801963 h 6098912"/>
                      <a:gd name="connsiteX5" fmla="*/ 1261061 w 2379398"/>
                      <a:gd name="connsiteY5" fmla="*/ 1096877 h 6098912"/>
                      <a:gd name="connsiteX6" fmla="*/ 1453939 w 2379398"/>
                      <a:gd name="connsiteY6" fmla="*/ 204007 h 6098912"/>
                      <a:gd name="connsiteX7" fmla="*/ 1432296 w 2379398"/>
                      <a:gd name="connsiteY7" fmla="*/ 101205 h 6098912"/>
                      <a:gd name="connsiteX8" fmla="*/ 1343020 w 2379398"/>
                      <a:gd name="connsiteY8" fmla="*/ 9226 h 6098912"/>
                      <a:gd name="connsiteX9" fmla="*/ 1605436 w 2379398"/>
                      <a:gd name="connsiteY9" fmla="*/ 171546 h 6098912"/>
                      <a:gd name="connsiteX10" fmla="*/ 2081123 w 2379398"/>
                      <a:gd name="connsiteY10" fmla="*/ 331610 h 6098912"/>
                      <a:gd name="connsiteX11" fmla="*/ 2238483 w 2379398"/>
                      <a:gd name="connsiteY11" fmla="*/ 488069 h 6098912"/>
                      <a:gd name="connsiteX12" fmla="*/ 2270946 w 2379398"/>
                      <a:gd name="connsiteY12" fmla="*/ 815412 h 6098912"/>
                      <a:gd name="connsiteX13" fmla="*/ 2284473 w 2379398"/>
                      <a:gd name="connsiteY13" fmla="*/ 910099 h 6098912"/>
                      <a:gd name="connsiteX14" fmla="*/ 2287179 w 2379398"/>
                      <a:gd name="connsiteY14" fmla="*/ 999376 h 6098912"/>
                      <a:gd name="connsiteX15" fmla="*/ 2330464 w 2379398"/>
                      <a:gd name="connsiteY15" fmla="*/ 1167105 h 6098912"/>
                      <a:gd name="connsiteX16" fmla="*/ 2357517 w 2379398"/>
                      <a:gd name="connsiteY16" fmla="*/ 1932712 h 6098912"/>
                      <a:gd name="connsiteX17" fmla="*/ 1926919 w 2379398"/>
                      <a:gd name="connsiteY17" fmla="*/ 2221280 h 6098912"/>
                      <a:gd name="connsiteX18" fmla="*/ 1978772 w 2379398"/>
                      <a:gd name="connsiteY18" fmla="*/ 3012137 h 6098912"/>
                      <a:gd name="connsiteX19" fmla="*/ 1851622 w 2379398"/>
                      <a:gd name="connsiteY19" fmla="*/ 3036485 h 6098912"/>
                      <a:gd name="connsiteX20" fmla="*/ 1770462 w 2379398"/>
                      <a:gd name="connsiteY20" fmla="*/ 3769627 h 6098912"/>
                      <a:gd name="connsiteX21" fmla="*/ 1675775 w 2379398"/>
                      <a:gd name="connsiteY21" fmla="*/ 4199775 h 6098912"/>
                      <a:gd name="connsiteX22" fmla="*/ 1689303 w 2379398"/>
                      <a:gd name="connsiteY22" fmla="*/ 5000551 h 6098912"/>
                      <a:gd name="connsiteX23" fmla="*/ 1816452 w 2379398"/>
                      <a:gd name="connsiteY23" fmla="*/ 5841906 h 6098912"/>
                      <a:gd name="connsiteX24" fmla="*/ 1894907 w 2379398"/>
                      <a:gd name="connsiteY24" fmla="*/ 5882486 h 6098912"/>
                      <a:gd name="connsiteX25" fmla="*/ 1984185 w 2379398"/>
                      <a:gd name="connsiteY25" fmla="*/ 6001521 h 6098912"/>
                      <a:gd name="connsiteX26" fmla="*/ 1962541 w 2379398"/>
                      <a:gd name="connsiteY26" fmla="*/ 6063743 h 6098912"/>
                      <a:gd name="connsiteX27" fmla="*/ 1781283 w 2379398"/>
                      <a:gd name="connsiteY27" fmla="*/ 6098912 h 6098912"/>
                      <a:gd name="connsiteX28" fmla="*/ 1583795 w 2379398"/>
                      <a:gd name="connsiteY28" fmla="*/ 6036689 h 6098912"/>
                      <a:gd name="connsiteX29" fmla="*/ 1470170 w 2379398"/>
                      <a:gd name="connsiteY29" fmla="*/ 5990698 h 6098912"/>
                      <a:gd name="connsiteX30" fmla="*/ 1283504 w 2379398"/>
                      <a:gd name="connsiteY30" fmla="*/ 5917655 h 6098912"/>
                      <a:gd name="connsiteX31" fmla="*/ 1272683 w 2379398"/>
                      <a:gd name="connsiteY31" fmla="*/ 5758040 h 6098912"/>
                      <a:gd name="connsiteX32" fmla="*/ 1232103 w 2379398"/>
                      <a:gd name="connsiteY32" fmla="*/ 5674175 h 6098912"/>
                      <a:gd name="connsiteX33" fmla="*/ 1229396 w 2379398"/>
                      <a:gd name="connsiteY33" fmla="*/ 5463160 h 6098912"/>
                      <a:gd name="connsiteX34" fmla="*/ 1188818 w 2379398"/>
                      <a:gd name="connsiteY34" fmla="*/ 5092530 h 6098912"/>
                      <a:gd name="connsiteX35" fmla="*/ 991329 w 2379398"/>
                      <a:gd name="connsiteY35" fmla="*/ 3815616 h 6098912"/>
                      <a:gd name="connsiteX36" fmla="*/ 994034 w 2379398"/>
                      <a:gd name="connsiteY36" fmla="*/ 4738133 h 6098912"/>
                      <a:gd name="connsiteX37" fmla="*/ 138699 w 2379398"/>
                      <a:gd name="connsiteY37" fmla="*/ 2510750 h 6098912"/>
                      <a:gd name="connsiteX38" fmla="*/ 26306 w 2379398"/>
                      <a:gd name="connsiteY38" fmla="*/ 904833 h 6098912"/>
                      <a:gd name="connsiteX39" fmla="*/ 41545 w 2379398"/>
                      <a:gd name="connsiteY39" fmla="*/ 828633 h 6098912"/>
                      <a:gd name="connsiteX40" fmla="*/ 37735 w 2379398"/>
                      <a:gd name="connsiteY40" fmla="*/ 723858 h 6098912"/>
                      <a:gd name="connsiteX41" fmla="*/ 110125 w 2379398"/>
                      <a:gd name="connsiteY41" fmla="*/ 403818 h 6098912"/>
                      <a:gd name="connsiteX42" fmla="*/ 241569 w 2379398"/>
                      <a:gd name="connsiteY42" fmla="*/ 300950 h 6098912"/>
                      <a:gd name="connsiteX0" fmla="*/ 241569 w 2379398"/>
                      <a:gd name="connsiteY0" fmla="*/ 300950 h 6098912"/>
                      <a:gd name="connsiteX1" fmla="*/ 664480 w 2379398"/>
                      <a:gd name="connsiteY1" fmla="*/ 192363 h 6098912"/>
                      <a:gd name="connsiteX2" fmla="*/ 872125 w 2379398"/>
                      <a:gd name="connsiteY2" fmla="*/ 38058 h 6098912"/>
                      <a:gd name="connsiteX3" fmla="*/ 857629 w 2379398"/>
                      <a:gd name="connsiteY3" fmla="*/ 192340 h 6098912"/>
                      <a:gd name="connsiteX4" fmla="*/ 862600 w 2379398"/>
                      <a:gd name="connsiteY4" fmla="*/ 801963 h 6098912"/>
                      <a:gd name="connsiteX5" fmla="*/ 1261061 w 2379398"/>
                      <a:gd name="connsiteY5" fmla="*/ 1096877 h 6098912"/>
                      <a:gd name="connsiteX6" fmla="*/ 1453939 w 2379398"/>
                      <a:gd name="connsiteY6" fmla="*/ 204007 h 6098912"/>
                      <a:gd name="connsiteX7" fmla="*/ 1432296 w 2379398"/>
                      <a:gd name="connsiteY7" fmla="*/ 101205 h 6098912"/>
                      <a:gd name="connsiteX8" fmla="*/ 1343020 w 2379398"/>
                      <a:gd name="connsiteY8" fmla="*/ 9226 h 6098912"/>
                      <a:gd name="connsiteX9" fmla="*/ 1605436 w 2379398"/>
                      <a:gd name="connsiteY9" fmla="*/ 171546 h 6098912"/>
                      <a:gd name="connsiteX10" fmla="*/ 2081123 w 2379398"/>
                      <a:gd name="connsiteY10" fmla="*/ 331610 h 6098912"/>
                      <a:gd name="connsiteX11" fmla="*/ 2238483 w 2379398"/>
                      <a:gd name="connsiteY11" fmla="*/ 488069 h 6098912"/>
                      <a:gd name="connsiteX12" fmla="*/ 2270946 w 2379398"/>
                      <a:gd name="connsiteY12" fmla="*/ 815412 h 6098912"/>
                      <a:gd name="connsiteX13" fmla="*/ 2284473 w 2379398"/>
                      <a:gd name="connsiteY13" fmla="*/ 910099 h 6098912"/>
                      <a:gd name="connsiteX14" fmla="*/ 2287179 w 2379398"/>
                      <a:gd name="connsiteY14" fmla="*/ 999376 h 6098912"/>
                      <a:gd name="connsiteX15" fmla="*/ 2330464 w 2379398"/>
                      <a:gd name="connsiteY15" fmla="*/ 1167105 h 6098912"/>
                      <a:gd name="connsiteX16" fmla="*/ 2357517 w 2379398"/>
                      <a:gd name="connsiteY16" fmla="*/ 1932712 h 6098912"/>
                      <a:gd name="connsiteX17" fmla="*/ 1926919 w 2379398"/>
                      <a:gd name="connsiteY17" fmla="*/ 2221280 h 6098912"/>
                      <a:gd name="connsiteX18" fmla="*/ 1978772 w 2379398"/>
                      <a:gd name="connsiteY18" fmla="*/ 3012137 h 6098912"/>
                      <a:gd name="connsiteX19" fmla="*/ 1851622 w 2379398"/>
                      <a:gd name="connsiteY19" fmla="*/ 3036485 h 6098912"/>
                      <a:gd name="connsiteX20" fmla="*/ 1770462 w 2379398"/>
                      <a:gd name="connsiteY20" fmla="*/ 3769627 h 6098912"/>
                      <a:gd name="connsiteX21" fmla="*/ 1675775 w 2379398"/>
                      <a:gd name="connsiteY21" fmla="*/ 4199775 h 6098912"/>
                      <a:gd name="connsiteX22" fmla="*/ 1689303 w 2379398"/>
                      <a:gd name="connsiteY22" fmla="*/ 5000551 h 6098912"/>
                      <a:gd name="connsiteX23" fmla="*/ 1816452 w 2379398"/>
                      <a:gd name="connsiteY23" fmla="*/ 5841906 h 6098912"/>
                      <a:gd name="connsiteX24" fmla="*/ 1894907 w 2379398"/>
                      <a:gd name="connsiteY24" fmla="*/ 5882486 h 6098912"/>
                      <a:gd name="connsiteX25" fmla="*/ 1984185 w 2379398"/>
                      <a:gd name="connsiteY25" fmla="*/ 6001521 h 6098912"/>
                      <a:gd name="connsiteX26" fmla="*/ 1962541 w 2379398"/>
                      <a:gd name="connsiteY26" fmla="*/ 6063743 h 6098912"/>
                      <a:gd name="connsiteX27" fmla="*/ 1781283 w 2379398"/>
                      <a:gd name="connsiteY27" fmla="*/ 6098912 h 6098912"/>
                      <a:gd name="connsiteX28" fmla="*/ 1583795 w 2379398"/>
                      <a:gd name="connsiteY28" fmla="*/ 6036689 h 6098912"/>
                      <a:gd name="connsiteX29" fmla="*/ 1470170 w 2379398"/>
                      <a:gd name="connsiteY29" fmla="*/ 5990698 h 6098912"/>
                      <a:gd name="connsiteX30" fmla="*/ 1283504 w 2379398"/>
                      <a:gd name="connsiteY30" fmla="*/ 5917655 h 6098912"/>
                      <a:gd name="connsiteX31" fmla="*/ 1272683 w 2379398"/>
                      <a:gd name="connsiteY31" fmla="*/ 5758040 h 6098912"/>
                      <a:gd name="connsiteX32" fmla="*/ 1232103 w 2379398"/>
                      <a:gd name="connsiteY32" fmla="*/ 5674175 h 6098912"/>
                      <a:gd name="connsiteX33" fmla="*/ 1229396 w 2379398"/>
                      <a:gd name="connsiteY33" fmla="*/ 5463160 h 6098912"/>
                      <a:gd name="connsiteX34" fmla="*/ 1188818 w 2379398"/>
                      <a:gd name="connsiteY34" fmla="*/ 5092530 h 6098912"/>
                      <a:gd name="connsiteX35" fmla="*/ 991329 w 2379398"/>
                      <a:gd name="connsiteY35" fmla="*/ 3815616 h 6098912"/>
                      <a:gd name="connsiteX36" fmla="*/ 994034 w 2379398"/>
                      <a:gd name="connsiteY36" fmla="*/ 4738133 h 6098912"/>
                      <a:gd name="connsiteX37" fmla="*/ 138699 w 2379398"/>
                      <a:gd name="connsiteY37" fmla="*/ 2510750 h 6098912"/>
                      <a:gd name="connsiteX38" fmla="*/ 32021 w 2379398"/>
                      <a:gd name="connsiteY38" fmla="*/ 982938 h 6098912"/>
                      <a:gd name="connsiteX39" fmla="*/ 26306 w 2379398"/>
                      <a:gd name="connsiteY39" fmla="*/ 904833 h 6098912"/>
                      <a:gd name="connsiteX40" fmla="*/ 41545 w 2379398"/>
                      <a:gd name="connsiteY40" fmla="*/ 828633 h 6098912"/>
                      <a:gd name="connsiteX41" fmla="*/ 37735 w 2379398"/>
                      <a:gd name="connsiteY41" fmla="*/ 723858 h 6098912"/>
                      <a:gd name="connsiteX42" fmla="*/ 110125 w 2379398"/>
                      <a:gd name="connsiteY42" fmla="*/ 403818 h 6098912"/>
                      <a:gd name="connsiteX43" fmla="*/ 241569 w 2379398"/>
                      <a:gd name="connsiteY43" fmla="*/ 300950 h 6098912"/>
                      <a:gd name="connsiteX0" fmla="*/ 243838 w 2381667"/>
                      <a:gd name="connsiteY0" fmla="*/ 300950 h 6098912"/>
                      <a:gd name="connsiteX1" fmla="*/ 666749 w 2381667"/>
                      <a:gd name="connsiteY1" fmla="*/ 192363 h 6098912"/>
                      <a:gd name="connsiteX2" fmla="*/ 874394 w 2381667"/>
                      <a:gd name="connsiteY2" fmla="*/ 38058 h 6098912"/>
                      <a:gd name="connsiteX3" fmla="*/ 859898 w 2381667"/>
                      <a:gd name="connsiteY3" fmla="*/ 192340 h 6098912"/>
                      <a:gd name="connsiteX4" fmla="*/ 864869 w 2381667"/>
                      <a:gd name="connsiteY4" fmla="*/ 801963 h 6098912"/>
                      <a:gd name="connsiteX5" fmla="*/ 1263330 w 2381667"/>
                      <a:gd name="connsiteY5" fmla="*/ 1096877 h 6098912"/>
                      <a:gd name="connsiteX6" fmla="*/ 1456208 w 2381667"/>
                      <a:gd name="connsiteY6" fmla="*/ 204007 h 6098912"/>
                      <a:gd name="connsiteX7" fmla="*/ 1434565 w 2381667"/>
                      <a:gd name="connsiteY7" fmla="*/ 101205 h 6098912"/>
                      <a:gd name="connsiteX8" fmla="*/ 1345289 w 2381667"/>
                      <a:gd name="connsiteY8" fmla="*/ 9226 h 6098912"/>
                      <a:gd name="connsiteX9" fmla="*/ 1607705 w 2381667"/>
                      <a:gd name="connsiteY9" fmla="*/ 171546 h 6098912"/>
                      <a:gd name="connsiteX10" fmla="*/ 2083392 w 2381667"/>
                      <a:gd name="connsiteY10" fmla="*/ 331610 h 6098912"/>
                      <a:gd name="connsiteX11" fmla="*/ 2240752 w 2381667"/>
                      <a:gd name="connsiteY11" fmla="*/ 488069 h 6098912"/>
                      <a:gd name="connsiteX12" fmla="*/ 2273215 w 2381667"/>
                      <a:gd name="connsiteY12" fmla="*/ 815412 h 6098912"/>
                      <a:gd name="connsiteX13" fmla="*/ 2286742 w 2381667"/>
                      <a:gd name="connsiteY13" fmla="*/ 910099 h 6098912"/>
                      <a:gd name="connsiteX14" fmla="*/ 2289448 w 2381667"/>
                      <a:gd name="connsiteY14" fmla="*/ 999376 h 6098912"/>
                      <a:gd name="connsiteX15" fmla="*/ 2332733 w 2381667"/>
                      <a:gd name="connsiteY15" fmla="*/ 1167105 h 6098912"/>
                      <a:gd name="connsiteX16" fmla="*/ 2359786 w 2381667"/>
                      <a:gd name="connsiteY16" fmla="*/ 1932712 h 6098912"/>
                      <a:gd name="connsiteX17" fmla="*/ 1929188 w 2381667"/>
                      <a:gd name="connsiteY17" fmla="*/ 2221280 h 6098912"/>
                      <a:gd name="connsiteX18" fmla="*/ 1981041 w 2381667"/>
                      <a:gd name="connsiteY18" fmla="*/ 3012137 h 6098912"/>
                      <a:gd name="connsiteX19" fmla="*/ 1853891 w 2381667"/>
                      <a:gd name="connsiteY19" fmla="*/ 3036485 h 6098912"/>
                      <a:gd name="connsiteX20" fmla="*/ 1772731 w 2381667"/>
                      <a:gd name="connsiteY20" fmla="*/ 3769627 h 6098912"/>
                      <a:gd name="connsiteX21" fmla="*/ 1678044 w 2381667"/>
                      <a:gd name="connsiteY21" fmla="*/ 4199775 h 6098912"/>
                      <a:gd name="connsiteX22" fmla="*/ 1691572 w 2381667"/>
                      <a:gd name="connsiteY22" fmla="*/ 5000551 h 6098912"/>
                      <a:gd name="connsiteX23" fmla="*/ 1818721 w 2381667"/>
                      <a:gd name="connsiteY23" fmla="*/ 5841906 h 6098912"/>
                      <a:gd name="connsiteX24" fmla="*/ 1897176 w 2381667"/>
                      <a:gd name="connsiteY24" fmla="*/ 5882486 h 6098912"/>
                      <a:gd name="connsiteX25" fmla="*/ 1986454 w 2381667"/>
                      <a:gd name="connsiteY25" fmla="*/ 6001521 h 6098912"/>
                      <a:gd name="connsiteX26" fmla="*/ 1964810 w 2381667"/>
                      <a:gd name="connsiteY26" fmla="*/ 6063743 h 6098912"/>
                      <a:gd name="connsiteX27" fmla="*/ 1783552 w 2381667"/>
                      <a:gd name="connsiteY27" fmla="*/ 6098912 h 6098912"/>
                      <a:gd name="connsiteX28" fmla="*/ 1586064 w 2381667"/>
                      <a:gd name="connsiteY28" fmla="*/ 6036689 h 6098912"/>
                      <a:gd name="connsiteX29" fmla="*/ 1472439 w 2381667"/>
                      <a:gd name="connsiteY29" fmla="*/ 5990698 h 6098912"/>
                      <a:gd name="connsiteX30" fmla="*/ 1285773 w 2381667"/>
                      <a:gd name="connsiteY30" fmla="*/ 5917655 h 6098912"/>
                      <a:gd name="connsiteX31" fmla="*/ 1274952 w 2381667"/>
                      <a:gd name="connsiteY31" fmla="*/ 5758040 h 6098912"/>
                      <a:gd name="connsiteX32" fmla="*/ 1234372 w 2381667"/>
                      <a:gd name="connsiteY32" fmla="*/ 5674175 h 6098912"/>
                      <a:gd name="connsiteX33" fmla="*/ 1231665 w 2381667"/>
                      <a:gd name="connsiteY33" fmla="*/ 5463160 h 6098912"/>
                      <a:gd name="connsiteX34" fmla="*/ 1191087 w 2381667"/>
                      <a:gd name="connsiteY34" fmla="*/ 5092530 h 6098912"/>
                      <a:gd name="connsiteX35" fmla="*/ 993598 w 2381667"/>
                      <a:gd name="connsiteY35" fmla="*/ 3815616 h 6098912"/>
                      <a:gd name="connsiteX36" fmla="*/ 996303 w 2381667"/>
                      <a:gd name="connsiteY36" fmla="*/ 4738133 h 6098912"/>
                      <a:gd name="connsiteX37" fmla="*/ 140968 w 2381667"/>
                      <a:gd name="connsiteY37" fmla="*/ 2510750 h 6098912"/>
                      <a:gd name="connsiteX38" fmla="*/ 0 w 2381667"/>
                      <a:gd name="connsiteY38" fmla="*/ 946743 h 6098912"/>
                      <a:gd name="connsiteX39" fmla="*/ 28575 w 2381667"/>
                      <a:gd name="connsiteY39" fmla="*/ 904833 h 6098912"/>
                      <a:gd name="connsiteX40" fmla="*/ 43814 w 2381667"/>
                      <a:gd name="connsiteY40" fmla="*/ 828633 h 6098912"/>
                      <a:gd name="connsiteX41" fmla="*/ 40004 w 2381667"/>
                      <a:gd name="connsiteY41" fmla="*/ 723858 h 6098912"/>
                      <a:gd name="connsiteX42" fmla="*/ 112394 w 2381667"/>
                      <a:gd name="connsiteY42" fmla="*/ 403818 h 6098912"/>
                      <a:gd name="connsiteX43" fmla="*/ 243838 w 2381667"/>
                      <a:gd name="connsiteY43" fmla="*/ 300950 h 6098912"/>
                      <a:gd name="connsiteX0" fmla="*/ 243838 w 2381667"/>
                      <a:gd name="connsiteY0" fmla="*/ 300950 h 6098912"/>
                      <a:gd name="connsiteX1" fmla="*/ 666749 w 2381667"/>
                      <a:gd name="connsiteY1" fmla="*/ 192363 h 6098912"/>
                      <a:gd name="connsiteX2" fmla="*/ 874394 w 2381667"/>
                      <a:gd name="connsiteY2" fmla="*/ 38058 h 6098912"/>
                      <a:gd name="connsiteX3" fmla="*/ 859898 w 2381667"/>
                      <a:gd name="connsiteY3" fmla="*/ 192340 h 6098912"/>
                      <a:gd name="connsiteX4" fmla="*/ 864869 w 2381667"/>
                      <a:gd name="connsiteY4" fmla="*/ 801963 h 6098912"/>
                      <a:gd name="connsiteX5" fmla="*/ 1263330 w 2381667"/>
                      <a:gd name="connsiteY5" fmla="*/ 1096877 h 6098912"/>
                      <a:gd name="connsiteX6" fmla="*/ 1456208 w 2381667"/>
                      <a:gd name="connsiteY6" fmla="*/ 204007 h 6098912"/>
                      <a:gd name="connsiteX7" fmla="*/ 1434565 w 2381667"/>
                      <a:gd name="connsiteY7" fmla="*/ 101205 h 6098912"/>
                      <a:gd name="connsiteX8" fmla="*/ 1345289 w 2381667"/>
                      <a:gd name="connsiteY8" fmla="*/ 9226 h 6098912"/>
                      <a:gd name="connsiteX9" fmla="*/ 1607705 w 2381667"/>
                      <a:gd name="connsiteY9" fmla="*/ 171546 h 6098912"/>
                      <a:gd name="connsiteX10" fmla="*/ 2083392 w 2381667"/>
                      <a:gd name="connsiteY10" fmla="*/ 331610 h 6098912"/>
                      <a:gd name="connsiteX11" fmla="*/ 2240752 w 2381667"/>
                      <a:gd name="connsiteY11" fmla="*/ 488069 h 6098912"/>
                      <a:gd name="connsiteX12" fmla="*/ 2273215 w 2381667"/>
                      <a:gd name="connsiteY12" fmla="*/ 815412 h 6098912"/>
                      <a:gd name="connsiteX13" fmla="*/ 2286742 w 2381667"/>
                      <a:gd name="connsiteY13" fmla="*/ 910099 h 6098912"/>
                      <a:gd name="connsiteX14" fmla="*/ 2289448 w 2381667"/>
                      <a:gd name="connsiteY14" fmla="*/ 999376 h 6098912"/>
                      <a:gd name="connsiteX15" fmla="*/ 2332733 w 2381667"/>
                      <a:gd name="connsiteY15" fmla="*/ 1167105 h 6098912"/>
                      <a:gd name="connsiteX16" fmla="*/ 2359786 w 2381667"/>
                      <a:gd name="connsiteY16" fmla="*/ 1932712 h 6098912"/>
                      <a:gd name="connsiteX17" fmla="*/ 1929188 w 2381667"/>
                      <a:gd name="connsiteY17" fmla="*/ 2221280 h 6098912"/>
                      <a:gd name="connsiteX18" fmla="*/ 1981041 w 2381667"/>
                      <a:gd name="connsiteY18" fmla="*/ 3012137 h 6098912"/>
                      <a:gd name="connsiteX19" fmla="*/ 1853891 w 2381667"/>
                      <a:gd name="connsiteY19" fmla="*/ 3036485 h 6098912"/>
                      <a:gd name="connsiteX20" fmla="*/ 1772731 w 2381667"/>
                      <a:gd name="connsiteY20" fmla="*/ 3769627 h 6098912"/>
                      <a:gd name="connsiteX21" fmla="*/ 1678044 w 2381667"/>
                      <a:gd name="connsiteY21" fmla="*/ 4199775 h 6098912"/>
                      <a:gd name="connsiteX22" fmla="*/ 1691572 w 2381667"/>
                      <a:gd name="connsiteY22" fmla="*/ 5000551 h 6098912"/>
                      <a:gd name="connsiteX23" fmla="*/ 1818721 w 2381667"/>
                      <a:gd name="connsiteY23" fmla="*/ 5841906 h 6098912"/>
                      <a:gd name="connsiteX24" fmla="*/ 1897176 w 2381667"/>
                      <a:gd name="connsiteY24" fmla="*/ 5882486 h 6098912"/>
                      <a:gd name="connsiteX25" fmla="*/ 1986454 w 2381667"/>
                      <a:gd name="connsiteY25" fmla="*/ 6001521 h 6098912"/>
                      <a:gd name="connsiteX26" fmla="*/ 1964810 w 2381667"/>
                      <a:gd name="connsiteY26" fmla="*/ 6063743 h 6098912"/>
                      <a:gd name="connsiteX27" fmla="*/ 1783552 w 2381667"/>
                      <a:gd name="connsiteY27" fmla="*/ 6098912 h 6098912"/>
                      <a:gd name="connsiteX28" fmla="*/ 1586064 w 2381667"/>
                      <a:gd name="connsiteY28" fmla="*/ 6036689 h 6098912"/>
                      <a:gd name="connsiteX29" fmla="*/ 1472439 w 2381667"/>
                      <a:gd name="connsiteY29" fmla="*/ 5990698 h 6098912"/>
                      <a:gd name="connsiteX30" fmla="*/ 1285773 w 2381667"/>
                      <a:gd name="connsiteY30" fmla="*/ 5917655 h 6098912"/>
                      <a:gd name="connsiteX31" fmla="*/ 1274952 w 2381667"/>
                      <a:gd name="connsiteY31" fmla="*/ 5758040 h 6098912"/>
                      <a:gd name="connsiteX32" fmla="*/ 1234372 w 2381667"/>
                      <a:gd name="connsiteY32" fmla="*/ 5674175 h 6098912"/>
                      <a:gd name="connsiteX33" fmla="*/ 1231665 w 2381667"/>
                      <a:gd name="connsiteY33" fmla="*/ 5463160 h 6098912"/>
                      <a:gd name="connsiteX34" fmla="*/ 1191087 w 2381667"/>
                      <a:gd name="connsiteY34" fmla="*/ 5092530 h 6098912"/>
                      <a:gd name="connsiteX35" fmla="*/ 993598 w 2381667"/>
                      <a:gd name="connsiteY35" fmla="*/ 3815616 h 6098912"/>
                      <a:gd name="connsiteX36" fmla="*/ 996303 w 2381667"/>
                      <a:gd name="connsiteY36" fmla="*/ 4738133 h 6098912"/>
                      <a:gd name="connsiteX37" fmla="*/ 140968 w 2381667"/>
                      <a:gd name="connsiteY37" fmla="*/ 2510750 h 6098912"/>
                      <a:gd name="connsiteX38" fmla="*/ 0 w 2381667"/>
                      <a:gd name="connsiteY38" fmla="*/ 946743 h 6098912"/>
                      <a:gd name="connsiteX39" fmla="*/ 28575 w 2381667"/>
                      <a:gd name="connsiteY39" fmla="*/ 904833 h 6098912"/>
                      <a:gd name="connsiteX40" fmla="*/ 43814 w 2381667"/>
                      <a:gd name="connsiteY40" fmla="*/ 828633 h 6098912"/>
                      <a:gd name="connsiteX41" fmla="*/ 40004 w 2381667"/>
                      <a:gd name="connsiteY41" fmla="*/ 723858 h 6098912"/>
                      <a:gd name="connsiteX42" fmla="*/ 112394 w 2381667"/>
                      <a:gd name="connsiteY42" fmla="*/ 403818 h 6098912"/>
                      <a:gd name="connsiteX43" fmla="*/ 243838 w 2381667"/>
                      <a:gd name="connsiteY43" fmla="*/ 300950 h 6098912"/>
                      <a:gd name="connsiteX0" fmla="*/ 243838 w 2381667"/>
                      <a:gd name="connsiteY0" fmla="*/ 300950 h 6098912"/>
                      <a:gd name="connsiteX1" fmla="*/ 666749 w 2381667"/>
                      <a:gd name="connsiteY1" fmla="*/ 192363 h 6098912"/>
                      <a:gd name="connsiteX2" fmla="*/ 874394 w 2381667"/>
                      <a:gd name="connsiteY2" fmla="*/ 38058 h 6098912"/>
                      <a:gd name="connsiteX3" fmla="*/ 859898 w 2381667"/>
                      <a:gd name="connsiteY3" fmla="*/ 192340 h 6098912"/>
                      <a:gd name="connsiteX4" fmla="*/ 864869 w 2381667"/>
                      <a:gd name="connsiteY4" fmla="*/ 801963 h 6098912"/>
                      <a:gd name="connsiteX5" fmla="*/ 1263330 w 2381667"/>
                      <a:gd name="connsiteY5" fmla="*/ 1096877 h 6098912"/>
                      <a:gd name="connsiteX6" fmla="*/ 1456208 w 2381667"/>
                      <a:gd name="connsiteY6" fmla="*/ 204007 h 6098912"/>
                      <a:gd name="connsiteX7" fmla="*/ 1434565 w 2381667"/>
                      <a:gd name="connsiteY7" fmla="*/ 101205 h 6098912"/>
                      <a:gd name="connsiteX8" fmla="*/ 1345289 w 2381667"/>
                      <a:gd name="connsiteY8" fmla="*/ 9226 h 6098912"/>
                      <a:gd name="connsiteX9" fmla="*/ 1607705 w 2381667"/>
                      <a:gd name="connsiteY9" fmla="*/ 171546 h 6098912"/>
                      <a:gd name="connsiteX10" fmla="*/ 2083392 w 2381667"/>
                      <a:gd name="connsiteY10" fmla="*/ 331610 h 6098912"/>
                      <a:gd name="connsiteX11" fmla="*/ 2240752 w 2381667"/>
                      <a:gd name="connsiteY11" fmla="*/ 488069 h 6098912"/>
                      <a:gd name="connsiteX12" fmla="*/ 2273215 w 2381667"/>
                      <a:gd name="connsiteY12" fmla="*/ 815412 h 6098912"/>
                      <a:gd name="connsiteX13" fmla="*/ 2286742 w 2381667"/>
                      <a:gd name="connsiteY13" fmla="*/ 910099 h 6098912"/>
                      <a:gd name="connsiteX14" fmla="*/ 2289448 w 2381667"/>
                      <a:gd name="connsiteY14" fmla="*/ 999376 h 6098912"/>
                      <a:gd name="connsiteX15" fmla="*/ 2332733 w 2381667"/>
                      <a:gd name="connsiteY15" fmla="*/ 1167105 h 6098912"/>
                      <a:gd name="connsiteX16" fmla="*/ 2359786 w 2381667"/>
                      <a:gd name="connsiteY16" fmla="*/ 1932712 h 6098912"/>
                      <a:gd name="connsiteX17" fmla="*/ 1929188 w 2381667"/>
                      <a:gd name="connsiteY17" fmla="*/ 2221280 h 6098912"/>
                      <a:gd name="connsiteX18" fmla="*/ 1981041 w 2381667"/>
                      <a:gd name="connsiteY18" fmla="*/ 3012137 h 6098912"/>
                      <a:gd name="connsiteX19" fmla="*/ 1853891 w 2381667"/>
                      <a:gd name="connsiteY19" fmla="*/ 3036485 h 6098912"/>
                      <a:gd name="connsiteX20" fmla="*/ 1772731 w 2381667"/>
                      <a:gd name="connsiteY20" fmla="*/ 3769627 h 6098912"/>
                      <a:gd name="connsiteX21" fmla="*/ 1678044 w 2381667"/>
                      <a:gd name="connsiteY21" fmla="*/ 4199775 h 6098912"/>
                      <a:gd name="connsiteX22" fmla="*/ 1691572 w 2381667"/>
                      <a:gd name="connsiteY22" fmla="*/ 5000551 h 6098912"/>
                      <a:gd name="connsiteX23" fmla="*/ 1818721 w 2381667"/>
                      <a:gd name="connsiteY23" fmla="*/ 5841906 h 6098912"/>
                      <a:gd name="connsiteX24" fmla="*/ 1897176 w 2381667"/>
                      <a:gd name="connsiteY24" fmla="*/ 5882486 h 6098912"/>
                      <a:gd name="connsiteX25" fmla="*/ 1986454 w 2381667"/>
                      <a:gd name="connsiteY25" fmla="*/ 6001521 h 6098912"/>
                      <a:gd name="connsiteX26" fmla="*/ 1964810 w 2381667"/>
                      <a:gd name="connsiteY26" fmla="*/ 6063743 h 6098912"/>
                      <a:gd name="connsiteX27" fmla="*/ 1783552 w 2381667"/>
                      <a:gd name="connsiteY27" fmla="*/ 6098912 h 6098912"/>
                      <a:gd name="connsiteX28" fmla="*/ 1586064 w 2381667"/>
                      <a:gd name="connsiteY28" fmla="*/ 6036689 h 6098912"/>
                      <a:gd name="connsiteX29" fmla="*/ 1472439 w 2381667"/>
                      <a:gd name="connsiteY29" fmla="*/ 5990698 h 6098912"/>
                      <a:gd name="connsiteX30" fmla="*/ 1285773 w 2381667"/>
                      <a:gd name="connsiteY30" fmla="*/ 5917655 h 6098912"/>
                      <a:gd name="connsiteX31" fmla="*/ 1274952 w 2381667"/>
                      <a:gd name="connsiteY31" fmla="*/ 5758040 h 6098912"/>
                      <a:gd name="connsiteX32" fmla="*/ 1234372 w 2381667"/>
                      <a:gd name="connsiteY32" fmla="*/ 5674175 h 6098912"/>
                      <a:gd name="connsiteX33" fmla="*/ 1231665 w 2381667"/>
                      <a:gd name="connsiteY33" fmla="*/ 5463160 h 6098912"/>
                      <a:gd name="connsiteX34" fmla="*/ 1191087 w 2381667"/>
                      <a:gd name="connsiteY34" fmla="*/ 5092530 h 6098912"/>
                      <a:gd name="connsiteX35" fmla="*/ 993598 w 2381667"/>
                      <a:gd name="connsiteY35" fmla="*/ 3815616 h 6098912"/>
                      <a:gd name="connsiteX36" fmla="*/ 996303 w 2381667"/>
                      <a:gd name="connsiteY36" fmla="*/ 4738133 h 6098912"/>
                      <a:gd name="connsiteX37" fmla="*/ 140968 w 2381667"/>
                      <a:gd name="connsiteY37" fmla="*/ 2510750 h 6098912"/>
                      <a:gd name="connsiteX38" fmla="*/ 38101 w 2381667"/>
                      <a:gd name="connsiteY38" fmla="*/ 1371558 h 6098912"/>
                      <a:gd name="connsiteX39" fmla="*/ 0 w 2381667"/>
                      <a:gd name="connsiteY39" fmla="*/ 946743 h 6098912"/>
                      <a:gd name="connsiteX40" fmla="*/ 28575 w 2381667"/>
                      <a:gd name="connsiteY40" fmla="*/ 904833 h 6098912"/>
                      <a:gd name="connsiteX41" fmla="*/ 43814 w 2381667"/>
                      <a:gd name="connsiteY41" fmla="*/ 828633 h 6098912"/>
                      <a:gd name="connsiteX42" fmla="*/ 40004 w 2381667"/>
                      <a:gd name="connsiteY42" fmla="*/ 723858 h 6098912"/>
                      <a:gd name="connsiteX43" fmla="*/ 112394 w 2381667"/>
                      <a:gd name="connsiteY43" fmla="*/ 403818 h 6098912"/>
                      <a:gd name="connsiteX44" fmla="*/ 243838 w 2381667"/>
                      <a:gd name="connsiteY44" fmla="*/ 300950 h 6098912"/>
                      <a:gd name="connsiteX0" fmla="*/ 306702 w 2444531"/>
                      <a:gd name="connsiteY0" fmla="*/ 300950 h 6098912"/>
                      <a:gd name="connsiteX1" fmla="*/ 729613 w 2444531"/>
                      <a:gd name="connsiteY1" fmla="*/ 192363 h 6098912"/>
                      <a:gd name="connsiteX2" fmla="*/ 937258 w 2444531"/>
                      <a:gd name="connsiteY2" fmla="*/ 38058 h 6098912"/>
                      <a:gd name="connsiteX3" fmla="*/ 922762 w 2444531"/>
                      <a:gd name="connsiteY3" fmla="*/ 192340 h 6098912"/>
                      <a:gd name="connsiteX4" fmla="*/ 927733 w 2444531"/>
                      <a:gd name="connsiteY4" fmla="*/ 801963 h 6098912"/>
                      <a:gd name="connsiteX5" fmla="*/ 1326194 w 2444531"/>
                      <a:gd name="connsiteY5" fmla="*/ 1096877 h 6098912"/>
                      <a:gd name="connsiteX6" fmla="*/ 1519072 w 2444531"/>
                      <a:gd name="connsiteY6" fmla="*/ 204007 h 6098912"/>
                      <a:gd name="connsiteX7" fmla="*/ 1497429 w 2444531"/>
                      <a:gd name="connsiteY7" fmla="*/ 101205 h 6098912"/>
                      <a:gd name="connsiteX8" fmla="*/ 1408153 w 2444531"/>
                      <a:gd name="connsiteY8" fmla="*/ 9226 h 6098912"/>
                      <a:gd name="connsiteX9" fmla="*/ 1670569 w 2444531"/>
                      <a:gd name="connsiteY9" fmla="*/ 171546 h 6098912"/>
                      <a:gd name="connsiteX10" fmla="*/ 2146256 w 2444531"/>
                      <a:gd name="connsiteY10" fmla="*/ 331610 h 6098912"/>
                      <a:gd name="connsiteX11" fmla="*/ 2303616 w 2444531"/>
                      <a:gd name="connsiteY11" fmla="*/ 488069 h 6098912"/>
                      <a:gd name="connsiteX12" fmla="*/ 2336079 w 2444531"/>
                      <a:gd name="connsiteY12" fmla="*/ 815412 h 6098912"/>
                      <a:gd name="connsiteX13" fmla="*/ 2349606 w 2444531"/>
                      <a:gd name="connsiteY13" fmla="*/ 910099 h 6098912"/>
                      <a:gd name="connsiteX14" fmla="*/ 2352312 w 2444531"/>
                      <a:gd name="connsiteY14" fmla="*/ 999376 h 6098912"/>
                      <a:gd name="connsiteX15" fmla="*/ 2395597 w 2444531"/>
                      <a:gd name="connsiteY15" fmla="*/ 1167105 h 6098912"/>
                      <a:gd name="connsiteX16" fmla="*/ 2422650 w 2444531"/>
                      <a:gd name="connsiteY16" fmla="*/ 1932712 h 6098912"/>
                      <a:gd name="connsiteX17" fmla="*/ 1992052 w 2444531"/>
                      <a:gd name="connsiteY17" fmla="*/ 2221280 h 6098912"/>
                      <a:gd name="connsiteX18" fmla="*/ 2043905 w 2444531"/>
                      <a:gd name="connsiteY18" fmla="*/ 3012137 h 6098912"/>
                      <a:gd name="connsiteX19" fmla="*/ 1916755 w 2444531"/>
                      <a:gd name="connsiteY19" fmla="*/ 3036485 h 6098912"/>
                      <a:gd name="connsiteX20" fmla="*/ 1835595 w 2444531"/>
                      <a:gd name="connsiteY20" fmla="*/ 3769627 h 6098912"/>
                      <a:gd name="connsiteX21" fmla="*/ 1740908 w 2444531"/>
                      <a:gd name="connsiteY21" fmla="*/ 4199775 h 6098912"/>
                      <a:gd name="connsiteX22" fmla="*/ 1754436 w 2444531"/>
                      <a:gd name="connsiteY22" fmla="*/ 5000551 h 6098912"/>
                      <a:gd name="connsiteX23" fmla="*/ 1881585 w 2444531"/>
                      <a:gd name="connsiteY23" fmla="*/ 5841906 h 6098912"/>
                      <a:gd name="connsiteX24" fmla="*/ 1960040 w 2444531"/>
                      <a:gd name="connsiteY24" fmla="*/ 5882486 h 6098912"/>
                      <a:gd name="connsiteX25" fmla="*/ 2049318 w 2444531"/>
                      <a:gd name="connsiteY25" fmla="*/ 6001521 h 6098912"/>
                      <a:gd name="connsiteX26" fmla="*/ 2027674 w 2444531"/>
                      <a:gd name="connsiteY26" fmla="*/ 6063743 h 6098912"/>
                      <a:gd name="connsiteX27" fmla="*/ 1846416 w 2444531"/>
                      <a:gd name="connsiteY27" fmla="*/ 6098912 h 6098912"/>
                      <a:gd name="connsiteX28" fmla="*/ 1648928 w 2444531"/>
                      <a:gd name="connsiteY28" fmla="*/ 6036689 h 6098912"/>
                      <a:gd name="connsiteX29" fmla="*/ 1535303 w 2444531"/>
                      <a:gd name="connsiteY29" fmla="*/ 5990698 h 6098912"/>
                      <a:gd name="connsiteX30" fmla="*/ 1348637 w 2444531"/>
                      <a:gd name="connsiteY30" fmla="*/ 5917655 h 6098912"/>
                      <a:gd name="connsiteX31" fmla="*/ 1337816 w 2444531"/>
                      <a:gd name="connsiteY31" fmla="*/ 5758040 h 6098912"/>
                      <a:gd name="connsiteX32" fmla="*/ 1297236 w 2444531"/>
                      <a:gd name="connsiteY32" fmla="*/ 5674175 h 6098912"/>
                      <a:gd name="connsiteX33" fmla="*/ 1294529 w 2444531"/>
                      <a:gd name="connsiteY33" fmla="*/ 5463160 h 6098912"/>
                      <a:gd name="connsiteX34" fmla="*/ 1253951 w 2444531"/>
                      <a:gd name="connsiteY34" fmla="*/ 5092530 h 6098912"/>
                      <a:gd name="connsiteX35" fmla="*/ 1056462 w 2444531"/>
                      <a:gd name="connsiteY35" fmla="*/ 3815616 h 6098912"/>
                      <a:gd name="connsiteX36" fmla="*/ 1059167 w 2444531"/>
                      <a:gd name="connsiteY36" fmla="*/ 4738133 h 6098912"/>
                      <a:gd name="connsiteX37" fmla="*/ 203832 w 2444531"/>
                      <a:gd name="connsiteY37" fmla="*/ 2510750 h 6098912"/>
                      <a:gd name="connsiteX38" fmla="*/ 0 w 2444531"/>
                      <a:gd name="connsiteY38" fmla="*/ 1407753 h 6098912"/>
                      <a:gd name="connsiteX39" fmla="*/ 62864 w 2444531"/>
                      <a:gd name="connsiteY39" fmla="*/ 946743 h 6098912"/>
                      <a:gd name="connsiteX40" fmla="*/ 91439 w 2444531"/>
                      <a:gd name="connsiteY40" fmla="*/ 904833 h 6098912"/>
                      <a:gd name="connsiteX41" fmla="*/ 106678 w 2444531"/>
                      <a:gd name="connsiteY41" fmla="*/ 828633 h 6098912"/>
                      <a:gd name="connsiteX42" fmla="*/ 102868 w 2444531"/>
                      <a:gd name="connsiteY42" fmla="*/ 723858 h 6098912"/>
                      <a:gd name="connsiteX43" fmla="*/ 175258 w 2444531"/>
                      <a:gd name="connsiteY43" fmla="*/ 403818 h 6098912"/>
                      <a:gd name="connsiteX44" fmla="*/ 306702 w 2444531"/>
                      <a:gd name="connsiteY44" fmla="*/ 300950 h 6098912"/>
                      <a:gd name="connsiteX0" fmla="*/ 306702 w 2444531"/>
                      <a:gd name="connsiteY0" fmla="*/ 300950 h 6098912"/>
                      <a:gd name="connsiteX1" fmla="*/ 729613 w 2444531"/>
                      <a:gd name="connsiteY1" fmla="*/ 192363 h 6098912"/>
                      <a:gd name="connsiteX2" fmla="*/ 937258 w 2444531"/>
                      <a:gd name="connsiteY2" fmla="*/ 38058 h 6098912"/>
                      <a:gd name="connsiteX3" fmla="*/ 922762 w 2444531"/>
                      <a:gd name="connsiteY3" fmla="*/ 192340 h 6098912"/>
                      <a:gd name="connsiteX4" fmla="*/ 927733 w 2444531"/>
                      <a:gd name="connsiteY4" fmla="*/ 801963 h 6098912"/>
                      <a:gd name="connsiteX5" fmla="*/ 1326194 w 2444531"/>
                      <a:gd name="connsiteY5" fmla="*/ 1096877 h 6098912"/>
                      <a:gd name="connsiteX6" fmla="*/ 1519072 w 2444531"/>
                      <a:gd name="connsiteY6" fmla="*/ 204007 h 6098912"/>
                      <a:gd name="connsiteX7" fmla="*/ 1497429 w 2444531"/>
                      <a:gd name="connsiteY7" fmla="*/ 101205 h 6098912"/>
                      <a:gd name="connsiteX8" fmla="*/ 1408153 w 2444531"/>
                      <a:gd name="connsiteY8" fmla="*/ 9226 h 6098912"/>
                      <a:gd name="connsiteX9" fmla="*/ 1670569 w 2444531"/>
                      <a:gd name="connsiteY9" fmla="*/ 171546 h 6098912"/>
                      <a:gd name="connsiteX10" fmla="*/ 2146256 w 2444531"/>
                      <a:gd name="connsiteY10" fmla="*/ 331610 h 6098912"/>
                      <a:gd name="connsiteX11" fmla="*/ 2303616 w 2444531"/>
                      <a:gd name="connsiteY11" fmla="*/ 488069 h 6098912"/>
                      <a:gd name="connsiteX12" fmla="*/ 2336079 w 2444531"/>
                      <a:gd name="connsiteY12" fmla="*/ 815412 h 6098912"/>
                      <a:gd name="connsiteX13" fmla="*/ 2349606 w 2444531"/>
                      <a:gd name="connsiteY13" fmla="*/ 910099 h 6098912"/>
                      <a:gd name="connsiteX14" fmla="*/ 2352312 w 2444531"/>
                      <a:gd name="connsiteY14" fmla="*/ 999376 h 6098912"/>
                      <a:gd name="connsiteX15" fmla="*/ 2395597 w 2444531"/>
                      <a:gd name="connsiteY15" fmla="*/ 1167105 h 6098912"/>
                      <a:gd name="connsiteX16" fmla="*/ 2422650 w 2444531"/>
                      <a:gd name="connsiteY16" fmla="*/ 1932712 h 6098912"/>
                      <a:gd name="connsiteX17" fmla="*/ 1992052 w 2444531"/>
                      <a:gd name="connsiteY17" fmla="*/ 2221280 h 6098912"/>
                      <a:gd name="connsiteX18" fmla="*/ 2043905 w 2444531"/>
                      <a:gd name="connsiteY18" fmla="*/ 3012137 h 6098912"/>
                      <a:gd name="connsiteX19" fmla="*/ 1916755 w 2444531"/>
                      <a:gd name="connsiteY19" fmla="*/ 3036485 h 6098912"/>
                      <a:gd name="connsiteX20" fmla="*/ 1835595 w 2444531"/>
                      <a:gd name="connsiteY20" fmla="*/ 3769627 h 6098912"/>
                      <a:gd name="connsiteX21" fmla="*/ 1740908 w 2444531"/>
                      <a:gd name="connsiteY21" fmla="*/ 4199775 h 6098912"/>
                      <a:gd name="connsiteX22" fmla="*/ 1754436 w 2444531"/>
                      <a:gd name="connsiteY22" fmla="*/ 5000551 h 6098912"/>
                      <a:gd name="connsiteX23" fmla="*/ 1881585 w 2444531"/>
                      <a:gd name="connsiteY23" fmla="*/ 5841906 h 6098912"/>
                      <a:gd name="connsiteX24" fmla="*/ 1960040 w 2444531"/>
                      <a:gd name="connsiteY24" fmla="*/ 5882486 h 6098912"/>
                      <a:gd name="connsiteX25" fmla="*/ 2049318 w 2444531"/>
                      <a:gd name="connsiteY25" fmla="*/ 6001521 h 6098912"/>
                      <a:gd name="connsiteX26" fmla="*/ 2027674 w 2444531"/>
                      <a:gd name="connsiteY26" fmla="*/ 6063743 h 6098912"/>
                      <a:gd name="connsiteX27" fmla="*/ 1846416 w 2444531"/>
                      <a:gd name="connsiteY27" fmla="*/ 6098912 h 6098912"/>
                      <a:gd name="connsiteX28" fmla="*/ 1648928 w 2444531"/>
                      <a:gd name="connsiteY28" fmla="*/ 6036689 h 6098912"/>
                      <a:gd name="connsiteX29" fmla="*/ 1535303 w 2444531"/>
                      <a:gd name="connsiteY29" fmla="*/ 5990698 h 6098912"/>
                      <a:gd name="connsiteX30" fmla="*/ 1348637 w 2444531"/>
                      <a:gd name="connsiteY30" fmla="*/ 5917655 h 6098912"/>
                      <a:gd name="connsiteX31" fmla="*/ 1337816 w 2444531"/>
                      <a:gd name="connsiteY31" fmla="*/ 5758040 h 6098912"/>
                      <a:gd name="connsiteX32" fmla="*/ 1297236 w 2444531"/>
                      <a:gd name="connsiteY32" fmla="*/ 5674175 h 6098912"/>
                      <a:gd name="connsiteX33" fmla="*/ 1294529 w 2444531"/>
                      <a:gd name="connsiteY33" fmla="*/ 5463160 h 6098912"/>
                      <a:gd name="connsiteX34" fmla="*/ 1253951 w 2444531"/>
                      <a:gd name="connsiteY34" fmla="*/ 5092530 h 6098912"/>
                      <a:gd name="connsiteX35" fmla="*/ 1056462 w 2444531"/>
                      <a:gd name="connsiteY35" fmla="*/ 3815616 h 6098912"/>
                      <a:gd name="connsiteX36" fmla="*/ 1059167 w 2444531"/>
                      <a:gd name="connsiteY36" fmla="*/ 4738133 h 6098912"/>
                      <a:gd name="connsiteX37" fmla="*/ 203832 w 2444531"/>
                      <a:gd name="connsiteY37" fmla="*/ 2510750 h 6098912"/>
                      <a:gd name="connsiteX38" fmla="*/ 0 w 2444531"/>
                      <a:gd name="connsiteY38" fmla="*/ 1407753 h 6098912"/>
                      <a:gd name="connsiteX39" fmla="*/ 62864 w 2444531"/>
                      <a:gd name="connsiteY39" fmla="*/ 946743 h 6098912"/>
                      <a:gd name="connsiteX40" fmla="*/ 91439 w 2444531"/>
                      <a:gd name="connsiteY40" fmla="*/ 904833 h 6098912"/>
                      <a:gd name="connsiteX41" fmla="*/ 106678 w 2444531"/>
                      <a:gd name="connsiteY41" fmla="*/ 828633 h 6098912"/>
                      <a:gd name="connsiteX42" fmla="*/ 102868 w 2444531"/>
                      <a:gd name="connsiteY42" fmla="*/ 723858 h 6098912"/>
                      <a:gd name="connsiteX43" fmla="*/ 175258 w 2444531"/>
                      <a:gd name="connsiteY43" fmla="*/ 403818 h 6098912"/>
                      <a:gd name="connsiteX44" fmla="*/ 306702 w 2444531"/>
                      <a:gd name="connsiteY44" fmla="*/ 300950 h 6098912"/>
                      <a:gd name="connsiteX0" fmla="*/ 306702 w 2444531"/>
                      <a:gd name="connsiteY0" fmla="*/ 300950 h 6098912"/>
                      <a:gd name="connsiteX1" fmla="*/ 729613 w 2444531"/>
                      <a:gd name="connsiteY1" fmla="*/ 192363 h 6098912"/>
                      <a:gd name="connsiteX2" fmla="*/ 937258 w 2444531"/>
                      <a:gd name="connsiteY2" fmla="*/ 38058 h 6098912"/>
                      <a:gd name="connsiteX3" fmla="*/ 922762 w 2444531"/>
                      <a:gd name="connsiteY3" fmla="*/ 192340 h 6098912"/>
                      <a:gd name="connsiteX4" fmla="*/ 927733 w 2444531"/>
                      <a:gd name="connsiteY4" fmla="*/ 801963 h 6098912"/>
                      <a:gd name="connsiteX5" fmla="*/ 1326194 w 2444531"/>
                      <a:gd name="connsiteY5" fmla="*/ 1096877 h 6098912"/>
                      <a:gd name="connsiteX6" fmla="*/ 1519072 w 2444531"/>
                      <a:gd name="connsiteY6" fmla="*/ 204007 h 6098912"/>
                      <a:gd name="connsiteX7" fmla="*/ 1497429 w 2444531"/>
                      <a:gd name="connsiteY7" fmla="*/ 101205 h 6098912"/>
                      <a:gd name="connsiteX8" fmla="*/ 1408153 w 2444531"/>
                      <a:gd name="connsiteY8" fmla="*/ 9226 h 6098912"/>
                      <a:gd name="connsiteX9" fmla="*/ 1670569 w 2444531"/>
                      <a:gd name="connsiteY9" fmla="*/ 171546 h 6098912"/>
                      <a:gd name="connsiteX10" fmla="*/ 2146256 w 2444531"/>
                      <a:gd name="connsiteY10" fmla="*/ 331610 h 6098912"/>
                      <a:gd name="connsiteX11" fmla="*/ 2303616 w 2444531"/>
                      <a:gd name="connsiteY11" fmla="*/ 488069 h 6098912"/>
                      <a:gd name="connsiteX12" fmla="*/ 2336079 w 2444531"/>
                      <a:gd name="connsiteY12" fmla="*/ 815412 h 6098912"/>
                      <a:gd name="connsiteX13" fmla="*/ 2349606 w 2444531"/>
                      <a:gd name="connsiteY13" fmla="*/ 910099 h 6098912"/>
                      <a:gd name="connsiteX14" fmla="*/ 2352312 w 2444531"/>
                      <a:gd name="connsiteY14" fmla="*/ 999376 h 6098912"/>
                      <a:gd name="connsiteX15" fmla="*/ 2395597 w 2444531"/>
                      <a:gd name="connsiteY15" fmla="*/ 1167105 h 6098912"/>
                      <a:gd name="connsiteX16" fmla="*/ 2422650 w 2444531"/>
                      <a:gd name="connsiteY16" fmla="*/ 1932712 h 6098912"/>
                      <a:gd name="connsiteX17" fmla="*/ 1992052 w 2444531"/>
                      <a:gd name="connsiteY17" fmla="*/ 2221280 h 6098912"/>
                      <a:gd name="connsiteX18" fmla="*/ 2043905 w 2444531"/>
                      <a:gd name="connsiteY18" fmla="*/ 3012137 h 6098912"/>
                      <a:gd name="connsiteX19" fmla="*/ 1916755 w 2444531"/>
                      <a:gd name="connsiteY19" fmla="*/ 3036485 h 6098912"/>
                      <a:gd name="connsiteX20" fmla="*/ 1835595 w 2444531"/>
                      <a:gd name="connsiteY20" fmla="*/ 3769627 h 6098912"/>
                      <a:gd name="connsiteX21" fmla="*/ 1740908 w 2444531"/>
                      <a:gd name="connsiteY21" fmla="*/ 4199775 h 6098912"/>
                      <a:gd name="connsiteX22" fmla="*/ 1754436 w 2444531"/>
                      <a:gd name="connsiteY22" fmla="*/ 5000551 h 6098912"/>
                      <a:gd name="connsiteX23" fmla="*/ 1881585 w 2444531"/>
                      <a:gd name="connsiteY23" fmla="*/ 5841906 h 6098912"/>
                      <a:gd name="connsiteX24" fmla="*/ 1960040 w 2444531"/>
                      <a:gd name="connsiteY24" fmla="*/ 5882486 h 6098912"/>
                      <a:gd name="connsiteX25" fmla="*/ 2049318 w 2444531"/>
                      <a:gd name="connsiteY25" fmla="*/ 6001521 h 6098912"/>
                      <a:gd name="connsiteX26" fmla="*/ 2027674 w 2444531"/>
                      <a:gd name="connsiteY26" fmla="*/ 6063743 h 6098912"/>
                      <a:gd name="connsiteX27" fmla="*/ 1846416 w 2444531"/>
                      <a:gd name="connsiteY27" fmla="*/ 6098912 h 6098912"/>
                      <a:gd name="connsiteX28" fmla="*/ 1648928 w 2444531"/>
                      <a:gd name="connsiteY28" fmla="*/ 6036689 h 6098912"/>
                      <a:gd name="connsiteX29" fmla="*/ 1535303 w 2444531"/>
                      <a:gd name="connsiteY29" fmla="*/ 5990698 h 6098912"/>
                      <a:gd name="connsiteX30" fmla="*/ 1348637 w 2444531"/>
                      <a:gd name="connsiteY30" fmla="*/ 5917655 h 6098912"/>
                      <a:gd name="connsiteX31" fmla="*/ 1337816 w 2444531"/>
                      <a:gd name="connsiteY31" fmla="*/ 5758040 h 6098912"/>
                      <a:gd name="connsiteX32" fmla="*/ 1297236 w 2444531"/>
                      <a:gd name="connsiteY32" fmla="*/ 5674175 h 6098912"/>
                      <a:gd name="connsiteX33" fmla="*/ 1294529 w 2444531"/>
                      <a:gd name="connsiteY33" fmla="*/ 5463160 h 6098912"/>
                      <a:gd name="connsiteX34" fmla="*/ 1253951 w 2444531"/>
                      <a:gd name="connsiteY34" fmla="*/ 5092530 h 6098912"/>
                      <a:gd name="connsiteX35" fmla="*/ 1056462 w 2444531"/>
                      <a:gd name="connsiteY35" fmla="*/ 3815616 h 6098912"/>
                      <a:gd name="connsiteX36" fmla="*/ 1059167 w 2444531"/>
                      <a:gd name="connsiteY36" fmla="*/ 4738133 h 6098912"/>
                      <a:gd name="connsiteX37" fmla="*/ 203832 w 2444531"/>
                      <a:gd name="connsiteY37" fmla="*/ 2510750 h 6098912"/>
                      <a:gd name="connsiteX38" fmla="*/ 64770 w 2444531"/>
                      <a:gd name="connsiteY38" fmla="*/ 1754463 h 6098912"/>
                      <a:gd name="connsiteX39" fmla="*/ 0 w 2444531"/>
                      <a:gd name="connsiteY39" fmla="*/ 1407753 h 6098912"/>
                      <a:gd name="connsiteX40" fmla="*/ 62864 w 2444531"/>
                      <a:gd name="connsiteY40" fmla="*/ 946743 h 6098912"/>
                      <a:gd name="connsiteX41" fmla="*/ 91439 w 2444531"/>
                      <a:gd name="connsiteY41" fmla="*/ 904833 h 6098912"/>
                      <a:gd name="connsiteX42" fmla="*/ 106678 w 2444531"/>
                      <a:gd name="connsiteY42" fmla="*/ 828633 h 6098912"/>
                      <a:gd name="connsiteX43" fmla="*/ 102868 w 2444531"/>
                      <a:gd name="connsiteY43" fmla="*/ 723858 h 6098912"/>
                      <a:gd name="connsiteX44" fmla="*/ 175258 w 2444531"/>
                      <a:gd name="connsiteY44" fmla="*/ 403818 h 6098912"/>
                      <a:gd name="connsiteX45" fmla="*/ 306702 w 2444531"/>
                      <a:gd name="connsiteY45" fmla="*/ 300950 h 6098912"/>
                      <a:gd name="connsiteX0" fmla="*/ 340992 w 2478821"/>
                      <a:gd name="connsiteY0" fmla="*/ 300950 h 6098912"/>
                      <a:gd name="connsiteX1" fmla="*/ 763903 w 2478821"/>
                      <a:gd name="connsiteY1" fmla="*/ 192363 h 6098912"/>
                      <a:gd name="connsiteX2" fmla="*/ 971548 w 2478821"/>
                      <a:gd name="connsiteY2" fmla="*/ 38058 h 6098912"/>
                      <a:gd name="connsiteX3" fmla="*/ 957052 w 2478821"/>
                      <a:gd name="connsiteY3" fmla="*/ 192340 h 6098912"/>
                      <a:gd name="connsiteX4" fmla="*/ 962023 w 2478821"/>
                      <a:gd name="connsiteY4" fmla="*/ 801963 h 6098912"/>
                      <a:gd name="connsiteX5" fmla="*/ 1360484 w 2478821"/>
                      <a:gd name="connsiteY5" fmla="*/ 1096877 h 6098912"/>
                      <a:gd name="connsiteX6" fmla="*/ 1553362 w 2478821"/>
                      <a:gd name="connsiteY6" fmla="*/ 204007 h 6098912"/>
                      <a:gd name="connsiteX7" fmla="*/ 1531719 w 2478821"/>
                      <a:gd name="connsiteY7" fmla="*/ 101205 h 6098912"/>
                      <a:gd name="connsiteX8" fmla="*/ 1442443 w 2478821"/>
                      <a:gd name="connsiteY8" fmla="*/ 9226 h 6098912"/>
                      <a:gd name="connsiteX9" fmla="*/ 1704859 w 2478821"/>
                      <a:gd name="connsiteY9" fmla="*/ 171546 h 6098912"/>
                      <a:gd name="connsiteX10" fmla="*/ 2180546 w 2478821"/>
                      <a:gd name="connsiteY10" fmla="*/ 331610 h 6098912"/>
                      <a:gd name="connsiteX11" fmla="*/ 2337906 w 2478821"/>
                      <a:gd name="connsiteY11" fmla="*/ 488069 h 6098912"/>
                      <a:gd name="connsiteX12" fmla="*/ 2370369 w 2478821"/>
                      <a:gd name="connsiteY12" fmla="*/ 815412 h 6098912"/>
                      <a:gd name="connsiteX13" fmla="*/ 2383896 w 2478821"/>
                      <a:gd name="connsiteY13" fmla="*/ 910099 h 6098912"/>
                      <a:gd name="connsiteX14" fmla="*/ 2386602 w 2478821"/>
                      <a:gd name="connsiteY14" fmla="*/ 999376 h 6098912"/>
                      <a:gd name="connsiteX15" fmla="*/ 2429887 w 2478821"/>
                      <a:gd name="connsiteY15" fmla="*/ 1167105 h 6098912"/>
                      <a:gd name="connsiteX16" fmla="*/ 2456940 w 2478821"/>
                      <a:gd name="connsiteY16" fmla="*/ 1932712 h 6098912"/>
                      <a:gd name="connsiteX17" fmla="*/ 2026342 w 2478821"/>
                      <a:gd name="connsiteY17" fmla="*/ 2221280 h 6098912"/>
                      <a:gd name="connsiteX18" fmla="*/ 2078195 w 2478821"/>
                      <a:gd name="connsiteY18" fmla="*/ 3012137 h 6098912"/>
                      <a:gd name="connsiteX19" fmla="*/ 1951045 w 2478821"/>
                      <a:gd name="connsiteY19" fmla="*/ 3036485 h 6098912"/>
                      <a:gd name="connsiteX20" fmla="*/ 1869885 w 2478821"/>
                      <a:gd name="connsiteY20" fmla="*/ 3769627 h 6098912"/>
                      <a:gd name="connsiteX21" fmla="*/ 1775198 w 2478821"/>
                      <a:gd name="connsiteY21" fmla="*/ 4199775 h 6098912"/>
                      <a:gd name="connsiteX22" fmla="*/ 1788726 w 2478821"/>
                      <a:gd name="connsiteY22" fmla="*/ 5000551 h 6098912"/>
                      <a:gd name="connsiteX23" fmla="*/ 1915875 w 2478821"/>
                      <a:gd name="connsiteY23" fmla="*/ 5841906 h 6098912"/>
                      <a:gd name="connsiteX24" fmla="*/ 1994330 w 2478821"/>
                      <a:gd name="connsiteY24" fmla="*/ 5882486 h 6098912"/>
                      <a:gd name="connsiteX25" fmla="*/ 2083608 w 2478821"/>
                      <a:gd name="connsiteY25" fmla="*/ 6001521 h 6098912"/>
                      <a:gd name="connsiteX26" fmla="*/ 2061964 w 2478821"/>
                      <a:gd name="connsiteY26" fmla="*/ 6063743 h 6098912"/>
                      <a:gd name="connsiteX27" fmla="*/ 1880706 w 2478821"/>
                      <a:gd name="connsiteY27" fmla="*/ 6098912 h 6098912"/>
                      <a:gd name="connsiteX28" fmla="*/ 1683218 w 2478821"/>
                      <a:gd name="connsiteY28" fmla="*/ 6036689 h 6098912"/>
                      <a:gd name="connsiteX29" fmla="*/ 1569593 w 2478821"/>
                      <a:gd name="connsiteY29" fmla="*/ 5990698 h 6098912"/>
                      <a:gd name="connsiteX30" fmla="*/ 1382927 w 2478821"/>
                      <a:gd name="connsiteY30" fmla="*/ 5917655 h 6098912"/>
                      <a:gd name="connsiteX31" fmla="*/ 1372106 w 2478821"/>
                      <a:gd name="connsiteY31" fmla="*/ 5758040 h 6098912"/>
                      <a:gd name="connsiteX32" fmla="*/ 1331526 w 2478821"/>
                      <a:gd name="connsiteY32" fmla="*/ 5674175 h 6098912"/>
                      <a:gd name="connsiteX33" fmla="*/ 1328819 w 2478821"/>
                      <a:gd name="connsiteY33" fmla="*/ 5463160 h 6098912"/>
                      <a:gd name="connsiteX34" fmla="*/ 1288241 w 2478821"/>
                      <a:gd name="connsiteY34" fmla="*/ 5092530 h 6098912"/>
                      <a:gd name="connsiteX35" fmla="*/ 1090752 w 2478821"/>
                      <a:gd name="connsiteY35" fmla="*/ 3815616 h 6098912"/>
                      <a:gd name="connsiteX36" fmla="*/ 1093457 w 2478821"/>
                      <a:gd name="connsiteY36" fmla="*/ 4738133 h 6098912"/>
                      <a:gd name="connsiteX37" fmla="*/ 238122 w 2478821"/>
                      <a:gd name="connsiteY37" fmla="*/ 2510750 h 6098912"/>
                      <a:gd name="connsiteX38" fmla="*/ 0 w 2478821"/>
                      <a:gd name="connsiteY38" fmla="*/ 1674453 h 6098912"/>
                      <a:gd name="connsiteX39" fmla="*/ 34290 w 2478821"/>
                      <a:gd name="connsiteY39" fmla="*/ 1407753 h 6098912"/>
                      <a:gd name="connsiteX40" fmla="*/ 97154 w 2478821"/>
                      <a:gd name="connsiteY40" fmla="*/ 946743 h 6098912"/>
                      <a:gd name="connsiteX41" fmla="*/ 125729 w 2478821"/>
                      <a:gd name="connsiteY41" fmla="*/ 904833 h 6098912"/>
                      <a:gd name="connsiteX42" fmla="*/ 140968 w 2478821"/>
                      <a:gd name="connsiteY42" fmla="*/ 828633 h 6098912"/>
                      <a:gd name="connsiteX43" fmla="*/ 137158 w 2478821"/>
                      <a:gd name="connsiteY43" fmla="*/ 723858 h 6098912"/>
                      <a:gd name="connsiteX44" fmla="*/ 209548 w 2478821"/>
                      <a:gd name="connsiteY44" fmla="*/ 403818 h 6098912"/>
                      <a:gd name="connsiteX45" fmla="*/ 340992 w 2478821"/>
                      <a:gd name="connsiteY45" fmla="*/ 300950 h 6098912"/>
                      <a:gd name="connsiteX0" fmla="*/ 340992 w 2478821"/>
                      <a:gd name="connsiteY0" fmla="*/ 300950 h 6098912"/>
                      <a:gd name="connsiteX1" fmla="*/ 763903 w 2478821"/>
                      <a:gd name="connsiteY1" fmla="*/ 192363 h 6098912"/>
                      <a:gd name="connsiteX2" fmla="*/ 971548 w 2478821"/>
                      <a:gd name="connsiteY2" fmla="*/ 38058 h 6098912"/>
                      <a:gd name="connsiteX3" fmla="*/ 957052 w 2478821"/>
                      <a:gd name="connsiteY3" fmla="*/ 192340 h 6098912"/>
                      <a:gd name="connsiteX4" fmla="*/ 962023 w 2478821"/>
                      <a:gd name="connsiteY4" fmla="*/ 801963 h 6098912"/>
                      <a:gd name="connsiteX5" fmla="*/ 1360484 w 2478821"/>
                      <a:gd name="connsiteY5" fmla="*/ 1096877 h 6098912"/>
                      <a:gd name="connsiteX6" fmla="*/ 1553362 w 2478821"/>
                      <a:gd name="connsiteY6" fmla="*/ 204007 h 6098912"/>
                      <a:gd name="connsiteX7" fmla="*/ 1531719 w 2478821"/>
                      <a:gd name="connsiteY7" fmla="*/ 101205 h 6098912"/>
                      <a:gd name="connsiteX8" fmla="*/ 1442443 w 2478821"/>
                      <a:gd name="connsiteY8" fmla="*/ 9226 h 6098912"/>
                      <a:gd name="connsiteX9" fmla="*/ 1704859 w 2478821"/>
                      <a:gd name="connsiteY9" fmla="*/ 171546 h 6098912"/>
                      <a:gd name="connsiteX10" fmla="*/ 2180546 w 2478821"/>
                      <a:gd name="connsiteY10" fmla="*/ 331610 h 6098912"/>
                      <a:gd name="connsiteX11" fmla="*/ 2337906 w 2478821"/>
                      <a:gd name="connsiteY11" fmla="*/ 488069 h 6098912"/>
                      <a:gd name="connsiteX12" fmla="*/ 2370369 w 2478821"/>
                      <a:gd name="connsiteY12" fmla="*/ 815412 h 6098912"/>
                      <a:gd name="connsiteX13" fmla="*/ 2383896 w 2478821"/>
                      <a:gd name="connsiteY13" fmla="*/ 910099 h 6098912"/>
                      <a:gd name="connsiteX14" fmla="*/ 2386602 w 2478821"/>
                      <a:gd name="connsiteY14" fmla="*/ 999376 h 6098912"/>
                      <a:gd name="connsiteX15" fmla="*/ 2429887 w 2478821"/>
                      <a:gd name="connsiteY15" fmla="*/ 1167105 h 6098912"/>
                      <a:gd name="connsiteX16" fmla="*/ 2456940 w 2478821"/>
                      <a:gd name="connsiteY16" fmla="*/ 1932712 h 6098912"/>
                      <a:gd name="connsiteX17" fmla="*/ 2026342 w 2478821"/>
                      <a:gd name="connsiteY17" fmla="*/ 2221280 h 6098912"/>
                      <a:gd name="connsiteX18" fmla="*/ 2078195 w 2478821"/>
                      <a:gd name="connsiteY18" fmla="*/ 3012137 h 6098912"/>
                      <a:gd name="connsiteX19" fmla="*/ 1951045 w 2478821"/>
                      <a:gd name="connsiteY19" fmla="*/ 3036485 h 6098912"/>
                      <a:gd name="connsiteX20" fmla="*/ 1869885 w 2478821"/>
                      <a:gd name="connsiteY20" fmla="*/ 3769627 h 6098912"/>
                      <a:gd name="connsiteX21" fmla="*/ 1775198 w 2478821"/>
                      <a:gd name="connsiteY21" fmla="*/ 4199775 h 6098912"/>
                      <a:gd name="connsiteX22" fmla="*/ 1788726 w 2478821"/>
                      <a:gd name="connsiteY22" fmla="*/ 5000551 h 6098912"/>
                      <a:gd name="connsiteX23" fmla="*/ 1915875 w 2478821"/>
                      <a:gd name="connsiteY23" fmla="*/ 5841906 h 6098912"/>
                      <a:gd name="connsiteX24" fmla="*/ 1994330 w 2478821"/>
                      <a:gd name="connsiteY24" fmla="*/ 5882486 h 6098912"/>
                      <a:gd name="connsiteX25" fmla="*/ 2083608 w 2478821"/>
                      <a:gd name="connsiteY25" fmla="*/ 6001521 h 6098912"/>
                      <a:gd name="connsiteX26" fmla="*/ 2061964 w 2478821"/>
                      <a:gd name="connsiteY26" fmla="*/ 6063743 h 6098912"/>
                      <a:gd name="connsiteX27" fmla="*/ 1880706 w 2478821"/>
                      <a:gd name="connsiteY27" fmla="*/ 6098912 h 6098912"/>
                      <a:gd name="connsiteX28" fmla="*/ 1683218 w 2478821"/>
                      <a:gd name="connsiteY28" fmla="*/ 6036689 h 6098912"/>
                      <a:gd name="connsiteX29" fmla="*/ 1569593 w 2478821"/>
                      <a:gd name="connsiteY29" fmla="*/ 5990698 h 6098912"/>
                      <a:gd name="connsiteX30" fmla="*/ 1382927 w 2478821"/>
                      <a:gd name="connsiteY30" fmla="*/ 5917655 h 6098912"/>
                      <a:gd name="connsiteX31" fmla="*/ 1372106 w 2478821"/>
                      <a:gd name="connsiteY31" fmla="*/ 5758040 h 6098912"/>
                      <a:gd name="connsiteX32" fmla="*/ 1331526 w 2478821"/>
                      <a:gd name="connsiteY32" fmla="*/ 5674175 h 6098912"/>
                      <a:gd name="connsiteX33" fmla="*/ 1328819 w 2478821"/>
                      <a:gd name="connsiteY33" fmla="*/ 5463160 h 6098912"/>
                      <a:gd name="connsiteX34" fmla="*/ 1288241 w 2478821"/>
                      <a:gd name="connsiteY34" fmla="*/ 5092530 h 6098912"/>
                      <a:gd name="connsiteX35" fmla="*/ 1090752 w 2478821"/>
                      <a:gd name="connsiteY35" fmla="*/ 3815616 h 6098912"/>
                      <a:gd name="connsiteX36" fmla="*/ 1093457 w 2478821"/>
                      <a:gd name="connsiteY36" fmla="*/ 4738133 h 6098912"/>
                      <a:gd name="connsiteX37" fmla="*/ 238122 w 2478821"/>
                      <a:gd name="connsiteY37" fmla="*/ 2510750 h 6098912"/>
                      <a:gd name="connsiteX38" fmla="*/ 0 w 2478821"/>
                      <a:gd name="connsiteY38" fmla="*/ 1674453 h 6098912"/>
                      <a:gd name="connsiteX39" fmla="*/ 34290 w 2478821"/>
                      <a:gd name="connsiteY39" fmla="*/ 1407753 h 6098912"/>
                      <a:gd name="connsiteX40" fmla="*/ 97154 w 2478821"/>
                      <a:gd name="connsiteY40" fmla="*/ 946743 h 6098912"/>
                      <a:gd name="connsiteX41" fmla="*/ 125729 w 2478821"/>
                      <a:gd name="connsiteY41" fmla="*/ 904833 h 6098912"/>
                      <a:gd name="connsiteX42" fmla="*/ 140968 w 2478821"/>
                      <a:gd name="connsiteY42" fmla="*/ 828633 h 6098912"/>
                      <a:gd name="connsiteX43" fmla="*/ 137158 w 2478821"/>
                      <a:gd name="connsiteY43" fmla="*/ 723858 h 6098912"/>
                      <a:gd name="connsiteX44" fmla="*/ 209548 w 2478821"/>
                      <a:gd name="connsiteY44" fmla="*/ 403818 h 6098912"/>
                      <a:gd name="connsiteX45" fmla="*/ 340992 w 2478821"/>
                      <a:gd name="connsiteY45" fmla="*/ 300950 h 6098912"/>
                      <a:gd name="connsiteX0" fmla="*/ 340992 w 2478821"/>
                      <a:gd name="connsiteY0" fmla="*/ 300950 h 6098912"/>
                      <a:gd name="connsiteX1" fmla="*/ 763903 w 2478821"/>
                      <a:gd name="connsiteY1" fmla="*/ 192363 h 6098912"/>
                      <a:gd name="connsiteX2" fmla="*/ 971548 w 2478821"/>
                      <a:gd name="connsiteY2" fmla="*/ 38058 h 6098912"/>
                      <a:gd name="connsiteX3" fmla="*/ 957052 w 2478821"/>
                      <a:gd name="connsiteY3" fmla="*/ 192340 h 6098912"/>
                      <a:gd name="connsiteX4" fmla="*/ 962023 w 2478821"/>
                      <a:gd name="connsiteY4" fmla="*/ 801963 h 6098912"/>
                      <a:gd name="connsiteX5" fmla="*/ 1360484 w 2478821"/>
                      <a:gd name="connsiteY5" fmla="*/ 1096877 h 6098912"/>
                      <a:gd name="connsiteX6" fmla="*/ 1553362 w 2478821"/>
                      <a:gd name="connsiteY6" fmla="*/ 204007 h 6098912"/>
                      <a:gd name="connsiteX7" fmla="*/ 1531719 w 2478821"/>
                      <a:gd name="connsiteY7" fmla="*/ 101205 h 6098912"/>
                      <a:gd name="connsiteX8" fmla="*/ 1442443 w 2478821"/>
                      <a:gd name="connsiteY8" fmla="*/ 9226 h 6098912"/>
                      <a:gd name="connsiteX9" fmla="*/ 1704859 w 2478821"/>
                      <a:gd name="connsiteY9" fmla="*/ 171546 h 6098912"/>
                      <a:gd name="connsiteX10" fmla="*/ 2180546 w 2478821"/>
                      <a:gd name="connsiteY10" fmla="*/ 331610 h 6098912"/>
                      <a:gd name="connsiteX11" fmla="*/ 2337906 w 2478821"/>
                      <a:gd name="connsiteY11" fmla="*/ 488069 h 6098912"/>
                      <a:gd name="connsiteX12" fmla="*/ 2370369 w 2478821"/>
                      <a:gd name="connsiteY12" fmla="*/ 815412 h 6098912"/>
                      <a:gd name="connsiteX13" fmla="*/ 2383896 w 2478821"/>
                      <a:gd name="connsiteY13" fmla="*/ 910099 h 6098912"/>
                      <a:gd name="connsiteX14" fmla="*/ 2386602 w 2478821"/>
                      <a:gd name="connsiteY14" fmla="*/ 999376 h 6098912"/>
                      <a:gd name="connsiteX15" fmla="*/ 2429887 w 2478821"/>
                      <a:gd name="connsiteY15" fmla="*/ 1167105 h 6098912"/>
                      <a:gd name="connsiteX16" fmla="*/ 2456940 w 2478821"/>
                      <a:gd name="connsiteY16" fmla="*/ 1932712 h 6098912"/>
                      <a:gd name="connsiteX17" fmla="*/ 2026342 w 2478821"/>
                      <a:gd name="connsiteY17" fmla="*/ 2221280 h 6098912"/>
                      <a:gd name="connsiteX18" fmla="*/ 2078195 w 2478821"/>
                      <a:gd name="connsiteY18" fmla="*/ 3012137 h 6098912"/>
                      <a:gd name="connsiteX19" fmla="*/ 1951045 w 2478821"/>
                      <a:gd name="connsiteY19" fmla="*/ 3036485 h 6098912"/>
                      <a:gd name="connsiteX20" fmla="*/ 1869885 w 2478821"/>
                      <a:gd name="connsiteY20" fmla="*/ 3769627 h 6098912"/>
                      <a:gd name="connsiteX21" fmla="*/ 1775198 w 2478821"/>
                      <a:gd name="connsiteY21" fmla="*/ 4199775 h 6098912"/>
                      <a:gd name="connsiteX22" fmla="*/ 1788726 w 2478821"/>
                      <a:gd name="connsiteY22" fmla="*/ 5000551 h 6098912"/>
                      <a:gd name="connsiteX23" fmla="*/ 1915875 w 2478821"/>
                      <a:gd name="connsiteY23" fmla="*/ 5841906 h 6098912"/>
                      <a:gd name="connsiteX24" fmla="*/ 1994330 w 2478821"/>
                      <a:gd name="connsiteY24" fmla="*/ 5882486 h 6098912"/>
                      <a:gd name="connsiteX25" fmla="*/ 2083608 w 2478821"/>
                      <a:gd name="connsiteY25" fmla="*/ 6001521 h 6098912"/>
                      <a:gd name="connsiteX26" fmla="*/ 2061964 w 2478821"/>
                      <a:gd name="connsiteY26" fmla="*/ 6063743 h 6098912"/>
                      <a:gd name="connsiteX27" fmla="*/ 1880706 w 2478821"/>
                      <a:gd name="connsiteY27" fmla="*/ 6098912 h 6098912"/>
                      <a:gd name="connsiteX28" fmla="*/ 1683218 w 2478821"/>
                      <a:gd name="connsiteY28" fmla="*/ 6036689 h 6098912"/>
                      <a:gd name="connsiteX29" fmla="*/ 1569593 w 2478821"/>
                      <a:gd name="connsiteY29" fmla="*/ 5990698 h 6098912"/>
                      <a:gd name="connsiteX30" fmla="*/ 1382927 w 2478821"/>
                      <a:gd name="connsiteY30" fmla="*/ 5917655 h 6098912"/>
                      <a:gd name="connsiteX31" fmla="*/ 1372106 w 2478821"/>
                      <a:gd name="connsiteY31" fmla="*/ 5758040 h 6098912"/>
                      <a:gd name="connsiteX32" fmla="*/ 1331526 w 2478821"/>
                      <a:gd name="connsiteY32" fmla="*/ 5674175 h 6098912"/>
                      <a:gd name="connsiteX33" fmla="*/ 1328819 w 2478821"/>
                      <a:gd name="connsiteY33" fmla="*/ 5463160 h 6098912"/>
                      <a:gd name="connsiteX34" fmla="*/ 1288241 w 2478821"/>
                      <a:gd name="connsiteY34" fmla="*/ 5092530 h 6098912"/>
                      <a:gd name="connsiteX35" fmla="*/ 1090752 w 2478821"/>
                      <a:gd name="connsiteY35" fmla="*/ 3815616 h 6098912"/>
                      <a:gd name="connsiteX36" fmla="*/ 1093457 w 2478821"/>
                      <a:gd name="connsiteY36" fmla="*/ 4738133 h 6098912"/>
                      <a:gd name="connsiteX37" fmla="*/ 238122 w 2478821"/>
                      <a:gd name="connsiteY37" fmla="*/ 2510750 h 6098912"/>
                      <a:gd name="connsiteX38" fmla="*/ 43815 w 2478821"/>
                      <a:gd name="connsiteY38" fmla="*/ 1840188 h 6098912"/>
                      <a:gd name="connsiteX39" fmla="*/ 0 w 2478821"/>
                      <a:gd name="connsiteY39" fmla="*/ 1674453 h 6098912"/>
                      <a:gd name="connsiteX40" fmla="*/ 34290 w 2478821"/>
                      <a:gd name="connsiteY40" fmla="*/ 1407753 h 6098912"/>
                      <a:gd name="connsiteX41" fmla="*/ 97154 w 2478821"/>
                      <a:gd name="connsiteY41" fmla="*/ 946743 h 6098912"/>
                      <a:gd name="connsiteX42" fmla="*/ 125729 w 2478821"/>
                      <a:gd name="connsiteY42" fmla="*/ 904833 h 6098912"/>
                      <a:gd name="connsiteX43" fmla="*/ 140968 w 2478821"/>
                      <a:gd name="connsiteY43" fmla="*/ 828633 h 6098912"/>
                      <a:gd name="connsiteX44" fmla="*/ 137158 w 2478821"/>
                      <a:gd name="connsiteY44" fmla="*/ 723858 h 6098912"/>
                      <a:gd name="connsiteX45" fmla="*/ 209548 w 2478821"/>
                      <a:gd name="connsiteY45" fmla="*/ 403818 h 6098912"/>
                      <a:gd name="connsiteX46" fmla="*/ 340992 w 2478821"/>
                      <a:gd name="connsiteY46" fmla="*/ 300950 h 6098912"/>
                      <a:gd name="connsiteX0" fmla="*/ 340992 w 2478821"/>
                      <a:gd name="connsiteY0" fmla="*/ 300950 h 6098912"/>
                      <a:gd name="connsiteX1" fmla="*/ 763903 w 2478821"/>
                      <a:gd name="connsiteY1" fmla="*/ 192363 h 6098912"/>
                      <a:gd name="connsiteX2" fmla="*/ 971548 w 2478821"/>
                      <a:gd name="connsiteY2" fmla="*/ 38058 h 6098912"/>
                      <a:gd name="connsiteX3" fmla="*/ 957052 w 2478821"/>
                      <a:gd name="connsiteY3" fmla="*/ 192340 h 6098912"/>
                      <a:gd name="connsiteX4" fmla="*/ 962023 w 2478821"/>
                      <a:gd name="connsiteY4" fmla="*/ 801963 h 6098912"/>
                      <a:gd name="connsiteX5" fmla="*/ 1360484 w 2478821"/>
                      <a:gd name="connsiteY5" fmla="*/ 1096877 h 6098912"/>
                      <a:gd name="connsiteX6" fmla="*/ 1553362 w 2478821"/>
                      <a:gd name="connsiteY6" fmla="*/ 204007 h 6098912"/>
                      <a:gd name="connsiteX7" fmla="*/ 1531719 w 2478821"/>
                      <a:gd name="connsiteY7" fmla="*/ 101205 h 6098912"/>
                      <a:gd name="connsiteX8" fmla="*/ 1442443 w 2478821"/>
                      <a:gd name="connsiteY8" fmla="*/ 9226 h 6098912"/>
                      <a:gd name="connsiteX9" fmla="*/ 1704859 w 2478821"/>
                      <a:gd name="connsiteY9" fmla="*/ 171546 h 6098912"/>
                      <a:gd name="connsiteX10" fmla="*/ 2180546 w 2478821"/>
                      <a:gd name="connsiteY10" fmla="*/ 331610 h 6098912"/>
                      <a:gd name="connsiteX11" fmla="*/ 2337906 w 2478821"/>
                      <a:gd name="connsiteY11" fmla="*/ 488069 h 6098912"/>
                      <a:gd name="connsiteX12" fmla="*/ 2370369 w 2478821"/>
                      <a:gd name="connsiteY12" fmla="*/ 815412 h 6098912"/>
                      <a:gd name="connsiteX13" fmla="*/ 2383896 w 2478821"/>
                      <a:gd name="connsiteY13" fmla="*/ 910099 h 6098912"/>
                      <a:gd name="connsiteX14" fmla="*/ 2386602 w 2478821"/>
                      <a:gd name="connsiteY14" fmla="*/ 999376 h 6098912"/>
                      <a:gd name="connsiteX15" fmla="*/ 2429887 w 2478821"/>
                      <a:gd name="connsiteY15" fmla="*/ 1167105 h 6098912"/>
                      <a:gd name="connsiteX16" fmla="*/ 2456940 w 2478821"/>
                      <a:gd name="connsiteY16" fmla="*/ 1932712 h 6098912"/>
                      <a:gd name="connsiteX17" fmla="*/ 2026342 w 2478821"/>
                      <a:gd name="connsiteY17" fmla="*/ 2221280 h 6098912"/>
                      <a:gd name="connsiteX18" fmla="*/ 2078195 w 2478821"/>
                      <a:gd name="connsiteY18" fmla="*/ 3012137 h 6098912"/>
                      <a:gd name="connsiteX19" fmla="*/ 1951045 w 2478821"/>
                      <a:gd name="connsiteY19" fmla="*/ 3036485 h 6098912"/>
                      <a:gd name="connsiteX20" fmla="*/ 1869885 w 2478821"/>
                      <a:gd name="connsiteY20" fmla="*/ 3769627 h 6098912"/>
                      <a:gd name="connsiteX21" fmla="*/ 1775198 w 2478821"/>
                      <a:gd name="connsiteY21" fmla="*/ 4199775 h 6098912"/>
                      <a:gd name="connsiteX22" fmla="*/ 1788726 w 2478821"/>
                      <a:gd name="connsiteY22" fmla="*/ 5000551 h 6098912"/>
                      <a:gd name="connsiteX23" fmla="*/ 1915875 w 2478821"/>
                      <a:gd name="connsiteY23" fmla="*/ 5841906 h 6098912"/>
                      <a:gd name="connsiteX24" fmla="*/ 1994330 w 2478821"/>
                      <a:gd name="connsiteY24" fmla="*/ 5882486 h 6098912"/>
                      <a:gd name="connsiteX25" fmla="*/ 2083608 w 2478821"/>
                      <a:gd name="connsiteY25" fmla="*/ 6001521 h 6098912"/>
                      <a:gd name="connsiteX26" fmla="*/ 2061964 w 2478821"/>
                      <a:gd name="connsiteY26" fmla="*/ 6063743 h 6098912"/>
                      <a:gd name="connsiteX27" fmla="*/ 1880706 w 2478821"/>
                      <a:gd name="connsiteY27" fmla="*/ 6098912 h 6098912"/>
                      <a:gd name="connsiteX28" fmla="*/ 1683218 w 2478821"/>
                      <a:gd name="connsiteY28" fmla="*/ 6036689 h 6098912"/>
                      <a:gd name="connsiteX29" fmla="*/ 1569593 w 2478821"/>
                      <a:gd name="connsiteY29" fmla="*/ 5990698 h 6098912"/>
                      <a:gd name="connsiteX30" fmla="*/ 1382927 w 2478821"/>
                      <a:gd name="connsiteY30" fmla="*/ 5917655 h 6098912"/>
                      <a:gd name="connsiteX31" fmla="*/ 1372106 w 2478821"/>
                      <a:gd name="connsiteY31" fmla="*/ 5758040 h 6098912"/>
                      <a:gd name="connsiteX32" fmla="*/ 1331526 w 2478821"/>
                      <a:gd name="connsiteY32" fmla="*/ 5674175 h 6098912"/>
                      <a:gd name="connsiteX33" fmla="*/ 1328819 w 2478821"/>
                      <a:gd name="connsiteY33" fmla="*/ 5463160 h 6098912"/>
                      <a:gd name="connsiteX34" fmla="*/ 1288241 w 2478821"/>
                      <a:gd name="connsiteY34" fmla="*/ 5092530 h 6098912"/>
                      <a:gd name="connsiteX35" fmla="*/ 1090752 w 2478821"/>
                      <a:gd name="connsiteY35" fmla="*/ 3815616 h 6098912"/>
                      <a:gd name="connsiteX36" fmla="*/ 1093457 w 2478821"/>
                      <a:gd name="connsiteY36" fmla="*/ 4738133 h 6098912"/>
                      <a:gd name="connsiteX37" fmla="*/ 238122 w 2478821"/>
                      <a:gd name="connsiteY37" fmla="*/ 2510750 h 6098912"/>
                      <a:gd name="connsiteX38" fmla="*/ 81915 w 2478821"/>
                      <a:gd name="connsiteY38" fmla="*/ 1884003 h 6098912"/>
                      <a:gd name="connsiteX39" fmla="*/ 0 w 2478821"/>
                      <a:gd name="connsiteY39" fmla="*/ 1674453 h 6098912"/>
                      <a:gd name="connsiteX40" fmla="*/ 34290 w 2478821"/>
                      <a:gd name="connsiteY40" fmla="*/ 1407753 h 6098912"/>
                      <a:gd name="connsiteX41" fmla="*/ 97154 w 2478821"/>
                      <a:gd name="connsiteY41" fmla="*/ 946743 h 6098912"/>
                      <a:gd name="connsiteX42" fmla="*/ 125729 w 2478821"/>
                      <a:gd name="connsiteY42" fmla="*/ 904833 h 6098912"/>
                      <a:gd name="connsiteX43" fmla="*/ 140968 w 2478821"/>
                      <a:gd name="connsiteY43" fmla="*/ 828633 h 6098912"/>
                      <a:gd name="connsiteX44" fmla="*/ 137158 w 2478821"/>
                      <a:gd name="connsiteY44" fmla="*/ 723858 h 6098912"/>
                      <a:gd name="connsiteX45" fmla="*/ 209548 w 2478821"/>
                      <a:gd name="connsiteY45" fmla="*/ 403818 h 6098912"/>
                      <a:gd name="connsiteX46" fmla="*/ 340992 w 2478821"/>
                      <a:gd name="connsiteY46" fmla="*/ 300950 h 6098912"/>
                      <a:gd name="connsiteX0" fmla="*/ 341013 w 2478842"/>
                      <a:gd name="connsiteY0" fmla="*/ 300950 h 6098912"/>
                      <a:gd name="connsiteX1" fmla="*/ 763924 w 2478842"/>
                      <a:gd name="connsiteY1" fmla="*/ 192363 h 6098912"/>
                      <a:gd name="connsiteX2" fmla="*/ 971569 w 2478842"/>
                      <a:gd name="connsiteY2" fmla="*/ 38058 h 6098912"/>
                      <a:gd name="connsiteX3" fmla="*/ 957073 w 2478842"/>
                      <a:gd name="connsiteY3" fmla="*/ 192340 h 6098912"/>
                      <a:gd name="connsiteX4" fmla="*/ 962044 w 2478842"/>
                      <a:gd name="connsiteY4" fmla="*/ 801963 h 6098912"/>
                      <a:gd name="connsiteX5" fmla="*/ 1360505 w 2478842"/>
                      <a:gd name="connsiteY5" fmla="*/ 1096877 h 6098912"/>
                      <a:gd name="connsiteX6" fmla="*/ 1553383 w 2478842"/>
                      <a:gd name="connsiteY6" fmla="*/ 204007 h 6098912"/>
                      <a:gd name="connsiteX7" fmla="*/ 1531740 w 2478842"/>
                      <a:gd name="connsiteY7" fmla="*/ 101205 h 6098912"/>
                      <a:gd name="connsiteX8" fmla="*/ 1442464 w 2478842"/>
                      <a:gd name="connsiteY8" fmla="*/ 9226 h 6098912"/>
                      <a:gd name="connsiteX9" fmla="*/ 1704880 w 2478842"/>
                      <a:gd name="connsiteY9" fmla="*/ 171546 h 6098912"/>
                      <a:gd name="connsiteX10" fmla="*/ 2180567 w 2478842"/>
                      <a:gd name="connsiteY10" fmla="*/ 331610 h 6098912"/>
                      <a:gd name="connsiteX11" fmla="*/ 2337927 w 2478842"/>
                      <a:gd name="connsiteY11" fmla="*/ 488069 h 6098912"/>
                      <a:gd name="connsiteX12" fmla="*/ 2370390 w 2478842"/>
                      <a:gd name="connsiteY12" fmla="*/ 815412 h 6098912"/>
                      <a:gd name="connsiteX13" fmla="*/ 2383917 w 2478842"/>
                      <a:gd name="connsiteY13" fmla="*/ 910099 h 6098912"/>
                      <a:gd name="connsiteX14" fmla="*/ 2386623 w 2478842"/>
                      <a:gd name="connsiteY14" fmla="*/ 999376 h 6098912"/>
                      <a:gd name="connsiteX15" fmla="*/ 2429908 w 2478842"/>
                      <a:gd name="connsiteY15" fmla="*/ 1167105 h 6098912"/>
                      <a:gd name="connsiteX16" fmla="*/ 2456961 w 2478842"/>
                      <a:gd name="connsiteY16" fmla="*/ 1932712 h 6098912"/>
                      <a:gd name="connsiteX17" fmla="*/ 2026363 w 2478842"/>
                      <a:gd name="connsiteY17" fmla="*/ 2221280 h 6098912"/>
                      <a:gd name="connsiteX18" fmla="*/ 2078216 w 2478842"/>
                      <a:gd name="connsiteY18" fmla="*/ 3012137 h 6098912"/>
                      <a:gd name="connsiteX19" fmla="*/ 1951066 w 2478842"/>
                      <a:gd name="connsiteY19" fmla="*/ 3036485 h 6098912"/>
                      <a:gd name="connsiteX20" fmla="*/ 1869906 w 2478842"/>
                      <a:gd name="connsiteY20" fmla="*/ 3769627 h 6098912"/>
                      <a:gd name="connsiteX21" fmla="*/ 1775219 w 2478842"/>
                      <a:gd name="connsiteY21" fmla="*/ 4199775 h 6098912"/>
                      <a:gd name="connsiteX22" fmla="*/ 1788747 w 2478842"/>
                      <a:gd name="connsiteY22" fmla="*/ 5000551 h 6098912"/>
                      <a:gd name="connsiteX23" fmla="*/ 1915896 w 2478842"/>
                      <a:gd name="connsiteY23" fmla="*/ 5841906 h 6098912"/>
                      <a:gd name="connsiteX24" fmla="*/ 1994351 w 2478842"/>
                      <a:gd name="connsiteY24" fmla="*/ 5882486 h 6098912"/>
                      <a:gd name="connsiteX25" fmla="*/ 2083629 w 2478842"/>
                      <a:gd name="connsiteY25" fmla="*/ 6001521 h 6098912"/>
                      <a:gd name="connsiteX26" fmla="*/ 2061985 w 2478842"/>
                      <a:gd name="connsiteY26" fmla="*/ 6063743 h 6098912"/>
                      <a:gd name="connsiteX27" fmla="*/ 1880727 w 2478842"/>
                      <a:gd name="connsiteY27" fmla="*/ 6098912 h 6098912"/>
                      <a:gd name="connsiteX28" fmla="*/ 1683239 w 2478842"/>
                      <a:gd name="connsiteY28" fmla="*/ 6036689 h 6098912"/>
                      <a:gd name="connsiteX29" fmla="*/ 1569614 w 2478842"/>
                      <a:gd name="connsiteY29" fmla="*/ 5990698 h 6098912"/>
                      <a:gd name="connsiteX30" fmla="*/ 1382948 w 2478842"/>
                      <a:gd name="connsiteY30" fmla="*/ 5917655 h 6098912"/>
                      <a:gd name="connsiteX31" fmla="*/ 1372127 w 2478842"/>
                      <a:gd name="connsiteY31" fmla="*/ 5758040 h 6098912"/>
                      <a:gd name="connsiteX32" fmla="*/ 1331547 w 2478842"/>
                      <a:gd name="connsiteY32" fmla="*/ 5674175 h 6098912"/>
                      <a:gd name="connsiteX33" fmla="*/ 1328840 w 2478842"/>
                      <a:gd name="connsiteY33" fmla="*/ 5463160 h 6098912"/>
                      <a:gd name="connsiteX34" fmla="*/ 1288262 w 2478842"/>
                      <a:gd name="connsiteY34" fmla="*/ 5092530 h 6098912"/>
                      <a:gd name="connsiteX35" fmla="*/ 1090773 w 2478842"/>
                      <a:gd name="connsiteY35" fmla="*/ 3815616 h 6098912"/>
                      <a:gd name="connsiteX36" fmla="*/ 1093478 w 2478842"/>
                      <a:gd name="connsiteY36" fmla="*/ 4738133 h 6098912"/>
                      <a:gd name="connsiteX37" fmla="*/ 238143 w 2478842"/>
                      <a:gd name="connsiteY37" fmla="*/ 2510750 h 6098912"/>
                      <a:gd name="connsiteX38" fmla="*/ 81936 w 2478842"/>
                      <a:gd name="connsiteY38" fmla="*/ 1884003 h 6098912"/>
                      <a:gd name="connsiteX39" fmla="*/ 21 w 2478842"/>
                      <a:gd name="connsiteY39" fmla="*/ 1674453 h 6098912"/>
                      <a:gd name="connsiteX40" fmla="*/ 34311 w 2478842"/>
                      <a:gd name="connsiteY40" fmla="*/ 1407753 h 6098912"/>
                      <a:gd name="connsiteX41" fmla="*/ 97175 w 2478842"/>
                      <a:gd name="connsiteY41" fmla="*/ 946743 h 6098912"/>
                      <a:gd name="connsiteX42" fmla="*/ 125750 w 2478842"/>
                      <a:gd name="connsiteY42" fmla="*/ 904833 h 6098912"/>
                      <a:gd name="connsiteX43" fmla="*/ 140989 w 2478842"/>
                      <a:gd name="connsiteY43" fmla="*/ 828633 h 6098912"/>
                      <a:gd name="connsiteX44" fmla="*/ 137179 w 2478842"/>
                      <a:gd name="connsiteY44" fmla="*/ 723858 h 6098912"/>
                      <a:gd name="connsiteX45" fmla="*/ 209569 w 2478842"/>
                      <a:gd name="connsiteY45" fmla="*/ 403818 h 6098912"/>
                      <a:gd name="connsiteX46" fmla="*/ 341013 w 2478842"/>
                      <a:gd name="connsiteY4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238626 w 2479325"/>
                      <a:gd name="connsiteY37" fmla="*/ 2510750 h 6098912"/>
                      <a:gd name="connsiteX38" fmla="*/ 82419 w 2479325"/>
                      <a:gd name="connsiteY38" fmla="*/ 1884003 h 6098912"/>
                      <a:gd name="connsiteX39" fmla="*/ 504 w 2479325"/>
                      <a:gd name="connsiteY39" fmla="*/ 1674453 h 6098912"/>
                      <a:gd name="connsiteX40" fmla="*/ 34794 w 2479325"/>
                      <a:gd name="connsiteY40" fmla="*/ 1407753 h 6098912"/>
                      <a:gd name="connsiteX41" fmla="*/ 97658 w 2479325"/>
                      <a:gd name="connsiteY41" fmla="*/ 946743 h 6098912"/>
                      <a:gd name="connsiteX42" fmla="*/ 126233 w 2479325"/>
                      <a:gd name="connsiteY42" fmla="*/ 904833 h 6098912"/>
                      <a:gd name="connsiteX43" fmla="*/ 141472 w 2479325"/>
                      <a:gd name="connsiteY43" fmla="*/ 828633 h 6098912"/>
                      <a:gd name="connsiteX44" fmla="*/ 137662 w 2479325"/>
                      <a:gd name="connsiteY44" fmla="*/ 723858 h 6098912"/>
                      <a:gd name="connsiteX45" fmla="*/ 210052 w 2479325"/>
                      <a:gd name="connsiteY45" fmla="*/ 403818 h 6098912"/>
                      <a:gd name="connsiteX46" fmla="*/ 341496 w 2479325"/>
                      <a:gd name="connsiteY4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238626 w 2479325"/>
                      <a:gd name="connsiteY37" fmla="*/ 2510750 h 6098912"/>
                      <a:gd name="connsiteX38" fmla="*/ 151000 w 2479325"/>
                      <a:gd name="connsiteY38" fmla="*/ 2160228 h 6098912"/>
                      <a:gd name="connsiteX39" fmla="*/ 82419 w 2479325"/>
                      <a:gd name="connsiteY39" fmla="*/ 1884003 h 6098912"/>
                      <a:gd name="connsiteX40" fmla="*/ 504 w 2479325"/>
                      <a:gd name="connsiteY40" fmla="*/ 1674453 h 6098912"/>
                      <a:gd name="connsiteX41" fmla="*/ 34794 w 2479325"/>
                      <a:gd name="connsiteY41" fmla="*/ 1407753 h 6098912"/>
                      <a:gd name="connsiteX42" fmla="*/ 97658 w 2479325"/>
                      <a:gd name="connsiteY42" fmla="*/ 946743 h 6098912"/>
                      <a:gd name="connsiteX43" fmla="*/ 126233 w 2479325"/>
                      <a:gd name="connsiteY43" fmla="*/ 904833 h 6098912"/>
                      <a:gd name="connsiteX44" fmla="*/ 141472 w 2479325"/>
                      <a:gd name="connsiteY44" fmla="*/ 828633 h 6098912"/>
                      <a:gd name="connsiteX45" fmla="*/ 137662 w 2479325"/>
                      <a:gd name="connsiteY45" fmla="*/ 723858 h 6098912"/>
                      <a:gd name="connsiteX46" fmla="*/ 210052 w 2479325"/>
                      <a:gd name="connsiteY46" fmla="*/ 403818 h 6098912"/>
                      <a:gd name="connsiteX47" fmla="*/ 341496 w 2479325"/>
                      <a:gd name="connsiteY4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238626 w 2479325"/>
                      <a:gd name="connsiteY37" fmla="*/ 2510750 h 6098912"/>
                      <a:gd name="connsiteX38" fmla="*/ 396745 w 2479325"/>
                      <a:gd name="connsiteY38" fmla="*/ 2177373 h 6098912"/>
                      <a:gd name="connsiteX39" fmla="*/ 82419 w 2479325"/>
                      <a:gd name="connsiteY39" fmla="*/ 1884003 h 6098912"/>
                      <a:gd name="connsiteX40" fmla="*/ 504 w 2479325"/>
                      <a:gd name="connsiteY40" fmla="*/ 1674453 h 6098912"/>
                      <a:gd name="connsiteX41" fmla="*/ 34794 w 2479325"/>
                      <a:gd name="connsiteY41" fmla="*/ 1407753 h 6098912"/>
                      <a:gd name="connsiteX42" fmla="*/ 97658 w 2479325"/>
                      <a:gd name="connsiteY42" fmla="*/ 946743 h 6098912"/>
                      <a:gd name="connsiteX43" fmla="*/ 126233 w 2479325"/>
                      <a:gd name="connsiteY43" fmla="*/ 904833 h 6098912"/>
                      <a:gd name="connsiteX44" fmla="*/ 141472 w 2479325"/>
                      <a:gd name="connsiteY44" fmla="*/ 828633 h 6098912"/>
                      <a:gd name="connsiteX45" fmla="*/ 137662 w 2479325"/>
                      <a:gd name="connsiteY45" fmla="*/ 723858 h 6098912"/>
                      <a:gd name="connsiteX46" fmla="*/ 210052 w 2479325"/>
                      <a:gd name="connsiteY46" fmla="*/ 403818 h 6098912"/>
                      <a:gd name="connsiteX47" fmla="*/ 341496 w 2479325"/>
                      <a:gd name="connsiteY4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238626 w 2479325"/>
                      <a:gd name="connsiteY37" fmla="*/ 2510750 h 6098912"/>
                      <a:gd name="connsiteX38" fmla="*/ 396745 w 2479325"/>
                      <a:gd name="connsiteY38" fmla="*/ 2177373 h 6098912"/>
                      <a:gd name="connsiteX39" fmla="*/ 82419 w 2479325"/>
                      <a:gd name="connsiteY39" fmla="*/ 1884003 h 6098912"/>
                      <a:gd name="connsiteX40" fmla="*/ 504 w 2479325"/>
                      <a:gd name="connsiteY40" fmla="*/ 1674453 h 6098912"/>
                      <a:gd name="connsiteX41" fmla="*/ 34794 w 2479325"/>
                      <a:gd name="connsiteY41" fmla="*/ 1407753 h 6098912"/>
                      <a:gd name="connsiteX42" fmla="*/ 97658 w 2479325"/>
                      <a:gd name="connsiteY42" fmla="*/ 946743 h 6098912"/>
                      <a:gd name="connsiteX43" fmla="*/ 126233 w 2479325"/>
                      <a:gd name="connsiteY43" fmla="*/ 904833 h 6098912"/>
                      <a:gd name="connsiteX44" fmla="*/ 141472 w 2479325"/>
                      <a:gd name="connsiteY44" fmla="*/ 828633 h 6098912"/>
                      <a:gd name="connsiteX45" fmla="*/ 137662 w 2479325"/>
                      <a:gd name="connsiteY45" fmla="*/ 723858 h 6098912"/>
                      <a:gd name="connsiteX46" fmla="*/ 210052 w 2479325"/>
                      <a:gd name="connsiteY46" fmla="*/ 403818 h 6098912"/>
                      <a:gd name="connsiteX47" fmla="*/ 341496 w 2479325"/>
                      <a:gd name="connsiteY4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238626 w 2479325"/>
                      <a:gd name="connsiteY37" fmla="*/ 2510750 h 6098912"/>
                      <a:gd name="connsiteX38" fmla="*/ 396745 w 2479325"/>
                      <a:gd name="connsiteY38" fmla="*/ 2177373 h 6098912"/>
                      <a:gd name="connsiteX39" fmla="*/ 82419 w 2479325"/>
                      <a:gd name="connsiteY39" fmla="*/ 1884003 h 6098912"/>
                      <a:gd name="connsiteX40" fmla="*/ 504 w 2479325"/>
                      <a:gd name="connsiteY40" fmla="*/ 1674453 h 6098912"/>
                      <a:gd name="connsiteX41" fmla="*/ 34794 w 2479325"/>
                      <a:gd name="connsiteY41" fmla="*/ 1407753 h 6098912"/>
                      <a:gd name="connsiteX42" fmla="*/ 97658 w 2479325"/>
                      <a:gd name="connsiteY42" fmla="*/ 946743 h 6098912"/>
                      <a:gd name="connsiteX43" fmla="*/ 126233 w 2479325"/>
                      <a:gd name="connsiteY43" fmla="*/ 904833 h 6098912"/>
                      <a:gd name="connsiteX44" fmla="*/ 141472 w 2479325"/>
                      <a:gd name="connsiteY44" fmla="*/ 828633 h 6098912"/>
                      <a:gd name="connsiteX45" fmla="*/ 137662 w 2479325"/>
                      <a:gd name="connsiteY45" fmla="*/ 723858 h 6098912"/>
                      <a:gd name="connsiteX46" fmla="*/ 210052 w 2479325"/>
                      <a:gd name="connsiteY46" fmla="*/ 403818 h 6098912"/>
                      <a:gd name="connsiteX47" fmla="*/ 341496 w 2479325"/>
                      <a:gd name="connsiteY4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349116 w 2479325"/>
                      <a:gd name="connsiteY37" fmla="*/ 2611715 h 6098912"/>
                      <a:gd name="connsiteX38" fmla="*/ 396745 w 2479325"/>
                      <a:gd name="connsiteY38" fmla="*/ 2177373 h 6098912"/>
                      <a:gd name="connsiteX39" fmla="*/ 82419 w 2479325"/>
                      <a:gd name="connsiteY39" fmla="*/ 1884003 h 6098912"/>
                      <a:gd name="connsiteX40" fmla="*/ 504 w 2479325"/>
                      <a:gd name="connsiteY40" fmla="*/ 1674453 h 6098912"/>
                      <a:gd name="connsiteX41" fmla="*/ 34794 w 2479325"/>
                      <a:gd name="connsiteY41" fmla="*/ 1407753 h 6098912"/>
                      <a:gd name="connsiteX42" fmla="*/ 97658 w 2479325"/>
                      <a:gd name="connsiteY42" fmla="*/ 946743 h 6098912"/>
                      <a:gd name="connsiteX43" fmla="*/ 126233 w 2479325"/>
                      <a:gd name="connsiteY43" fmla="*/ 904833 h 6098912"/>
                      <a:gd name="connsiteX44" fmla="*/ 141472 w 2479325"/>
                      <a:gd name="connsiteY44" fmla="*/ 828633 h 6098912"/>
                      <a:gd name="connsiteX45" fmla="*/ 137662 w 2479325"/>
                      <a:gd name="connsiteY45" fmla="*/ 723858 h 6098912"/>
                      <a:gd name="connsiteX46" fmla="*/ 210052 w 2479325"/>
                      <a:gd name="connsiteY46" fmla="*/ 403818 h 6098912"/>
                      <a:gd name="connsiteX47" fmla="*/ 341496 w 2479325"/>
                      <a:gd name="connsiteY4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57705 w 2479325"/>
                      <a:gd name="connsiteY37" fmla="*/ 2912703 h 6098912"/>
                      <a:gd name="connsiteX38" fmla="*/ 349116 w 2479325"/>
                      <a:gd name="connsiteY38" fmla="*/ 2611715 h 6098912"/>
                      <a:gd name="connsiteX39" fmla="*/ 396745 w 2479325"/>
                      <a:gd name="connsiteY39" fmla="*/ 2177373 h 6098912"/>
                      <a:gd name="connsiteX40" fmla="*/ 82419 w 2479325"/>
                      <a:gd name="connsiteY40" fmla="*/ 1884003 h 6098912"/>
                      <a:gd name="connsiteX41" fmla="*/ 504 w 2479325"/>
                      <a:gd name="connsiteY41" fmla="*/ 1674453 h 6098912"/>
                      <a:gd name="connsiteX42" fmla="*/ 34794 w 2479325"/>
                      <a:gd name="connsiteY42" fmla="*/ 1407753 h 6098912"/>
                      <a:gd name="connsiteX43" fmla="*/ 97658 w 2479325"/>
                      <a:gd name="connsiteY43" fmla="*/ 946743 h 6098912"/>
                      <a:gd name="connsiteX44" fmla="*/ 126233 w 2479325"/>
                      <a:gd name="connsiteY44" fmla="*/ 904833 h 6098912"/>
                      <a:gd name="connsiteX45" fmla="*/ 141472 w 2479325"/>
                      <a:gd name="connsiteY45" fmla="*/ 828633 h 6098912"/>
                      <a:gd name="connsiteX46" fmla="*/ 137662 w 2479325"/>
                      <a:gd name="connsiteY46" fmla="*/ 723858 h 6098912"/>
                      <a:gd name="connsiteX47" fmla="*/ 210052 w 2479325"/>
                      <a:gd name="connsiteY47" fmla="*/ 403818 h 6098912"/>
                      <a:gd name="connsiteX48" fmla="*/ 341496 w 2479325"/>
                      <a:gd name="connsiteY48"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303400 w 2479325"/>
                      <a:gd name="connsiteY37" fmla="*/ 2964138 h 6098912"/>
                      <a:gd name="connsiteX38" fmla="*/ 349116 w 2479325"/>
                      <a:gd name="connsiteY38" fmla="*/ 2611715 h 6098912"/>
                      <a:gd name="connsiteX39" fmla="*/ 396745 w 2479325"/>
                      <a:gd name="connsiteY39" fmla="*/ 2177373 h 6098912"/>
                      <a:gd name="connsiteX40" fmla="*/ 82419 w 2479325"/>
                      <a:gd name="connsiteY40" fmla="*/ 1884003 h 6098912"/>
                      <a:gd name="connsiteX41" fmla="*/ 504 w 2479325"/>
                      <a:gd name="connsiteY41" fmla="*/ 1674453 h 6098912"/>
                      <a:gd name="connsiteX42" fmla="*/ 34794 w 2479325"/>
                      <a:gd name="connsiteY42" fmla="*/ 1407753 h 6098912"/>
                      <a:gd name="connsiteX43" fmla="*/ 97658 w 2479325"/>
                      <a:gd name="connsiteY43" fmla="*/ 946743 h 6098912"/>
                      <a:gd name="connsiteX44" fmla="*/ 126233 w 2479325"/>
                      <a:gd name="connsiteY44" fmla="*/ 904833 h 6098912"/>
                      <a:gd name="connsiteX45" fmla="*/ 141472 w 2479325"/>
                      <a:gd name="connsiteY45" fmla="*/ 828633 h 6098912"/>
                      <a:gd name="connsiteX46" fmla="*/ 137662 w 2479325"/>
                      <a:gd name="connsiteY46" fmla="*/ 723858 h 6098912"/>
                      <a:gd name="connsiteX47" fmla="*/ 210052 w 2479325"/>
                      <a:gd name="connsiteY47" fmla="*/ 403818 h 6098912"/>
                      <a:gd name="connsiteX48" fmla="*/ 341496 w 2479325"/>
                      <a:gd name="connsiteY48"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362455 w 2479325"/>
                      <a:gd name="connsiteY37" fmla="*/ 3097488 h 6098912"/>
                      <a:gd name="connsiteX38" fmla="*/ 303400 w 2479325"/>
                      <a:gd name="connsiteY38" fmla="*/ 2964138 h 6098912"/>
                      <a:gd name="connsiteX39" fmla="*/ 349116 w 2479325"/>
                      <a:gd name="connsiteY39" fmla="*/ 2611715 h 6098912"/>
                      <a:gd name="connsiteX40" fmla="*/ 396745 w 2479325"/>
                      <a:gd name="connsiteY40" fmla="*/ 2177373 h 6098912"/>
                      <a:gd name="connsiteX41" fmla="*/ 82419 w 2479325"/>
                      <a:gd name="connsiteY41" fmla="*/ 1884003 h 6098912"/>
                      <a:gd name="connsiteX42" fmla="*/ 504 w 2479325"/>
                      <a:gd name="connsiteY42" fmla="*/ 1674453 h 6098912"/>
                      <a:gd name="connsiteX43" fmla="*/ 34794 w 2479325"/>
                      <a:gd name="connsiteY43" fmla="*/ 1407753 h 6098912"/>
                      <a:gd name="connsiteX44" fmla="*/ 97658 w 2479325"/>
                      <a:gd name="connsiteY44" fmla="*/ 946743 h 6098912"/>
                      <a:gd name="connsiteX45" fmla="*/ 126233 w 2479325"/>
                      <a:gd name="connsiteY45" fmla="*/ 904833 h 6098912"/>
                      <a:gd name="connsiteX46" fmla="*/ 141472 w 2479325"/>
                      <a:gd name="connsiteY46" fmla="*/ 828633 h 6098912"/>
                      <a:gd name="connsiteX47" fmla="*/ 137662 w 2479325"/>
                      <a:gd name="connsiteY47" fmla="*/ 723858 h 6098912"/>
                      <a:gd name="connsiteX48" fmla="*/ 210052 w 2479325"/>
                      <a:gd name="connsiteY48" fmla="*/ 403818 h 6098912"/>
                      <a:gd name="connsiteX49" fmla="*/ 341496 w 2479325"/>
                      <a:gd name="connsiteY49"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29130 w 2479325"/>
                      <a:gd name="connsiteY37" fmla="*/ 3009858 h 6098912"/>
                      <a:gd name="connsiteX38" fmla="*/ 303400 w 2479325"/>
                      <a:gd name="connsiteY38" fmla="*/ 2964138 h 6098912"/>
                      <a:gd name="connsiteX39" fmla="*/ 349116 w 2479325"/>
                      <a:gd name="connsiteY39" fmla="*/ 2611715 h 6098912"/>
                      <a:gd name="connsiteX40" fmla="*/ 396745 w 2479325"/>
                      <a:gd name="connsiteY40" fmla="*/ 2177373 h 6098912"/>
                      <a:gd name="connsiteX41" fmla="*/ 82419 w 2479325"/>
                      <a:gd name="connsiteY41" fmla="*/ 1884003 h 6098912"/>
                      <a:gd name="connsiteX42" fmla="*/ 504 w 2479325"/>
                      <a:gd name="connsiteY42" fmla="*/ 1674453 h 6098912"/>
                      <a:gd name="connsiteX43" fmla="*/ 34794 w 2479325"/>
                      <a:gd name="connsiteY43" fmla="*/ 1407753 h 6098912"/>
                      <a:gd name="connsiteX44" fmla="*/ 97658 w 2479325"/>
                      <a:gd name="connsiteY44" fmla="*/ 946743 h 6098912"/>
                      <a:gd name="connsiteX45" fmla="*/ 126233 w 2479325"/>
                      <a:gd name="connsiteY45" fmla="*/ 904833 h 6098912"/>
                      <a:gd name="connsiteX46" fmla="*/ 141472 w 2479325"/>
                      <a:gd name="connsiteY46" fmla="*/ 828633 h 6098912"/>
                      <a:gd name="connsiteX47" fmla="*/ 137662 w 2479325"/>
                      <a:gd name="connsiteY47" fmla="*/ 723858 h 6098912"/>
                      <a:gd name="connsiteX48" fmla="*/ 210052 w 2479325"/>
                      <a:gd name="connsiteY48" fmla="*/ 403818 h 6098912"/>
                      <a:gd name="connsiteX49" fmla="*/ 341496 w 2479325"/>
                      <a:gd name="connsiteY49"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29130 w 2479325"/>
                      <a:gd name="connsiteY37" fmla="*/ 3009858 h 6098912"/>
                      <a:gd name="connsiteX38" fmla="*/ 299590 w 2479325"/>
                      <a:gd name="connsiteY38" fmla="*/ 2966043 h 6098912"/>
                      <a:gd name="connsiteX39" fmla="*/ 349116 w 2479325"/>
                      <a:gd name="connsiteY39" fmla="*/ 2611715 h 6098912"/>
                      <a:gd name="connsiteX40" fmla="*/ 396745 w 2479325"/>
                      <a:gd name="connsiteY40" fmla="*/ 2177373 h 6098912"/>
                      <a:gd name="connsiteX41" fmla="*/ 82419 w 2479325"/>
                      <a:gd name="connsiteY41" fmla="*/ 1884003 h 6098912"/>
                      <a:gd name="connsiteX42" fmla="*/ 504 w 2479325"/>
                      <a:gd name="connsiteY42" fmla="*/ 1674453 h 6098912"/>
                      <a:gd name="connsiteX43" fmla="*/ 34794 w 2479325"/>
                      <a:gd name="connsiteY43" fmla="*/ 1407753 h 6098912"/>
                      <a:gd name="connsiteX44" fmla="*/ 97658 w 2479325"/>
                      <a:gd name="connsiteY44" fmla="*/ 946743 h 6098912"/>
                      <a:gd name="connsiteX45" fmla="*/ 126233 w 2479325"/>
                      <a:gd name="connsiteY45" fmla="*/ 904833 h 6098912"/>
                      <a:gd name="connsiteX46" fmla="*/ 141472 w 2479325"/>
                      <a:gd name="connsiteY46" fmla="*/ 828633 h 6098912"/>
                      <a:gd name="connsiteX47" fmla="*/ 137662 w 2479325"/>
                      <a:gd name="connsiteY47" fmla="*/ 723858 h 6098912"/>
                      <a:gd name="connsiteX48" fmla="*/ 210052 w 2479325"/>
                      <a:gd name="connsiteY48" fmla="*/ 403818 h 6098912"/>
                      <a:gd name="connsiteX49" fmla="*/ 341496 w 2479325"/>
                      <a:gd name="connsiteY49"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539620 w 2479325"/>
                      <a:gd name="connsiteY37" fmla="*/ 3297513 h 6098912"/>
                      <a:gd name="connsiteX38" fmla="*/ 429130 w 2479325"/>
                      <a:gd name="connsiteY38" fmla="*/ 3009858 h 6098912"/>
                      <a:gd name="connsiteX39" fmla="*/ 299590 w 2479325"/>
                      <a:gd name="connsiteY39" fmla="*/ 2966043 h 6098912"/>
                      <a:gd name="connsiteX40" fmla="*/ 349116 w 2479325"/>
                      <a:gd name="connsiteY40" fmla="*/ 2611715 h 6098912"/>
                      <a:gd name="connsiteX41" fmla="*/ 396745 w 2479325"/>
                      <a:gd name="connsiteY41" fmla="*/ 2177373 h 6098912"/>
                      <a:gd name="connsiteX42" fmla="*/ 82419 w 2479325"/>
                      <a:gd name="connsiteY42" fmla="*/ 1884003 h 6098912"/>
                      <a:gd name="connsiteX43" fmla="*/ 504 w 2479325"/>
                      <a:gd name="connsiteY43" fmla="*/ 1674453 h 6098912"/>
                      <a:gd name="connsiteX44" fmla="*/ 34794 w 2479325"/>
                      <a:gd name="connsiteY44" fmla="*/ 1407753 h 6098912"/>
                      <a:gd name="connsiteX45" fmla="*/ 97658 w 2479325"/>
                      <a:gd name="connsiteY45" fmla="*/ 946743 h 6098912"/>
                      <a:gd name="connsiteX46" fmla="*/ 126233 w 2479325"/>
                      <a:gd name="connsiteY46" fmla="*/ 904833 h 6098912"/>
                      <a:gd name="connsiteX47" fmla="*/ 141472 w 2479325"/>
                      <a:gd name="connsiteY47" fmla="*/ 828633 h 6098912"/>
                      <a:gd name="connsiteX48" fmla="*/ 137662 w 2479325"/>
                      <a:gd name="connsiteY48" fmla="*/ 723858 h 6098912"/>
                      <a:gd name="connsiteX49" fmla="*/ 210052 w 2479325"/>
                      <a:gd name="connsiteY49" fmla="*/ 403818 h 6098912"/>
                      <a:gd name="connsiteX50" fmla="*/ 341496 w 2479325"/>
                      <a:gd name="connsiteY5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396745 w 2479325"/>
                      <a:gd name="connsiteY37" fmla="*/ 3267033 h 6098912"/>
                      <a:gd name="connsiteX38" fmla="*/ 429130 w 2479325"/>
                      <a:gd name="connsiteY38" fmla="*/ 3009858 h 6098912"/>
                      <a:gd name="connsiteX39" fmla="*/ 299590 w 2479325"/>
                      <a:gd name="connsiteY39" fmla="*/ 2966043 h 6098912"/>
                      <a:gd name="connsiteX40" fmla="*/ 349116 w 2479325"/>
                      <a:gd name="connsiteY40" fmla="*/ 2611715 h 6098912"/>
                      <a:gd name="connsiteX41" fmla="*/ 396745 w 2479325"/>
                      <a:gd name="connsiteY41" fmla="*/ 2177373 h 6098912"/>
                      <a:gd name="connsiteX42" fmla="*/ 82419 w 2479325"/>
                      <a:gd name="connsiteY42" fmla="*/ 1884003 h 6098912"/>
                      <a:gd name="connsiteX43" fmla="*/ 504 w 2479325"/>
                      <a:gd name="connsiteY43" fmla="*/ 1674453 h 6098912"/>
                      <a:gd name="connsiteX44" fmla="*/ 34794 w 2479325"/>
                      <a:gd name="connsiteY44" fmla="*/ 1407753 h 6098912"/>
                      <a:gd name="connsiteX45" fmla="*/ 97658 w 2479325"/>
                      <a:gd name="connsiteY45" fmla="*/ 946743 h 6098912"/>
                      <a:gd name="connsiteX46" fmla="*/ 126233 w 2479325"/>
                      <a:gd name="connsiteY46" fmla="*/ 904833 h 6098912"/>
                      <a:gd name="connsiteX47" fmla="*/ 141472 w 2479325"/>
                      <a:gd name="connsiteY47" fmla="*/ 828633 h 6098912"/>
                      <a:gd name="connsiteX48" fmla="*/ 137662 w 2479325"/>
                      <a:gd name="connsiteY48" fmla="*/ 723858 h 6098912"/>
                      <a:gd name="connsiteX49" fmla="*/ 210052 w 2479325"/>
                      <a:gd name="connsiteY49" fmla="*/ 403818 h 6098912"/>
                      <a:gd name="connsiteX50" fmla="*/ 341496 w 2479325"/>
                      <a:gd name="connsiteY5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396745 w 2479325"/>
                      <a:gd name="connsiteY37" fmla="*/ 3267033 h 6098912"/>
                      <a:gd name="connsiteX38" fmla="*/ 429130 w 2479325"/>
                      <a:gd name="connsiteY38" fmla="*/ 3009858 h 6098912"/>
                      <a:gd name="connsiteX39" fmla="*/ 299590 w 2479325"/>
                      <a:gd name="connsiteY39" fmla="*/ 2966043 h 6098912"/>
                      <a:gd name="connsiteX40" fmla="*/ 349116 w 2479325"/>
                      <a:gd name="connsiteY40" fmla="*/ 2611715 h 6098912"/>
                      <a:gd name="connsiteX41" fmla="*/ 396745 w 2479325"/>
                      <a:gd name="connsiteY41" fmla="*/ 2177373 h 6098912"/>
                      <a:gd name="connsiteX42" fmla="*/ 82419 w 2479325"/>
                      <a:gd name="connsiteY42" fmla="*/ 1884003 h 6098912"/>
                      <a:gd name="connsiteX43" fmla="*/ 504 w 2479325"/>
                      <a:gd name="connsiteY43" fmla="*/ 1674453 h 6098912"/>
                      <a:gd name="connsiteX44" fmla="*/ 34794 w 2479325"/>
                      <a:gd name="connsiteY44" fmla="*/ 1407753 h 6098912"/>
                      <a:gd name="connsiteX45" fmla="*/ 97658 w 2479325"/>
                      <a:gd name="connsiteY45" fmla="*/ 946743 h 6098912"/>
                      <a:gd name="connsiteX46" fmla="*/ 126233 w 2479325"/>
                      <a:gd name="connsiteY46" fmla="*/ 904833 h 6098912"/>
                      <a:gd name="connsiteX47" fmla="*/ 141472 w 2479325"/>
                      <a:gd name="connsiteY47" fmla="*/ 828633 h 6098912"/>
                      <a:gd name="connsiteX48" fmla="*/ 137662 w 2479325"/>
                      <a:gd name="connsiteY48" fmla="*/ 723858 h 6098912"/>
                      <a:gd name="connsiteX49" fmla="*/ 210052 w 2479325"/>
                      <a:gd name="connsiteY49" fmla="*/ 403818 h 6098912"/>
                      <a:gd name="connsiteX50" fmla="*/ 341496 w 2479325"/>
                      <a:gd name="connsiteY5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532000 w 2479325"/>
                      <a:gd name="connsiteY37" fmla="*/ 3545163 h 6098912"/>
                      <a:gd name="connsiteX38" fmla="*/ 396745 w 2479325"/>
                      <a:gd name="connsiteY38" fmla="*/ 3267033 h 6098912"/>
                      <a:gd name="connsiteX39" fmla="*/ 429130 w 2479325"/>
                      <a:gd name="connsiteY39" fmla="*/ 3009858 h 6098912"/>
                      <a:gd name="connsiteX40" fmla="*/ 299590 w 2479325"/>
                      <a:gd name="connsiteY40" fmla="*/ 2966043 h 6098912"/>
                      <a:gd name="connsiteX41" fmla="*/ 349116 w 2479325"/>
                      <a:gd name="connsiteY41" fmla="*/ 2611715 h 6098912"/>
                      <a:gd name="connsiteX42" fmla="*/ 396745 w 2479325"/>
                      <a:gd name="connsiteY42" fmla="*/ 2177373 h 6098912"/>
                      <a:gd name="connsiteX43" fmla="*/ 82419 w 2479325"/>
                      <a:gd name="connsiteY43" fmla="*/ 1884003 h 6098912"/>
                      <a:gd name="connsiteX44" fmla="*/ 504 w 2479325"/>
                      <a:gd name="connsiteY44" fmla="*/ 1674453 h 6098912"/>
                      <a:gd name="connsiteX45" fmla="*/ 34794 w 2479325"/>
                      <a:gd name="connsiteY45" fmla="*/ 1407753 h 6098912"/>
                      <a:gd name="connsiteX46" fmla="*/ 97658 w 2479325"/>
                      <a:gd name="connsiteY46" fmla="*/ 946743 h 6098912"/>
                      <a:gd name="connsiteX47" fmla="*/ 126233 w 2479325"/>
                      <a:gd name="connsiteY47" fmla="*/ 904833 h 6098912"/>
                      <a:gd name="connsiteX48" fmla="*/ 141472 w 2479325"/>
                      <a:gd name="connsiteY48" fmla="*/ 828633 h 6098912"/>
                      <a:gd name="connsiteX49" fmla="*/ 137662 w 2479325"/>
                      <a:gd name="connsiteY49" fmla="*/ 723858 h 6098912"/>
                      <a:gd name="connsiteX50" fmla="*/ 210052 w 2479325"/>
                      <a:gd name="connsiteY50" fmla="*/ 403818 h 6098912"/>
                      <a:gd name="connsiteX51" fmla="*/ 341496 w 2479325"/>
                      <a:gd name="connsiteY5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25320 w 2479325"/>
                      <a:gd name="connsiteY37" fmla="*/ 3602313 h 6098912"/>
                      <a:gd name="connsiteX38" fmla="*/ 396745 w 2479325"/>
                      <a:gd name="connsiteY38" fmla="*/ 3267033 h 6098912"/>
                      <a:gd name="connsiteX39" fmla="*/ 429130 w 2479325"/>
                      <a:gd name="connsiteY39" fmla="*/ 3009858 h 6098912"/>
                      <a:gd name="connsiteX40" fmla="*/ 299590 w 2479325"/>
                      <a:gd name="connsiteY40" fmla="*/ 2966043 h 6098912"/>
                      <a:gd name="connsiteX41" fmla="*/ 349116 w 2479325"/>
                      <a:gd name="connsiteY41" fmla="*/ 2611715 h 6098912"/>
                      <a:gd name="connsiteX42" fmla="*/ 396745 w 2479325"/>
                      <a:gd name="connsiteY42" fmla="*/ 2177373 h 6098912"/>
                      <a:gd name="connsiteX43" fmla="*/ 82419 w 2479325"/>
                      <a:gd name="connsiteY43" fmla="*/ 1884003 h 6098912"/>
                      <a:gd name="connsiteX44" fmla="*/ 504 w 2479325"/>
                      <a:gd name="connsiteY44" fmla="*/ 1674453 h 6098912"/>
                      <a:gd name="connsiteX45" fmla="*/ 34794 w 2479325"/>
                      <a:gd name="connsiteY45" fmla="*/ 1407753 h 6098912"/>
                      <a:gd name="connsiteX46" fmla="*/ 97658 w 2479325"/>
                      <a:gd name="connsiteY46" fmla="*/ 946743 h 6098912"/>
                      <a:gd name="connsiteX47" fmla="*/ 126233 w 2479325"/>
                      <a:gd name="connsiteY47" fmla="*/ 904833 h 6098912"/>
                      <a:gd name="connsiteX48" fmla="*/ 141472 w 2479325"/>
                      <a:gd name="connsiteY48" fmla="*/ 828633 h 6098912"/>
                      <a:gd name="connsiteX49" fmla="*/ 137662 w 2479325"/>
                      <a:gd name="connsiteY49" fmla="*/ 723858 h 6098912"/>
                      <a:gd name="connsiteX50" fmla="*/ 210052 w 2479325"/>
                      <a:gd name="connsiteY50" fmla="*/ 403818 h 6098912"/>
                      <a:gd name="connsiteX51" fmla="*/ 341496 w 2479325"/>
                      <a:gd name="connsiteY5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25320 w 2479325"/>
                      <a:gd name="connsiteY37" fmla="*/ 3602313 h 6098912"/>
                      <a:gd name="connsiteX38" fmla="*/ 396745 w 2479325"/>
                      <a:gd name="connsiteY38" fmla="*/ 3267033 h 6098912"/>
                      <a:gd name="connsiteX39" fmla="*/ 429130 w 2479325"/>
                      <a:gd name="connsiteY39" fmla="*/ 3009858 h 6098912"/>
                      <a:gd name="connsiteX40" fmla="*/ 299590 w 2479325"/>
                      <a:gd name="connsiteY40" fmla="*/ 2966043 h 6098912"/>
                      <a:gd name="connsiteX41" fmla="*/ 349116 w 2479325"/>
                      <a:gd name="connsiteY41" fmla="*/ 2611715 h 6098912"/>
                      <a:gd name="connsiteX42" fmla="*/ 396745 w 2479325"/>
                      <a:gd name="connsiteY42" fmla="*/ 2177373 h 6098912"/>
                      <a:gd name="connsiteX43" fmla="*/ 82419 w 2479325"/>
                      <a:gd name="connsiteY43" fmla="*/ 1884003 h 6098912"/>
                      <a:gd name="connsiteX44" fmla="*/ 504 w 2479325"/>
                      <a:gd name="connsiteY44" fmla="*/ 1674453 h 6098912"/>
                      <a:gd name="connsiteX45" fmla="*/ 34794 w 2479325"/>
                      <a:gd name="connsiteY45" fmla="*/ 1407753 h 6098912"/>
                      <a:gd name="connsiteX46" fmla="*/ 97658 w 2479325"/>
                      <a:gd name="connsiteY46" fmla="*/ 946743 h 6098912"/>
                      <a:gd name="connsiteX47" fmla="*/ 126233 w 2479325"/>
                      <a:gd name="connsiteY47" fmla="*/ 904833 h 6098912"/>
                      <a:gd name="connsiteX48" fmla="*/ 141472 w 2479325"/>
                      <a:gd name="connsiteY48" fmla="*/ 828633 h 6098912"/>
                      <a:gd name="connsiteX49" fmla="*/ 137662 w 2479325"/>
                      <a:gd name="connsiteY49" fmla="*/ 723858 h 6098912"/>
                      <a:gd name="connsiteX50" fmla="*/ 210052 w 2479325"/>
                      <a:gd name="connsiteY50" fmla="*/ 403818 h 6098912"/>
                      <a:gd name="connsiteX51" fmla="*/ 341496 w 2479325"/>
                      <a:gd name="connsiteY5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612010 w 2479325"/>
                      <a:gd name="connsiteY37" fmla="*/ 3922353 h 6098912"/>
                      <a:gd name="connsiteX38" fmla="*/ 425320 w 2479325"/>
                      <a:gd name="connsiteY38" fmla="*/ 3602313 h 6098912"/>
                      <a:gd name="connsiteX39" fmla="*/ 396745 w 2479325"/>
                      <a:gd name="connsiteY39" fmla="*/ 3267033 h 6098912"/>
                      <a:gd name="connsiteX40" fmla="*/ 429130 w 2479325"/>
                      <a:gd name="connsiteY40" fmla="*/ 3009858 h 6098912"/>
                      <a:gd name="connsiteX41" fmla="*/ 299590 w 2479325"/>
                      <a:gd name="connsiteY41" fmla="*/ 2966043 h 6098912"/>
                      <a:gd name="connsiteX42" fmla="*/ 349116 w 2479325"/>
                      <a:gd name="connsiteY42" fmla="*/ 2611715 h 6098912"/>
                      <a:gd name="connsiteX43" fmla="*/ 396745 w 2479325"/>
                      <a:gd name="connsiteY43" fmla="*/ 2177373 h 6098912"/>
                      <a:gd name="connsiteX44" fmla="*/ 82419 w 2479325"/>
                      <a:gd name="connsiteY44" fmla="*/ 1884003 h 6098912"/>
                      <a:gd name="connsiteX45" fmla="*/ 504 w 2479325"/>
                      <a:gd name="connsiteY45" fmla="*/ 1674453 h 6098912"/>
                      <a:gd name="connsiteX46" fmla="*/ 34794 w 2479325"/>
                      <a:gd name="connsiteY46" fmla="*/ 1407753 h 6098912"/>
                      <a:gd name="connsiteX47" fmla="*/ 97658 w 2479325"/>
                      <a:gd name="connsiteY47" fmla="*/ 946743 h 6098912"/>
                      <a:gd name="connsiteX48" fmla="*/ 126233 w 2479325"/>
                      <a:gd name="connsiteY48" fmla="*/ 904833 h 6098912"/>
                      <a:gd name="connsiteX49" fmla="*/ 141472 w 2479325"/>
                      <a:gd name="connsiteY49" fmla="*/ 828633 h 6098912"/>
                      <a:gd name="connsiteX50" fmla="*/ 137662 w 2479325"/>
                      <a:gd name="connsiteY50" fmla="*/ 723858 h 6098912"/>
                      <a:gd name="connsiteX51" fmla="*/ 210052 w 2479325"/>
                      <a:gd name="connsiteY51" fmla="*/ 403818 h 6098912"/>
                      <a:gd name="connsiteX52" fmla="*/ 341496 w 2479325"/>
                      <a:gd name="connsiteY5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78660 w 2479325"/>
                      <a:gd name="connsiteY37" fmla="*/ 4048083 h 6098912"/>
                      <a:gd name="connsiteX38" fmla="*/ 425320 w 2479325"/>
                      <a:gd name="connsiteY38" fmla="*/ 3602313 h 6098912"/>
                      <a:gd name="connsiteX39" fmla="*/ 396745 w 2479325"/>
                      <a:gd name="connsiteY39" fmla="*/ 3267033 h 6098912"/>
                      <a:gd name="connsiteX40" fmla="*/ 429130 w 2479325"/>
                      <a:gd name="connsiteY40" fmla="*/ 3009858 h 6098912"/>
                      <a:gd name="connsiteX41" fmla="*/ 299590 w 2479325"/>
                      <a:gd name="connsiteY41" fmla="*/ 2966043 h 6098912"/>
                      <a:gd name="connsiteX42" fmla="*/ 349116 w 2479325"/>
                      <a:gd name="connsiteY42" fmla="*/ 2611715 h 6098912"/>
                      <a:gd name="connsiteX43" fmla="*/ 396745 w 2479325"/>
                      <a:gd name="connsiteY43" fmla="*/ 2177373 h 6098912"/>
                      <a:gd name="connsiteX44" fmla="*/ 82419 w 2479325"/>
                      <a:gd name="connsiteY44" fmla="*/ 1884003 h 6098912"/>
                      <a:gd name="connsiteX45" fmla="*/ 504 w 2479325"/>
                      <a:gd name="connsiteY45" fmla="*/ 1674453 h 6098912"/>
                      <a:gd name="connsiteX46" fmla="*/ 34794 w 2479325"/>
                      <a:gd name="connsiteY46" fmla="*/ 1407753 h 6098912"/>
                      <a:gd name="connsiteX47" fmla="*/ 97658 w 2479325"/>
                      <a:gd name="connsiteY47" fmla="*/ 946743 h 6098912"/>
                      <a:gd name="connsiteX48" fmla="*/ 126233 w 2479325"/>
                      <a:gd name="connsiteY48" fmla="*/ 904833 h 6098912"/>
                      <a:gd name="connsiteX49" fmla="*/ 141472 w 2479325"/>
                      <a:gd name="connsiteY49" fmla="*/ 828633 h 6098912"/>
                      <a:gd name="connsiteX50" fmla="*/ 137662 w 2479325"/>
                      <a:gd name="connsiteY50" fmla="*/ 723858 h 6098912"/>
                      <a:gd name="connsiteX51" fmla="*/ 210052 w 2479325"/>
                      <a:gd name="connsiteY51" fmla="*/ 403818 h 6098912"/>
                      <a:gd name="connsiteX52" fmla="*/ 341496 w 2479325"/>
                      <a:gd name="connsiteY5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78660 w 2479325"/>
                      <a:gd name="connsiteY37" fmla="*/ 4048083 h 6098912"/>
                      <a:gd name="connsiteX38" fmla="*/ 425320 w 2479325"/>
                      <a:gd name="connsiteY38" fmla="*/ 3602313 h 6098912"/>
                      <a:gd name="connsiteX39" fmla="*/ 396745 w 2479325"/>
                      <a:gd name="connsiteY39" fmla="*/ 3267033 h 6098912"/>
                      <a:gd name="connsiteX40" fmla="*/ 429130 w 2479325"/>
                      <a:gd name="connsiteY40" fmla="*/ 3009858 h 6098912"/>
                      <a:gd name="connsiteX41" fmla="*/ 299590 w 2479325"/>
                      <a:gd name="connsiteY41" fmla="*/ 2966043 h 6098912"/>
                      <a:gd name="connsiteX42" fmla="*/ 349116 w 2479325"/>
                      <a:gd name="connsiteY42" fmla="*/ 2611715 h 6098912"/>
                      <a:gd name="connsiteX43" fmla="*/ 396745 w 2479325"/>
                      <a:gd name="connsiteY43" fmla="*/ 2177373 h 6098912"/>
                      <a:gd name="connsiteX44" fmla="*/ 82419 w 2479325"/>
                      <a:gd name="connsiteY44" fmla="*/ 1884003 h 6098912"/>
                      <a:gd name="connsiteX45" fmla="*/ 504 w 2479325"/>
                      <a:gd name="connsiteY45" fmla="*/ 1674453 h 6098912"/>
                      <a:gd name="connsiteX46" fmla="*/ 34794 w 2479325"/>
                      <a:gd name="connsiteY46" fmla="*/ 1407753 h 6098912"/>
                      <a:gd name="connsiteX47" fmla="*/ 97658 w 2479325"/>
                      <a:gd name="connsiteY47" fmla="*/ 946743 h 6098912"/>
                      <a:gd name="connsiteX48" fmla="*/ 126233 w 2479325"/>
                      <a:gd name="connsiteY48" fmla="*/ 904833 h 6098912"/>
                      <a:gd name="connsiteX49" fmla="*/ 141472 w 2479325"/>
                      <a:gd name="connsiteY49" fmla="*/ 828633 h 6098912"/>
                      <a:gd name="connsiteX50" fmla="*/ 137662 w 2479325"/>
                      <a:gd name="connsiteY50" fmla="*/ 723858 h 6098912"/>
                      <a:gd name="connsiteX51" fmla="*/ 210052 w 2479325"/>
                      <a:gd name="connsiteY51" fmla="*/ 403818 h 6098912"/>
                      <a:gd name="connsiteX52" fmla="*/ 341496 w 2479325"/>
                      <a:gd name="connsiteY5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779650 w 2479325"/>
                      <a:gd name="connsiteY37" fmla="*/ 4387173 h 6098912"/>
                      <a:gd name="connsiteX38" fmla="*/ 478660 w 2479325"/>
                      <a:gd name="connsiteY38" fmla="*/ 4048083 h 6098912"/>
                      <a:gd name="connsiteX39" fmla="*/ 425320 w 2479325"/>
                      <a:gd name="connsiteY39" fmla="*/ 3602313 h 6098912"/>
                      <a:gd name="connsiteX40" fmla="*/ 396745 w 2479325"/>
                      <a:gd name="connsiteY40" fmla="*/ 3267033 h 6098912"/>
                      <a:gd name="connsiteX41" fmla="*/ 429130 w 2479325"/>
                      <a:gd name="connsiteY41" fmla="*/ 3009858 h 6098912"/>
                      <a:gd name="connsiteX42" fmla="*/ 299590 w 2479325"/>
                      <a:gd name="connsiteY42" fmla="*/ 2966043 h 6098912"/>
                      <a:gd name="connsiteX43" fmla="*/ 349116 w 2479325"/>
                      <a:gd name="connsiteY43" fmla="*/ 2611715 h 6098912"/>
                      <a:gd name="connsiteX44" fmla="*/ 396745 w 2479325"/>
                      <a:gd name="connsiteY44" fmla="*/ 2177373 h 6098912"/>
                      <a:gd name="connsiteX45" fmla="*/ 82419 w 2479325"/>
                      <a:gd name="connsiteY45" fmla="*/ 1884003 h 6098912"/>
                      <a:gd name="connsiteX46" fmla="*/ 504 w 2479325"/>
                      <a:gd name="connsiteY46" fmla="*/ 1674453 h 6098912"/>
                      <a:gd name="connsiteX47" fmla="*/ 34794 w 2479325"/>
                      <a:gd name="connsiteY47" fmla="*/ 1407753 h 6098912"/>
                      <a:gd name="connsiteX48" fmla="*/ 97658 w 2479325"/>
                      <a:gd name="connsiteY48" fmla="*/ 946743 h 6098912"/>
                      <a:gd name="connsiteX49" fmla="*/ 126233 w 2479325"/>
                      <a:gd name="connsiteY49" fmla="*/ 904833 h 6098912"/>
                      <a:gd name="connsiteX50" fmla="*/ 141472 w 2479325"/>
                      <a:gd name="connsiteY50" fmla="*/ 828633 h 6098912"/>
                      <a:gd name="connsiteX51" fmla="*/ 137662 w 2479325"/>
                      <a:gd name="connsiteY51" fmla="*/ 723858 h 6098912"/>
                      <a:gd name="connsiteX52" fmla="*/ 210052 w 2479325"/>
                      <a:gd name="connsiteY52" fmla="*/ 403818 h 6098912"/>
                      <a:gd name="connsiteX53" fmla="*/ 341496 w 2479325"/>
                      <a:gd name="connsiteY5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554860 w 2479325"/>
                      <a:gd name="connsiteY37" fmla="*/ 4505283 h 6098912"/>
                      <a:gd name="connsiteX38" fmla="*/ 478660 w 2479325"/>
                      <a:gd name="connsiteY38" fmla="*/ 4048083 h 6098912"/>
                      <a:gd name="connsiteX39" fmla="*/ 425320 w 2479325"/>
                      <a:gd name="connsiteY39" fmla="*/ 3602313 h 6098912"/>
                      <a:gd name="connsiteX40" fmla="*/ 396745 w 2479325"/>
                      <a:gd name="connsiteY40" fmla="*/ 3267033 h 6098912"/>
                      <a:gd name="connsiteX41" fmla="*/ 429130 w 2479325"/>
                      <a:gd name="connsiteY41" fmla="*/ 3009858 h 6098912"/>
                      <a:gd name="connsiteX42" fmla="*/ 299590 w 2479325"/>
                      <a:gd name="connsiteY42" fmla="*/ 2966043 h 6098912"/>
                      <a:gd name="connsiteX43" fmla="*/ 349116 w 2479325"/>
                      <a:gd name="connsiteY43" fmla="*/ 2611715 h 6098912"/>
                      <a:gd name="connsiteX44" fmla="*/ 396745 w 2479325"/>
                      <a:gd name="connsiteY44" fmla="*/ 2177373 h 6098912"/>
                      <a:gd name="connsiteX45" fmla="*/ 82419 w 2479325"/>
                      <a:gd name="connsiteY45" fmla="*/ 1884003 h 6098912"/>
                      <a:gd name="connsiteX46" fmla="*/ 504 w 2479325"/>
                      <a:gd name="connsiteY46" fmla="*/ 1674453 h 6098912"/>
                      <a:gd name="connsiteX47" fmla="*/ 34794 w 2479325"/>
                      <a:gd name="connsiteY47" fmla="*/ 1407753 h 6098912"/>
                      <a:gd name="connsiteX48" fmla="*/ 97658 w 2479325"/>
                      <a:gd name="connsiteY48" fmla="*/ 946743 h 6098912"/>
                      <a:gd name="connsiteX49" fmla="*/ 126233 w 2479325"/>
                      <a:gd name="connsiteY49" fmla="*/ 904833 h 6098912"/>
                      <a:gd name="connsiteX50" fmla="*/ 141472 w 2479325"/>
                      <a:gd name="connsiteY50" fmla="*/ 828633 h 6098912"/>
                      <a:gd name="connsiteX51" fmla="*/ 137662 w 2479325"/>
                      <a:gd name="connsiteY51" fmla="*/ 723858 h 6098912"/>
                      <a:gd name="connsiteX52" fmla="*/ 210052 w 2479325"/>
                      <a:gd name="connsiteY52" fmla="*/ 403818 h 6098912"/>
                      <a:gd name="connsiteX53" fmla="*/ 341496 w 2479325"/>
                      <a:gd name="connsiteY5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554860 w 2479325"/>
                      <a:gd name="connsiteY37" fmla="*/ 4505283 h 6098912"/>
                      <a:gd name="connsiteX38" fmla="*/ 478660 w 2479325"/>
                      <a:gd name="connsiteY38" fmla="*/ 4048083 h 6098912"/>
                      <a:gd name="connsiteX39" fmla="*/ 425320 w 2479325"/>
                      <a:gd name="connsiteY39" fmla="*/ 3602313 h 6098912"/>
                      <a:gd name="connsiteX40" fmla="*/ 396745 w 2479325"/>
                      <a:gd name="connsiteY40" fmla="*/ 3267033 h 6098912"/>
                      <a:gd name="connsiteX41" fmla="*/ 429130 w 2479325"/>
                      <a:gd name="connsiteY41" fmla="*/ 3009858 h 6098912"/>
                      <a:gd name="connsiteX42" fmla="*/ 299590 w 2479325"/>
                      <a:gd name="connsiteY42" fmla="*/ 2966043 h 6098912"/>
                      <a:gd name="connsiteX43" fmla="*/ 349116 w 2479325"/>
                      <a:gd name="connsiteY43" fmla="*/ 2611715 h 6098912"/>
                      <a:gd name="connsiteX44" fmla="*/ 396745 w 2479325"/>
                      <a:gd name="connsiteY44" fmla="*/ 2177373 h 6098912"/>
                      <a:gd name="connsiteX45" fmla="*/ 82419 w 2479325"/>
                      <a:gd name="connsiteY45" fmla="*/ 1884003 h 6098912"/>
                      <a:gd name="connsiteX46" fmla="*/ 504 w 2479325"/>
                      <a:gd name="connsiteY46" fmla="*/ 1674453 h 6098912"/>
                      <a:gd name="connsiteX47" fmla="*/ 34794 w 2479325"/>
                      <a:gd name="connsiteY47" fmla="*/ 1407753 h 6098912"/>
                      <a:gd name="connsiteX48" fmla="*/ 97658 w 2479325"/>
                      <a:gd name="connsiteY48" fmla="*/ 946743 h 6098912"/>
                      <a:gd name="connsiteX49" fmla="*/ 126233 w 2479325"/>
                      <a:gd name="connsiteY49" fmla="*/ 904833 h 6098912"/>
                      <a:gd name="connsiteX50" fmla="*/ 141472 w 2479325"/>
                      <a:gd name="connsiteY50" fmla="*/ 828633 h 6098912"/>
                      <a:gd name="connsiteX51" fmla="*/ 137662 w 2479325"/>
                      <a:gd name="connsiteY51" fmla="*/ 723858 h 6098912"/>
                      <a:gd name="connsiteX52" fmla="*/ 210052 w 2479325"/>
                      <a:gd name="connsiteY52" fmla="*/ 403818 h 6098912"/>
                      <a:gd name="connsiteX53" fmla="*/ 341496 w 2479325"/>
                      <a:gd name="connsiteY5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554860 w 2479325"/>
                      <a:gd name="connsiteY37" fmla="*/ 4505283 h 6098912"/>
                      <a:gd name="connsiteX38" fmla="*/ 478660 w 2479325"/>
                      <a:gd name="connsiteY38" fmla="*/ 4048083 h 6098912"/>
                      <a:gd name="connsiteX39" fmla="*/ 425320 w 2479325"/>
                      <a:gd name="connsiteY39" fmla="*/ 3602313 h 6098912"/>
                      <a:gd name="connsiteX40" fmla="*/ 396745 w 2479325"/>
                      <a:gd name="connsiteY40" fmla="*/ 3267033 h 6098912"/>
                      <a:gd name="connsiteX41" fmla="*/ 429130 w 2479325"/>
                      <a:gd name="connsiteY41" fmla="*/ 3009858 h 6098912"/>
                      <a:gd name="connsiteX42" fmla="*/ 299590 w 2479325"/>
                      <a:gd name="connsiteY42" fmla="*/ 2966043 h 6098912"/>
                      <a:gd name="connsiteX43" fmla="*/ 349116 w 2479325"/>
                      <a:gd name="connsiteY43" fmla="*/ 2611715 h 6098912"/>
                      <a:gd name="connsiteX44" fmla="*/ 396745 w 2479325"/>
                      <a:gd name="connsiteY44" fmla="*/ 2177373 h 6098912"/>
                      <a:gd name="connsiteX45" fmla="*/ 82419 w 2479325"/>
                      <a:gd name="connsiteY45" fmla="*/ 1884003 h 6098912"/>
                      <a:gd name="connsiteX46" fmla="*/ 504 w 2479325"/>
                      <a:gd name="connsiteY46" fmla="*/ 1674453 h 6098912"/>
                      <a:gd name="connsiteX47" fmla="*/ 34794 w 2479325"/>
                      <a:gd name="connsiteY47" fmla="*/ 1407753 h 6098912"/>
                      <a:gd name="connsiteX48" fmla="*/ 97658 w 2479325"/>
                      <a:gd name="connsiteY48" fmla="*/ 946743 h 6098912"/>
                      <a:gd name="connsiteX49" fmla="*/ 126233 w 2479325"/>
                      <a:gd name="connsiteY49" fmla="*/ 904833 h 6098912"/>
                      <a:gd name="connsiteX50" fmla="*/ 141472 w 2479325"/>
                      <a:gd name="connsiteY50" fmla="*/ 828633 h 6098912"/>
                      <a:gd name="connsiteX51" fmla="*/ 137662 w 2479325"/>
                      <a:gd name="connsiteY51" fmla="*/ 723858 h 6098912"/>
                      <a:gd name="connsiteX52" fmla="*/ 210052 w 2479325"/>
                      <a:gd name="connsiteY52" fmla="*/ 403818 h 6098912"/>
                      <a:gd name="connsiteX53" fmla="*/ 341496 w 2479325"/>
                      <a:gd name="connsiteY5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770125 w 2479325"/>
                      <a:gd name="connsiteY37" fmla="*/ 4596723 h 6098912"/>
                      <a:gd name="connsiteX38" fmla="*/ 554860 w 2479325"/>
                      <a:gd name="connsiteY38" fmla="*/ 4505283 h 6098912"/>
                      <a:gd name="connsiteX39" fmla="*/ 478660 w 2479325"/>
                      <a:gd name="connsiteY39" fmla="*/ 4048083 h 6098912"/>
                      <a:gd name="connsiteX40" fmla="*/ 425320 w 2479325"/>
                      <a:gd name="connsiteY40" fmla="*/ 3602313 h 6098912"/>
                      <a:gd name="connsiteX41" fmla="*/ 396745 w 2479325"/>
                      <a:gd name="connsiteY41" fmla="*/ 3267033 h 6098912"/>
                      <a:gd name="connsiteX42" fmla="*/ 429130 w 2479325"/>
                      <a:gd name="connsiteY42" fmla="*/ 3009858 h 6098912"/>
                      <a:gd name="connsiteX43" fmla="*/ 299590 w 2479325"/>
                      <a:gd name="connsiteY43" fmla="*/ 2966043 h 6098912"/>
                      <a:gd name="connsiteX44" fmla="*/ 349116 w 2479325"/>
                      <a:gd name="connsiteY44" fmla="*/ 2611715 h 6098912"/>
                      <a:gd name="connsiteX45" fmla="*/ 396745 w 2479325"/>
                      <a:gd name="connsiteY45" fmla="*/ 2177373 h 6098912"/>
                      <a:gd name="connsiteX46" fmla="*/ 82419 w 2479325"/>
                      <a:gd name="connsiteY46" fmla="*/ 1884003 h 6098912"/>
                      <a:gd name="connsiteX47" fmla="*/ 504 w 2479325"/>
                      <a:gd name="connsiteY47" fmla="*/ 1674453 h 6098912"/>
                      <a:gd name="connsiteX48" fmla="*/ 34794 w 2479325"/>
                      <a:gd name="connsiteY48" fmla="*/ 1407753 h 6098912"/>
                      <a:gd name="connsiteX49" fmla="*/ 97658 w 2479325"/>
                      <a:gd name="connsiteY49" fmla="*/ 946743 h 6098912"/>
                      <a:gd name="connsiteX50" fmla="*/ 126233 w 2479325"/>
                      <a:gd name="connsiteY50" fmla="*/ 904833 h 6098912"/>
                      <a:gd name="connsiteX51" fmla="*/ 141472 w 2479325"/>
                      <a:gd name="connsiteY51" fmla="*/ 828633 h 6098912"/>
                      <a:gd name="connsiteX52" fmla="*/ 137662 w 2479325"/>
                      <a:gd name="connsiteY52" fmla="*/ 723858 h 6098912"/>
                      <a:gd name="connsiteX53" fmla="*/ 210052 w 2479325"/>
                      <a:gd name="connsiteY53" fmla="*/ 403818 h 6098912"/>
                      <a:gd name="connsiteX54" fmla="*/ 341496 w 2479325"/>
                      <a:gd name="connsiteY5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551050 w 2479325"/>
                      <a:gd name="connsiteY37" fmla="*/ 4853898 h 6098912"/>
                      <a:gd name="connsiteX38" fmla="*/ 554860 w 2479325"/>
                      <a:gd name="connsiteY38" fmla="*/ 4505283 h 6098912"/>
                      <a:gd name="connsiteX39" fmla="*/ 478660 w 2479325"/>
                      <a:gd name="connsiteY39" fmla="*/ 4048083 h 6098912"/>
                      <a:gd name="connsiteX40" fmla="*/ 425320 w 2479325"/>
                      <a:gd name="connsiteY40" fmla="*/ 3602313 h 6098912"/>
                      <a:gd name="connsiteX41" fmla="*/ 396745 w 2479325"/>
                      <a:gd name="connsiteY41" fmla="*/ 3267033 h 6098912"/>
                      <a:gd name="connsiteX42" fmla="*/ 429130 w 2479325"/>
                      <a:gd name="connsiteY42" fmla="*/ 3009858 h 6098912"/>
                      <a:gd name="connsiteX43" fmla="*/ 299590 w 2479325"/>
                      <a:gd name="connsiteY43" fmla="*/ 2966043 h 6098912"/>
                      <a:gd name="connsiteX44" fmla="*/ 349116 w 2479325"/>
                      <a:gd name="connsiteY44" fmla="*/ 2611715 h 6098912"/>
                      <a:gd name="connsiteX45" fmla="*/ 396745 w 2479325"/>
                      <a:gd name="connsiteY45" fmla="*/ 2177373 h 6098912"/>
                      <a:gd name="connsiteX46" fmla="*/ 82419 w 2479325"/>
                      <a:gd name="connsiteY46" fmla="*/ 1884003 h 6098912"/>
                      <a:gd name="connsiteX47" fmla="*/ 504 w 2479325"/>
                      <a:gd name="connsiteY47" fmla="*/ 1674453 h 6098912"/>
                      <a:gd name="connsiteX48" fmla="*/ 34794 w 2479325"/>
                      <a:gd name="connsiteY48" fmla="*/ 1407753 h 6098912"/>
                      <a:gd name="connsiteX49" fmla="*/ 97658 w 2479325"/>
                      <a:gd name="connsiteY49" fmla="*/ 946743 h 6098912"/>
                      <a:gd name="connsiteX50" fmla="*/ 126233 w 2479325"/>
                      <a:gd name="connsiteY50" fmla="*/ 904833 h 6098912"/>
                      <a:gd name="connsiteX51" fmla="*/ 141472 w 2479325"/>
                      <a:gd name="connsiteY51" fmla="*/ 828633 h 6098912"/>
                      <a:gd name="connsiteX52" fmla="*/ 137662 w 2479325"/>
                      <a:gd name="connsiteY52" fmla="*/ 723858 h 6098912"/>
                      <a:gd name="connsiteX53" fmla="*/ 210052 w 2479325"/>
                      <a:gd name="connsiteY53" fmla="*/ 403818 h 6098912"/>
                      <a:gd name="connsiteX54" fmla="*/ 341496 w 2479325"/>
                      <a:gd name="connsiteY5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878710 w 2479325"/>
                      <a:gd name="connsiteY37" fmla="*/ 4781508 h 6098912"/>
                      <a:gd name="connsiteX38" fmla="*/ 551050 w 2479325"/>
                      <a:gd name="connsiteY38" fmla="*/ 4853898 h 6098912"/>
                      <a:gd name="connsiteX39" fmla="*/ 554860 w 2479325"/>
                      <a:gd name="connsiteY39" fmla="*/ 4505283 h 6098912"/>
                      <a:gd name="connsiteX40" fmla="*/ 478660 w 2479325"/>
                      <a:gd name="connsiteY40" fmla="*/ 4048083 h 6098912"/>
                      <a:gd name="connsiteX41" fmla="*/ 425320 w 2479325"/>
                      <a:gd name="connsiteY41" fmla="*/ 3602313 h 6098912"/>
                      <a:gd name="connsiteX42" fmla="*/ 396745 w 2479325"/>
                      <a:gd name="connsiteY42" fmla="*/ 3267033 h 6098912"/>
                      <a:gd name="connsiteX43" fmla="*/ 429130 w 2479325"/>
                      <a:gd name="connsiteY43" fmla="*/ 3009858 h 6098912"/>
                      <a:gd name="connsiteX44" fmla="*/ 299590 w 2479325"/>
                      <a:gd name="connsiteY44" fmla="*/ 2966043 h 6098912"/>
                      <a:gd name="connsiteX45" fmla="*/ 349116 w 2479325"/>
                      <a:gd name="connsiteY45" fmla="*/ 2611715 h 6098912"/>
                      <a:gd name="connsiteX46" fmla="*/ 396745 w 2479325"/>
                      <a:gd name="connsiteY46" fmla="*/ 2177373 h 6098912"/>
                      <a:gd name="connsiteX47" fmla="*/ 82419 w 2479325"/>
                      <a:gd name="connsiteY47" fmla="*/ 1884003 h 6098912"/>
                      <a:gd name="connsiteX48" fmla="*/ 504 w 2479325"/>
                      <a:gd name="connsiteY48" fmla="*/ 1674453 h 6098912"/>
                      <a:gd name="connsiteX49" fmla="*/ 34794 w 2479325"/>
                      <a:gd name="connsiteY49" fmla="*/ 1407753 h 6098912"/>
                      <a:gd name="connsiteX50" fmla="*/ 97658 w 2479325"/>
                      <a:gd name="connsiteY50" fmla="*/ 946743 h 6098912"/>
                      <a:gd name="connsiteX51" fmla="*/ 126233 w 2479325"/>
                      <a:gd name="connsiteY51" fmla="*/ 904833 h 6098912"/>
                      <a:gd name="connsiteX52" fmla="*/ 141472 w 2479325"/>
                      <a:gd name="connsiteY52" fmla="*/ 828633 h 6098912"/>
                      <a:gd name="connsiteX53" fmla="*/ 137662 w 2479325"/>
                      <a:gd name="connsiteY53" fmla="*/ 723858 h 6098912"/>
                      <a:gd name="connsiteX54" fmla="*/ 210052 w 2479325"/>
                      <a:gd name="connsiteY54" fmla="*/ 403818 h 6098912"/>
                      <a:gd name="connsiteX55" fmla="*/ 341496 w 2479325"/>
                      <a:gd name="connsiteY5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551050 w 2479325"/>
                      <a:gd name="connsiteY38" fmla="*/ 4853898 h 6098912"/>
                      <a:gd name="connsiteX39" fmla="*/ 554860 w 2479325"/>
                      <a:gd name="connsiteY39" fmla="*/ 4505283 h 6098912"/>
                      <a:gd name="connsiteX40" fmla="*/ 478660 w 2479325"/>
                      <a:gd name="connsiteY40" fmla="*/ 4048083 h 6098912"/>
                      <a:gd name="connsiteX41" fmla="*/ 425320 w 2479325"/>
                      <a:gd name="connsiteY41" fmla="*/ 3602313 h 6098912"/>
                      <a:gd name="connsiteX42" fmla="*/ 396745 w 2479325"/>
                      <a:gd name="connsiteY42" fmla="*/ 3267033 h 6098912"/>
                      <a:gd name="connsiteX43" fmla="*/ 429130 w 2479325"/>
                      <a:gd name="connsiteY43" fmla="*/ 3009858 h 6098912"/>
                      <a:gd name="connsiteX44" fmla="*/ 299590 w 2479325"/>
                      <a:gd name="connsiteY44" fmla="*/ 2966043 h 6098912"/>
                      <a:gd name="connsiteX45" fmla="*/ 349116 w 2479325"/>
                      <a:gd name="connsiteY45" fmla="*/ 2611715 h 6098912"/>
                      <a:gd name="connsiteX46" fmla="*/ 396745 w 2479325"/>
                      <a:gd name="connsiteY46" fmla="*/ 2177373 h 6098912"/>
                      <a:gd name="connsiteX47" fmla="*/ 82419 w 2479325"/>
                      <a:gd name="connsiteY47" fmla="*/ 1884003 h 6098912"/>
                      <a:gd name="connsiteX48" fmla="*/ 504 w 2479325"/>
                      <a:gd name="connsiteY48" fmla="*/ 1674453 h 6098912"/>
                      <a:gd name="connsiteX49" fmla="*/ 34794 w 2479325"/>
                      <a:gd name="connsiteY49" fmla="*/ 1407753 h 6098912"/>
                      <a:gd name="connsiteX50" fmla="*/ 97658 w 2479325"/>
                      <a:gd name="connsiteY50" fmla="*/ 946743 h 6098912"/>
                      <a:gd name="connsiteX51" fmla="*/ 126233 w 2479325"/>
                      <a:gd name="connsiteY51" fmla="*/ 904833 h 6098912"/>
                      <a:gd name="connsiteX52" fmla="*/ 141472 w 2479325"/>
                      <a:gd name="connsiteY52" fmla="*/ 828633 h 6098912"/>
                      <a:gd name="connsiteX53" fmla="*/ 137662 w 2479325"/>
                      <a:gd name="connsiteY53" fmla="*/ 723858 h 6098912"/>
                      <a:gd name="connsiteX54" fmla="*/ 210052 w 2479325"/>
                      <a:gd name="connsiteY54" fmla="*/ 403818 h 6098912"/>
                      <a:gd name="connsiteX55" fmla="*/ 341496 w 2479325"/>
                      <a:gd name="connsiteY5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551050 w 2479325"/>
                      <a:gd name="connsiteY38" fmla="*/ 4853898 h 6098912"/>
                      <a:gd name="connsiteX39" fmla="*/ 554860 w 2479325"/>
                      <a:gd name="connsiteY39" fmla="*/ 4505283 h 6098912"/>
                      <a:gd name="connsiteX40" fmla="*/ 478660 w 2479325"/>
                      <a:gd name="connsiteY40" fmla="*/ 4048083 h 6098912"/>
                      <a:gd name="connsiteX41" fmla="*/ 425320 w 2479325"/>
                      <a:gd name="connsiteY41" fmla="*/ 3602313 h 6098912"/>
                      <a:gd name="connsiteX42" fmla="*/ 396745 w 2479325"/>
                      <a:gd name="connsiteY42" fmla="*/ 3267033 h 6098912"/>
                      <a:gd name="connsiteX43" fmla="*/ 429130 w 2479325"/>
                      <a:gd name="connsiteY43" fmla="*/ 3009858 h 6098912"/>
                      <a:gd name="connsiteX44" fmla="*/ 299590 w 2479325"/>
                      <a:gd name="connsiteY44" fmla="*/ 2966043 h 6098912"/>
                      <a:gd name="connsiteX45" fmla="*/ 349116 w 2479325"/>
                      <a:gd name="connsiteY45" fmla="*/ 2611715 h 6098912"/>
                      <a:gd name="connsiteX46" fmla="*/ 396745 w 2479325"/>
                      <a:gd name="connsiteY46" fmla="*/ 2177373 h 6098912"/>
                      <a:gd name="connsiteX47" fmla="*/ 82419 w 2479325"/>
                      <a:gd name="connsiteY47" fmla="*/ 1884003 h 6098912"/>
                      <a:gd name="connsiteX48" fmla="*/ 504 w 2479325"/>
                      <a:gd name="connsiteY48" fmla="*/ 1674453 h 6098912"/>
                      <a:gd name="connsiteX49" fmla="*/ 34794 w 2479325"/>
                      <a:gd name="connsiteY49" fmla="*/ 1407753 h 6098912"/>
                      <a:gd name="connsiteX50" fmla="*/ 97658 w 2479325"/>
                      <a:gd name="connsiteY50" fmla="*/ 946743 h 6098912"/>
                      <a:gd name="connsiteX51" fmla="*/ 126233 w 2479325"/>
                      <a:gd name="connsiteY51" fmla="*/ 904833 h 6098912"/>
                      <a:gd name="connsiteX52" fmla="*/ 141472 w 2479325"/>
                      <a:gd name="connsiteY52" fmla="*/ 828633 h 6098912"/>
                      <a:gd name="connsiteX53" fmla="*/ 137662 w 2479325"/>
                      <a:gd name="connsiteY53" fmla="*/ 723858 h 6098912"/>
                      <a:gd name="connsiteX54" fmla="*/ 210052 w 2479325"/>
                      <a:gd name="connsiteY54" fmla="*/ 403818 h 6098912"/>
                      <a:gd name="connsiteX55" fmla="*/ 341496 w 2479325"/>
                      <a:gd name="connsiteY5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551050 w 2479325"/>
                      <a:gd name="connsiteY38" fmla="*/ 4853898 h 6098912"/>
                      <a:gd name="connsiteX39" fmla="*/ 554860 w 2479325"/>
                      <a:gd name="connsiteY39" fmla="*/ 4505283 h 6098912"/>
                      <a:gd name="connsiteX40" fmla="*/ 478660 w 2479325"/>
                      <a:gd name="connsiteY40" fmla="*/ 4048083 h 6098912"/>
                      <a:gd name="connsiteX41" fmla="*/ 425320 w 2479325"/>
                      <a:gd name="connsiteY41" fmla="*/ 3602313 h 6098912"/>
                      <a:gd name="connsiteX42" fmla="*/ 396745 w 2479325"/>
                      <a:gd name="connsiteY42" fmla="*/ 3267033 h 6098912"/>
                      <a:gd name="connsiteX43" fmla="*/ 429130 w 2479325"/>
                      <a:gd name="connsiteY43" fmla="*/ 3009858 h 6098912"/>
                      <a:gd name="connsiteX44" fmla="*/ 299590 w 2479325"/>
                      <a:gd name="connsiteY44" fmla="*/ 2966043 h 6098912"/>
                      <a:gd name="connsiteX45" fmla="*/ 349116 w 2479325"/>
                      <a:gd name="connsiteY45" fmla="*/ 2611715 h 6098912"/>
                      <a:gd name="connsiteX46" fmla="*/ 396745 w 2479325"/>
                      <a:gd name="connsiteY46" fmla="*/ 2177373 h 6098912"/>
                      <a:gd name="connsiteX47" fmla="*/ 82419 w 2479325"/>
                      <a:gd name="connsiteY47" fmla="*/ 1884003 h 6098912"/>
                      <a:gd name="connsiteX48" fmla="*/ 504 w 2479325"/>
                      <a:gd name="connsiteY48" fmla="*/ 1674453 h 6098912"/>
                      <a:gd name="connsiteX49" fmla="*/ 34794 w 2479325"/>
                      <a:gd name="connsiteY49" fmla="*/ 1407753 h 6098912"/>
                      <a:gd name="connsiteX50" fmla="*/ 97658 w 2479325"/>
                      <a:gd name="connsiteY50" fmla="*/ 946743 h 6098912"/>
                      <a:gd name="connsiteX51" fmla="*/ 126233 w 2479325"/>
                      <a:gd name="connsiteY51" fmla="*/ 904833 h 6098912"/>
                      <a:gd name="connsiteX52" fmla="*/ 141472 w 2479325"/>
                      <a:gd name="connsiteY52" fmla="*/ 828633 h 6098912"/>
                      <a:gd name="connsiteX53" fmla="*/ 137662 w 2479325"/>
                      <a:gd name="connsiteY53" fmla="*/ 723858 h 6098912"/>
                      <a:gd name="connsiteX54" fmla="*/ 210052 w 2479325"/>
                      <a:gd name="connsiteY54" fmla="*/ 403818 h 6098912"/>
                      <a:gd name="connsiteX55" fmla="*/ 341496 w 2479325"/>
                      <a:gd name="connsiteY5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718690 w 2479325"/>
                      <a:gd name="connsiteY38" fmla="*/ 4926288 h 6098912"/>
                      <a:gd name="connsiteX39" fmla="*/ 551050 w 2479325"/>
                      <a:gd name="connsiteY39" fmla="*/ 4853898 h 6098912"/>
                      <a:gd name="connsiteX40" fmla="*/ 554860 w 2479325"/>
                      <a:gd name="connsiteY40" fmla="*/ 4505283 h 6098912"/>
                      <a:gd name="connsiteX41" fmla="*/ 478660 w 2479325"/>
                      <a:gd name="connsiteY41" fmla="*/ 4048083 h 6098912"/>
                      <a:gd name="connsiteX42" fmla="*/ 425320 w 2479325"/>
                      <a:gd name="connsiteY42" fmla="*/ 3602313 h 6098912"/>
                      <a:gd name="connsiteX43" fmla="*/ 396745 w 2479325"/>
                      <a:gd name="connsiteY43" fmla="*/ 3267033 h 6098912"/>
                      <a:gd name="connsiteX44" fmla="*/ 429130 w 2479325"/>
                      <a:gd name="connsiteY44" fmla="*/ 3009858 h 6098912"/>
                      <a:gd name="connsiteX45" fmla="*/ 299590 w 2479325"/>
                      <a:gd name="connsiteY45" fmla="*/ 2966043 h 6098912"/>
                      <a:gd name="connsiteX46" fmla="*/ 349116 w 2479325"/>
                      <a:gd name="connsiteY46" fmla="*/ 2611715 h 6098912"/>
                      <a:gd name="connsiteX47" fmla="*/ 396745 w 2479325"/>
                      <a:gd name="connsiteY47" fmla="*/ 2177373 h 6098912"/>
                      <a:gd name="connsiteX48" fmla="*/ 82419 w 2479325"/>
                      <a:gd name="connsiteY48" fmla="*/ 1884003 h 6098912"/>
                      <a:gd name="connsiteX49" fmla="*/ 504 w 2479325"/>
                      <a:gd name="connsiteY49" fmla="*/ 1674453 h 6098912"/>
                      <a:gd name="connsiteX50" fmla="*/ 34794 w 2479325"/>
                      <a:gd name="connsiteY50" fmla="*/ 1407753 h 6098912"/>
                      <a:gd name="connsiteX51" fmla="*/ 97658 w 2479325"/>
                      <a:gd name="connsiteY51" fmla="*/ 946743 h 6098912"/>
                      <a:gd name="connsiteX52" fmla="*/ 126233 w 2479325"/>
                      <a:gd name="connsiteY52" fmla="*/ 904833 h 6098912"/>
                      <a:gd name="connsiteX53" fmla="*/ 141472 w 2479325"/>
                      <a:gd name="connsiteY53" fmla="*/ 828633 h 6098912"/>
                      <a:gd name="connsiteX54" fmla="*/ 137662 w 2479325"/>
                      <a:gd name="connsiteY54" fmla="*/ 723858 h 6098912"/>
                      <a:gd name="connsiteX55" fmla="*/ 210052 w 2479325"/>
                      <a:gd name="connsiteY55" fmla="*/ 403818 h 6098912"/>
                      <a:gd name="connsiteX56" fmla="*/ 341496 w 2479325"/>
                      <a:gd name="connsiteY5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516760 w 2479325"/>
                      <a:gd name="connsiteY38" fmla="*/ 5282523 h 6098912"/>
                      <a:gd name="connsiteX39" fmla="*/ 551050 w 2479325"/>
                      <a:gd name="connsiteY39" fmla="*/ 4853898 h 6098912"/>
                      <a:gd name="connsiteX40" fmla="*/ 554860 w 2479325"/>
                      <a:gd name="connsiteY40" fmla="*/ 4505283 h 6098912"/>
                      <a:gd name="connsiteX41" fmla="*/ 478660 w 2479325"/>
                      <a:gd name="connsiteY41" fmla="*/ 4048083 h 6098912"/>
                      <a:gd name="connsiteX42" fmla="*/ 425320 w 2479325"/>
                      <a:gd name="connsiteY42" fmla="*/ 3602313 h 6098912"/>
                      <a:gd name="connsiteX43" fmla="*/ 396745 w 2479325"/>
                      <a:gd name="connsiteY43" fmla="*/ 3267033 h 6098912"/>
                      <a:gd name="connsiteX44" fmla="*/ 429130 w 2479325"/>
                      <a:gd name="connsiteY44" fmla="*/ 3009858 h 6098912"/>
                      <a:gd name="connsiteX45" fmla="*/ 299590 w 2479325"/>
                      <a:gd name="connsiteY45" fmla="*/ 2966043 h 6098912"/>
                      <a:gd name="connsiteX46" fmla="*/ 349116 w 2479325"/>
                      <a:gd name="connsiteY46" fmla="*/ 2611715 h 6098912"/>
                      <a:gd name="connsiteX47" fmla="*/ 396745 w 2479325"/>
                      <a:gd name="connsiteY47" fmla="*/ 2177373 h 6098912"/>
                      <a:gd name="connsiteX48" fmla="*/ 82419 w 2479325"/>
                      <a:gd name="connsiteY48" fmla="*/ 1884003 h 6098912"/>
                      <a:gd name="connsiteX49" fmla="*/ 504 w 2479325"/>
                      <a:gd name="connsiteY49" fmla="*/ 1674453 h 6098912"/>
                      <a:gd name="connsiteX50" fmla="*/ 34794 w 2479325"/>
                      <a:gd name="connsiteY50" fmla="*/ 1407753 h 6098912"/>
                      <a:gd name="connsiteX51" fmla="*/ 97658 w 2479325"/>
                      <a:gd name="connsiteY51" fmla="*/ 946743 h 6098912"/>
                      <a:gd name="connsiteX52" fmla="*/ 126233 w 2479325"/>
                      <a:gd name="connsiteY52" fmla="*/ 904833 h 6098912"/>
                      <a:gd name="connsiteX53" fmla="*/ 141472 w 2479325"/>
                      <a:gd name="connsiteY53" fmla="*/ 828633 h 6098912"/>
                      <a:gd name="connsiteX54" fmla="*/ 137662 w 2479325"/>
                      <a:gd name="connsiteY54" fmla="*/ 723858 h 6098912"/>
                      <a:gd name="connsiteX55" fmla="*/ 210052 w 2479325"/>
                      <a:gd name="connsiteY55" fmla="*/ 403818 h 6098912"/>
                      <a:gd name="connsiteX56" fmla="*/ 341496 w 2479325"/>
                      <a:gd name="connsiteY5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516760 w 2479325"/>
                      <a:gd name="connsiteY38" fmla="*/ 5282523 h 6098912"/>
                      <a:gd name="connsiteX39" fmla="*/ 551050 w 2479325"/>
                      <a:gd name="connsiteY39" fmla="*/ 4853898 h 6098912"/>
                      <a:gd name="connsiteX40" fmla="*/ 554860 w 2479325"/>
                      <a:gd name="connsiteY40" fmla="*/ 4505283 h 6098912"/>
                      <a:gd name="connsiteX41" fmla="*/ 478660 w 2479325"/>
                      <a:gd name="connsiteY41" fmla="*/ 4048083 h 6098912"/>
                      <a:gd name="connsiteX42" fmla="*/ 425320 w 2479325"/>
                      <a:gd name="connsiteY42" fmla="*/ 3602313 h 6098912"/>
                      <a:gd name="connsiteX43" fmla="*/ 396745 w 2479325"/>
                      <a:gd name="connsiteY43" fmla="*/ 3267033 h 6098912"/>
                      <a:gd name="connsiteX44" fmla="*/ 429130 w 2479325"/>
                      <a:gd name="connsiteY44" fmla="*/ 3009858 h 6098912"/>
                      <a:gd name="connsiteX45" fmla="*/ 299590 w 2479325"/>
                      <a:gd name="connsiteY45" fmla="*/ 2966043 h 6098912"/>
                      <a:gd name="connsiteX46" fmla="*/ 349116 w 2479325"/>
                      <a:gd name="connsiteY46" fmla="*/ 2611715 h 6098912"/>
                      <a:gd name="connsiteX47" fmla="*/ 396745 w 2479325"/>
                      <a:gd name="connsiteY47" fmla="*/ 2177373 h 6098912"/>
                      <a:gd name="connsiteX48" fmla="*/ 82419 w 2479325"/>
                      <a:gd name="connsiteY48" fmla="*/ 1884003 h 6098912"/>
                      <a:gd name="connsiteX49" fmla="*/ 504 w 2479325"/>
                      <a:gd name="connsiteY49" fmla="*/ 1674453 h 6098912"/>
                      <a:gd name="connsiteX50" fmla="*/ 34794 w 2479325"/>
                      <a:gd name="connsiteY50" fmla="*/ 1407753 h 6098912"/>
                      <a:gd name="connsiteX51" fmla="*/ 97658 w 2479325"/>
                      <a:gd name="connsiteY51" fmla="*/ 946743 h 6098912"/>
                      <a:gd name="connsiteX52" fmla="*/ 126233 w 2479325"/>
                      <a:gd name="connsiteY52" fmla="*/ 904833 h 6098912"/>
                      <a:gd name="connsiteX53" fmla="*/ 141472 w 2479325"/>
                      <a:gd name="connsiteY53" fmla="*/ 828633 h 6098912"/>
                      <a:gd name="connsiteX54" fmla="*/ 137662 w 2479325"/>
                      <a:gd name="connsiteY54" fmla="*/ 723858 h 6098912"/>
                      <a:gd name="connsiteX55" fmla="*/ 210052 w 2479325"/>
                      <a:gd name="connsiteY55" fmla="*/ 403818 h 6098912"/>
                      <a:gd name="connsiteX56" fmla="*/ 341496 w 2479325"/>
                      <a:gd name="connsiteY5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808225 w 2479325"/>
                      <a:gd name="connsiteY38" fmla="*/ 5183463 h 6098912"/>
                      <a:gd name="connsiteX39" fmla="*/ 516760 w 2479325"/>
                      <a:gd name="connsiteY39" fmla="*/ 5282523 h 6098912"/>
                      <a:gd name="connsiteX40" fmla="*/ 551050 w 2479325"/>
                      <a:gd name="connsiteY40" fmla="*/ 4853898 h 6098912"/>
                      <a:gd name="connsiteX41" fmla="*/ 554860 w 2479325"/>
                      <a:gd name="connsiteY41" fmla="*/ 4505283 h 6098912"/>
                      <a:gd name="connsiteX42" fmla="*/ 478660 w 2479325"/>
                      <a:gd name="connsiteY42" fmla="*/ 4048083 h 6098912"/>
                      <a:gd name="connsiteX43" fmla="*/ 425320 w 2479325"/>
                      <a:gd name="connsiteY43" fmla="*/ 3602313 h 6098912"/>
                      <a:gd name="connsiteX44" fmla="*/ 396745 w 2479325"/>
                      <a:gd name="connsiteY44" fmla="*/ 3267033 h 6098912"/>
                      <a:gd name="connsiteX45" fmla="*/ 429130 w 2479325"/>
                      <a:gd name="connsiteY45" fmla="*/ 3009858 h 6098912"/>
                      <a:gd name="connsiteX46" fmla="*/ 299590 w 2479325"/>
                      <a:gd name="connsiteY46" fmla="*/ 2966043 h 6098912"/>
                      <a:gd name="connsiteX47" fmla="*/ 349116 w 2479325"/>
                      <a:gd name="connsiteY47" fmla="*/ 2611715 h 6098912"/>
                      <a:gd name="connsiteX48" fmla="*/ 396745 w 2479325"/>
                      <a:gd name="connsiteY48" fmla="*/ 2177373 h 6098912"/>
                      <a:gd name="connsiteX49" fmla="*/ 82419 w 2479325"/>
                      <a:gd name="connsiteY49" fmla="*/ 1884003 h 6098912"/>
                      <a:gd name="connsiteX50" fmla="*/ 504 w 2479325"/>
                      <a:gd name="connsiteY50" fmla="*/ 1674453 h 6098912"/>
                      <a:gd name="connsiteX51" fmla="*/ 34794 w 2479325"/>
                      <a:gd name="connsiteY51" fmla="*/ 1407753 h 6098912"/>
                      <a:gd name="connsiteX52" fmla="*/ 97658 w 2479325"/>
                      <a:gd name="connsiteY52" fmla="*/ 946743 h 6098912"/>
                      <a:gd name="connsiteX53" fmla="*/ 126233 w 2479325"/>
                      <a:gd name="connsiteY53" fmla="*/ 904833 h 6098912"/>
                      <a:gd name="connsiteX54" fmla="*/ 141472 w 2479325"/>
                      <a:gd name="connsiteY54" fmla="*/ 828633 h 6098912"/>
                      <a:gd name="connsiteX55" fmla="*/ 137662 w 2479325"/>
                      <a:gd name="connsiteY55" fmla="*/ 723858 h 6098912"/>
                      <a:gd name="connsiteX56" fmla="*/ 210052 w 2479325"/>
                      <a:gd name="connsiteY56" fmla="*/ 403818 h 6098912"/>
                      <a:gd name="connsiteX57" fmla="*/ 341496 w 2479325"/>
                      <a:gd name="connsiteY5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59685 w 2479325"/>
                      <a:gd name="connsiteY38" fmla="*/ 5442543 h 6098912"/>
                      <a:gd name="connsiteX39" fmla="*/ 516760 w 2479325"/>
                      <a:gd name="connsiteY39" fmla="*/ 5282523 h 6098912"/>
                      <a:gd name="connsiteX40" fmla="*/ 551050 w 2479325"/>
                      <a:gd name="connsiteY40" fmla="*/ 4853898 h 6098912"/>
                      <a:gd name="connsiteX41" fmla="*/ 554860 w 2479325"/>
                      <a:gd name="connsiteY41" fmla="*/ 4505283 h 6098912"/>
                      <a:gd name="connsiteX42" fmla="*/ 478660 w 2479325"/>
                      <a:gd name="connsiteY42" fmla="*/ 4048083 h 6098912"/>
                      <a:gd name="connsiteX43" fmla="*/ 425320 w 2479325"/>
                      <a:gd name="connsiteY43" fmla="*/ 3602313 h 6098912"/>
                      <a:gd name="connsiteX44" fmla="*/ 396745 w 2479325"/>
                      <a:gd name="connsiteY44" fmla="*/ 3267033 h 6098912"/>
                      <a:gd name="connsiteX45" fmla="*/ 429130 w 2479325"/>
                      <a:gd name="connsiteY45" fmla="*/ 3009858 h 6098912"/>
                      <a:gd name="connsiteX46" fmla="*/ 299590 w 2479325"/>
                      <a:gd name="connsiteY46" fmla="*/ 2966043 h 6098912"/>
                      <a:gd name="connsiteX47" fmla="*/ 349116 w 2479325"/>
                      <a:gd name="connsiteY47" fmla="*/ 2611715 h 6098912"/>
                      <a:gd name="connsiteX48" fmla="*/ 396745 w 2479325"/>
                      <a:gd name="connsiteY48" fmla="*/ 2177373 h 6098912"/>
                      <a:gd name="connsiteX49" fmla="*/ 82419 w 2479325"/>
                      <a:gd name="connsiteY49" fmla="*/ 1884003 h 6098912"/>
                      <a:gd name="connsiteX50" fmla="*/ 504 w 2479325"/>
                      <a:gd name="connsiteY50" fmla="*/ 1674453 h 6098912"/>
                      <a:gd name="connsiteX51" fmla="*/ 34794 w 2479325"/>
                      <a:gd name="connsiteY51" fmla="*/ 1407753 h 6098912"/>
                      <a:gd name="connsiteX52" fmla="*/ 97658 w 2479325"/>
                      <a:gd name="connsiteY52" fmla="*/ 946743 h 6098912"/>
                      <a:gd name="connsiteX53" fmla="*/ 126233 w 2479325"/>
                      <a:gd name="connsiteY53" fmla="*/ 904833 h 6098912"/>
                      <a:gd name="connsiteX54" fmla="*/ 141472 w 2479325"/>
                      <a:gd name="connsiteY54" fmla="*/ 828633 h 6098912"/>
                      <a:gd name="connsiteX55" fmla="*/ 137662 w 2479325"/>
                      <a:gd name="connsiteY55" fmla="*/ 723858 h 6098912"/>
                      <a:gd name="connsiteX56" fmla="*/ 210052 w 2479325"/>
                      <a:gd name="connsiteY56" fmla="*/ 403818 h 6098912"/>
                      <a:gd name="connsiteX57" fmla="*/ 341496 w 2479325"/>
                      <a:gd name="connsiteY5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16760 w 2479325"/>
                      <a:gd name="connsiteY39" fmla="*/ 5282523 h 6098912"/>
                      <a:gd name="connsiteX40" fmla="*/ 551050 w 2479325"/>
                      <a:gd name="connsiteY40" fmla="*/ 4853898 h 6098912"/>
                      <a:gd name="connsiteX41" fmla="*/ 554860 w 2479325"/>
                      <a:gd name="connsiteY41" fmla="*/ 4505283 h 6098912"/>
                      <a:gd name="connsiteX42" fmla="*/ 478660 w 2479325"/>
                      <a:gd name="connsiteY42" fmla="*/ 4048083 h 6098912"/>
                      <a:gd name="connsiteX43" fmla="*/ 425320 w 2479325"/>
                      <a:gd name="connsiteY43" fmla="*/ 3602313 h 6098912"/>
                      <a:gd name="connsiteX44" fmla="*/ 396745 w 2479325"/>
                      <a:gd name="connsiteY44" fmla="*/ 3267033 h 6098912"/>
                      <a:gd name="connsiteX45" fmla="*/ 429130 w 2479325"/>
                      <a:gd name="connsiteY45" fmla="*/ 3009858 h 6098912"/>
                      <a:gd name="connsiteX46" fmla="*/ 299590 w 2479325"/>
                      <a:gd name="connsiteY46" fmla="*/ 2966043 h 6098912"/>
                      <a:gd name="connsiteX47" fmla="*/ 349116 w 2479325"/>
                      <a:gd name="connsiteY47" fmla="*/ 2611715 h 6098912"/>
                      <a:gd name="connsiteX48" fmla="*/ 396745 w 2479325"/>
                      <a:gd name="connsiteY48" fmla="*/ 2177373 h 6098912"/>
                      <a:gd name="connsiteX49" fmla="*/ 82419 w 2479325"/>
                      <a:gd name="connsiteY49" fmla="*/ 1884003 h 6098912"/>
                      <a:gd name="connsiteX50" fmla="*/ 504 w 2479325"/>
                      <a:gd name="connsiteY50" fmla="*/ 1674453 h 6098912"/>
                      <a:gd name="connsiteX51" fmla="*/ 34794 w 2479325"/>
                      <a:gd name="connsiteY51" fmla="*/ 1407753 h 6098912"/>
                      <a:gd name="connsiteX52" fmla="*/ 97658 w 2479325"/>
                      <a:gd name="connsiteY52" fmla="*/ 946743 h 6098912"/>
                      <a:gd name="connsiteX53" fmla="*/ 126233 w 2479325"/>
                      <a:gd name="connsiteY53" fmla="*/ 904833 h 6098912"/>
                      <a:gd name="connsiteX54" fmla="*/ 141472 w 2479325"/>
                      <a:gd name="connsiteY54" fmla="*/ 828633 h 6098912"/>
                      <a:gd name="connsiteX55" fmla="*/ 137662 w 2479325"/>
                      <a:gd name="connsiteY55" fmla="*/ 723858 h 6098912"/>
                      <a:gd name="connsiteX56" fmla="*/ 210052 w 2479325"/>
                      <a:gd name="connsiteY56" fmla="*/ 403818 h 6098912"/>
                      <a:gd name="connsiteX57" fmla="*/ 341496 w 2479325"/>
                      <a:gd name="connsiteY5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813940 w 2479325"/>
                      <a:gd name="connsiteY39" fmla="*/ 5353008 h 6098912"/>
                      <a:gd name="connsiteX40" fmla="*/ 516760 w 2479325"/>
                      <a:gd name="connsiteY40" fmla="*/ 5282523 h 6098912"/>
                      <a:gd name="connsiteX41" fmla="*/ 551050 w 2479325"/>
                      <a:gd name="connsiteY41" fmla="*/ 4853898 h 6098912"/>
                      <a:gd name="connsiteX42" fmla="*/ 554860 w 2479325"/>
                      <a:gd name="connsiteY42" fmla="*/ 4505283 h 6098912"/>
                      <a:gd name="connsiteX43" fmla="*/ 478660 w 2479325"/>
                      <a:gd name="connsiteY43" fmla="*/ 4048083 h 6098912"/>
                      <a:gd name="connsiteX44" fmla="*/ 425320 w 2479325"/>
                      <a:gd name="connsiteY44" fmla="*/ 3602313 h 6098912"/>
                      <a:gd name="connsiteX45" fmla="*/ 396745 w 2479325"/>
                      <a:gd name="connsiteY45" fmla="*/ 3267033 h 6098912"/>
                      <a:gd name="connsiteX46" fmla="*/ 429130 w 2479325"/>
                      <a:gd name="connsiteY46" fmla="*/ 3009858 h 6098912"/>
                      <a:gd name="connsiteX47" fmla="*/ 299590 w 2479325"/>
                      <a:gd name="connsiteY47" fmla="*/ 2966043 h 6098912"/>
                      <a:gd name="connsiteX48" fmla="*/ 349116 w 2479325"/>
                      <a:gd name="connsiteY48" fmla="*/ 2611715 h 6098912"/>
                      <a:gd name="connsiteX49" fmla="*/ 396745 w 2479325"/>
                      <a:gd name="connsiteY49" fmla="*/ 2177373 h 6098912"/>
                      <a:gd name="connsiteX50" fmla="*/ 82419 w 2479325"/>
                      <a:gd name="connsiteY50" fmla="*/ 1884003 h 6098912"/>
                      <a:gd name="connsiteX51" fmla="*/ 504 w 2479325"/>
                      <a:gd name="connsiteY51" fmla="*/ 1674453 h 6098912"/>
                      <a:gd name="connsiteX52" fmla="*/ 34794 w 2479325"/>
                      <a:gd name="connsiteY52" fmla="*/ 1407753 h 6098912"/>
                      <a:gd name="connsiteX53" fmla="*/ 97658 w 2479325"/>
                      <a:gd name="connsiteY53" fmla="*/ 946743 h 6098912"/>
                      <a:gd name="connsiteX54" fmla="*/ 126233 w 2479325"/>
                      <a:gd name="connsiteY54" fmla="*/ 904833 h 6098912"/>
                      <a:gd name="connsiteX55" fmla="*/ 141472 w 2479325"/>
                      <a:gd name="connsiteY55" fmla="*/ 828633 h 6098912"/>
                      <a:gd name="connsiteX56" fmla="*/ 137662 w 2479325"/>
                      <a:gd name="connsiteY56" fmla="*/ 723858 h 6098912"/>
                      <a:gd name="connsiteX57" fmla="*/ 210052 w 2479325"/>
                      <a:gd name="connsiteY57" fmla="*/ 403818 h 6098912"/>
                      <a:gd name="connsiteX58" fmla="*/ 341496 w 2479325"/>
                      <a:gd name="connsiteY58"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30095 w 2479325"/>
                      <a:gd name="connsiteY39" fmla="*/ 5452068 h 6098912"/>
                      <a:gd name="connsiteX40" fmla="*/ 516760 w 2479325"/>
                      <a:gd name="connsiteY40" fmla="*/ 5282523 h 6098912"/>
                      <a:gd name="connsiteX41" fmla="*/ 551050 w 2479325"/>
                      <a:gd name="connsiteY41" fmla="*/ 4853898 h 6098912"/>
                      <a:gd name="connsiteX42" fmla="*/ 554860 w 2479325"/>
                      <a:gd name="connsiteY42" fmla="*/ 4505283 h 6098912"/>
                      <a:gd name="connsiteX43" fmla="*/ 478660 w 2479325"/>
                      <a:gd name="connsiteY43" fmla="*/ 4048083 h 6098912"/>
                      <a:gd name="connsiteX44" fmla="*/ 425320 w 2479325"/>
                      <a:gd name="connsiteY44" fmla="*/ 3602313 h 6098912"/>
                      <a:gd name="connsiteX45" fmla="*/ 396745 w 2479325"/>
                      <a:gd name="connsiteY45" fmla="*/ 3267033 h 6098912"/>
                      <a:gd name="connsiteX46" fmla="*/ 429130 w 2479325"/>
                      <a:gd name="connsiteY46" fmla="*/ 3009858 h 6098912"/>
                      <a:gd name="connsiteX47" fmla="*/ 299590 w 2479325"/>
                      <a:gd name="connsiteY47" fmla="*/ 2966043 h 6098912"/>
                      <a:gd name="connsiteX48" fmla="*/ 349116 w 2479325"/>
                      <a:gd name="connsiteY48" fmla="*/ 2611715 h 6098912"/>
                      <a:gd name="connsiteX49" fmla="*/ 396745 w 2479325"/>
                      <a:gd name="connsiteY49" fmla="*/ 2177373 h 6098912"/>
                      <a:gd name="connsiteX50" fmla="*/ 82419 w 2479325"/>
                      <a:gd name="connsiteY50" fmla="*/ 1884003 h 6098912"/>
                      <a:gd name="connsiteX51" fmla="*/ 504 w 2479325"/>
                      <a:gd name="connsiteY51" fmla="*/ 1674453 h 6098912"/>
                      <a:gd name="connsiteX52" fmla="*/ 34794 w 2479325"/>
                      <a:gd name="connsiteY52" fmla="*/ 1407753 h 6098912"/>
                      <a:gd name="connsiteX53" fmla="*/ 97658 w 2479325"/>
                      <a:gd name="connsiteY53" fmla="*/ 946743 h 6098912"/>
                      <a:gd name="connsiteX54" fmla="*/ 126233 w 2479325"/>
                      <a:gd name="connsiteY54" fmla="*/ 904833 h 6098912"/>
                      <a:gd name="connsiteX55" fmla="*/ 141472 w 2479325"/>
                      <a:gd name="connsiteY55" fmla="*/ 828633 h 6098912"/>
                      <a:gd name="connsiteX56" fmla="*/ 137662 w 2479325"/>
                      <a:gd name="connsiteY56" fmla="*/ 723858 h 6098912"/>
                      <a:gd name="connsiteX57" fmla="*/ 210052 w 2479325"/>
                      <a:gd name="connsiteY57" fmla="*/ 403818 h 6098912"/>
                      <a:gd name="connsiteX58" fmla="*/ 341496 w 2479325"/>
                      <a:gd name="connsiteY58"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30095 w 2479325"/>
                      <a:gd name="connsiteY39" fmla="*/ 5452068 h 6098912"/>
                      <a:gd name="connsiteX40" fmla="*/ 516760 w 2479325"/>
                      <a:gd name="connsiteY40" fmla="*/ 5282523 h 6098912"/>
                      <a:gd name="connsiteX41" fmla="*/ 551050 w 2479325"/>
                      <a:gd name="connsiteY41" fmla="*/ 4853898 h 6098912"/>
                      <a:gd name="connsiteX42" fmla="*/ 554860 w 2479325"/>
                      <a:gd name="connsiteY42" fmla="*/ 4505283 h 6098912"/>
                      <a:gd name="connsiteX43" fmla="*/ 478660 w 2479325"/>
                      <a:gd name="connsiteY43" fmla="*/ 4048083 h 6098912"/>
                      <a:gd name="connsiteX44" fmla="*/ 425320 w 2479325"/>
                      <a:gd name="connsiteY44" fmla="*/ 3602313 h 6098912"/>
                      <a:gd name="connsiteX45" fmla="*/ 396745 w 2479325"/>
                      <a:gd name="connsiteY45" fmla="*/ 3267033 h 6098912"/>
                      <a:gd name="connsiteX46" fmla="*/ 429130 w 2479325"/>
                      <a:gd name="connsiteY46" fmla="*/ 3009858 h 6098912"/>
                      <a:gd name="connsiteX47" fmla="*/ 299590 w 2479325"/>
                      <a:gd name="connsiteY47" fmla="*/ 2966043 h 6098912"/>
                      <a:gd name="connsiteX48" fmla="*/ 349116 w 2479325"/>
                      <a:gd name="connsiteY48" fmla="*/ 2611715 h 6098912"/>
                      <a:gd name="connsiteX49" fmla="*/ 396745 w 2479325"/>
                      <a:gd name="connsiteY49" fmla="*/ 2177373 h 6098912"/>
                      <a:gd name="connsiteX50" fmla="*/ 82419 w 2479325"/>
                      <a:gd name="connsiteY50" fmla="*/ 1884003 h 6098912"/>
                      <a:gd name="connsiteX51" fmla="*/ 504 w 2479325"/>
                      <a:gd name="connsiteY51" fmla="*/ 1674453 h 6098912"/>
                      <a:gd name="connsiteX52" fmla="*/ 34794 w 2479325"/>
                      <a:gd name="connsiteY52" fmla="*/ 1407753 h 6098912"/>
                      <a:gd name="connsiteX53" fmla="*/ 97658 w 2479325"/>
                      <a:gd name="connsiteY53" fmla="*/ 946743 h 6098912"/>
                      <a:gd name="connsiteX54" fmla="*/ 126233 w 2479325"/>
                      <a:gd name="connsiteY54" fmla="*/ 904833 h 6098912"/>
                      <a:gd name="connsiteX55" fmla="*/ 141472 w 2479325"/>
                      <a:gd name="connsiteY55" fmla="*/ 828633 h 6098912"/>
                      <a:gd name="connsiteX56" fmla="*/ 137662 w 2479325"/>
                      <a:gd name="connsiteY56" fmla="*/ 723858 h 6098912"/>
                      <a:gd name="connsiteX57" fmla="*/ 210052 w 2479325"/>
                      <a:gd name="connsiteY57" fmla="*/ 403818 h 6098912"/>
                      <a:gd name="connsiteX58" fmla="*/ 341496 w 2479325"/>
                      <a:gd name="connsiteY58"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619630 w 2479325"/>
                      <a:gd name="connsiteY39" fmla="*/ 5448258 h 6098912"/>
                      <a:gd name="connsiteX40" fmla="*/ 530095 w 2479325"/>
                      <a:gd name="connsiteY40" fmla="*/ 5452068 h 6098912"/>
                      <a:gd name="connsiteX41" fmla="*/ 516760 w 2479325"/>
                      <a:gd name="connsiteY41" fmla="*/ 5282523 h 6098912"/>
                      <a:gd name="connsiteX42" fmla="*/ 551050 w 2479325"/>
                      <a:gd name="connsiteY42" fmla="*/ 4853898 h 6098912"/>
                      <a:gd name="connsiteX43" fmla="*/ 554860 w 2479325"/>
                      <a:gd name="connsiteY43" fmla="*/ 4505283 h 6098912"/>
                      <a:gd name="connsiteX44" fmla="*/ 478660 w 2479325"/>
                      <a:gd name="connsiteY44" fmla="*/ 4048083 h 6098912"/>
                      <a:gd name="connsiteX45" fmla="*/ 425320 w 2479325"/>
                      <a:gd name="connsiteY45" fmla="*/ 3602313 h 6098912"/>
                      <a:gd name="connsiteX46" fmla="*/ 396745 w 2479325"/>
                      <a:gd name="connsiteY46" fmla="*/ 3267033 h 6098912"/>
                      <a:gd name="connsiteX47" fmla="*/ 429130 w 2479325"/>
                      <a:gd name="connsiteY47" fmla="*/ 3009858 h 6098912"/>
                      <a:gd name="connsiteX48" fmla="*/ 299590 w 2479325"/>
                      <a:gd name="connsiteY48" fmla="*/ 2966043 h 6098912"/>
                      <a:gd name="connsiteX49" fmla="*/ 349116 w 2479325"/>
                      <a:gd name="connsiteY49" fmla="*/ 2611715 h 6098912"/>
                      <a:gd name="connsiteX50" fmla="*/ 396745 w 2479325"/>
                      <a:gd name="connsiteY50" fmla="*/ 2177373 h 6098912"/>
                      <a:gd name="connsiteX51" fmla="*/ 82419 w 2479325"/>
                      <a:gd name="connsiteY51" fmla="*/ 1884003 h 6098912"/>
                      <a:gd name="connsiteX52" fmla="*/ 504 w 2479325"/>
                      <a:gd name="connsiteY52" fmla="*/ 1674453 h 6098912"/>
                      <a:gd name="connsiteX53" fmla="*/ 34794 w 2479325"/>
                      <a:gd name="connsiteY53" fmla="*/ 1407753 h 6098912"/>
                      <a:gd name="connsiteX54" fmla="*/ 97658 w 2479325"/>
                      <a:gd name="connsiteY54" fmla="*/ 946743 h 6098912"/>
                      <a:gd name="connsiteX55" fmla="*/ 126233 w 2479325"/>
                      <a:gd name="connsiteY55" fmla="*/ 904833 h 6098912"/>
                      <a:gd name="connsiteX56" fmla="*/ 141472 w 2479325"/>
                      <a:gd name="connsiteY56" fmla="*/ 828633 h 6098912"/>
                      <a:gd name="connsiteX57" fmla="*/ 137662 w 2479325"/>
                      <a:gd name="connsiteY57" fmla="*/ 723858 h 6098912"/>
                      <a:gd name="connsiteX58" fmla="*/ 210052 w 2479325"/>
                      <a:gd name="connsiteY58" fmla="*/ 403818 h 6098912"/>
                      <a:gd name="connsiteX59" fmla="*/ 341496 w 2479325"/>
                      <a:gd name="connsiteY59"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12950 w 2479325"/>
                      <a:gd name="connsiteY39" fmla="*/ 5533983 h 6098912"/>
                      <a:gd name="connsiteX40" fmla="*/ 530095 w 2479325"/>
                      <a:gd name="connsiteY40" fmla="*/ 5452068 h 6098912"/>
                      <a:gd name="connsiteX41" fmla="*/ 516760 w 2479325"/>
                      <a:gd name="connsiteY41" fmla="*/ 5282523 h 6098912"/>
                      <a:gd name="connsiteX42" fmla="*/ 551050 w 2479325"/>
                      <a:gd name="connsiteY42" fmla="*/ 4853898 h 6098912"/>
                      <a:gd name="connsiteX43" fmla="*/ 554860 w 2479325"/>
                      <a:gd name="connsiteY43" fmla="*/ 4505283 h 6098912"/>
                      <a:gd name="connsiteX44" fmla="*/ 478660 w 2479325"/>
                      <a:gd name="connsiteY44" fmla="*/ 4048083 h 6098912"/>
                      <a:gd name="connsiteX45" fmla="*/ 425320 w 2479325"/>
                      <a:gd name="connsiteY45" fmla="*/ 3602313 h 6098912"/>
                      <a:gd name="connsiteX46" fmla="*/ 396745 w 2479325"/>
                      <a:gd name="connsiteY46" fmla="*/ 3267033 h 6098912"/>
                      <a:gd name="connsiteX47" fmla="*/ 429130 w 2479325"/>
                      <a:gd name="connsiteY47" fmla="*/ 3009858 h 6098912"/>
                      <a:gd name="connsiteX48" fmla="*/ 299590 w 2479325"/>
                      <a:gd name="connsiteY48" fmla="*/ 2966043 h 6098912"/>
                      <a:gd name="connsiteX49" fmla="*/ 349116 w 2479325"/>
                      <a:gd name="connsiteY49" fmla="*/ 2611715 h 6098912"/>
                      <a:gd name="connsiteX50" fmla="*/ 396745 w 2479325"/>
                      <a:gd name="connsiteY50" fmla="*/ 2177373 h 6098912"/>
                      <a:gd name="connsiteX51" fmla="*/ 82419 w 2479325"/>
                      <a:gd name="connsiteY51" fmla="*/ 1884003 h 6098912"/>
                      <a:gd name="connsiteX52" fmla="*/ 504 w 2479325"/>
                      <a:gd name="connsiteY52" fmla="*/ 1674453 h 6098912"/>
                      <a:gd name="connsiteX53" fmla="*/ 34794 w 2479325"/>
                      <a:gd name="connsiteY53" fmla="*/ 1407753 h 6098912"/>
                      <a:gd name="connsiteX54" fmla="*/ 97658 w 2479325"/>
                      <a:gd name="connsiteY54" fmla="*/ 946743 h 6098912"/>
                      <a:gd name="connsiteX55" fmla="*/ 126233 w 2479325"/>
                      <a:gd name="connsiteY55" fmla="*/ 904833 h 6098912"/>
                      <a:gd name="connsiteX56" fmla="*/ 141472 w 2479325"/>
                      <a:gd name="connsiteY56" fmla="*/ 828633 h 6098912"/>
                      <a:gd name="connsiteX57" fmla="*/ 137662 w 2479325"/>
                      <a:gd name="connsiteY57" fmla="*/ 723858 h 6098912"/>
                      <a:gd name="connsiteX58" fmla="*/ 210052 w 2479325"/>
                      <a:gd name="connsiteY58" fmla="*/ 403818 h 6098912"/>
                      <a:gd name="connsiteX59" fmla="*/ 341496 w 2479325"/>
                      <a:gd name="connsiteY59"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12950 w 2479325"/>
                      <a:gd name="connsiteY39" fmla="*/ 5533983 h 6098912"/>
                      <a:gd name="connsiteX40" fmla="*/ 518665 w 2479325"/>
                      <a:gd name="connsiteY40" fmla="*/ 5492073 h 6098912"/>
                      <a:gd name="connsiteX41" fmla="*/ 530095 w 2479325"/>
                      <a:gd name="connsiteY41" fmla="*/ 5452068 h 6098912"/>
                      <a:gd name="connsiteX42" fmla="*/ 516760 w 2479325"/>
                      <a:gd name="connsiteY42" fmla="*/ 5282523 h 6098912"/>
                      <a:gd name="connsiteX43" fmla="*/ 551050 w 2479325"/>
                      <a:gd name="connsiteY43" fmla="*/ 4853898 h 6098912"/>
                      <a:gd name="connsiteX44" fmla="*/ 554860 w 2479325"/>
                      <a:gd name="connsiteY44" fmla="*/ 4505283 h 6098912"/>
                      <a:gd name="connsiteX45" fmla="*/ 478660 w 2479325"/>
                      <a:gd name="connsiteY45" fmla="*/ 4048083 h 6098912"/>
                      <a:gd name="connsiteX46" fmla="*/ 425320 w 2479325"/>
                      <a:gd name="connsiteY46" fmla="*/ 3602313 h 6098912"/>
                      <a:gd name="connsiteX47" fmla="*/ 396745 w 2479325"/>
                      <a:gd name="connsiteY47" fmla="*/ 3267033 h 6098912"/>
                      <a:gd name="connsiteX48" fmla="*/ 429130 w 2479325"/>
                      <a:gd name="connsiteY48" fmla="*/ 3009858 h 6098912"/>
                      <a:gd name="connsiteX49" fmla="*/ 299590 w 2479325"/>
                      <a:gd name="connsiteY49" fmla="*/ 2966043 h 6098912"/>
                      <a:gd name="connsiteX50" fmla="*/ 349116 w 2479325"/>
                      <a:gd name="connsiteY50" fmla="*/ 2611715 h 6098912"/>
                      <a:gd name="connsiteX51" fmla="*/ 396745 w 2479325"/>
                      <a:gd name="connsiteY51" fmla="*/ 2177373 h 6098912"/>
                      <a:gd name="connsiteX52" fmla="*/ 82419 w 2479325"/>
                      <a:gd name="connsiteY52" fmla="*/ 1884003 h 6098912"/>
                      <a:gd name="connsiteX53" fmla="*/ 504 w 2479325"/>
                      <a:gd name="connsiteY53" fmla="*/ 1674453 h 6098912"/>
                      <a:gd name="connsiteX54" fmla="*/ 34794 w 2479325"/>
                      <a:gd name="connsiteY54" fmla="*/ 1407753 h 6098912"/>
                      <a:gd name="connsiteX55" fmla="*/ 97658 w 2479325"/>
                      <a:gd name="connsiteY55" fmla="*/ 946743 h 6098912"/>
                      <a:gd name="connsiteX56" fmla="*/ 126233 w 2479325"/>
                      <a:gd name="connsiteY56" fmla="*/ 904833 h 6098912"/>
                      <a:gd name="connsiteX57" fmla="*/ 141472 w 2479325"/>
                      <a:gd name="connsiteY57" fmla="*/ 828633 h 6098912"/>
                      <a:gd name="connsiteX58" fmla="*/ 137662 w 2479325"/>
                      <a:gd name="connsiteY58" fmla="*/ 723858 h 6098912"/>
                      <a:gd name="connsiteX59" fmla="*/ 210052 w 2479325"/>
                      <a:gd name="connsiteY59" fmla="*/ 403818 h 6098912"/>
                      <a:gd name="connsiteX60" fmla="*/ 341496 w 2479325"/>
                      <a:gd name="connsiteY6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12950 w 2479325"/>
                      <a:gd name="connsiteY39" fmla="*/ 5533983 h 6098912"/>
                      <a:gd name="connsiteX40" fmla="*/ 495805 w 2479325"/>
                      <a:gd name="connsiteY40" fmla="*/ 5486358 h 6098912"/>
                      <a:gd name="connsiteX41" fmla="*/ 530095 w 2479325"/>
                      <a:gd name="connsiteY41" fmla="*/ 5452068 h 6098912"/>
                      <a:gd name="connsiteX42" fmla="*/ 516760 w 2479325"/>
                      <a:gd name="connsiteY42" fmla="*/ 5282523 h 6098912"/>
                      <a:gd name="connsiteX43" fmla="*/ 551050 w 2479325"/>
                      <a:gd name="connsiteY43" fmla="*/ 4853898 h 6098912"/>
                      <a:gd name="connsiteX44" fmla="*/ 554860 w 2479325"/>
                      <a:gd name="connsiteY44" fmla="*/ 4505283 h 6098912"/>
                      <a:gd name="connsiteX45" fmla="*/ 478660 w 2479325"/>
                      <a:gd name="connsiteY45" fmla="*/ 4048083 h 6098912"/>
                      <a:gd name="connsiteX46" fmla="*/ 425320 w 2479325"/>
                      <a:gd name="connsiteY46" fmla="*/ 3602313 h 6098912"/>
                      <a:gd name="connsiteX47" fmla="*/ 396745 w 2479325"/>
                      <a:gd name="connsiteY47" fmla="*/ 3267033 h 6098912"/>
                      <a:gd name="connsiteX48" fmla="*/ 429130 w 2479325"/>
                      <a:gd name="connsiteY48" fmla="*/ 3009858 h 6098912"/>
                      <a:gd name="connsiteX49" fmla="*/ 299590 w 2479325"/>
                      <a:gd name="connsiteY49" fmla="*/ 2966043 h 6098912"/>
                      <a:gd name="connsiteX50" fmla="*/ 349116 w 2479325"/>
                      <a:gd name="connsiteY50" fmla="*/ 2611715 h 6098912"/>
                      <a:gd name="connsiteX51" fmla="*/ 396745 w 2479325"/>
                      <a:gd name="connsiteY51" fmla="*/ 2177373 h 6098912"/>
                      <a:gd name="connsiteX52" fmla="*/ 82419 w 2479325"/>
                      <a:gd name="connsiteY52" fmla="*/ 1884003 h 6098912"/>
                      <a:gd name="connsiteX53" fmla="*/ 504 w 2479325"/>
                      <a:gd name="connsiteY53" fmla="*/ 1674453 h 6098912"/>
                      <a:gd name="connsiteX54" fmla="*/ 34794 w 2479325"/>
                      <a:gd name="connsiteY54" fmla="*/ 1407753 h 6098912"/>
                      <a:gd name="connsiteX55" fmla="*/ 97658 w 2479325"/>
                      <a:gd name="connsiteY55" fmla="*/ 946743 h 6098912"/>
                      <a:gd name="connsiteX56" fmla="*/ 126233 w 2479325"/>
                      <a:gd name="connsiteY56" fmla="*/ 904833 h 6098912"/>
                      <a:gd name="connsiteX57" fmla="*/ 141472 w 2479325"/>
                      <a:gd name="connsiteY57" fmla="*/ 828633 h 6098912"/>
                      <a:gd name="connsiteX58" fmla="*/ 137662 w 2479325"/>
                      <a:gd name="connsiteY58" fmla="*/ 723858 h 6098912"/>
                      <a:gd name="connsiteX59" fmla="*/ 210052 w 2479325"/>
                      <a:gd name="connsiteY59" fmla="*/ 403818 h 6098912"/>
                      <a:gd name="connsiteX60" fmla="*/ 341496 w 2479325"/>
                      <a:gd name="connsiteY6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12950 w 2479325"/>
                      <a:gd name="connsiteY39" fmla="*/ 5533983 h 6098912"/>
                      <a:gd name="connsiteX40" fmla="*/ 495805 w 2479325"/>
                      <a:gd name="connsiteY40" fmla="*/ 5486358 h 6098912"/>
                      <a:gd name="connsiteX41" fmla="*/ 530095 w 2479325"/>
                      <a:gd name="connsiteY41" fmla="*/ 5457783 h 6098912"/>
                      <a:gd name="connsiteX42" fmla="*/ 516760 w 2479325"/>
                      <a:gd name="connsiteY42" fmla="*/ 5282523 h 6098912"/>
                      <a:gd name="connsiteX43" fmla="*/ 551050 w 2479325"/>
                      <a:gd name="connsiteY43" fmla="*/ 4853898 h 6098912"/>
                      <a:gd name="connsiteX44" fmla="*/ 554860 w 2479325"/>
                      <a:gd name="connsiteY44" fmla="*/ 4505283 h 6098912"/>
                      <a:gd name="connsiteX45" fmla="*/ 478660 w 2479325"/>
                      <a:gd name="connsiteY45" fmla="*/ 4048083 h 6098912"/>
                      <a:gd name="connsiteX46" fmla="*/ 425320 w 2479325"/>
                      <a:gd name="connsiteY46" fmla="*/ 3602313 h 6098912"/>
                      <a:gd name="connsiteX47" fmla="*/ 396745 w 2479325"/>
                      <a:gd name="connsiteY47" fmla="*/ 3267033 h 6098912"/>
                      <a:gd name="connsiteX48" fmla="*/ 429130 w 2479325"/>
                      <a:gd name="connsiteY48" fmla="*/ 3009858 h 6098912"/>
                      <a:gd name="connsiteX49" fmla="*/ 299590 w 2479325"/>
                      <a:gd name="connsiteY49" fmla="*/ 2966043 h 6098912"/>
                      <a:gd name="connsiteX50" fmla="*/ 349116 w 2479325"/>
                      <a:gd name="connsiteY50" fmla="*/ 2611715 h 6098912"/>
                      <a:gd name="connsiteX51" fmla="*/ 396745 w 2479325"/>
                      <a:gd name="connsiteY51" fmla="*/ 2177373 h 6098912"/>
                      <a:gd name="connsiteX52" fmla="*/ 82419 w 2479325"/>
                      <a:gd name="connsiteY52" fmla="*/ 1884003 h 6098912"/>
                      <a:gd name="connsiteX53" fmla="*/ 504 w 2479325"/>
                      <a:gd name="connsiteY53" fmla="*/ 1674453 h 6098912"/>
                      <a:gd name="connsiteX54" fmla="*/ 34794 w 2479325"/>
                      <a:gd name="connsiteY54" fmla="*/ 1407753 h 6098912"/>
                      <a:gd name="connsiteX55" fmla="*/ 97658 w 2479325"/>
                      <a:gd name="connsiteY55" fmla="*/ 946743 h 6098912"/>
                      <a:gd name="connsiteX56" fmla="*/ 126233 w 2479325"/>
                      <a:gd name="connsiteY56" fmla="*/ 904833 h 6098912"/>
                      <a:gd name="connsiteX57" fmla="*/ 141472 w 2479325"/>
                      <a:gd name="connsiteY57" fmla="*/ 828633 h 6098912"/>
                      <a:gd name="connsiteX58" fmla="*/ 137662 w 2479325"/>
                      <a:gd name="connsiteY58" fmla="*/ 723858 h 6098912"/>
                      <a:gd name="connsiteX59" fmla="*/ 210052 w 2479325"/>
                      <a:gd name="connsiteY59" fmla="*/ 403818 h 6098912"/>
                      <a:gd name="connsiteX60" fmla="*/ 341496 w 2479325"/>
                      <a:gd name="connsiteY6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07235 w 2479325"/>
                      <a:gd name="connsiteY39" fmla="*/ 5535888 h 6098912"/>
                      <a:gd name="connsiteX40" fmla="*/ 495805 w 2479325"/>
                      <a:gd name="connsiteY40" fmla="*/ 5486358 h 6098912"/>
                      <a:gd name="connsiteX41" fmla="*/ 530095 w 2479325"/>
                      <a:gd name="connsiteY41" fmla="*/ 5457783 h 6098912"/>
                      <a:gd name="connsiteX42" fmla="*/ 516760 w 2479325"/>
                      <a:gd name="connsiteY42" fmla="*/ 5282523 h 6098912"/>
                      <a:gd name="connsiteX43" fmla="*/ 551050 w 2479325"/>
                      <a:gd name="connsiteY43" fmla="*/ 4853898 h 6098912"/>
                      <a:gd name="connsiteX44" fmla="*/ 554860 w 2479325"/>
                      <a:gd name="connsiteY44" fmla="*/ 4505283 h 6098912"/>
                      <a:gd name="connsiteX45" fmla="*/ 478660 w 2479325"/>
                      <a:gd name="connsiteY45" fmla="*/ 4048083 h 6098912"/>
                      <a:gd name="connsiteX46" fmla="*/ 425320 w 2479325"/>
                      <a:gd name="connsiteY46" fmla="*/ 3602313 h 6098912"/>
                      <a:gd name="connsiteX47" fmla="*/ 396745 w 2479325"/>
                      <a:gd name="connsiteY47" fmla="*/ 3267033 h 6098912"/>
                      <a:gd name="connsiteX48" fmla="*/ 429130 w 2479325"/>
                      <a:gd name="connsiteY48" fmla="*/ 3009858 h 6098912"/>
                      <a:gd name="connsiteX49" fmla="*/ 299590 w 2479325"/>
                      <a:gd name="connsiteY49" fmla="*/ 2966043 h 6098912"/>
                      <a:gd name="connsiteX50" fmla="*/ 349116 w 2479325"/>
                      <a:gd name="connsiteY50" fmla="*/ 2611715 h 6098912"/>
                      <a:gd name="connsiteX51" fmla="*/ 396745 w 2479325"/>
                      <a:gd name="connsiteY51" fmla="*/ 2177373 h 6098912"/>
                      <a:gd name="connsiteX52" fmla="*/ 82419 w 2479325"/>
                      <a:gd name="connsiteY52" fmla="*/ 1884003 h 6098912"/>
                      <a:gd name="connsiteX53" fmla="*/ 504 w 2479325"/>
                      <a:gd name="connsiteY53" fmla="*/ 1674453 h 6098912"/>
                      <a:gd name="connsiteX54" fmla="*/ 34794 w 2479325"/>
                      <a:gd name="connsiteY54" fmla="*/ 1407753 h 6098912"/>
                      <a:gd name="connsiteX55" fmla="*/ 97658 w 2479325"/>
                      <a:gd name="connsiteY55" fmla="*/ 946743 h 6098912"/>
                      <a:gd name="connsiteX56" fmla="*/ 126233 w 2479325"/>
                      <a:gd name="connsiteY56" fmla="*/ 904833 h 6098912"/>
                      <a:gd name="connsiteX57" fmla="*/ 141472 w 2479325"/>
                      <a:gd name="connsiteY57" fmla="*/ 828633 h 6098912"/>
                      <a:gd name="connsiteX58" fmla="*/ 137662 w 2479325"/>
                      <a:gd name="connsiteY58" fmla="*/ 723858 h 6098912"/>
                      <a:gd name="connsiteX59" fmla="*/ 210052 w 2479325"/>
                      <a:gd name="connsiteY59" fmla="*/ 403818 h 6098912"/>
                      <a:gd name="connsiteX60" fmla="*/ 341496 w 2479325"/>
                      <a:gd name="connsiteY6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806320 w 2479325"/>
                      <a:gd name="connsiteY39" fmla="*/ 5465403 h 6098912"/>
                      <a:gd name="connsiteX40" fmla="*/ 507235 w 2479325"/>
                      <a:gd name="connsiteY40" fmla="*/ 5535888 h 6098912"/>
                      <a:gd name="connsiteX41" fmla="*/ 495805 w 2479325"/>
                      <a:gd name="connsiteY41" fmla="*/ 5486358 h 6098912"/>
                      <a:gd name="connsiteX42" fmla="*/ 530095 w 2479325"/>
                      <a:gd name="connsiteY42" fmla="*/ 5457783 h 6098912"/>
                      <a:gd name="connsiteX43" fmla="*/ 516760 w 2479325"/>
                      <a:gd name="connsiteY43" fmla="*/ 5282523 h 6098912"/>
                      <a:gd name="connsiteX44" fmla="*/ 551050 w 2479325"/>
                      <a:gd name="connsiteY44" fmla="*/ 4853898 h 6098912"/>
                      <a:gd name="connsiteX45" fmla="*/ 554860 w 2479325"/>
                      <a:gd name="connsiteY45" fmla="*/ 4505283 h 6098912"/>
                      <a:gd name="connsiteX46" fmla="*/ 478660 w 2479325"/>
                      <a:gd name="connsiteY46" fmla="*/ 4048083 h 6098912"/>
                      <a:gd name="connsiteX47" fmla="*/ 425320 w 2479325"/>
                      <a:gd name="connsiteY47" fmla="*/ 3602313 h 6098912"/>
                      <a:gd name="connsiteX48" fmla="*/ 396745 w 2479325"/>
                      <a:gd name="connsiteY48" fmla="*/ 3267033 h 6098912"/>
                      <a:gd name="connsiteX49" fmla="*/ 429130 w 2479325"/>
                      <a:gd name="connsiteY49" fmla="*/ 3009858 h 6098912"/>
                      <a:gd name="connsiteX50" fmla="*/ 299590 w 2479325"/>
                      <a:gd name="connsiteY50" fmla="*/ 2966043 h 6098912"/>
                      <a:gd name="connsiteX51" fmla="*/ 349116 w 2479325"/>
                      <a:gd name="connsiteY51" fmla="*/ 2611715 h 6098912"/>
                      <a:gd name="connsiteX52" fmla="*/ 396745 w 2479325"/>
                      <a:gd name="connsiteY52" fmla="*/ 2177373 h 6098912"/>
                      <a:gd name="connsiteX53" fmla="*/ 82419 w 2479325"/>
                      <a:gd name="connsiteY53" fmla="*/ 1884003 h 6098912"/>
                      <a:gd name="connsiteX54" fmla="*/ 504 w 2479325"/>
                      <a:gd name="connsiteY54" fmla="*/ 1674453 h 6098912"/>
                      <a:gd name="connsiteX55" fmla="*/ 34794 w 2479325"/>
                      <a:gd name="connsiteY55" fmla="*/ 1407753 h 6098912"/>
                      <a:gd name="connsiteX56" fmla="*/ 97658 w 2479325"/>
                      <a:gd name="connsiteY56" fmla="*/ 946743 h 6098912"/>
                      <a:gd name="connsiteX57" fmla="*/ 126233 w 2479325"/>
                      <a:gd name="connsiteY57" fmla="*/ 904833 h 6098912"/>
                      <a:gd name="connsiteX58" fmla="*/ 141472 w 2479325"/>
                      <a:gd name="connsiteY58" fmla="*/ 828633 h 6098912"/>
                      <a:gd name="connsiteX59" fmla="*/ 137662 w 2479325"/>
                      <a:gd name="connsiteY59" fmla="*/ 723858 h 6098912"/>
                      <a:gd name="connsiteX60" fmla="*/ 210052 w 2479325"/>
                      <a:gd name="connsiteY60" fmla="*/ 403818 h 6098912"/>
                      <a:gd name="connsiteX61" fmla="*/ 341496 w 2479325"/>
                      <a:gd name="connsiteY6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994915 w 2479325"/>
                      <a:gd name="connsiteY39" fmla="*/ 5671143 h 6098912"/>
                      <a:gd name="connsiteX40" fmla="*/ 507235 w 2479325"/>
                      <a:gd name="connsiteY40" fmla="*/ 5535888 h 6098912"/>
                      <a:gd name="connsiteX41" fmla="*/ 495805 w 2479325"/>
                      <a:gd name="connsiteY41" fmla="*/ 5486358 h 6098912"/>
                      <a:gd name="connsiteX42" fmla="*/ 530095 w 2479325"/>
                      <a:gd name="connsiteY42" fmla="*/ 5457783 h 6098912"/>
                      <a:gd name="connsiteX43" fmla="*/ 516760 w 2479325"/>
                      <a:gd name="connsiteY43" fmla="*/ 5282523 h 6098912"/>
                      <a:gd name="connsiteX44" fmla="*/ 551050 w 2479325"/>
                      <a:gd name="connsiteY44" fmla="*/ 4853898 h 6098912"/>
                      <a:gd name="connsiteX45" fmla="*/ 554860 w 2479325"/>
                      <a:gd name="connsiteY45" fmla="*/ 4505283 h 6098912"/>
                      <a:gd name="connsiteX46" fmla="*/ 478660 w 2479325"/>
                      <a:gd name="connsiteY46" fmla="*/ 4048083 h 6098912"/>
                      <a:gd name="connsiteX47" fmla="*/ 425320 w 2479325"/>
                      <a:gd name="connsiteY47" fmla="*/ 3602313 h 6098912"/>
                      <a:gd name="connsiteX48" fmla="*/ 396745 w 2479325"/>
                      <a:gd name="connsiteY48" fmla="*/ 3267033 h 6098912"/>
                      <a:gd name="connsiteX49" fmla="*/ 429130 w 2479325"/>
                      <a:gd name="connsiteY49" fmla="*/ 3009858 h 6098912"/>
                      <a:gd name="connsiteX50" fmla="*/ 299590 w 2479325"/>
                      <a:gd name="connsiteY50" fmla="*/ 2966043 h 6098912"/>
                      <a:gd name="connsiteX51" fmla="*/ 349116 w 2479325"/>
                      <a:gd name="connsiteY51" fmla="*/ 2611715 h 6098912"/>
                      <a:gd name="connsiteX52" fmla="*/ 396745 w 2479325"/>
                      <a:gd name="connsiteY52" fmla="*/ 2177373 h 6098912"/>
                      <a:gd name="connsiteX53" fmla="*/ 82419 w 2479325"/>
                      <a:gd name="connsiteY53" fmla="*/ 1884003 h 6098912"/>
                      <a:gd name="connsiteX54" fmla="*/ 504 w 2479325"/>
                      <a:gd name="connsiteY54" fmla="*/ 1674453 h 6098912"/>
                      <a:gd name="connsiteX55" fmla="*/ 34794 w 2479325"/>
                      <a:gd name="connsiteY55" fmla="*/ 1407753 h 6098912"/>
                      <a:gd name="connsiteX56" fmla="*/ 97658 w 2479325"/>
                      <a:gd name="connsiteY56" fmla="*/ 946743 h 6098912"/>
                      <a:gd name="connsiteX57" fmla="*/ 126233 w 2479325"/>
                      <a:gd name="connsiteY57" fmla="*/ 904833 h 6098912"/>
                      <a:gd name="connsiteX58" fmla="*/ 141472 w 2479325"/>
                      <a:gd name="connsiteY58" fmla="*/ 828633 h 6098912"/>
                      <a:gd name="connsiteX59" fmla="*/ 137662 w 2479325"/>
                      <a:gd name="connsiteY59" fmla="*/ 723858 h 6098912"/>
                      <a:gd name="connsiteX60" fmla="*/ 210052 w 2479325"/>
                      <a:gd name="connsiteY60" fmla="*/ 403818 h 6098912"/>
                      <a:gd name="connsiteX61" fmla="*/ 341496 w 2479325"/>
                      <a:gd name="connsiteY6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507235 w 2479325"/>
                      <a:gd name="connsiteY40" fmla="*/ 5535888 h 6098912"/>
                      <a:gd name="connsiteX41" fmla="*/ 495805 w 2479325"/>
                      <a:gd name="connsiteY41" fmla="*/ 5486358 h 6098912"/>
                      <a:gd name="connsiteX42" fmla="*/ 530095 w 2479325"/>
                      <a:gd name="connsiteY42" fmla="*/ 5457783 h 6098912"/>
                      <a:gd name="connsiteX43" fmla="*/ 516760 w 2479325"/>
                      <a:gd name="connsiteY43" fmla="*/ 5282523 h 6098912"/>
                      <a:gd name="connsiteX44" fmla="*/ 551050 w 2479325"/>
                      <a:gd name="connsiteY44" fmla="*/ 4853898 h 6098912"/>
                      <a:gd name="connsiteX45" fmla="*/ 554860 w 2479325"/>
                      <a:gd name="connsiteY45" fmla="*/ 4505283 h 6098912"/>
                      <a:gd name="connsiteX46" fmla="*/ 478660 w 2479325"/>
                      <a:gd name="connsiteY46" fmla="*/ 4048083 h 6098912"/>
                      <a:gd name="connsiteX47" fmla="*/ 425320 w 2479325"/>
                      <a:gd name="connsiteY47" fmla="*/ 3602313 h 6098912"/>
                      <a:gd name="connsiteX48" fmla="*/ 396745 w 2479325"/>
                      <a:gd name="connsiteY48" fmla="*/ 3267033 h 6098912"/>
                      <a:gd name="connsiteX49" fmla="*/ 429130 w 2479325"/>
                      <a:gd name="connsiteY49" fmla="*/ 3009858 h 6098912"/>
                      <a:gd name="connsiteX50" fmla="*/ 299590 w 2479325"/>
                      <a:gd name="connsiteY50" fmla="*/ 2966043 h 6098912"/>
                      <a:gd name="connsiteX51" fmla="*/ 349116 w 2479325"/>
                      <a:gd name="connsiteY51" fmla="*/ 2611715 h 6098912"/>
                      <a:gd name="connsiteX52" fmla="*/ 396745 w 2479325"/>
                      <a:gd name="connsiteY52" fmla="*/ 2177373 h 6098912"/>
                      <a:gd name="connsiteX53" fmla="*/ 82419 w 2479325"/>
                      <a:gd name="connsiteY53" fmla="*/ 1884003 h 6098912"/>
                      <a:gd name="connsiteX54" fmla="*/ 504 w 2479325"/>
                      <a:gd name="connsiteY54" fmla="*/ 1674453 h 6098912"/>
                      <a:gd name="connsiteX55" fmla="*/ 34794 w 2479325"/>
                      <a:gd name="connsiteY55" fmla="*/ 1407753 h 6098912"/>
                      <a:gd name="connsiteX56" fmla="*/ 97658 w 2479325"/>
                      <a:gd name="connsiteY56" fmla="*/ 946743 h 6098912"/>
                      <a:gd name="connsiteX57" fmla="*/ 126233 w 2479325"/>
                      <a:gd name="connsiteY57" fmla="*/ 904833 h 6098912"/>
                      <a:gd name="connsiteX58" fmla="*/ 141472 w 2479325"/>
                      <a:gd name="connsiteY58" fmla="*/ 828633 h 6098912"/>
                      <a:gd name="connsiteX59" fmla="*/ 137662 w 2479325"/>
                      <a:gd name="connsiteY59" fmla="*/ 723858 h 6098912"/>
                      <a:gd name="connsiteX60" fmla="*/ 210052 w 2479325"/>
                      <a:gd name="connsiteY60" fmla="*/ 403818 h 6098912"/>
                      <a:gd name="connsiteX61" fmla="*/ 341496 w 2479325"/>
                      <a:gd name="connsiteY6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507235 w 2479325"/>
                      <a:gd name="connsiteY40" fmla="*/ 5535888 h 6098912"/>
                      <a:gd name="connsiteX41" fmla="*/ 495805 w 2479325"/>
                      <a:gd name="connsiteY41" fmla="*/ 5486358 h 6098912"/>
                      <a:gd name="connsiteX42" fmla="*/ 530095 w 2479325"/>
                      <a:gd name="connsiteY42" fmla="*/ 5457783 h 6098912"/>
                      <a:gd name="connsiteX43" fmla="*/ 516760 w 2479325"/>
                      <a:gd name="connsiteY43" fmla="*/ 5282523 h 6098912"/>
                      <a:gd name="connsiteX44" fmla="*/ 551050 w 2479325"/>
                      <a:gd name="connsiteY44" fmla="*/ 4853898 h 6098912"/>
                      <a:gd name="connsiteX45" fmla="*/ 554860 w 2479325"/>
                      <a:gd name="connsiteY45" fmla="*/ 4505283 h 6098912"/>
                      <a:gd name="connsiteX46" fmla="*/ 478660 w 2479325"/>
                      <a:gd name="connsiteY46" fmla="*/ 4048083 h 6098912"/>
                      <a:gd name="connsiteX47" fmla="*/ 425320 w 2479325"/>
                      <a:gd name="connsiteY47" fmla="*/ 3602313 h 6098912"/>
                      <a:gd name="connsiteX48" fmla="*/ 396745 w 2479325"/>
                      <a:gd name="connsiteY48" fmla="*/ 3267033 h 6098912"/>
                      <a:gd name="connsiteX49" fmla="*/ 429130 w 2479325"/>
                      <a:gd name="connsiteY49" fmla="*/ 3009858 h 6098912"/>
                      <a:gd name="connsiteX50" fmla="*/ 299590 w 2479325"/>
                      <a:gd name="connsiteY50" fmla="*/ 2966043 h 6098912"/>
                      <a:gd name="connsiteX51" fmla="*/ 349116 w 2479325"/>
                      <a:gd name="connsiteY51" fmla="*/ 2611715 h 6098912"/>
                      <a:gd name="connsiteX52" fmla="*/ 396745 w 2479325"/>
                      <a:gd name="connsiteY52" fmla="*/ 2177373 h 6098912"/>
                      <a:gd name="connsiteX53" fmla="*/ 82419 w 2479325"/>
                      <a:gd name="connsiteY53" fmla="*/ 1884003 h 6098912"/>
                      <a:gd name="connsiteX54" fmla="*/ 504 w 2479325"/>
                      <a:gd name="connsiteY54" fmla="*/ 1674453 h 6098912"/>
                      <a:gd name="connsiteX55" fmla="*/ 34794 w 2479325"/>
                      <a:gd name="connsiteY55" fmla="*/ 1407753 h 6098912"/>
                      <a:gd name="connsiteX56" fmla="*/ 97658 w 2479325"/>
                      <a:gd name="connsiteY56" fmla="*/ 946743 h 6098912"/>
                      <a:gd name="connsiteX57" fmla="*/ 126233 w 2479325"/>
                      <a:gd name="connsiteY57" fmla="*/ 904833 h 6098912"/>
                      <a:gd name="connsiteX58" fmla="*/ 141472 w 2479325"/>
                      <a:gd name="connsiteY58" fmla="*/ 828633 h 6098912"/>
                      <a:gd name="connsiteX59" fmla="*/ 137662 w 2479325"/>
                      <a:gd name="connsiteY59" fmla="*/ 723858 h 6098912"/>
                      <a:gd name="connsiteX60" fmla="*/ 210052 w 2479325"/>
                      <a:gd name="connsiteY60" fmla="*/ 403818 h 6098912"/>
                      <a:gd name="connsiteX61" fmla="*/ 341496 w 2479325"/>
                      <a:gd name="connsiteY6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507235 w 2479325"/>
                      <a:gd name="connsiteY40" fmla="*/ 5535888 h 6098912"/>
                      <a:gd name="connsiteX41" fmla="*/ 495805 w 2479325"/>
                      <a:gd name="connsiteY41" fmla="*/ 5486358 h 6098912"/>
                      <a:gd name="connsiteX42" fmla="*/ 530095 w 2479325"/>
                      <a:gd name="connsiteY42" fmla="*/ 5457783 h 6098912"/>
                      <a:gd name="connsiteX43" fmla="*/ 516760 w 2479325"/>
                      <a:gd name="connsiteY43" fmla="*/ 5282523 h 6098912"/>
                      <a:gd name="connsiteX44" fmla="*/ 551050 w 2479325"/>
                      <a:gd name="connsiteY44" fmla="*/ 4853898 h 6098912"/>
                      <a:gd name="connsiteX45" fmla="*/ 554860 w 2479325"/>
                      <a:gd name="connsiteY45" fmla="*/ 4505283 h 6098912"/>
                      <a:gd name="connsiteX46" fmla="*/ 478660 w 2479325"/>
                      <a:gd name="connsiteY46" fmla="*/ 4048083 h 6098912"/>
                      <a:gd name="connsiteX47" fmla="*/ 425320 w 2479325"/>
                      <a:gd name="connsiteY47" fmla="*/ 3602313 h 6098912"/>
                      <a:gd name="connsiteX48" fmla="*/ 396745 w 2479325"/>
                      <a:gd name="connsiteY48" fmla="*/ 3267033 h 6098912"/>
                      <a:gd name="connsiteX49" fmla="*/ 429130 w 2479325"/>
                      <a:gd name="connsiteY49" fmla="*/ 3009858 h 6098912"/>
                      <a:gd name="connsiteX50" fmla="*/ 299590 w 2479325"/>
                      <a:gd name="connsiteY50" fmla="*/ 2966043 h 6098912"/>
                      <a:gd name="connsiteX51" fmla="*/ 349116 w 2479325"/>
                      <a:gd name="connsiteY51" fmla="*/ 2611715 h 6098912"/>
                      <a:gd name="connsiteX52" fmla="*/ 396745 w 2479325"/>
                      <a:gd name="connsiteY52" fmla="*/ 2177373 h 6098912"/>
                      <a:gd name="connsiteX53" fmla="*/ 82419 w 2479325"/>
                      <a:gd name="connsiteY53" fmla="*/ 1884003 h 6098912"/>
                      <a:gd name="connsiteX54" fmla="*/ 504 w 2479325"/>
                      <a:gd name="connsiteY54" fmla="*/ 1674453 h 6098912"/>
                      <a:gd name="connsiteX55" fmla="*/ 34794 w 2479325"/>
                      <a:gd name="connsiteY55" fmla="*/ 1407753 h 6098912"/>
                      <a:gd name="connsiteX56" fmla="*/ 97658 w 2479325"/>
                      <a:gd name="connsiteY56" fmla="*/ 946743 h 6098912"/>
                      <a:gd name="connsiteX57" fmla="*/ 126233 w 2479325"/>
                      <a:gd name="connsiteY57" fmla="*/ 904833 h 6098912"/>
                      <a:gd name="connsiteX58" fmla="*/ 141472 w 2479325"/>
                      <a:gd name="connsiteY58" fmla="*/ 828633 h 6098912"/>
                      <a:gd name="connsiteX59" fmla="*/ 137662 w 2479325"/>
                      <a:gd name="connsiteY59" fmla="*/ 723858 h 6098912"/>
                      <a:gd name="connsiteX60" fmla="*/ 210052 w 2479325"/>
                      <a:gd name="connsiteY60" fmla="*/ 403818 h 6098912"/>
                      <a:gd name="connsiteX61" fmla="*/ 341496 w 2479325"/>
                      <a:gd name="connsiteY6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874900 w 2479325"/>
                      <a:gd name="connsiteY40" fmla="*/ 5623518 h 6098912"/>
                      <a:gd name="connsiteX41" fmla="*/ 507235 w 2479325"/>
                      <a:gd name="connsiteY41" fmla="*/ 5535888 h 6098912"/>
                      <a:gd name="connsiteX42" fmla="*/ 495805 w 2479325"/>
                      <a:gd name="connsiteY42" fmla="*/ 5486358 h 6098912"/>
                      <a:gd name="connsiteX43" fmla="*/ 530095 w 2479325"/>
                      <a:gd name="connsiteY43" fmla="*/ 5457783 h 6098912"/>
                      <a:gd name="connsiteX44" fmla="*/ 516760 w 2479325"/>
                      <a:gd name="connsiteY44" fmla="*/ 5282523 h 6098912"/>
                      <a:gd name="connsiteX45" fmla="*/ 551050 w 2479325"/>
                      <a:gd name="connsiteY45" fmla="*/ 4853898 h 6098912"/>
                      <a:gd name="connsiteX46" fmla="*/ 554860 w 2479325"/>
                      <a:gd name="connsiteY46" fmla="*/ 4505283 h 6098912"/>
                      <a:gd name="connsiteX47" fmla="*/ 478660 w 2479325"/>
                      <a:gd name="connsiteY47" fmla="*/ 4048083 h 6098912"/>
                      <a:gd name="connsiteX48" fmla="*/ 425320 w 2479325"/>
                      <a:gd name="connsiteY48" fmla="*/ 3602313 h 6098912"/>
                      <a:gd name="connsiteX49" fmla="*/ 396745 w 2479325"/>
                      <a:gd name="connsiteY49" fmla="*/ 3267033 h 6098912"/>
                      <a:gd name="connsiteX50" fmla="*/ 429130 w 2479325"/>
                      <a:gd name="connsiteY50" fmla="*/ 3009858 h 6098912"/>
                      <a:gd name="connsiteX51" fmla="*/ 299590 w 2479325"/>
                      <a:gd name="connsiteY51" fmla="*/ 2966043 h 6098912"/>
                      <a:gd name="connsiteX52" fmla="*/ 349116 w 2479325"/>
                      <a:gd name="connsiteY52" fmla="*/ 2611715 h 6098912"/>
                      <a:gd name="connsiteX53" fmla="*/ 396745 w 2479325"/>
                      <a:gd name="connsiteY53" fmla="*/ 2177373 h 6098912"/>
                      <a:gd name="connsiteX54" fmla="*/ 82419 w 2479325"/>
                      <a:gd name="connsiteY54" fmla="*/ 1884003 h 6098912"/>
                      <a:gd name="connsiteX55" fmla="*/ 504 w 2479325"/>
                      <a:gd name="connsiteY55" fmla="*/ 1674453 h 6098912"/>
                      <a:gd name="connsiteX56" fmla="*/ 34794 w 2479325"/>
                      <a:gd name="connsiteY56" fmla="*/ 1407753 h 6098912"/>
                      <a:gd name="connsiteX57" fmla="*/ 97658 w 2479325"/>
                      <a:gd name="connsiteY57" fmla="*/ 946743 h 6098912"/>
                      <a:gd name="connsiteX58" fmla="*/ 126233 w 2479325"/>
                      <a:gd name="connsiteY58" fmla="*/ 904833 h 6098912"/>
                      <a:gd name="connsiteX59" fmla="*/ 141472 w 2479325"/>
                      <a:gd name="connsiteY59" fmla="*/ 828633 h 6098912"/>
                      <a:gd name="connsiteX60" fmla="*/ 137662 w 2479325"/>
                      <a:gd name="connsiteY60" fmla="*/ 723858 h 6098912"/>
                      <a:gd name="connsiteX61" fmla="*/ 210052 w 2479325"/>
                      <a:gd name="connsiteY61" fmla="*/ 403818 h 6098912"/>
                      <a:gd name="connsiteX62" fmla="*/ 341496 w 2479325"/>
                      <a:gd name="connsiteY6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507235 w 2479325"/>
                      <a:gd name="connsiteY41" fmla="*/ 5535888 h 6098912"/>
                      <a:gd name="connsiteX42" fmla="*/ 495805 w 2479325"/>
                      <a:gd name="connsiteY42" fmla="*/ 5486358 h 6098912"/>
                      <a:gd name="connsiteX43" fmla="*/ 530095 w 2479325"/>
                      <a:gd name="connsiteY43" fmla="*/ 5457783 h 6098912"/>
                      <a:gd name="connsiteX44" fmla="*/ 516760 w 2479325"/>
                      <a:gd name="connsiteY44" fmla="*/ 5282523 h 6098912"/>
                      <a:gd name="connsiteX45" fmla="*/ 551050 w 2479325"/>
                      <a:gd name="connsiteY45" fmla="*/ 4853898 h 6098912"/>
                      <a:gd name="connsiteX46" fmla="*/ 554860 w 2479325"/>
                      <a:gd name="connsiteY46" fmla="*/ 4505283 h 6098912"/>
                      <a:gd name="connsiteX47" fmla="*/ 478660 w 2479325"/>
                      <a:gd name="connsiteY47" fmla="*/ 4048083 h 6098912"/>
                      <a:gd name="connsiteX48" fmla="*/ 425320 w 2479325"/>
                      <a:gd name="connsiteY48" fmla="*/ 3602313 h 6098912"/>
                      <a:gd name="connsiteX49" fmla="*/ 396745 w 2479325"/>
                      <a:gd name="connsiteY49" fmla="*/ 3267033 h 6098912"/>
                      <a:gd name="connsiteX50" fmla="*/ 429130 w 2479325"/>
                      <a:gd name="connsiteY50" fmla="*/ 3009858 h 6098912"/>
                      <a:gd name="connsiteX51" fmla="*/ 299590 w 2479325"/>
                      <a:gd name="connsiteY51" fmla="*/ 2966043 h 6098912"/>
                      <a:gd name="connsiteX52" fmla="*/ 349116 w 2479325"/>
                      <a:gd name="connsiteY52" fmla="*/ 2611715 h 6098912"/>
                      <a:gd name="connsiteX53" fmla="*/ 396745 w 2479325"/>
                      <a:gd name="connsiteY53" fmla="*/ 2177373 h 6098912"/>
                      <a:gd name="connsiteX54" fmla="*/ 82419 w 2479325"/>
                      <a:gd name="connsiteY54" fmla="*/ 1884003 h 6098912"/>
                      <a:gd name="connsiteX55" fmla="*/ 504 w 2479325"/>
                      <a:gd name="connsiteY55" fmla="*/ 1674453 h 6098912"/>
                      <a:gd name="connsiteX56" fmla="*/ 34794 w 2479325"/>
                      <a:gd name="connsiteY56" fmla="*/ 1407753 h 6098912"/>
                      <a:gd name="connsiteX57" fmla="*/ 97658 w 2479325"/>
                      <a:gd name="connsiteY57" fmla="*/ 946743 h 6098912"/>
                      <a:gd name="connsiteX58" fmla="*/ 126233 w 2479325"/>
                      <a:gd name="connsiteY58" fmla="*/ 904833 h 6098912"/>
                      <a:gd name="connsiteX59" fmla="*/ 141472 w 2479325"/>
                      <a:gd name="connsiteY59" fmla="*/ 828633 h 6098912"/>
                      <a:gd name="connsiteX60" fmla="*/ 137662 w 2479325"/>
                      <a:gd name="connsiteY60" fmla="*/ 723858 h 6098912"/>
                      <a:gd name="connsiteX61" fmla="*/ 210052 w 2479325"/>
                      <a:gd name="connsiteY61" fmla="*/ 403818 h 6098912"/>
                      <a:gd name="connsiteX62" fmla="*/ 341496 w 2479325"/>
                      <a:gd name="connsiteY6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507235 w 2479325"/>
                      <a:gd name="connsiteY41" fmla="*/ 5535888 h 6098912"/>
                      <a:gd name="connsiteX42" fmla="*/ 495805 w 2479325"/>
                      <a:gd name="connsiteY42" fmla="*/ 5486358 h 6098912"/>
                      <a:gd name="connsiteX43" fmla="*/ 530095 w 2479325"/>
                      <a:gd name="connsiteY43" fmla="*/ 5457783 h 6098912"/>
                      <a:gd name="connsiteX44" fmla="*/ 516760 w 2479325"/>
                      <a:gd name="connsiteY44" fmla="*/ 5282523 h 6098912"/>
                      <a:gd name="connsiteX45" fmla="*/ 551050 w 2479325"/>
                      <a:gd name="connsiteY45" fmla="*/ 4853898 h 6098912"/>
                      <a:gd name="connsiteX46" fmla="*/ 554860 w 2479325"/>
                      <a:gd name="connsiteY46" fmla="*/ 4505283 h 6098912"/>
                      <a:gd name="connsiteX47" fmla="*/ 478660 w 2479325"/>
                      <a:gd name="connsiteY47" fmla="*/ 4048083 h 6098912"/>
                      <a:gd name="connsiteX48" fmla="*/ 425320 w 2479325"/>
                      <a:gd name="connsiteY48" fmla="*/ 3602313 h 6098912"/>
                      <a:gd name="connsiteX49" fmla="*/ 396745 w 2479325"/>
                      <a:gd name="connsiteY49" fmla="*/ 3267033 h 6098912"/>
                      <a:gd name="connsiteX50" fmla="*/ 429130 w 2479325"/>
                      <a:gd name="connsiteY50" fmla="*/ 3009858 h 6098912"/>
                      <a:gd name="connsiteX51" fmla="*/ 299590 w 2479325"/>
                      <a:gd name="connsiteY51" fmla="*/ 2966043 h 6098912"/>
                      <a:gd name="connsiteX52" fmla="*/ 349116 w 2479325"/>
                      <a:gd name="connsiteY52" fmla="*/ 2611715 h 6098912"/>
                      <a:gd name="connsiteX53" fmla="*/ 396745 w 2479325"/>
                      <a:gd name="connsiteY53" fmla="*/ 2177373 h 6098912"/>
                      <a:gd name="connsiteX54" fmla="*/ 82419 w 2479325"/>
                      <a:gd name="connsiteY54" fmla="*/ 1884003 h 6098912"/>
                      <a:gd name="connsiteX55" fmla="*/ 504 w 2479325"/>
                      <a:gd name="connsiteY55" fmla="*/ 1674453 h 6098912"/>
                      <a:gd name="connsiteX56" fmla="*/ 34794 w 2479325"/>
                      <a:gd name="connsiteY56" fmla="*/ 1407753 h 6098912"/>
                      <a:gd name="connsiteX57" fmla="*/ 97658 w 2479325"/>
                      <a:gd name="connsiteY57" fmla="*/ 946743 h 6098912"/>
                      <a:gd name="connsiteX58" fmla="*/ 126233 w 2479325"/>
                      <a:gd name="connsiteY58" fmla="*/ 904833 h 6098912"/>
                      <a:gd name="connsiteX59" fmla="*/ 141472 w 2479325"/>
                      <a:gd name="connsiteY59" fmla="*/ 828633 h 6098912"/>
                      <a:gd name="connsiteX60" fmla="*/ 137662 w 2479325"/>
                      <a:gd name="connsiteY60" fmla="*/ 723858 h 6098912"/>
                      <a:gd name="connsiteX61" fmla="*/ 210052 w 2479325"/>
                      <a:gd name="connsiteY61" fmla="*/ 403818 h 6098912"/>
                      <a:gd name="connsiteX62" fmla="*/ 341496 w 2479325"/>
                      <a:gd name="connsiteY6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507235 w 2479325"/>
                      <a:gd name="connsiteY41" fmla="*/ 5535888 h 6098912"/>
                      <a:gd name="connsiteX42" fmla="*/ 495805 w 2479325"/>
                      <a:gd name="connsiteY42" fmla="*/ 5486358 h 6098912"/>
                      <a:gd name="connsiteX43" fmla="*/ 530095 w 2479325"/>
                      <a:gd name="connsiteY43" fmla="*/ 5457783 h 6098912"/>
                      <a:gd name="connsiteX44" fmla="*/ 516760 w 2479325"/>
                      <a:gd name="connsiteY44" fmla="*/ 5282523 h 6098912"/>
                      <a:gd name="connsiteX45" fmla="*/ 551050 w 2479325"/>
                      <a:gd name="connsiteY45" fmla="*/ 4853898 h 6098912"/>
                      <a:gd name="connsiteX46" fmla="*/ 554860 w 2479325"/>
                      <a:gd name="connsiteY46" fmla="*/ 4505283 h 6098912"/>
                      <a:gd name="connsiteX47" fmla="*/ 478660 w 2479325"/>
                      <a:gd name="connsiteY47" fmla="*/ 4048083 h 6098912"/>
                      <a:gd name="connsiteX48" fmla="*/ 425320 w 2479325"/>
                      <a:gd name="connsiteY48" fmla="*/ 3602313 h 6098912"/>
                      <a:gd name="connsiteX49" fmla="*/ 396745 w 2479325"/>
                      <a:gd name="connsiteY49" fmla="*/ 3267033 h 6098912"/>
                      <a:gd name="connsiteX50" fmla="*/ 429130 w 2479325"/>
                      <a:gd name="connsiteY50" fmla="*/ 3009858 h 6098912"/>
                      <a:gd name="connsiteX51" fmla="*/ 299590 w 2479325"/>
                      <a:gd name="connsiteY51" fmla="*/ 2966043 h 6098912"/>
                      <a:gd name="connsiteX52" fmla="*/ 349116 w 2479325"/>
                      <a:gd name="connsiteY52" fmla="*/ 2611715 h 6098912"/>
                      <a:gd name="connsiteX53" fmla="*/ 396745 w 2479325"/>
                      <a:gd name="connsiteY53" fmla="*/ 2177373 h 6098912"/>
                      <a:gd name="connsiteX54" fmla="*/ 82419 w 2479325"/>
                      <a:gd name="connsiteY54" fmla="*/ 1884003 h 6098912"/>
                      <a:gd name="connsiteX55" fmla="*/ 504 w 2479325"/>
                      <a:gd name="connsiteY55" fmla="*/ 1674453 h 6098912"/>
                      <a:gd name="connsiteX56" fmla="*/ 34794 w 2479325"/>
                      <a:gd name="connsiteY56" fmla="*/ 1407753 h 6098912"/>
                      <a:gd name="connsiteX57" fmla="*/ 97658 w 2479325"/>
                      <a:gd name="connsiteY57" fmla="*/ 946743 h 6098912"/>
                      <a:gd name="connsiteX58" fmla="*/ 126233 w 2479325"/>
                      <a:gd name="connsiteY58" fmla="*/ 904833 h 6098912"/>
                      <a:gd name="connsiteX59" fmla="*/ 141472 w 2479325"/>
                      <a:gd name="connsiteY59" fmla="*/ 828633 h 6098912"/>
                      <a:gd name="connsiteX60" fmla="*/ 137662 w 2479325"/>
                      <a:gd name="connsiteY60" fmla="*/ 723858 h 6098912"/>
                      <a:gd name="connsiteX61" fmla="*/ 210052 w 2479325"/>
                      <a:gd name="connsiteY61" fmla="*/ 403818 h 6098912"/>
                      <a:gd name="connsiteX62" fmla="*/ 341496 w 2479325"/>
                      <a:gd name="connsiteY6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55850 w 2479325"/>
                      <a:gd name="connsiteY41" fmla="*/ 5800683 h 6098912"/>
                      <a:gd name="connsiteX42" fmla="*/ 507235 w 2479325"/>
                      <a:gd name="connsiteY42" fmla="*/ 5535888 h 6098912"/>
                      <a:gd name="connsiteX43" fmla="*/ 495805 w 2479325"/>
                      <a:gd name="connsiteY43" fmla="*/ 5486358 h 6098912"/>
                      <a:gd name="connsiteX44" fmla="*/ 530095 w 2479325"/>
                      <a:gd name="connsiteY44" fmla="*/ 5457783 h 6098912"/>
                      <a:gd name="connsiteX45" fmla="*/ 516760 w 2479325"/>
                      <a:gd name="connsiteY45" fmla="*/ 5282523 h 6098912"/>
                      <a:gd name="connsiteX46" fmla="*/ 551050 w 2479325"/>
                      <a:gd name="connsiteY46" fmla="*/ 4853898 h 6098912"/>
                      <a:gd name="connsiteX47" fmla="*/ 554860 w 2479325"/>
                      <a:gd name="connsiteY47" fmla="*/ 4505283 h 6098912"/>
                      <a:gd name="connsiteX48" fmla="*/ 478660 w 2479325"/>
                      <a:gd name="connsiteY48" fmla="*/ 4048083 h 6098912"/>
                      <a:gd name="connsiteX49" fmla="*/ 425320 w 2479325"/>
                      <a:gd name="connsiteY49" fmla="*/ 3602313 h 6098912"/>
                      <a:gd name="connsiteX50" fmla="*/ 396745 w 2479325"/>
                      <a:gd name="connsiteY50" fmla="*/ 3267033 h 6098912"/>
                      <a:gd name="connsiteX51" fmla="*/ 429130 w 2479325"/>
                      <a:gd name="connsiteY51" fmla="*/ 3009858 h 6098912"/>
                      <a:gd name="connsiteX52" fmla="*/ 299590 w 2479325"/>
                      <a:gd name="connsiteY52" fmla="*/ 2966043 h 6098912"/>
                      <a:gd name="connsiteX53" fmla="*/ 349116 w 2479325"/>
                      <a:gd name="connsiteY53" fmla="*/ 2611715 h 6098912"/>
                      <a:gd name="connsiteX54" fmla="*/ 396745 w 2479325"/>
                      <a:gd name="connsiteY54" fmla="*/ 2177373 h 6098912"/>
                      <a:gd name="connsiteX55" fmla="*/ 82419 w 2479325"/>
                      <a:gd name="connsiteY55" fmla="*/ 1884003 h 6098912"/>
                      <a:gd name="connsiteX56" fmla="*/ 504 w 2479325"/>
                      <a:gd name="connsiteY56" fmla="*/ 1674453 h 6098912"/>
                      <a:gd name="connsiteX57" fmla="*/ 34794 w 2479325"/>
                      <a:gd name="connsiteY57" fmla="*/ 1407753 h 6098912"/>
                      <a:gd name="connsiteX58" fmla="*/ 97658 w 2479325"/>
                      <a:gd name="connsiteY58" fmla="*/ 946743 h 6098912"/>
                      <a:gd name="connsiteX59" fmla="*/ 126233 w 2479325"/>
                      <a:gd name="connsiteY59" fmla="*/ 904833 h 6098912"/>
                      <a:gd name="connsiteX60" fmla="*/ 141472 w 2479325"/>
                      <a:gd name="connsiteY60" fmla="*/ 828633 h 6098912"/>
                      <a:gd name="connsiteX61" fmla="*/ 137662 w 2479325"/>
                      <a:gd name="connsiteY61" fmla="*/ 723858 h 6098912"/>
                      <a:gd name="connsiteX62" fmla="*/ 210052 w 2479325"/>
                      <a:gd name="connsiteY62" fmla="*/ 403818 h 6098912"/>
                      <a:gd name="connsiteX63" fmla="*/ 341496 w 2479325"/>
                      <a:gd name="connsiteY6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507235 w 2479325"/>
                      <a:gd name="connsiteY42" fmla="*/ 5535888 h 6098912"/>
                      <a:gd name="connsiteX43" fmla="*/ 495805 w 2479325"/>
                      <a:gd name="connsiteY43" fmla="*/ 5486358 h 6098912"/>
                      <a:gd name="connsiteX44" fmla="*/ 530095 w 2479325"/>
                      <a:gd name="connsiteY44" fmla="*/ 5457783 h 6098912"/>
                      <a:gd name="connsiteX45" fmla="*/ 516760 w 2479325"/>
                      <a:gd name="connsiteY45" fmla="*/ 5282523 h 6098912"/>
                      <a:gd name="connsiteX46" fmla="*/ 551050 w 2479325"/>
                      <a:gd name="connsiteY46" fmla="*/ 4853898 h 6098912"/>
                      <a:gd name="connsiteX47" fmla="*/ 554860 w 2479325"/>
                      <a:gd name="connsiteY47" fmla="*/ 4505283 h 6098912"/>
                      <a:gd name="connsiteX48" fmla="*/ 478660 w 2479325"/>
                      <a:gd name="connsiteY48" fmla="*/ 4048083 h 6098912"/>
                      <a:gd name="connsiteX49" fmla="*/ 425320 w 2479325"/>
                      <a:gd name="connsiteY49" fmla="*/ 3602313 h 6098912"/>
                      <a:gd name="connsiteX50" fmla="*/ 396745 w 2479325"/>
                      <a:gd name="connsiteY50" fmla="*/ 3267033 h 6098912"/>
                      <a:gd name="connsiteX51" fmla="*/ 429130 w 2479325"/>
                      <a:gd name="connsiteY51" fmla="*/ 3009858 h 6098912"/>
                      <a:gd name="connsiteX52" fmla="*/ 299590 w 2479325"/>
                      <a:gd name="connsiteY52" fmla="*/ 2966043 h 6098912"/>
                      <a:gd name="connsiteX53" fmla="*/ 349116 w 2479325"/>
                      <a:gd name="connsiteY53" fmla="*/ 2611715 h 6098912"/>
                      <a:gd name="connsiteX54" fmla="*/ 396745 w 2479325"/>
                      <a:gd name="connsiteY54" fmla="*/ 2177373 h 6098912"/>
                      <a:gd name="connsiteX55" fmla="*/ 82419 w 2479325"/>
                      <a:gd name="connsiteY55" fmla="*/ 1884003 h 6098912"/>
                      <a:gd name="connsiteX56" fmla="*/ 504 w 2479325"/>
                      <a:gd name="connsiteY56" fmla="*/ 1674453 h 6098912"/>
                      <a:gd name="connsiteX57" fmla="*/ 34794 w 2479325"/>
                      <a:gd name="connsiteY57" fmla="*/ 1407753 h 6098912"/>
                      <a:gd name="connsiteX58" fmla="*/ 97658 w 2479325"/>
                      <a:gd name="connsiteY58" fmla="*/ 946743 h 6098912"/>
                      <a:gd name="connsiteX59" fmla="*/ 126233 w 2479325"/>
                      <a:gd name="connsiteY59" fmla="*/ 904833 h 6098912"/>
                      <a:gd name="connsiteX60" fmla="*/ 141472 w 2479325"/>
                      <a:gd name="connsiteY60" fmla="*/ 828633 h 6098912"/>
                      <a:gd name="connsiteX61" fmla="*/ 137662 w 2479325"/>
                      <a:gd name="connsiteY61" fmla="*/ 723858 h 6098912"/>
                      <a:gd name="connsiteX62" fmla="*/ 210052 w 2479325"/>
                      <a:gd name="connsiteY62" fmla="*/ 403818 h 6098912"/>
                      <a:gd name="connsiteX63" fmla="*/ 341496 w 2479325"/>
                      <a:gd name="connsiteY6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507235 w 2479325"/>
                      <a:gd name="connsiteY42" fmla="*/ 5535888 h 6098912"/>
                      <a:gd name="connsiteX43" fmla="*/ 495805 w 2479325"/>
                      <a:gd name="connsiteY43" fmla="*/ 5486358 h 6098912"/>
                      <a:gd name="connsiteX44" fmla="*/ 530095 w 2479325"/>
                      <a:gd name="connsiteY44" fmla="*/ 5457783 h 6098912"/>
                      <a:gd name="connsiteX45" fmla="*/ 516760 w 2479325"/>
                      <a:gd name="connsiteY45" fmla="*/ 5282523 h 6098912"/>
                      <a:gd name="connsiteX46" fmla="*/ 551050 w 2479325"/>
                      <a:gd name="connsiteY46" fmla="*/ 4853898 h 6098912"/>
                      <a:gd name="connsiteX47" fmla="*/ 554860 w 2479325"/>
                      <a:gd name="connsiteY47" fmla="*/ 4505283 h 6098912"/>
                      <a:gd name="connsiteX48" fmla="*/ 478660 w 2479325"/>
                      <a:gd name="connsiteY48" fmla="*/ 4048083 h 6098912"/>
                      <a:gd name="connsiteX49" fmla="*/ 425320 w 2479325"/>
                      <a:gd name="connsiteY49" fmla="*/ 3602313 h 6098912"/>
                      <a:gd name="connsiteX50" fmla="*/ 396745 w 2479325"/>
                      <a:gd name="connsiteY50" fmla="*/ 3267033 h 6098912"/>
                      <a:gd name="connsiteX51" fmla="*/ 429130 w 2479325"/>
                      <a:gd name="connsiteY51" fmla="*/ 3009858 h 6098912"/>
                      <a:gd name="connsiteX52" fmla="*/ 299590 w 2479325"/>
                      <a:gd name="connsiteY52" fmla="*/ 2966043 h 6098912"/>
                      <a:gd name="connsiteX53" fmla="*/ 349116 w 2479325"/>
                      <a:gd name="connsiteY53" fmla="*/ 2611715 h 6098912"/>
                      <a:gd name="connsiteX54" fmla="*/ 396745 w 2479325"/>
                      <a:gd name="connsiteY54" fmla="*/ 2177373 h 6098912"/>
                      <a:gd name="connsiteX55" fmla="*/ 82419 w 2479325"/>
                      <a:gd name="connsiteY55" fmla="*/ 1884003 h 6098912"/>
                      <a:gd name="connsiteX56" fmla="*/ 504 w 2479325"/>
                      <a:gd name="connsiteY56" fmla="*/ 1674453 h 6098912"/>
                      <a:gd name="connsiteX57" fmla="*/ 34794 w 2479325"/>
                      <a:gd name="connsiteY57" fmla="*/ 1407753 h 6098912"/>
                      <a:gd name="connsiteX58" fmla="*/ 97658 w 2479325"/>
                      <a:gd name="connsiteY58" fmla="*/ 946743 h 6098912"/>
                      <a:gd name="connsiteX59" fmla="*/ 126233 w 2479325"/>
                      <a:gd name="connsiteY59" fmla="*/ 904833 h 6098912"/>
                      <a:gd name="connsiteX60" fmla="*/ 141472 w 2479325"/>
                      <a:gd name="connsiteY60" fmla="*/ 828633 h 6098912"/>
                      <a:gd name="connsiteX61" fmla="*/ 137662 w 2479325"/>
                      <a:gd name="connsiteY61" fmla="*/ 723858 h 6098912"/>
                      <a:gd name="connsiteX62" fmla="*/ 210052 w 2479325"/>
                      <a:gd name="connsiteY62" fmla="*/ 403818 h 6098912"/>
                      <a:gd name="connsiteX63" fmla="*/ 341496 w 2479325"/>
                      <a:gd name="connsiteY6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507235 w 2479325"/>
                      <a:gd name="connsiteY42" fmla="*/ 5535888 h 6098912"/>
                      <a:gd name="connsiteX43" fmla="*/ 495805 w 2479325"/>
                      <a:gd name="connsiteY43" fmla="*/ 5486358 h 6098912"/>
                      <a:gd name="connsiteX44" fmla="*/ 530095 w 2479325"/>
                      <a:gd name="connsiteY44" fmla="*/ 5457783 h 6098912"/>
                      <a:gd name="connsiteX45" fmla="*/ 516760 w 2479325"/>
                      <a:gd name="connsiteY45" fmla="*/ 5282523 h 6098912"/>
                      <a:gd name="connsiteX46" fmla="*/ 551050 w 2479325"/>
                      <a:gd name="connsiteY46" fmla="*/ 4853898 h 6098912"/>
                      <a:gd name="connsiteX47" fmla="*/ 554860 w 2479325"/>
                      <a:gd name="connsiteY47" fmla="*/ 4505283 h 6098912"/>
                      <a:gd name="connsiteX48" fmla="*/ 478660 w 2479325"/>
                      <a:gd name="connsiteY48" fmla="*/ 4048083 h 6098912"/>
                      <a:gd name="connsiteX49" fmla="*/ 425320 w 2479325"/>
                      <a:gd name="connsiteY49" fmla="*/ 3602313 h 6098912"/>
                      <a:gd name="connsiteX50" fmla="*/ 396745 w 2479325"/>
                      <a:gd name="connsiteY50" fmla="*/ 3267033 h 6098912"/>
                      <a:gd name="connsiteX51" fmla="*/ 429130 w 2479325"/>
                      <a:gd name="connsiteY51" fmla="*/ 3009858 h 6098912"/>
                      <a:gd name="connsiteX52" fmla="*/ 299590 w 2479325"/>
                      <a:gd name="connsiteY52" fmla="*/ 2966043 h 6098912"/>
                      <a:gd name="connsiteX53" fmla="*/ 349116 w 2479325"/>
                      <a:gd name="connsiteY53" fmla="*/ 2611715 h 6098912"/>
                      <a:gd name="connsiteX54" fmla="*/ 396745 w 2479325"/>
                      <a:gd name="connsiteY54" fmla="*/ 2177373 h 6098912"/>
                      <a:gd name="connsiteX55" fmla="*/ 82419 w 2479325"/>
                      <a:gd name="connsiteY55" fmla="*/ 1884003 h 6098912"/>
                      <a:gd name="connsiteX56" fmla="*/ 504 w 2479325"/>
                      <a:gd name="connsiteY56" fmla="*/ 1674453 h 6098912"/>
                      <a:gd name="connsiteX57" fmla="*/ 34794 w 2479325"/>
                      <a:gd name="connsiteY57" fmla="*/ 1407753 h 6098912"/>
                      <a:gd name="connsiteX58" fmla="*/ 97658 w 2479325"/>
                      <a:gd name="connsiteY58" fmla="*/ 946743 h 6098912"/>
                      <a:gd name="connsiteX59" fmla="*/ 126233 w 2479325"/>
                      <a:gd name="connsiteY59" fmla="*/ 904833 h 6098912"/>
                      <a:gd name="connsiteX60" fmla="*/ 141472 w 2479325"/>
                      <a:gd name="connsiteY60" fmla="*/ 828633 h 6098912"/>
                      <a:gd name="connsiteX61" fmla="*/ 137662 w 2479325"/>
                      <a:gd name="connsiteY61" fmla="*/ 723858 h 6098912"/>
                      <a:gd name="connsiteX62" fmla="*/ 210052 w 2479325"/>
                      <a:gd name="connsiteY62" fmla="*/ 403818 h 6098912"/>
                      <a:gd name="connsiteX63" fmla="*/ 341496 w 2479325"/>
                      <a:gd name="connsiteY6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699640 w 2479325"/>
                      <a:gd name="connsiteY42" fmla="*/ 5823543 h 6098912"/>
                      <a:gd name="connsiteX43" fmla="*/ 507235 w 2479325"/>
                      <a:gd name="connsiteY43" fmla="*/ 5535888 h 6098912"/>
                      <a:gd name="connsiteX44" fmla="*/ 495805 w 2479325"/>
                      <a:gd name="connsiteY44" fmla="*/ 5486358 h 6098912"/>
                      <a:gd name="connsiteX45" fmla="*/ 530095 w 2479325"/>
                      <a:gd name="connsiteY45" fmla="*/ 5457783 h 6098912"/>
                      <a:gd name="connsiteX46" fmla="*/ 516760 w 2479325"/>
                      <a:gd name="connsiteY46" fmla="*/ 5282523 h 6098912"/>
                      <a:gd name="connsiteX47" fmla="*/ 551050 w 2479325"/>
                      <a:gd name="connsiteY47" fmla="*/ 4853898 h 6098912"/>
                      <a:gd name="connsiteX48" fmla="*/ 554860 w 2479325"/>
                      <a:gd name="connsiteY48" fmla="*/ 4505283 h 6098912"/>
                      <a:gd name="connsiteX49" fmla="*/ 478660 w 2479325"/>
                      <a:gd name="connsiteY49" fmla="*/ 4048083 h 6098912"/>
                      <a:gd name="connsiteX50" fmla="*/ 425320 w 2479325"/>
                      <a:gd name="connsiteY50" fmla="*/ 3602313 h 6098912"/>
                      <a:gd name="connsiteX51" fmla="*/ 396745 w 2479325"/>
                      <a:gd name="connsiteY51" fmla="*/ 3267033 h 6098912"/>
                      <a:gd name="connsiteX52" fmla="*/ 429130 w 2479325"/>
                      <a:gd name="connsiteY52" fmla="*/ 3009858 h 6098912"/>
                      <a:gd name="connsiteX53" fmla="*/ 299590 w 2479325"/>
                      <a:gd name="connsiteY53" fmla="*/ 2966043 h 6098912"/>
                      <a:gd name="connsiteX54" fmla="*/ 349116 w 2479325"/>
                      <a:gd name="connsiteY54" fmla="*/ 2611715 h 6098912"/>
                      <a:gd name="connsiteX55" fmla="*/ 396745 w 2479325"/>
                      <a:gd name="connsiteY55" fmla="*/ 2177373 h 6098912"/>
                      <a:gd name="connsiteX56" fmla="*/ 82419 w 2479325"/>
                      <a:gd name="connsiteY56" fmla="*/ 1884003 h 6098912"/>
                      <a:gd name="connsiteX57" fmla="*/ 504 w 2479325"/>
                      <a:gd name="connsiteY57" fmla="*/ 1674453 h 6098912"/>
                      <a:gd name="connsiteX58" fmla="*/ 34794 w 2479325"/>
                      <a:gd name="connsiteY58" fmla="*/ 1407753 h 6098912"/>
                      <a:gd name="connsiteX59" fmla="*/ 97658 w 2479325"/>
                      <a:gd name="connsiteY59" fmla="*/ 946743 h 6098912"/>
                      <a:gd name="connsiteX60" fmla="*/ 126233 w 2479325"/>
                      <a:gd name="connsiteY60" fmla="*/ 904833 h 6098912"/>
                      <a:gd name="connsiteX61" fmla="*/ 141472 w 2479325"/>
                      <a:gd name="connsiteY61" fmla="*/ 828633 h 6098912"/>
                      <a:gd name="connsiteX62" fmla="*/ 137662 w 2479325"/>
                      <a:gd name="connsiteY62" fmla="*/ 723858 h 6098912"/>
                      <a:gd name="connsiteX63" fmla="*/ 210052 w 2479325"/>
                      <a:gd name="connsiteY63" fmla="*/ 403818 h 6098912"/>
                      <a:gd name="connsiteX64" fmla="*/ 341496 w 2479325"/>
                      <a:gd name="connsiteY6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07235 w 2479325"/>
                      <a:gd name="connsiteY43" fmla="*/ 5535888 h 6098912"/>
                      <a:gd name="connsiteX44" fmla="*/ 495805 w 2479325"/>
                      <a:gd name="connsiteY44" fmla="*/ 5486358 h 6098912"/>
                      <a:gd name="connsiteX45" fmla="*/ 530095 w 2479325"/>
                      <a:gd name="connsiteY45" fmla="*/ 5457783 h 6098912"/>
                      <a:gd name="connsiteX46" fmla="*/ 516760 w 2479325"/>
                      <a:gd name="connsiteY46" fmla="*/ 5282523 h 6098912"/>
                      <a:gd name="connsiteX47" fmla="*/ 551050 w 2479325"/>
                      <a:gd name="connsiteY47" fmla="*/ 4853898 h 6098912"/>
                      <a:gd name="connsiteX48" fmla="*/ 554860 w 2479325"/>
                      <a:gd name="connsiteY48" fmla="*/ 4505283 h 6098912"/>
                      <a:gd name="connsiteX49" fmla="*/ 478660 w 2479325"/>
                      <a:gd name="connsiteY49" fmla="*/ 4048083 h 6098912"/>
                      <a:gd name="connsiteX50" fmla="*/ 425320 w 2479325"/>
                      <a:gd name="connsiteY50" fmla="*/ 3602313 h 6098912"/>
                      <a:gd name="connsiteX51" fmla="*/ 396745 w 2479325"/>
                      <a:gd name="connsiteY51" fmla="*/ 3267033 h 6098912"/>
                      <a:gd name="connsiteX52" fmla="*/ 429130 w 2479325"/>
                      <a:gd name="connsiteY52" fmla="*/ 3009858 h 6098912"/>
                      <a:gd name="connsiteX53" fmla="*/ 299590 w 2479325"/>
                      <a:gd name="connsiteY53" fmla="*/ 2966043 h 6098912"/>
                      <a:gd name="connsiteX54" fmla="*/ 349116 w 2479325"/>
                      <a:gd name="connsiteY54" fmla="*/ 2611715 h 6098912"/>
                      <a:gd name="connsiteX55" fmla="*/ 396745 w 2479325"/>
                      <a:gd name="connsiteY55" fmla="*/ 2177373 h 6098912"/>
                      <a:gd name="connsiteX56" fmla="*/ 82419 w 2479325"/>
                      <a:gd name="connsiteY56" fmla="*/ 1884003 h 6098912"/>
                      <a:gd name="connsiteX57" fmla="*/ 504 w 2479325"/>
                      <a:gd name="connsiteY57" fmla="*/ 1674453 h 6098912"/>
                      <a:gd name="connsiteX58" fmla="*/ 34794 w 2479325"/>
                      <a:gd name="connsiteY58" fmla="*/ 1407753 h 6098912"/>
                      <a:gd name="connsiteX59" fmla="*/ 97658 w 2479325"/>
                      <a:gd name="connsiteY59" fmla="*/ 946743 h 6098912"/>
                      <a:gd name="connsiteX60" fmla="*/ 126233 w 2479325"/>
                      <a:gd name="connsiteY60" fmla="*/ 904833 h 6098912"/>
                      <a:gd name="connsiteX61" fmla="*/ 141472 w 2479325"/>
                      <a:gd name="connsiteY61" fmla="*/ 828633 h 6098912"/>
                      <a:gd name="connsiteX62" fmla="*/ 137662 w 2479325"/>
                      <a:gd name="connsiteY62" fmla="*/ 723858 h 6098912"/>
                      <a:gd name="connsiteX63" fmla="*/ 210052 w 2479325"/>
                      <a:gd name="connsiteY63" fmla="*/ 403818 h 6098912"/>
                      <a:gd name="connsiteX64" fmla="*/ 341496 w 2479325"/>
                      <a:gd name="connsiteY6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07235 w 2479325"/>
                      <a:gd name="connsiteY43" fmla="*/ 5535888 h 6098912"/>
                      <a:gd name="connsiteX44" fmla="*/ 495805 w 2479325"/>
                      <a:gd name="connsiteY44" fmla="*/ 5486358 h 6098912"/>
                      <a:gd name="connsiteX45" fmla="*/ 530095 w 2479325"/>
                      <a:gd name="connsiteY45" fmla="*/ 5457783 h 6098912"/>
                      <a:gd name="connsiteX46" fmla="*/ 516760 w 2479325"/>
                      <a:gd name="connsiteY46" fmla="*/ 5282523 h 6098912"/>
                      <a:gd name="connsiteX47" fmla="*/ 551050 w 2479325"/>
                      <a:gd name="connsiteY47" fmla="*/ 4853898 h 6098912"/>
                      <a:gd name="connsiteX48" fmla="*/ 554860 w 2479325"/>
                      <a:gd name="connsiteY48" fmla="*/ 4505283 h 6098912"/>
                      <a:gd name="connsiteX49" fmla="*/ 478660 w 2479325"/>
                      <a:gd name="connsiteY49" fmla="*/ 4048083 h 6098912"/>
                      <a:gd name="connsiteX50" fmla="*/ 425320 w 2479325"/>
                      <a:gd name="connsiteY50" fmla="*/ 3602313 h 6098912"/>
                      <a:gd name="connsiteX51" fmla="*/ 396745 w 2479325"/>
                      <a:gd name="connsiteY51" fmla="*/ 3267033 h 6098912"/>
                      <a:gd name="connsiteX52" fmla="*/ 429130 w 2479325"/>
                      <a:gd name="connsiteY52" fmla="*/ 3009858 h 6098912"/>
                      <a:gd name="connsiteX53" fmla="*/ 299590 w 2479325"/>
                      <a:gd name="connsiteY53" fmla="*/ 2966043 h 6098912"/>
                      <a:gd name="connsiteX54" fmla="*/ 349116 w 2479325"/>
                      <a:gd name="connsiteY54" fmla="*/ 2611715 h 6098912"/>
                      <a:gd name="connsiteX55" fmla="*/ 396745 w 2479325"/>
                      <a:gd name="connsiteY55" fmla="*/ 2177373 h 6098912"/>
                      <a:gd name="connsiteX56" fmla="*/ 82419 w 2479325"/>
                      <a:gd name="connsiteY56" fmla="*/ 1884003 h 6098912"/>
                      <a:gd name="connsiteX57" fmla="*/ 504 w 2479325"/>
                      <a:gd name="connsiteY57" fmla="*/ 1674453 h 6098912"/>
                      <a:gd name="connsiteX58" fmla="*/ 34794 w 2479325"/>
                      <a:gd name="connsiteY58" fmla="*/ 1407753 h 6098912"/>
                      <a:gd name="connsiteX59" fmla="*/ 97658 w 2479325"/>
                      <a:gd name="connsiteY59" fmla="*/ 946743 h 6098912"/>
                      <a:gd name="connsiteX60" fmla="*/ 126233 w 2479325"/>
                      <a:gd name="connsiteY60" fmla="*/ 904833 h 6098912"/>
                      <a:gd name="connsiteX61" fmla="*/ 141472 w 2479325"/>
                      <a:gd name="connsiteY61" fmla="*/ 828633 h 6098912"/>
                      <a:gd name="connsiteX62" fmla="*/ 137662 w 2479325"/>
                      <a:gd name="connsiteY62" fmla="*/ 723858 h 6098912"/>
                      <a:gd name="connsiteX63" fmla="*/ 210052 w 2479325"/>
                      <a:gd name="connsiteY63" fmla="*/ 403818 h 6098912"/>
                      <a:gd name="connsiteX64" fmla="*/ 341496 w 2479325"/>
                      <a:gd name="connsiteY6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07235 w 2479325"/>
                      <a:gd name="connsiteY43" fmla="*/ 5535888 h 6098912"/>
                      <a:gd name="connsiteX44" fmla="*/ 495805 w 2479325"/>
                      <a:gd name="connsiteY44" fmla="*/ 5486358 h 6098912"/>
                      <a:gd name="connsiteX45" fmla="*/ 530095 w 2479325"/>
                      <a:gd name="connsiteY45" fmla="*/ 5457783 h 6098912"/>
                      <a:gd name="connsiteX46" fmla="*/ 516760 w 2479325"/>
                      <a:gd name="connsiteY46" fmla="*/ 5282523 h 6098912"/>
                      <a:gd name="connsiteX47" fmla="*/ 551050 w 2479325"/>
                      <a:gd name="connsiteY47" fmla="*/ 4853898 h 6098912"/>
                      <a:gd name="connsiteX48" fmla="*/ 554860 w 2479325"/>
                      <a:gd name="connsiteY48" fmla="*/ 4505283 h 6098912"/>
                      <a:gd name="connsiteX49" fmla="*/ 478660 w 2479325"/>
                      <a:gd name="connsiteY49" fmla="*/ 4048083 h 6098912"/>
                      <a:gd name="connsiteX50" fmla="*/ 425320 w 2479325"/>
                      <a:gd name="connsiteY50" fmla="*/ 3602313 h 6098912"/>
                      <a:gd name="connsiteX51" fmla="*/ 396745 w 2479325"/>
                      <a:gd name="connsiteY51" fmla="*/ 3267033 h 6098912"/>
                      <a:gd name="connsiteX52" fmla="*/ 429130 w 2479325"/>
                      <a:gd name="connsiteY52" fmla="*/ 3009858 h 6098912"/>
                      <a:gd name="connsiteX53" fmla="*/ 299590 w 2479325"/>
                      <a:gd name="connsiteY53" fmla="*/ 2966043 h 6098912"/>
                      <a:gd name="connsiteX54" fmla="*/ 349116 w 2479325"/>
                      <a:gd name="connsiteY54" fmla="*/ 2611715 h 6098912"/>
                      <a:gd name="connsiteX55" fmla="*/ 396745 w 2479325"/>
                      <a:gd name="connsiteY55" fmla="*/ 2177373 h 6098912"/>
                      <a:gd name="connsiteX56" fmla="*/ 82419 w 2479325"/>
                      <a:gd name="connsiteY56" fmla="*/ 1884003 h 6098912"/>
                      <a:gd name="connsiteX57" fmla="*/ 504 w 2479325"/>
                      <a:gd name="connsiteY57" fmla="*/ 1674453 h 6098912"/>
                      <a:gd name="connsiteX58" fmla="*/ 34794 w 2479325"/>
                      <a:gd name="connsiteY58" fmla="*/ 1407753 h 6098912"/>
                      <a:gd name="connsiteX59" fmla="*/ 97658 w 2479325"/>
                      <a:gd name="connsiteY59" fmla="*/ 946743 h 6098912"/>
                      <a:gd name="connsiteX60" fmla="*/ 126233 w 2479325"/>
                      <a:gd name="connsiteY60" fmla="*/ 904833 h 6098912"/>
                      <a:gd name="connsiteX61" fmla="*/ 141472 w 2479325"/>
                      <a:gd name="connsiteY61" fmla="*/ 828633 h 6098912"/>
                      <a:gd name="connsiteX62" fmla="*/ 137662 w 2479325"/>
                      <a:gd name="connsiteY62" fmla="*/ 723858 h 6098912"/>
                      <a:gd name="connsiteX63" fmla="*/ 210052 w 2479325"/>
                      <a:gd name="connsiteY63" fmla="*/ 403818 h 6098912"/>
                      <a:gd name="connsiteX64" fmla="*/ 341496 w 2479325"/>
                      <a:gd name="connsiteY6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07235 w 2479325"/>
                      <a:gd name="connsiteY43" fmla="*/ 5535888 h 6098912"/>
                      <a:gd name="connsiteX44" fmla="*/ 495805 w 2479325"/>
                      <a:gd name="connsiteY44" fmla="*/ 5486358 h 6098912"/>
                      <a:gd name="connsiteX45" fmla="*/ 530095 w 2479325"/>
                      <a:gd name="connsiteY45" fmla="*/ 5457783 h 6098912"/>
                      <a:gd name="connsiteX46" fmla="*/ 516760 w 2479325"/>
                      <a:gd name="connsiteY46" fmla="*/ 5282523 h 6098912"/>
                      <a:gd name="connsiteX47" fmla="*/ 551050 w 2479325"/>
                      <a:gd name="connsiteY47" fmla="*/ 4853898 h 6098912"/>
                      <a:gd name="connsiteX48" fmla="*/ 554860 w 2479325"/>
                      <a:gd name="connsiteY48" fmla="*/ 4505283 h 6098912"/>
                      <a:gd name="connsiteX49" fmla="*/ 478660 w 2479325"/>
                      <a:gd name="connsiteY49" fmla="*/ 4048083 h 6098912"/>
                      <a:gd name="connsiteX50" fmla="*/ 425320 w 2479325"/>
                      <a:gd name="connsiteY50" fmla="*/ 3602313 h 6098912"/>
                      <a:gd name="connsiteX51" fmla="*/ 396745 w 2479325"/>
                      <a:gd name="connsiteY51" fmla="*/ 3267033 h 6098912"/>
                      <a:gd name="connsiteX52" fmla="*/ 429130 w 2479325"/>
                      <a:gd name="connsiteY52" fmla="*/ 3009858 h 6098912"/>
                      <a:gd name="connsiteX53" fmla="*/ 299590 w 2479325"/>
                      <a:gd name="connsiteY53" fmla="*/ 2966043 h 6098912"/>
                      <a:gd name="connsiteX54" fmla="*/ 349116 w 2479325"/>
                      <a:gd name="connsiteY54" fmla="*/ 2611715 h 6098912"/>
                      <a:gd name="connsiteX55" fmla="*/ 396745 w 2479325"/>
                      <a:gd name="connsiteY55" fmla="*/ 2177373 h 6098912"/>
                      <a:gd name="connsiteX56" fmla="*/ 82419 w 2479325"/>
                      <a:gd name="connsiteY56" fmla="*/ 1884003 h 6098912"/>
                      <a:gd name="connsiteX57" fmla="*/ 504 w 2479325"/>
                      <a:gd name="connsiteY57" fmla="*/ 1674453 h 6098912"/>
                      <a:gd name="connsiteX58" fmla="*/ 34794 w 2479325"/>
                      <a:gd name="connsiteY58" fmla="*/ 1407753 h 6098912"/>
                      <a:gd name="connsiteX59" fmla="*/ 97658 w 2479325"/>
                      <a:gd name="connsiteY59" fmla="*/ 946743 h 6098912"/>
                      <a:gd name="connsiteX60" fmla="*/ 126233 w 2479325"/>
                      <a:gd name="connsiteY60" fmla="*/ 904833 h 6098912"/>
                      <a:gd name="connsiteX61" fmla="*/ 141472 w 2479325"/>
                      <a:gd name="connsiteY61" fmla="*/ 828633 h 6098912"/>
                      <a:gd name="connsiteX62" fmla="*/ 137662 w 2479325"/>
                      <a:gd name="connsiteY62" fmla="*/ 723858 h 6098912"/>
                      <a:gd name="connsiteX63" fmla="*/ 210052 w 2479325"/>
                      <a:gd name="connsiteY63" fmla="*/ 403818 h 6098912"/>
                      <a:gd name="connsiteX64" fmla="*/ 341496 w 2479325"/>
                      <a:gd name="connsiteY6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07235 w 2479325"/>
                      <a:gd name="connsiteY43" fmla="*/ 5535888 h 6098912"/>
                      <a:gd name="connsiteX44" fmla="*/ 495805 w 2479325"/>
                      <a:gd name="connsiteY44" fmla="*/ 5486358 h 6098912"/>
                      <a:gd name="connsiteX45" fmla="*/ 530095 w 2479325"/>
                      <a:gd name="connsiteY45" fmla="*/ 5457783 h 6098912"/>
                      <a:gd name="connsiteX46" fmla="*/ 516760 w 2479325"/>
                      <a:gd name="connsiteY46" fmla="*/ 5282523 h 6098912"/>
                      <a:gd name="connsiteX47" fmla="*/ 551050 w 2479325"/>
                      <a:gd name="connsiteY47" fmla="*/ 4853898 h 6098912"/>
                      <a:gd name="connsiteX48" fmla="*/ 554860 w 2479325"/>
                      <a:gd name="connsiteY48" fmla="*/ 4505283 h 6098912"/>
                      <a:gd name="connsiteX49" fmla="*/ 478660 w 2479325"/>
                      <a:gd name="connsiteY49" fmla="*/ 4048083 h 6098912"/>
                      <a:gd name="connsiteX50" fmla="*/ 425320 w 2479325"/>
                      <a:gd name="connsiteY50" fmla="*/ 3602313 h 6098912"/>
                      <a:gd name="connsiteX51" fmla="*/ 396745 w 2479325"/>
                      <a:gd name="connsiteY51" fmla="*/ 3267033 h 6098912"/>
                      <a:gd name="connsiteX52" fmla="*/ 429130 w 2479325"/>
                      <a:gd name="connsiteY52" fmla="*/ 3009858 h 6098912"/>
                      <a:gd name="connsiteX53" fmla="*/ 299590 w 2479325"/>
                      <a:gd name="connsiteY53" fmla="*/ 2966043 h 6098912"/>
                      <a:gd name="connsiteX54" fmla="*/ 349116 w 2479325"/>
                      <a:gd name="connsiteY54" fmla="*/ 2611715 h 6098912"/>
                      <a:gd name="connsiteX55" fmla="*/ 396745 w 2479325"/>
                      <a:gd name="connsiteY55" fmla="*/ 2177373 h 6098912"/>
                      <a:gd name="connsiteX56" fmla="*/ 82419 w 2479325"/>
                      <a:gd name="connsiteY56" fmla="*/ 1884003 h 6098912"/>
                      <a:gd name="connsiteX57" fmla="*/ 504 w 2479325"/>
                      <a:gd name="connsiteY57" fmla="*/ 1674453 h 6098912"/>
                      <a:gd name="connsiteX58" fmla="*/ 34794 w 2479325"/>
                      <a:gd name="connsiteY58" fmla="*/ 1407753 h 6098912"/>
                      <a:gd name="connsiteX59" fmla="*/ 97658 w 2479325"/>
                      <a:gd name="connsiteY59" fmla="*/ 946743 h 6098912"/>
                      <a:gd name="connsiteX60" fmla="*/ 126233 w 2479325"/>
                      <a:gd name="connsiteY60" fmla="*/ 904833 h 6098912"/>
                      <a:gd name="connsiteX61" fmla="*/ 141472 w 2479325"/>
                      <a:gd name="connsiteY61" fmla="*/ 828633 h 6098912"/>
                      <a:gd name="connsiteX62" fmla="*/ 137662 w 2479325"/>
                      <a:gd name="connsiteY62" fmla="*/ 723858 h 6098912"/>
                      <a:gd name="connsiteX63" fmla="*/ 210052 w 2479325"/>
                      <a:gd name="connsiteY63" fmla="*/ 403818 h 6098912"/>
                      <a:gd name="connsiteX64" fmla="*/ 341496 w 2479325"/>
                      <a:gd name="connsiteY6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640585 w 2479325"/>
                      <a:gd name="connsiteY43" fmla="*/ 5808303 h 6098912"/>
                      <a:gd name="connsiteX44" fmla="*/ 507235 w 2479325"/>
                      <a:gd name="connsiteY44" fmla="*/ 5535888 h 6098912"/>
                      <a:gd name="connsiteX45" fmla="*/ 495805 w 2479325"/>
                      <a:gd name="connsiteY45" fmla="*/ 5486358 h 6098912"/>
                      <a:gd name="connsiteX46" fmla="*/ 530095 w 2479325"/>
                      <a:gd name="connsiteY46" fmla="*/ 5457783 h 6098912"/>
                      <a:gd name="connsiteX47" fmla="*/ 516760 w 2479325"/>
                      <a:gd name="connsiteY47" fmla="*/ 5282523 h 6098912"/>
                      <a:gd name="connsiteX48" fmla="*/ 551050 w 2479325"/>
                      <a:gd name="connsiteY48" fmla="*/ 4853898 h 6098912"/>
                      <a:gd name="connsiteX49" fmla="*/ 554860 w 2479325"/>
                      <a:gd name="connsiteY49" fmla="*/ 4505283 h 6098912"/>
                      <a:gd name="connsiteX50" fmla="*/ 478660 w 2479325"/>
                      <a:gd name="connsiteY50" fmla="*/ 4048083 h 6098912"/>
                      <a:gd name="connsiteX51" fmla="*/ 425320 w 2479325"/>
                      <a:gd name="connsiteY51" fmla="*/ 3602313 h 6098912"/>
                      <a:gd name="connsiteX52" fmla="*/ 396745 w 2479325"/>
                      <a:gd name="connsiteY52" fmla="*/ 3267033 h 6098912"/>
                      <a:gd name="connsiteX53" fmla="*/ 429130 w 2479325"/>
                      <a:gd name="connsiteY53" fmla="*/ 3009858 h 6098912"/>
                      <a:gd name="connsiteX54" fmla="*/ 299590 w 2479325"/>
                      <a:gd name="connsiteY54" fmla="*/ 2966043 h 6098912"/>
                      <a:gd name="connsiteX55" fmla="*/ 349116 w 2479325"/>
                      <a:gd name="connsiteY55" fmla="*/ 2611715 h 6098912"/>
                      <a:gd name="connsiteX56" fmla="*/ 396745 w 2479325"/>
                      <a:gd name="connsiteY56" fmla="*/ 2177373 h 6098912"/>
                      <a:gd name="connsiteX57" fmla="*/ 82419 w 2479325"/>
                      <a:gd name="connsiteY57" fmla="*/ 1884003 h 6098912"/>
                      <a:gd name="connsiteX58" fmla="*/ 504 w 2479325"/>
                      <a:gd name="connsiteY58" fmla="*/ 1674453 h 6098912"/>
                      <a:gd name="connsiteX59" fmla="*/ 34794 w 2479325"/>
                      <a:gd name="connsiteY59" fmla="*/ 1407753 h 6098912"/>
                      <a:gd name="connsiteX60" fmla="*/ 97658 w 2479325"/>
                      <a:gd name="connsiteY60" fmla="*/ 946743 h 6098912"/>
                      <a:gd name="connsiteX61" fmla="*/ 126233 w 2479325"/>
                      <a:gd name="connsiteY61" fmla="*/ 904833 h 6098912"/>
                      <a:gd name="connsiteX62" fmla="*/ 141472 w 2479325"/>
                      <a:gd name="connsiteY62" fmla="*/ 828633 h 6098912"/>
                      <a:gd name="connsiteX63" fmla="*/ 137662 w 2479325"/>
                      <a:gd name="connsiteY63" fmla="*/ 723858 h 6098912"/>
                      <a:gd name="connsiteX64" fmla="*/ 210052 w 2479325"/>
                      <a:gd name="connsiteY64" fmla="*/ 403818 h 6098912"/>
                      <a:gd name="connsiteX65" fmla="*/ 341496 w 2479325"/>
                      <a:gd name="connsiteY6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96770 w 2479325"/>
                      <a:gd name="connsiteY43" fmla="*/ 6063573 h 6098912"/>
                      <a:gd name="connsiteX44" fmla="*/ 507235 w 2479325"/>
                      <a:gd name="connsiteY44" fmla="*/ 5535888 h 6098912"/>
                      <a:gd name="connsiteX45" fmla="*/ 495805 w 2479325"/>
                      <a:gd name="connsiteY45" fmla="*/ 5486358 h 6098912"/>
                      <a:gd name="connsiteX46" fmla="*/ 530095 w 2479325"/>
                      <a:gd name="connsiteY46" fmla="*/ 5457783 h 6098912"/>
                      <a:gd name="connsiteX47" fmla="*/ 516760 w 2479325"/>
                      <a:gd name="connsiteY47" fmla="*/ 5282523 h 6098912"/>
                      <a:gd name="connsiteX48" fmla="*/ 551050 w 2479325"/>
                      <a:gd name="connsiteY48" fmla="*/ 4853898 h 6098912"/>
                      <a:gd name="connsiteX49" fmla="*/ 554860 w 2479325"/>
                      <a:gd name="connsiteY49" fmla="*/ 4505283 h 6098912"/>
                      <a:gd name="connsiteX50" fmla="*/ 478660 w 2479325"/>
                      <a:gd name="connsiteY50" fmla="*/ 4048083 h 6098912"/>
                      <a:gd name="connsiteX51" fmla="*/ 425320 w 2479325"/>
                      <a:gd name="connsiteY51" fmla="*/ 3602313 h 6098912"/>
                      <a:gd name="connsiteX52" fmla="*/ 396745 w 2479325"/>
                      <a:gd name="connsiteY52" fmla="*/ 3267033 h 6098912"/>
                      <a:gd name="connsiteX53" fmla="*/ 429130 w 2479325"/>
                      <a:gd name="connsiteY53" fmla="*/ 3009858 h 6098912"/>
                      <a:gd name="connsiteX54" fmla="*/ 299590 w 2479325"/>
                      <a:gd name="connsiteY54" fmla="*/ 2966043 h 6098912"/>
                      <a:gd name="connsiteX55" fmla="*/ 349116 w 2479325"/>
                      <a:gd name="connsiteY55" fmla="*/ 2611715 h 6098912"/>
                      <a:gd name="connsiteX56" fmla="*/ 396745 w 2479325"/>
                      <a:gd name="connsiteY56" fmla="*/ 2177373 h 6098912"/>
                      <a:gd name="connsiteX57" fmla="*/ 82419 w 2479325"/>
                      <a:gd name="connsiteY57" fmla="*/ 1884003 h 6098912"/>
                      <a:gd name="connsiteX58" fmla="*/ 504 w 2479325"/>
                      <a:gd name="connsiteY58" fmla="*/ 1674453 h 6098912"/>
                      <a:gd name="connsiteX59" fmla="*/ 34794 w 2479325"/>
                      <a:gd name="connsiteY59" fmla="*/ 1407753 h 6098912"/>
                      <a:gd name="connsiteX60" fmla="*/ 97658 w 2479325"/>
                      <a:gd name="connsiteY60" fmla="*/ 946743 h 6098912"/>
                      <a:gd name="connsiteX61" fmla="*/ 126233 w 2479325"/>
                      <a:gd name="connsiteY61" fmla="*/ 904833 h 6098912"/>
                      <a:gd name="connsiteX62" fmla="*/ 141472 w 2479325"/>
                      <a:gd name="connsiteY62" fmla="*/ 828633 h 6098912"/>
                      <a:gd name="connsiteX63" fmla="*/ 137662 w 2479325"/>
                      <a:gd name="connsiteY63" fmla="*/ 723858 h 6098912"/>
                      <a:gd name="connsiteX64" fmla="*/ 210052 w 2479325"/>
                      <a:gd name="connsiteY64" fmla="*/ 403818 h 6098912"/>
                      <a:gd name="connsiteX65" fmla="*/ 341496 w 2479325"/>
                      <a:gd name="connsiteY6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96770 w 2479325"/>
                      <a:gd name="connsiteY43" fmla="*/ 6063573 h 6098912"/>
                      <a:gd name="connsiteX44" fmla="*/ 507235 w 2479325"/>
                      <a:gd name="connsiteY44" fmla="*/ 5535888 h 6098912"/>
                      <a:gd name="connsiteX45" fmla="*/ 495805 w 2479325"/>
                      <a:gd name="connsiteY45" fmla="*/ 5486358 h 6098912"/>
                      <a:gd name="connsiteX46" fmla="*/ 530095 w 2479325"/>
                      <a:gd name="connsiteY46" fmla="*/ 5457783 h 6098912"/>
                      <a:gd name="connsiteX47" fmla="*/ 516760 w 2479325"/>
                      <a:gd name="connsiteY47" fmla="*/ 5282523 h 6098912"/>
                      <a:gd name="connsiteX48" fmla="*/ 551050 w 2479325"/>
                      <a:gd name="connsiteY48" fmla="*/ 4853898 h 6098912"/>
                      <a:gd name="connsiteX49" fmla="*/ 554860 w 2479325"/>
                      <a:gd name="connsiteY49" fmla="*/ 4505283 h 6098912"/>
                      <a:gd name="connsiteX50" fmla="*/ 478660 w 2479325"/>
                      <a:gd name="connsiteY50" fmla="*/ 4048083 h 6098912"/>
                      <a:gd name="connsiteX51" fmla="*/ 425320 w 2479325"/>
                      <a:gd name="connsiteY51" fmla="*/ 3602313 h 6098912"/>
                      <a:gd name="connsiteX52" fmla="*/ 396745 w 2479325"/>
                      <a:gd name="connsiteY52" fmla="*/ 3267033 h 6098912"/>
                      <a:gd name="connsiteX53" fmla="*/ 429130 w 2479325"/>
                      <a:gd name="connsiteY53" fmla="*/ 3009858 h 6098912"/>
                      <a:gd name="connsiteX54" fmla="*/ 299590 w 2479325"/>
                      <a:gd name="connsiteY54" fmla="*/ 2966043 h 6098912"/>
                      <a:gd name="connsiteX55" fmla="*/ 349116 w 2479325"/>
                      <a:gd name="connsiteY55" fmla="*/ 2611715 h 6098912"/>
                      <a:gd name="connsiteX56" fmla="*/ 396745 w 2479325"/>
                      <a:gd name="connsiteY56" fmla="*/ 2177373 h 6098912"/>
                      <a:gd name="connsiteX57" fmla="*/ 82419 w 2479325"/>
                      <a:gd name="connsiteY57" fmla="*/ 1884003 h 6098912"/>
                      <a:gd name="connsiteX58" fmla="*/ 504 w 2479325"/>
                      <a:gd name="connsiteY58" fmla="*/ 1674453 h 6098912"/>
                      <a:gd name="connsiteX59" fmla="*/ 34794 w 2479325"/>
                      <a:gd name="connsiteY59" fmla="*/ 1407753 h 6098912"/>
                      <a:gd name="connsiteX60" fmla="*/ 97658 w 2479325"/>
                      <a:gd name="connsiteY60" fmla="*/ 946743 h 6098912"/>
                      <a:gd name="connsiteX61" fmla="*/ 126233 w 2479325"/>
                      <a:gd name="connsiteY61" fmla="*/ 904833 h 6098912"/>
                      <a:gd name="connsiteX62" fmla="*/ 141472 w 2479325"/>
                      <a:gd name="connsiteY62" fmla="*/ 828633 h 6098912"/>
                      <a:gd name="connsiteX63" fmla="*/ 137662 w 2479325"/>
                      <a:gd name="connsiteY63" fmla="*/ 723858 h 6098912"/>
                      <a:gd name="connsiteX64" fmla="*/ 210052 w 2479325"/>
                      <a:gd name="connsiteY64" fmla="*/ 403818 h 6098912"/>
                      <a:gd name="connsiteX65" fmla="*/ 341496 w 2479325"/>
                      <a:gd name="connsiteY6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96770 w 2479325"/>
                      <a:gd name="connsiteY43" fmla="*/ 6063573 h 6098912"/>
                      <a:gd name="connsiteX44" fmla="*/ 552955 w 2479325"/>
                      <a:gd name="connsiteY44" fmla="*/ 5812113 h 6098912"/>
                      <a:gd name="connsiteX45" fmla="*/ 507235 w 2479325"/>
                      <a:gd name="connsiteY45" fmla="*/ 5535888 h 6098912"/>
                      <a:gd name="connsiteX46" fmla="*/ 495805 w 2479325"/>
                      <a:gd name="connsiteY46" fmla="*/ 5486358 h 6098912"/>
                      <a:gd name="connsiteX47" fmla="*/ 530095 w 2479325"/>
                      <a:gd name="connsiteY47" fmla="*/ 5457783 h 6098912"/>
                      <a:gd name="connsiteX48" fmla="*/ 516760 w 2479325"/>
                      <a:gd name="connsiteY48" fmla="*/ 5282523 h 6098912"/>
                      <a:gd name="connsiteX49" fmla="*/ 551050 w 2479325"/>
                      <a:gd name="connsiteY49" fmla="*/ 4853898 h 6098912"/>
                      <a:gd name="connsiteX50" fmla="*/ 554860 w 2479325"/>
                      <a:gd name="connsiteY50" fmla="*/ 4505283 h 6098912"/>
                      <a:gd name="connsiteX51" fmla="*/ 478660 w 2479325"/>
                      <a:gd name="connsiteY51" fmla="*/ 4048083 h 6098912"/>
                      <a:gd name="connsiteX52" fmla="*/ 425320 w 2479325"/>
                      <a:gd name="connsiteY52" fmla="*/ 3602313 h 6098912"/>
                      <a:gd name="connsiteX53" fmla="*/ 396745 w 2479325"/>
                      <a:gd name="connsiteY53" fmla="*/ 3267033 h 6098912"/>
                      <a:gd name="connsiteX54" fmla="*/ 429130 w 2479325"/>
                      <a:gd name="connsiteY54" fmla="*/ 3009858 h 6098912"/>
                      <a:gd name="connsiteX55" fmla="*/ 299590 w 2479325"/>
                      <a:gd name="connsiteY55" fmla="*/ 2966043 h 6098912"/>
                      <a:gd name="connsiteX56" fmla="*/ 349116 w 2479325"/>
                      <a:gd name="connsiteY56" fmla="*/ 2611715 h 6098912"/>
                      <a:gd name="connsiteX57" fmla="*/ 396745 w 2479325"/>
                      <a:gd name="connsiteY57" fmla="*/ 2177373 h 6098912"/>
                      <a:gd name="connsiteX58" fmla="*/ 82419 w 2479325"/>
                      <a:gd name="connsiteY58" fmla="*/ 1884003 h 6098912"/>
                      <a:gd name="connsiteX59" fmla="*/ 504 w 2479325"/>
                      <a:gd name="connsiteY59" fmla="*/ 1674453 h 6098912"/>
                      <a:gd name="connsiteX60" fmla="*/ 34794 w 2479325"/>
                      <a:gd name="connsiteY60" fmla="*/ 1407753 h 6098912"/>
                      <a:gd name="connsiteX61" fmla="*/ 97658 w 2479325"/>
                      <a:gd name="connsiteY61" fmla="*/ 946743 h 6098912"/>
                      <a:gd name="connsiteX62" fmla="*/ 126233 w 2479325"/>
                      <a:gd name="connsiteY62" fmla="*/ 904833 h 6098912"/>
                      <a:gd name="connsiteX63" fmla="*/ 141472 w 2479325"/>
                      <a:gd name="connsiteY63" fmla="*/ 828633 h 6098912"/>
                      <a:gd name="connsiteX64" fmla="*/ 137662 w 2479325"/>
                      <a:gd name="connsiteY64" fmla="*/ 723858 h 6098912"/>
                      <a:gd name="connsiteX65" fmla="*/ 210052 w 2479325"/>
                      <a:gd name="connsiteY65" fmla="*/ 403818 h 6098912"/>
                      <a:gd name="connsiteX66" fmla="*/ 341496 w 2479325"/>
                      <a:gd name="connsiteY6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96770 w 2479325"/>
                      <a:gd name="connsiteY43" fmla="*/ 6063573 h 6098912"/>
                      <a:gd name="connsiteX44" fmla="*/ 164335 w 2479325"/>
                      <a:gd name="connsiteY44" fmla="*/ 6044523 h 6098912"/>
                      <a:gd name="connsiteX45" fmla="*/ 507235 w 2479325"/>
                      <a:gd name="connsiteY45" fmla="*/ 5535888 h 6098912"/>
                      <a:gd name="connsiteX46" fmla="*/ 495805 w 2479325"/>
                      <a:gd name="connsiteY46" fmla="*/ 5486358 h 6098912"/>
                      <a:gd name="connsiteX47" fmla="*/ 530095 w 2479325"/>
                      <a:gd name="connsiteY47" fmla="*/ 5457783 h 6098912"/>
                      <a:gd name="connsiteX48" fmla="*/ 516760 w 2479325"/>
                      <a:gd name="connsiteY48" fmla="*/ 5282523 h 6098912"/>
                      <a:gd name="connsiteX49" fmla="*/ 551050 w 2479325"/>
                      <a:gd name="connsiteY49" fmla="*/ 4853898 h 6098912"/>
                      <a:gd name="connsiteX50" fmla="*/ 554860 w 2479325"/>
                      <a:gd name="connsiteY50" fmla="*/ 4505283 h 6098912"/>
                      <a:gd name="connsiteX51" fmla="*/ 478660 w 2479325"/>
                      <a:gd name="connsiteY51" fmla="*/ 4048083 h 6098912"/>
                      <a:gd name="connsiteX52" fmla="*/ 425320 w 2479325"/>
                      <a:gd name="connsiteY52" fmla="*/ 3602313 h 6098912"/>
                      <a:gd name="connsiteX53" fmla="*/ 396745 w 2479325"/>
                      <a:gd name="connsiteY53" fmla="*/ 3267033 h 6098912"/>
                      <a:gd name="connsiteX54" fmla="*/ 429130 w 2479325"/>
                      <a:gd name="connsiteY54" fmla="*/ 3009858 h 6098912"/>
                      <a:gd name="connsiteX55" fmla="*/ 299590 w 2479325"/>
                      <a:gd name="connsiteY55" fmla="*/ 2966043 h 6098912"/>
                      <a:gd name="connsiteX56" fmla="*/ 349116 w 2479325"/>
                      <a:gd name="connsiteY56" fmla="*/ 2611715 h 6098912"/>
                      <a:gd name="connsiteX57" fmla="*/ 396745 w 2479325"/>
                      <a:gd name="connsiteY57" fmla="*/ 2177373 h 6098912"/>
                      <a:gd name="connsiteX58" fmla="*/ 82419 w 2479325"/>
                      <a:gd name="connsiteY58" fmla="*/ 1884003 h 6098912"/>
                      <a:gd name="connsiteX59" fmla="*/ 504 w 2479325"/>
                      <a:gd name="connsiteY59" fmla="*/ 1674453 h 6098912"/>
                      <a:gd name="connsiteX60" fmla="*/ 34794 w 2479325"/>
                      <a:gd name="connsiteY60" fmla="*/ 1407753 h 6098912"/>
                      <a:gd name="connsiteX61" fmla="*/ 97658 w 2479325"/>
                      <a:gd name="connsiteY61" fmla="*/ 946743 h 6098912"/>
                      <a:gd name="connsiteX62" fmla="*/ 126233 w 2479325"/>
                      <a:gd name="connsiteY62" fmla="*/ 904833 h 6098912"/>
                      <a:gd name="connsiteX63" fmla="*/ 141472 w 2479325"/>
                      <a:gd name="connsiteY63" fmla="*/ 828633 h 6098912"/>
                      <a:gd name="connsiteX64" fmla="*/ 137662 w 2479325"/>
                      <a:gd name="connsiteY64" fmla="*/ 723858 h 6098912"/>
                      <a:gd name="connsiteX65" fmla="*/ 210052 w 2479325"/>
                      <a:gd name="connsiteY65" fmla="*/ 403818 h 6098912"/>
                      <a:gd name="connsiteX66" fmla="*/ 341496 w 2479325"/>
                      <a:gd name="connsiteY6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96770 w 2479325"/>
                      <a:gd name="connsiteY43" fmla="*/ 6063573 h 6098912"/>
                      <a:gd name="connsiteX44" fmla="*/ 164335 w 2479325"/>
                      <a:gd name="connsiteY44" fmla="*/ 6044523 h 6098912"/>
                      <a:gd name="connsiteX45" fmla="*/ 507235 w 2479325"/>
                      <a:gd name="connsiteY45" fmla="*/ 5535888 h 6098912"/>
                      <a:gd name="connsiteX46" fmla="*/ 495805 w 2479325"/>
                      <a:gd name="connsiteY46" fmla="*/ 5486358 h 6098912"/>
                      <a:gd name="connsiteX47" fmla="*/ 530095 w 2479325"/>
                      <a:gd name="connsiteY47" fmla="*/ 5457783 h 6098912"/>
                      <a:gd name="connsiteX48" fmla="*/ 516760 w 2479325"/>
                      <a:gd name="connsiteY48" fmla="*/ 5282523 h 6098912"/>
                      <a:gd name="connsiteX49" fmla="*/ 551050 w 2479325"/>
                      <a:gd name="connsiteY49" fmla="*/ 4853898 h 6098912"/>
                      <a:gd name="connsiteX50" fmla="*/ 554860 w 2479325"/>
                      <a:gd name="connsiteY50" fmla="*/ 4505283 h 6098912"/>
                      <a:gd name="connsiteX51" fmla="*/ 478660 w 2479325"/>
                      <a:gd name="connsiteY51" fmla="*/ 4048083 h 6098912"/>
                      <a:gd name="connsiteX52" fmla="*/ 425320 w 2479325"/>
                      <a:gd name="connsiteY52" fmla="*/ 3602313 h 6098912"/>
                      <a:gd name="connsiteX53" fmla="*/ 396745 w 2479325"/>
                      <a:gd name="connsiteY53" fmla="*/ 3267033 h 6098912"/>
                      <a:gd name="connsiteX54" fmla="*/ 429130 w 2479325"/>
                      <a:gd name="connsiteY54" fmla="*/ 3009858 h 6098912"/>
                      <a:gd name="connsiteX55" fmla="*/ 299590 w 2479325"/>
                      <a:gd name="connsiteY55" fmla="*/ 2966043 h 6098912"/>
                      <a:gd name="connsiteX56" fmla="*/ 349116 w 2479325"/>
                      <a:gd name="connsiteY56" fmla="*/ 2611715 h 6098912"/>
                      <a:gd name="connsiteX57" fmla="*/ 396745 w 2479325"/>
                      <a:gd name="connsiteY57" fmla="*/ 2177373 h 6098912"/>
                      <a:gd name="connsiteX58" fmla="*/ 82419 w 2479325"/>
                      <a:gd name="connsiteY58" fmla="*/ 1884003 h 6098912"/>
                      <a:gd name="connsiteX59" fmla="*/ 504 w 2479325"/>
                      <a:gd name="connsiteY59" fmla="*/ 1674453 h 6098912"/>
                      <a:gd name="connsiteX60" fmla="*/ 34794 w 2479325"/>
                      <a:gd name="connsiteY60" fmla="*/ 1407753 h 6098912"/>
                      <a:gd name="connsiteX61" fmla="*/ 97658 w 2479325"/>
                      <a:gd name="connsiteY61" fmla="*/ 946743 h 6098912"/>
                      <a:gd name="connsiteX62" fmla="*/ 126233 w 2479325"/>
                      <a:gd name="connsiteY62" fmla="*/ 904833 h 6098912"/>
                      <a:gd name="connsiteX63" fmla="*/ 141472 w 2479325"/>
                      <a:gd name="connsiteY63" fmla="*/ 828633 h 6098912"/>
                      <a:gd name="connsiteX64" fmla="*/ 137662 w 2479325"/>
                      <a:gd name="connsiteY64" fmla="*/ 723858 h 6098912"/>
                      <a:gd name="connsiteX65" fmla="*/ 210052 w 2479325"/>
                      <a:gd name="connsiteY65" fmla="*/ 403818 h 6098912"/>
                      <a:gd name="connsiteX66" fmla="*/ 341496 w 2479325"/>
                      <a:gd name="connsiteY66" fmla="*/ 300950 h 6098912"/>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507235 w 2479325"/>
                      <a:gd name="connsiteY45" fmla="*/ 5535888 h 6101474"/>
                      <a:gd name="connsiteX46" fmla="*/ 495805 w 2479325"/>
                      <a:gd name="connsiteY46" fmla="*/ 5486358 h 6101474"/>
                      <a:gd name="connsiteX47" fmla="*/ 530095 w 2479325"/>
                      <a:gd name="connsiteY47" fmla="*/ 5457783 h 6101474"/>
                      <a:gd name="connsiteX48" fmla="*/ 516760 w 2479325"/>
                      <a:gd name="connsiteY48" fmla="*/ 5282523 h 6101474"/>
                      <a:gd name="connsiteX49" fmla="*/ 551050 w 2479325"/>
                      <a:gd name="connsiteY49" fmla="*/ 4853898 h 6101474"/>
                      <a:gd name="connsiteX50" fmla="*/ 554860 w 2479325"/>
                      <a:gd name="connsiteY50" fmla="*/ 4505283 h 6101474"/>
                      <a:gd name="connsiteX51" fmla="*/ 478660 w 2479325"/>
                      <a:gd name="connsiteY51" fmla="*/ 4048083 h 6101474"/>
                      <a:gd name="connsiteX52" fmla="*/ 425320 w 2479325"/>
                      <a:gd name="connsiteY52" fmla="*/ 3602313 h 6101474"/>
                      <a:gd name="connsiteX53" fmla="*/ 396745 w 2479325"/>
                      <a:gd name="connsiteY53" fmla="*/ 3267033 h 6101474"/>
                      <a:gd name="connsiteX54" fmla="*/ 429130 w 2479325"/>
                      <a:gd name="connsiteY54" fmla="*/ 3009858 h 6101474"/>
                      <a:gd name="connsiteX55" fmla="*/ 299590 w 2479325"/>
                      <a:gd name="connsiteY55" fmla="*/ 2966043 h 6101474"/>
                      <a:gd name="connsiteX56" fmla="*/ 349116 w 2479325"/>
                      <a:gd name="connsiteY56" fmla="*/ 2611715 h 6101474"/>
                      <a:gd name="connsiteX57" fmla="*/ 396745 w 2479325"/>
                      <a:gd name="connsiteY57" fmla="*/ 2177373 h 6101474"/>
                      <a:gd name="connsiteX58" fmla="*/ 82419 w 2479325"/>
                      <a:gd name="connsiteY58" fmla="*/ 1884003 h 6101474"/>
                      <a:gd name="connsiteX59" fmla="*/ 504 w 2479325"/>
                      <a:gd name="connsiteY59" fmla="*/ 1674453 h 6101474"/>
                      <a:gd name="connsiteX60" fmla="*/ 34794 w 2479325"/>
                      <a:gd name="connsiteY60" fmla="*/ 1407753 h 6101474"/>
                      <a:gd name="connsiteX61" fmla="*/ 97658 w 2479325"/>
                      <a:gd name="connsiteY61" fmla="*/ 946743 h 6101474"/>
                      <a:gd name="connsiteX62" fmla="*/ 126233 w 2479325"/>
                      <a:gd name="connsiteY62" fmla="*/ 904833 h 6101474"/>
                      <a:gd name="connsiteX63" fmla="*/ 141472 w 2479325"/>
                      <a:gd name="connsiteY63" fmla="*/ 828633 h 6101474"/>
                      <a:gd name="connsiteX64" fmla="*/ 137662 w 2479325"/>
                      <a:gd name="connsiteY64" fmla="*/ 723858 h 6101474"/>
                      <a:gd name="connsiteX65" fmla="*/ 210052 w 2479325"/>
                      <a:gd name="connsiteY65" fmla="*/ 403818 h 6101474"/>
                      <a:gd name="connsiteX66" fmla="*/ 341496 w 2479325"/>
                      <a:gd name="connsiteY66"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507235 w 2479325"/>
                      <a:gd name="connsiteY45" fmla="*/ 5535888 h 6101474"/>
                      <a:gd name="connsiteX46" fmla="*/ 495805 w 2479325"/>
                      <a:gd name="connsiteY46" fmla="*/ 5486358 h 6101474"/>
                      <a:gd name="connsiteX47" fmla="*/ 530095 w 2479325"/>
                      <a:gd name="connsiteY47" fmla="*/ 5457783 h 6101474"/>
                      <a:gd name="connsiteX48" fmla="*/ 516760 w 2479325"/>
                      <a:gd name="connsiteY48" fmla="*/ 5282523 h 6101474"/>
                      <a:gd name="connsiteX49" fmla="*/ 551050 w 2479325"/>
                      <a:gd name="connsiteY49" fmla="*/ 4853898 h 6101474"/>
                      <a:gd name="connsiteX50" fmla="*/ 554860 w 2479325"/>
                      <a:gd name="connsiteY50" fmla="*/ 4505283 h 6101474"/>
                      <a:gd name="connsiteX51" fmla="*/ 478660 w 2479325"/>
                      <a:gd name="connsiteY51" fmla="*/ 4048083 h 6101474"/>
                      <a:gd name="connsiteX52" fmla="*/ 425320 w 2479325"/>
                      <a:gd name="connsiteY52" fmla="*/ 3602313 h 6101474"/>
                      <a:gd name="connsiteX53" fmla="*/ 396745 w 2479325"/>
                      <a:gd name="connsiteY53" fmla="*/ 3267033 h 6101474"/>
                      <a:gd name="connsiteX54" fmla="*/ 429130 w 2479325"/>
                      <a:gd name="connsiteY54" fmla="*/ 3009858 h 6101474"/>
                      <a:gd name="connsiteX55" fmla="*/ 299590 w 2479325"/>
                      <a:gd name="connsiteY55" fmla="*/ 2966043 h 6101474"/>
                      <a:gd name="connsiteX56" fmla="*/ 349116 w 2479325"/>
                      <a:gd name="connsiteY56" fmla="*/ 2611715 h 6101474"/>
                      <a:gd name="connsiteX57" fmla="*/ 396745 w 2479325"/>
                      <a:gd name="connsiteY57" fmla="*/ 2177373 h 6101474"/>
                      <a:gd name="connsiteX58" fmla="*/ 82419 w 2479325"/>
                      <a:gd name="connsiteY58" fmla="*/ 1884003 h 6101474"/>
                      <a:gd name="connsiteX59" fmla="*/ 504 w 2479325"/>
                      <a:gd name="connsiteY59" fmla="*/ 1674453 h 6101474"/>
                      <a:gd name="connsiteX60" fmla="*/ 34794 w 2479325"/>
                      <a:gd name="connsiteY60" fmla="*/ 1407753 h 6101474"/>
                      <a:gd name="connsiteX61" fmla="*/ 97658 w 2479325"/>
                      <a:gd name="connsiteY61" fmla="*/ 946743 h 6101474"/>
                      <a:gd name="connsiteX62" fmla="*/ 126233 w 2479325"/>
                      <a:gd name="connsiteY62" fmla="*/ 904833 h 6101474"/>
                      <a:gd name="connsiteX63" fmla="*/ 141472 w 2479325"/>
                      <a:gd name="connsiteY63" fmla="*/ 828633 h 6101474"/>
                      <a:gd name="connsiteX64" fmla="*/ 137662 w 2479325"/>
                      <a:gd name="connsiteY64" fmla="*/ 723858 h 6101474"/>
                      <a:gd name="connsiteX65" fmla="*/ 210052 w 2479325"/>
                      <a:gd name="connsiteY65" fmla="*/ 403818 h 6101474"/>
                      <a:gd name="connsiteX66" fmla="*/ 341496 w 2479325"/>
                      <a:gd name="connsiteY66"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507235 w 2479325"/>
                      <a:gd name="connsiteY45" fmla="*/ 5535888 h 6101474"/>
                      <a:gd name="connsiteX46" fmla="*/ 495805 w 2479325"/>
                      <a:gd name="connsiteY46" fmla="*/ 5486358 h 6101474"/>
                      <a:gd name="connsiteX47" fmla="*/ 530095 w 2479325"/>
                      <a:gd name="connsiteY47" fmla="*/ 5457783 h 6101474"/>
                      <a:gd name="connsiteX48" fmla="*/ 516760 w 2479325"/>
                      <a:gd name="connsiteY48" fmla="*/ 5282523 h 6101474"/>
                      <a:gd name="connsiteX49" fmla="*/ 551050 w 2479325"/>
                      <a:gd name="connsiteY49" fmla="*/ 4853898 h 6101474"/>
                      <a:gd name="connsiteX50" fmla="*/ 554860 w 2479325"/>
                      <a:gd name="connsiteY50" fmla="*/ 4505283 h 6101474"/>
                      <a:gd name="connsiteX51" fmla="*/ 478660 w 2479325"/>
                      <a:gd name="connsiteY51" fmla="*/ 4048083 h 6101474"/>
                      <a:gd name="connsiteX52" fmla="*/ 425320 w 2479325"/>
                      <a:gd name="connsiteY52" fmla="*/ 3602313 h 6101474"/>
                      <a:gd name="connsiteX53" fmla="*/ 396745 w 2479325"/>
                      <a:gd name="connsiteY53" fmla="*/ 3267033 h 6101474"/>
                      <a:gd name="connsiteX54" fmla="*/ 429130 w 2479325"/>
                      <a:gd name="connsiteY54" fmla="*/ 3009858 h 6101474"/>
                      <a:gd name="connsiteX55" fmla="*/ 299590 w 2479325"/>
                      <a:gd name="connsiteY55" fmla="*/ 2966043 h 6101474"/>
                      <a:gd name="connsiteX56" fmla="*/ 349116 w 2479325"/>
                      <a:gd name="connsiteY56" fmla="*/ 2611715 h 6101474"/>
                      <a:gd name="connsiteX57" fmla="*/ 396745 w 2479325"/>
                      <a:gd name="connsiteY57" fmla="*/ 2177373 h 6101474"/>
                      <a:gd name="connsiteX58" fmla="*/ 82419 w 2479325"/>
                      <a:gd name="connsiteY58" fmla="*/ 1884003 h 6101474"/>
                      <a:gd name="connsiteX59" fmla="*/ 504 w 2479325"/>
                      <a:gd name="connsiteY59" fmla="*/ 1674453 h 6101474"/>
                      <a:gd name="connsiteX60" fmla="*/ 34794 w 2479325"/>
                      <a:gd name="connsiteY60" fmla="*/ 1407753 h 6101474"/>
                      <a:gd name="connsiteX61" fmla="*/ 97658 w 2479325"/>
                      <a:gd name="connsiteY61" fmla="*/ 946743 h 6101474"/>
                      <a:gd name="connsiteX62" fmla="*/ 126233 w 2479325"/>
                      <a:gd name="connsiteY62" fmla="*/ 904833 h 6101474"/>
                      <a:gd name="connsiteX63" fmla="*/ 141472 w 2479325"/>
                      <a:gd name="connsiteY63" fmla="*/ 828633 h 6101474"/>
                      <a:gd name="connsiteX64" fmla="*/ 137662 w 2479325"/>
                      <a:gd name="connsiteY64" fmla="*/ 723858 h 6101474"/>
                      <a:gd name="connsiteX65" fmla="*/ 210052 w 2479325"/>
                      <a:gd name="connsiteY65" fmla="*/ 403818 h 6101474"/>
                      <a:gd name="connsiteX66" fmla="*/ 341496 w 2479325"/>
                      <a:gd name="connsiteY66"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507235 w 2479325"/>
                      <a:gd name="connsiteY46" fmla="*/ 5535888 h 6101474"/>
                      <a:gd name="connsiteX47" fmla="*/ 495805 w 2479325"/>
                      <a:gd name="connsiteY47" fmla="*/ 5486358 h 6101474"/>
                      <a:gd name="connsiteX48" fmla="*/ 530095 w 2479325"/>
                      <a:gd name="connsiteY48" fmla="*/ 5457783 h 6101474"/>
                      <a:gd name="connsiteX49" fmla="*/ 516760 w 2479325"/>
                      <a:gd name="connsiteY49" fmla="*/ 5282523 h 6101474"/>
                      <a:gd name="connsiteX50" fmla="*/ 551050 w 2479325"/>
                      <a:gd name="connsiteY50" fmla="*/ 4853898 h 6101474"/>
                      <a:gd name="connsiteX51" fmla="*/ 554860 w 2479325"/>
                      <a:gd name="connsiteY51" fmla="*/ 4505283 h 6101474"/>
                      <a:gd name="connsiteX52" fmla="*/ 478660 w 2479325"/>
                      <a:gd name="connsiteY52" fmla="*/ 4048083 h 6101474"/>
                      <a:gd name="connsiteX53" fmla="*/ 425320 w 2479325"/>
                      <a:gd name="connsiteY53" fmla="*/ 3602313 h 6101474"/>
                      <a:gd name="connsiteX54" fmla="*/ 396745 w 2479325"/>
                      <a:gd name="connsiteY54" fmla="*/ 3267033 h 6101474"/>
                      <a:gd name="connsiteX55" fmla="*/ 429130 w 2479325"/>
                      <a:gd name="connsiteY55" fmla="*/ 3009858 h 6101474"/>
                      <a:gd name="connsiteX56" fmla="*/ 299590 w 2479325"/>
                      <a:gd name="connsiteY56" fmla="*/ 2966043 h 6101474"/>
                      <a:gd name="connsiteX57" fmla="*/ 349116 w 2479325"/>
                      <a:gd name="connsiteY57" fmla="*/ 2611715 h 6101474"/>
                      <a:gd name="connsiteX58" fmla="*/ 396745 w 2479325"/>
                      <a:gd name="connsiteY58" fmla="*/ 2177373 h 6101474"/>
                      <a:gd name="connsiteX59" fmla="*/ 82419 w 2479325"/>
                      <a:gd name="connsiteY59" fmla="*/ 1884003 h 6101474"/>
                      <a:gd name="connsiteX60" fmla="*/ 504 w 2479325"/>
                      <a:gd name="connsiteY60" fmla="*/ 1674453 h 6101474"/>
                      <a:gd name="connsiteX61" fmla="*/ 34794 w 2479325"/>
                      <a:gd name="connsiteY61" fmla="*/ 1407753 h 6101474"/>
                      <a:gd name="connsiteX62" fmla="*/ 97658 w 2479325"/>
                      <a:gd name="connsiteY62" fmla="*/ 946743 h 6101474"/>
                      <a:gd name="connsiteX63" fmla="*/ 126233 w 2479325"/>
                      <a:gd name="connsiteY63" fmla="*/ 904833 h 6101474"/>
                      <a:gd name="connsiteX64" fmla="*/ 141472 w 2479325"/>
                      <a:gd name="connsiteY64" fmla="*/ 828633 h 6101474"/>
                      <a:gd name="connsiteX65" fmla="*/ 137662 w 2479325"/>
                      <a:gd name="connsiteY65" fmla="*/ 723858 h 6101474"/>
                      <a:gd name="connsiteX66" fmla="*/ 210052 w 2479325"/>
                      <a:gd name="connsiteY66" fmla="*/ 403818 h 6101474"/>
                      <a:gd name="connsiteX67" fmla="*/ 341496 w 2479325"/>
                      <a:gd name="connsiteY67"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507235 w 2479325"/>
                      <a:gd name="connsiteY46" fmla="*/ 5535888 h 6101474"/>
                      <a:gd name="connsiteX47" fmla="*/ 495805 w 2479325"/>
                      <a:gd name="connsiteY47" fmla="*/ 5486358 h 6101474"/>
                      <a:gd name="connsiteX48" fmla="*/ 530095 w 2479325"/>
                      <a:gd name="connsiteY48" fmla="*/ 5457783 h 6101474"/>
                      <a:gd name="connsiteX49" fmla="*/ 516760 w 2479325"/>
                      <a:gd name="connsiteY49" fmla="*/ 5282523 h 6101474"/>
                      <a:gd name="connsiteX50" fmla="*/ 551050 w 2479325"/>
                      <a:gd name="connsiteY50" fmla="*/ 4853898 h 6101474"/>
                      <a:gd name="connsiteX51" fmla="*/ 554860 w 2479325"/>
                      <a:gd name="connsiteY51" fmla="*/ 4505283 h 6101474"/>
                      <a:gd name="connsiteX52" fmla="*/ 478660 w 2479325"/>
                      <a:gd name="connsiteY52" fmla="*/ 4048083 h 6101474"/>
                      <a:gd name="connsiteX53" fmla="*/ 425320 w 2479325"/>
                      <a:gd name="connsiteY53" fmla="*/ 3602313 h 6101474"/>
                      <a:gd name="connsiteX54" fmla="*/ 396745 w 2479325"/>
                      <a:gd name="connsiteY54" fmla="*/ 3267033 h 6101474"/>
                      <a:gd name="connsiteX55" fmla="*/ 429130 w 2479325"/>
                      <a:gd name="connsiteY55" fmla="*/ 3009858 h 6101474"/>
                      <a:gd name="connsiteX56" fmla="*/ 299590 w 2479325"/>
                      <a:gd name="connsiteY56" fmla="*/ 2966043 h 6101474"/>
                      <a:gd name="connsiteX57" fmla="*/ 349116 w 2479325"/>
                      <a:gd name="connsiteY57" fmla="*/ 2611715 h 6101474"/>
                      <a:gd name="connsiteX58" fmla="*/ 396745 w 2479325"/>
                      <a:gd name="connsiteY58" fmla="*/ 2177373 h 6101474"/>
                      <a:gd name="connsiteX59" fmla="*/ 82419 w 2479325"/>
                      <a:gd name="connsiteY59" fmla="*/ 1884003 h 6101474"/>
                      <a:gd name="connsiteX60" fmla="*/ 504 w 2479325"/>
                      <a:gd name="connsiteY60" fmla="*/ 1674453 h 6101474"/>
                      <a:gd name="connsiteX61" fmla="*/ 34794 w 2479325"/>
                      <a:gd name="connsiteY61" fmla="*/ 1407753 h 6101474"/>
                      <a:gd name="connsiteX62" fmla="*/ 97658 w 2479325"/>
                      <a:gd name="connsiteY62" fmla="*/ 946743 h 6101474"/>
                      <a:gd name="connsiteX63" fmla="*/ 126233 w 2479325"/>
                      <a:gd name="connsiteY63" fmla="*/ 904833 h 6101474"/>
                      <a:gd name="connsiteX64" fmla="*/ 141472 w 2479325"/>
                      <a:gd name="connsiteY64" fmla="*/ 828633 h 6101474"/>
                      <a:gd name="connsiteX65" fmla="*/ 137662 w 2479325"/>
                      <a:gd name="connsiteY65" fmla="*/ 723858 h 6101474"/>
                      <a:gd name="connsiteX66" fmla="*/ 210052 w 2479325"/>
                      <a:gd name="connsiteY66" fmla="*/ 403818 h 6101474"/>
                      <a:gd name="connsiteX67" fmla="*/ 341496 w 2479325"/>
                      <a:gd name="connsiteY67"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507235 w 2479325"/>
                      <a:gd name="connsiteY46" fmla="*/ 5535888 h 6101474"/>
                      <a:gd name="connsiteX47" fmla="*/ 495805 w 2479325"/>
                      <a:gd name="connsiteY47" fmla="*/ 5486358 h 6101474"/>
                      <a:gd name="connsiteX48" fmla="*/ 530095 w 2479325"/>
                      <a:gd name="connsiteY48" fmla="*/ 5457783 h 6101474"/>
                      <a:gd name="connsiteX49" fmla="*/ 516760 w 2479325"/>
                      <a:gd name="connsiteY49" fmla="*/ 5282523 h 6101474"/>
                      <a:gd name="connsiteX50" fmla="*/ 551050 w 2479325"/>
                      <a:gd name="connsiteY50" fmla="*/ 4853898 h 6101474"/>
                      <a:gd name="connsiteX51" fmla="*/ 554860 w 2479325"/>
                      <a:gd name="connsiteY51" fmla="*/ 4505283 h 6101474"/>
                      <a:gd name="connsiteX52" fmla="*/ 478660 w 2479325"/>
                      <a:gd name="connsiteY52" fmla="*/ 4048083 h 6101474"/>
                      <a:gd name="connsiteX53" fmla="*/ 425320 w 2479325"/>
                      <a:gd name="connsiteY53" fmla="*/ 3602313 h 6101474"/>
                      <a:gd name="connsiteX54" fmla="*/ 396745 w 2479325"/>
                      <a:gd name="connsiteY54" fmla="*/ 3267033 h 6101474"/>
                      <a:gd name="connsiteX55" fmla="*/ 429130 w 2479325"/>
                      <a:gd name="connsiteY55" fmla="*/ 3009858 h 6101474"/>
                      <a:gd name="connsiteX56" fmla="*/ 299590 w 2479325"/>
                      <a:gd name="connsiteY56" fmla="*/ 2966043 h 6101474"/>
                      <a:gd name="connsiteX57" fmla="*/ 349116 w 2479325"/>
                      <a:gd name="connsiteY57" fmla="*/ 2611715 h 6101474"/>
                      <a:gd name="connsiteX58" fmla="*/ 396745 w 2479325"/>
                      <a:gd name="connsiteY58" fmla="*/ 2177373 h 6101474"/>
                      <a:gd name="connsiteX59" fmla="*/ 82419 w 2479325"/>
                      <a:gd name="connsiteY59" fmla="*/ 1884003 h 6101474"/>
                      <a:gd name="connsiteX60" fmla="*/ 504 w 2479325"/>
                      <a:gd name="connsiteY60" fmla="*/ 1674453 h 6101474"/>
                      <a:gd name="connsiteX61" fmla="*/ 34794 w 2479325"/>
                      <a:gd name="connsiteY61" fmla="*/ 1407753 h 6101474"/>
                      <a:gd name="connsiteX62" fmla="*/ 97658 w 2479325"/>
                      <a:gd name="connsiteY62" fmla="*/ 946743 h 6101474"/>
                      <a:gd name="connsiteX63" fmla="*/ 126233 w 2479325"/>
                      <a:gd name="connsiteY63" fmla="*/ 904833 h 6101474"/>
                      <a:gd name="connsiteX64" fmla="*/ 141472 w 2479325"/>
                      <a:gd name="connsiteY64" fmla="*/ 828633 h 6101474"/>
                      <a:gd name="connsiteX65" fmla="*/ 137662 w 2479325"/>
                      <a:gd name="connsiteY65" fmla="*/ 723858 h 6101474"/>
                      <a:gd name="connsiteX66" fmla="*/ 210052 w 2479325"/>
                      <a:gd name="connsiteY66" fmla="*/ 403818 h 6101474"/>
                      <a:gd name="connsiteX67" fmla="*/ 341496 w 2479325"/>
                      <a:gd name="connsiteY67"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63395 w 2479325"/>
                      <a:gd name="connsiteY46" fmla="*/ 5884503 h 6101474"/>
                      <a:gd name="connsiteX47" fmla="*/ 507235 w 2479325"/>
                      <a:gd name="connsiteY47" fmla="*/ 5535888 h 6101474"/>
                      <a:gd name="connsiteX48" fmla="*/ 495805 w 2479325"/>
                      <a:gd name="connsiteY48" fmla="*/ 5486358 h 6101474"/>
                      <a:gd name="connsiteX49" fmla="*/ 530095 w 2479325"/>
                      <a:gd name="connsiteY49" fmla="*/ 5457783 h 6101474"/>
                      <a:gd name="connsiteX50" fmla="*/ 516760 w 2479325"/>
                      <a:gd name="connsiteY50" fmla="*/ 5282523 h 6101474"/>
                      <a:gd name="connsiteX51" fmla="*/ 551050 w 2479325"/>
                      <a:gd name="connsiteY51" fmla="*/ 4853898 h 6101474"/>
                      <a:gd name="connsiteX52" fmla="*/ 554860 w 2479325"/>
                      <a:gd name="connsiteY52" fmla="*/ 4505283 h 6101474"/>
                      <a:gd name="connsiteX53" fmla="*/ 478660 w 2479325"/>
                      <a:gd name="connsiteY53" fmla="*/ 4048083 h 6101474"/>
                      <a:gd name="connsiteX54" fmla="*/ 425320 w 2479325"/>
                      <a:gd name="connsiteY54" fmla="*/ 3602313 h 6101474"/>
                      <a:gd name="connsiteX55" fmla="*/ 396745 w 2479325"/>
                      <a:gd name="connsiteY55" fmla="*/ 3267033 h 6101474"/>
                      <a:gd name="connsiteX56" fmla="*/ 429130 w 2479325"/>
                      <a:gd name="connsiteY56" fmla="*/ 3009858 h 6101474"/>
                      <a:gd name="connsiteX57" fmla="*/ 299590 w 2479325"/>
                      <a:gd name="connsiteY57" fmla="*/ 2966043 h 6101474"/>
                      <a:gd name="connsiteX58" fmla="*/ 349116 w 2479325"/>
                      <a:gd name="connsiteY58" fmla="*/ 2611715 h 6101474"/>
                      <a:gd name="connsiteX59" fmla="*/ 396745 w 2479325"/>
                      <a:gd name="connsiteY59" fmla="*/ 2177373 h 6101474"/>
                      <a:gd name="connsiteX60" fmla="*/ 82419 w 2479325"/>
                      <a:gd name="connsiteY60" fmla="*/ 1884003 h 6101474"/>
                      <a:gd name="connsiteX61" fmla="*/ 504 w 2479325"/>
                      <a:gd name="connsiteY61" fmla="*/ 1674453 h 6101474"/>
                      <a:gd name="connsiteX62" fmla="*/ 34794 w 2479325"/>
                      <a:gd name="connsiteY62" fmla="*/ 1407753 h 6101474"/>
                      <a:gd name="connsiteX63" fmla="*/ 97658 w 2479325"/>
                      <a:gd name="connsiteY63" fmla="*/ 946743 h 6101474"/>
                      <a:gd name="connsiteX64" fmla="*/ 126233 w 2479325"/>
                      <a:gd name="connsiteY64" fmla="*/ 904833 h 6101474"/>
                      <a:gd name="connsiteX65" fmla="*/ 141472 w 2479325"/>
                      <a:gd name="connsiteY65" fmla="*/ 828633 h 6101474"/>
                      <a:gd name="connsiteX66" fmla="*/ 137662 w 2479325"/>
                      <a:gd name="connsiteY66" fmla="*/ 723858 h 6101474"/>
                      <a:gd name="connsiteX67" fmla="*/ 210052 w 2479325"/>
                      <a:gd name="connsiteY67" fmla="*/ 403818 h 6101474"/>
                      <a:gd name="connsiteX68" fmla="*/ 341496 w 2479325"/>
                      <a:gd name="connsiteY68"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507235 w 2479325"/>
                      <a:gd name="connsiteY47" fmla="*/ 5535888 h 6101474"/>
                      <a:gd name="connsiteX48" fmla="*/ 495805 w 2479325"/>
                      <a:gd name="connsiteY48" fmla="*/ 5486358 h 6101474"/>
                      <a:gd name="connsiteX49" fmla="*/ 530095 w 2479325"/>
                      <a:gd name="connsiteY49" fmla="*/ 5457783 h 6101474"/>
                      <a:gd name="connsiteX50" fmla="*/ 516760 w 2479325"/>
                      <a:gd name="connsiteY50" fmla="*/ 5282523 h 6101474"/>
                      <a:gd name="connsiteX51" fmla="*/ 551050 w 2479325"/>
                      <a:gd name="connsiteY51" fmla="*/ 4853898 h 6101474"/>
                      <a:gd name="connsiteX52" fmla="*/ 554860 w 2479325"/>
                      <a:gd name="connsiteY52" fmla="*/ 4505283 h 6101474"/>
                      <a:gd name="connsiteX53" fmla="*/ 478660 w 2479325"/>
                      <a:gd name="connsiteY53" fmla="*/ 4048083 h 6101474"/>
                      <a:gd name="connsiteX54" fmla="*/ 425320 w 2479325"/>
                      <a:gd name="connsiteY54" fmla="*/ 3602313 h 6101474"/>
                      <a:gd name="connsiteX55" fmla="*/ 396745 w 2479325"/>
                      <a:gd name="connsiteY55" fmla="*/ 3267033 h 6101474"/>
                      <a:gd name="connsiteX56" fmla="*/ 429130 w 2479325"/>
                      <a:gd name="connsiteY56" fmla="*/ 3009858 h 6101474"/>
                      <a:gd name="connsiteX57" fmla="*/ 299590 w 2479325"/>
                      <a:gd name="connsiteY57" fmla="*/ 2966043 h 6101474"/>
                      <a:gd name="connsiteX58" fmla="*/ 349116 w 2479325"/>
                      <a:gd name="connsiteY58" fmla="*/ 2611715 h 6101474"/>
                      <a:gd name="connsiteX59" fmla="*/ 396745 w 2479325"/>
                      <a:gd name="connsiteY59" fmla="*/ 2177373 h 6101474"/>
                      <a:gd name="connsiteX60" fmla="*/ 82419 w 2479325"/>
                      <a:gd name="connsiteY60" fmla="*/ 1884003 h 6101474"/>
                      <a:gd name="connsiteX61" fmla="*/ 504 w 2479325"/>
                      <a:gd name="connsiteY61" fmla="*/ 1674453 h 6101474"/>
                      <a:gd name="connsiteX62" fmla="*/ 34794 w 2479325"/>
                      <a:gd name="connsiteY62" fmla="*/ 1407753 h 6101474"/>
                      <a:gd name="connsiteX63" fmla="*/ 97658 w 2479325"/>
                      <a:gd name="connsiteY63" fmla="*/ 946743 h 6101474"/>
                      <a:gd name="connsiteX64" fmla="*/ 126233 w 2479325"/>
                      <a:gd name="connsiteY64" fmla="*/ 904833 h 6101474"/>
                      <a:gd name="connsiteX65" fmla="*/ 141472 w 2479325"/>
                      <a:gd name="connsiteY65" fmla="*/ 828633 h 6101474"/>
                      <a:gd name="connsiteX66" fmla="*/ 137662 w 2479325"/>
                      <a:gd name="connsiteY66" fmla="*/ 723858 h 6101474"/>
                      <a:gd name="connsiteX67" fmla="*/ 210052 w 2479325"/>
                      <a:gd name="connsiteY67" fmla="*/ 403818 h 6101474"/>
                      <a:gd name="connsiteX68" fmla="*/ 341496 w 2479325"/>
                      <a:gd name="connsiteY68"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507235 w 2479325"/>
                      <a:gd name="connsiteY47" fmla="*/ 5535888 h 6101474"/>
                      <a:gd name="connsiteX48" fmla="*/ 495805 w 2479325"/>
                      <a:gd name="connsiteY48" fmla="*/ 5486358 h 6101474"/>
                      <a:gd name="connsiteX49" fmla="*/ 530095 w 2479325"/>
                      <a:gd name="connsiteY49" fmla="*/ 5457783 h 6101474"/>
                      <a:gd name="connsiteX50" fmla="*/ 516760 w 2479325"/>
                      <a:gd name="connsiteY50" fmla="*/ 5282523 h 6101474"/>
                      <a:gd name="connsiteX51" fmla="*/ 551050 w 2479325"/>
                      <a:gd name="connsiteY51" fmla="*/ 4853898 h 6101474"/>
                      <a:gd name="connsiteX52" fmla="*/ 554860 w 2479325"/>
                      <a:gd name="connsiteY52" fmla="*/ 4505283 h 6101474"/>
                      <a:gd name="connsiteX53" fmla="*/ 478660 w 2479325"/>
                      <a:gd name="connsiteY53" fmla="*/ 4048083 h 6101474"/>
                      <a:gd name="connsiteX54" fmla="*/ 425320 w 2479325"/>
                      <a:gd name="connsiteY54" fmla="*/ 3602313 h 6101474"/>
                      <a:gd name="connsiteX55" fmla="*/ 396745 w 2479325"/>
                      <a:gd name="connsiteY55" fmla="*/ 3267033 h 6101474"/>
                      <a:gd name="connsiteX56" fmla="*/ 429130 w 2479325"/>
                      <a:gd name="connsiteY56" fmla="*/ 3009858 h 6101474"/>
                      <a:gd name="connsiteX57" fmla="*/ 299590 w 2479325"/>
                      <a:gd name="connsiteY57" fmla="*/ 2966043 h 6101474"/>
                      <a:gd name="connsiteX58" fmla="*/ 349116 w 2479325"/>
                      <a:gd name="connsiteY58" fmla="*/ 2611715 h 6101474"/>
                      <a:gd name="connsiteX59" fmla="*/ 396745 w 2479325"/>
                      <a:gd name="connsiteY59" fmla="*/ 2177373 h 6101474"/>
                      <a:gd name="connsiteX60" fmla="*/ 82419 w 2479325"/>
                      <a:gd name="connsiteY60" fmla="*/ 1884003 h 6101474"/>
                      <a:gd name="connsiteX61" fmla="*/ 504 w 2479325"/>
                      <a:gd name="connsiteY61" fmla="*/ 1674453 h 6101474"/>
                      <a:gd name="connsiteX62" fmla="*/ 34794 w 2479325"/>
                      <a:gd name="connsiteY62" fmla="*/ 1407753 h 6101474"/>
                      <a:gd name="connsiteX63" fmla="*/ 97658 w 2479325"/>
                      <a:gd name="connsiteY63" fmla="*/ 946743 h 6101474"/>
                      <a:gd name="connsiteX64" fmla="*/ 126233 w 2479325"/>
                      <a:gd name="connsiteY64" fmla="*/ 904833 h 6101474"/>
                      <a:gd name="connsiteX65" fmla="*/ 141472 w 2479325"/>
                      <a:gd name="connsiteY65" fmla="*/ 828633 h 6101474"/>
                      <a:gd name="connsiteX66" fmla="*/ 137662 w 2479325"/>
                      <a:gd name="connsiteY66" fmla="*/ 723858 h 6101474"/>
                      <a:gd name="connsiteX67" fmla="*/ 210052 w 2479325"/>
                      <a:gd name="connsiteY67" fmla="*/ 403818 h 6101474"/>
                      <a:gd name="connsiteX68" fmla="*/ 341496 w 2479325"/>
                      <a:gd name="connsiteY68"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507235 w 2479325"/>
                      <a:gd name="connsiteY47" fmla="*/ 5535888 h 6101474"/>
                      <a:gd name="connsiteX48" fmla="*/ 495805 w 2479325"/>
                      <a:gd name="connsiteY48" fmla="*/ 5486358 h 6101474"/>
                      <a:gd name="connsiteX49" fmla="*/ 530095 w 2479325"/>
                      <a:gd name="connsiteY49" fmla="*/ 5457783 h 6101474"/>
                      <a:gd name="connsiteX50" fmla="*/ 516760 w 2479325"/>
                      <a:gd name="connsiteY50" fmla="*/ 5282523 h 6101474"/>
                      <a:gd name="connsiteX51" fmla="*/ 551050 w 2479325"/>
                      <a:gd name="connsiteY51" fmla="*/ 4853898 h 6101474"/>
                      <a:gd name="connsiteX52" fmla="*/ 554860 w 2479325"/>
                      <a:gd name="connsiteY52" fmla="*/ 4505283 h 6101474"/>
                      <a:gd name="connsiteX53" fmla="*/ 478660 w 2479325"/>
                      <a:gd name="connsiteY53" fmla="*/ 4048083 h 6101474"/>
                      <a:gd name="connsiteX54" fmla="*/ 425320 w 2479325"/>
                      <a:gd name="connsiteY54" fmla="*/ 3602313 h 6101474"/>
                      <a:gd name="connsiteX55" fmla="*/ 396745 w 2479325"/>
                      <a:gd name="connsiteY55" fmla="*/ 3267033 h 6101474"/>
                      <a:gd name="connsiteX56" fmla="*/ 429130 w 2479325"/>
                      <a:gd name="connsiteY56" fmla="*/ 3009858 h 6101474"/>
                      <a:gd name="connsiteX57" fmla="*/ 299590 w 2479325"/>
                      <a:gd name="connsiteY57" fmla="*/ 2966043 h 6101474"/>
                      <a:gd name="connsiteX58" fmla="*/ 349116 w 2479325"/>
                      <a:gd name="connsiteY58" fmla="*/ 2611715 h 6101474"/>
                      <a:gd name="connsiteX59" fmla="*/ 396745 w 2479325"/>
                      <a:gd name="connsiteY59" fmla="*/ 2177373 h 6101474"/>
                      <a:gd name="connsiteX60" fmla="*/ 82419 w 2479325"/>
                      <a:gd name="connsiteY60" fmla="*/ 1884003 h 6101474"/>
                      <a:gd name="connsiteX61" fmla="*/ 504 w 2479325"/>
                      <a:gd name="connsiteY61" fmla="*/ 1674453 h 6101474"/>
                      <a:gd name="connsiteX62" fmla="*/ 34794 w 2479325"/>
                      <a:gd name="connsiteY62" fmla="*/ 1407753 h 6101474"/>
                      <a:gd name="connsiteX63" fmla="*/ 97658 w 2479325"/>
                      <a:gd name="connsiteY63" fmla="*/ 946743 h 6101474"/>
                      <a:gd name="connsiteX64" fmla="*/ 126233 w 2479325"/>
                      <a:gd name="connsiteY64" fmla="*/ 904833 h 6101474"/>
                      <a:gd name="connsiteX65" fmla="*/ 141472 w 2479325"/>
                      <a:gd name="connsiteY65" fmla="*/ 828633 h 6101474"/>
                      <a:gd name="connsiteX66" fmla="*/ 137662 w 2479325"/>
                      <a:gd name="connsiteY66" fmla="*/ 723858 h 6101474"/>
                      <a:gd name="connsiteX67" fmla="*/ 210052 w 2479325"/>
                      <a:gd name="connsiteY67" fmla="*/ 403818 h 6101474"/>
                      <a:gd name="connsiteX68" fmla="*/ 341496 w 2479325"/>
                      <a:gd name="connsiteY68"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17828 h 6101474"/>
                      <a:gd name="connsiteX48" fmla="*/ 507235 w 2479325"/>
                      <a:gd name="connsiteY48" fmla="*/ 5535888 h 6101474"/>
                      <a:gd name="connsiteX49" fmla="*/ 495805 w 2479325"/>
                      <a:gd name="connsiteY49" fmla="*/ 5486358 h 6101474"/>
                      <a:gd name="connsiteX50" fmla="*/ 530095 w 2479325"/>
                      <a:gd name="connsiteY50" fmla="*/ 5457783 h 6101474"/>
                      <a:gd name="connsiteX51" fmla="*/ 516760 w 2479325"/>
                      <a:gd name="connsiteY51" fmla="*/ 5282523 h 6101474"/>
                      <a:gd name="connsiteX52" fmla="*/ 551050 w 2479325"/>
                      <a:gd name="connsiteY52" fmla="*/ 4853898 h 6101474"/>
                      <a:gd name="connsiteX53" fmla="*/ 554860 w 2479325"/>
                      <a:gd name="connsiteY53" fmla="*/ 4505283 h 6101474"/>
                      <a:gd name="connsiteX54" fmla="*/ 478660 w 2479325"/>
                      <a:gd name="connsiteY54" fmla="*/ 4048083 h 6101474"/>
                      <a:gd name="connsiteX55" fmla="*/ 425320 w 2479325"/>
                      <a:gd name="connsiteY55" fmla="*/ 3602313 h 6101474"/>
                      <a:gd name="connsiteX56" fmla="*/ 396745 w 2479325"/>
                      <a:gd name="connsiteY56" fmla="*/ 3267033 h 6101474"/>
                      <a:gd name="connsiteX57" fmla="*/ 429130 w 2479325"/>
                      <a:gd name="connsiteY57" fmla="*/ 3009858 h 6101474"/>
                      <a:gd name="connsiteX58" fmla="*/ 299590 w 2479325"/>
                      <a:gd name="connsiteY58" fmla="*/ 2966043 h 6101474"/>
                      <a:gd name="connsiteX59" fmla="*/ 349116 w 2479325"/>
                      <a:gd name="connsiteY59" fmla="*/ 2611715 h 6101474"/>
                      <a:gd name="connsiteX60" fmla="*/ 396745 w 2479325"/>
                      <a:gd name="connsiteY60" fmla="*/ 2177373 h 6101474"/>
                      <a:gd name="connsiteX61" fmla="*/ 82419 w 2479325"/>
                      <a:gd name="connsiteY61" fmla="*/ 1884003 h 6101474"/>
                      <a:gd name="connsiteX62" fmla="*/ 504 w 2479325"/>
                      <a:gd name="connsiteY62" fmla="*/ 1674453 h 6101474"/>
                      <a:gd name="connsiteX63" fmla="*/ 34794 w 2479325"/>
                      <a:gd name="connsiteY63" fmla="*/ 1407753 h 6101474"/>
                      <a:gd name="connsiteX64" fmla="*/ 97658 w 2479325"/>
                      <a:gd name="connsiteY64" fmla="*/ 946743 h 6101474"/>
                      <a:gd name="connsiteX65" fmla="*/ 126233 w 2479325"/>
                      <a:gd name="connsiteY65" fmla="*/ 904833 h 6101474"/>
                      <a:gd name="connsiteX66" fmla="*/ 141472 w 2479325"/>
                      <a:gd name="connsiteY66" fmla="*/ 828633 h 6101474"/>
                      <a:gd name="connsiteX67" fmla="*/ 137662 w 2479325"/>
                      <a:gd name="connsiteY67" fmla="*/ 723858 h 6101474"/>
                      <a:gd name="connsiteX68" fmla="*/ 210052 w 2479325"/>
                      <a:gd name="connsiteY68" fmla="*/ 403818 h 6101474"/>
                      <a:gd name="connsiteX69" fmla="*/ 341496 w 2479325"/>
                      <a:gd name="connsiteY69"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507235 w 2479325"/>
                      <a:gd name="connsiteY48" fmla="*/ 5535888 h 6101474"/>
                      <a:gd name="connsiteX49" fmla="*/ 495805 w 2479325"/>
                      <a:gd name="connsiteY49" fmla="*/ 5486358 h 6101474"/>
                      <a:gd name="connsiteX50" fmla="*/ 530095 w 2479325"/>
                      <a:gd name="connsiteY50" fmla="*/ 5457783 h 6101474"/>
                      <a:gd name="connsiteX51" fmla="*/ 516760 w 2479325"/>
                      <a:gd name="connsiteY51" fmla="*/ 5282523 h 6101474"/>
                      <a:gd name="connsiteX52" fmla="*/ 551050 w 2479325"/>
                      <a:gd name="connsiteY52" fmla="*/ 4853898 h 6101474"/>
                      <a:gd name="connsiteX53" fmla="*/ 554860 w 2479325"/>
                      <a:gd name="connsiteY53" fmla="*/ 4505283 h 6101474"/>
                      <a:gd name="connsiteX54" fmla="*/ 478660 w 2479325"/>
                      <a:gd name="connsiteY54" fmla="*/ 4048083 h 6101474"/>
                      <a:gd name="connsiteX55" fmla="*/ 425320 w 2479325"/>
                      <a:gd name="connsiteY55" fmla="*/ 3602313 h 6101474"/>
                      <a:gd name="connsiteX56" fmla="*/ 396745 w 2479325"/>
                      <a:gd name="connsiteY56" fmla="*/ 3267033 h 6101474"/>
                      <a:gd name="connsiteX57" fmla="*/ 429130 w 2479325"/>
                      <a:gd name="connsiteY57" fmla="*/ 3009858 h 6101474"/>
                      <a:gd name="connsiteX58" fmla="*/ 299590 w 2479325"/>
                      <a:gd name="connsiteY58" fmla="*/ 2966043 h 6101474"/>
                      <a:gd name="connsiteX59" fmla="*/ 349116 w 2479325"/>
                      <a:gd name="connsiteY59" fmla="*/ 2611715 h 6101474"/>
                      <a:gd name="connsiteX60" fmla="*/ 396745 w 2479325"/>
                      <a:gd name="connsiteY60" fmla="*/ 2177373 h 6101474"/>
                      <a:gd name="connsiteX61" fmla="*/ 82419 w 2479325"/>
                      <a:gd name="connsiteY61" fmla="*/ 1884003 h 6101474"/>
                      <a:gd name="connsiteX62" fmla="*/ 504 w 2479325"/>
                      <a:gd name="connsiteY62" fmla="*/ 1674453 h 6101474"/>
                      <a:gd name="connsiteX63" fmla="*/ 34794 w 2479325"/>
                      <a:gd name="connsiteY63" fmla="*/ 1407753 h 6101474"/>
                      <a:gd name="connsiteX64" fmla="*/ 97658 w 2479325"/>
                      <a:gd name="connsiteY64" fmla="*/ 946743 h 6101474"/>
                      <a:gd name="connsiteX65" fmla="*/ 126233 w 2479325"/>
                      <a:gd name="connsiteY65" fmla="*/ 904833 h 6101474"/>
                      <a:gd name="connsiteX66" fmla="*/ 141472 w 2479325"/>
                      <a:gd name="connsiteY66" fmla="*/ 828633 h 6101474"/>
                      <a:gd name="connsiteX67" fmla="*/ 137662 w 2479325"/>
                      <a:gd name="connsiteY67" fmla="*/ 723858 h 6101474"/>
                      <a:gd name="connsiteX68" fmla="*/ 210052 w 2479325"/>
                      <a:gd name="connsiteY68" fmla="*/ 403818 h 6101474"/>
                      <a:gd name="connsiteX69" fmla="*/ 341496 w 2479325"/>
                      <a:gd name="connsiteY69"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507235 w 2479325"/>
                      <a:gd name="connsiteY48" fmla="*/ 5535888 h 6101474"/>
                      <a:gd name="connsiteX49" fmla="*/ 495805 w 2479325"/>
                      <a:gd name="connsiteY49" fmla="*/ 5486358 h 6101474"/>
                      <a:gd name="connsiteX50" fmla="*/ 530095 w 2479325"/>
                      <a:gd name="connsiteY50" fmla="*/ 5457783 h 6101474"/>
                      <a:gd name="connsiteX51" fmla="*/ 516760 w 2479325"/>
                      <a:gd name="connsiteY51" fmla="*/ 5282523 h 6101474"/>
                      <a:gd name="connsiteX52" fmla="*/ 551050 w 2479325"/>
                      <a:gd name="connsiteY52" fmla="*/ 4853898 h 6101474"/>
                      <a:gd name="connsiteX53" fmla="*/ 554860 w 2479325"/>
                      <a:gd name="connsiteY53" fmla="*/ 4505283 h 6101474"/>
                      <a:gd name="connsiteX54" fmla="*/ 478660 w 2479325"/>
                      <a:gd name="connsiteY54" fmla="*/ 4048083 h 6101474"/>
                      <a:gd name="connsiteX55" fmla="*/ 425320 w 2479325"/>
                      <a:gd name="connsiteY55" fmla="*/ 3602313 h 6101474"/>
                      <a:gd name="connsiteX56" fmla="*/ 396745 w 2479325"/>
                      <a:gd name="connsiteY56" fmla="*/ 3267033 h 6101474"/>
                      <a:gd name="connsiteX57" fmla="*/ 429130 w 2479325"/>
                      <a:gd name="connsiteY57" fmla="*/ 3009858 h 6101474"/>
                      <a:gd name="connsiteX58" fmla="*/ 299590 w 2479325"/>
                      <a:gd name="connsiteY58" fmla="*/ 2966043 h 6101474"/>
                      <a:gd name="connsiteX59" fmla="*/ 349116 w 2479325"/>
                      <a:gd name="connsiteY59" fmla="*/ 2611715 h 6101474"/>
                      <a:gd name="connsiteX60" fmla="*/ 396745 w 2479325"/>
                      <a:gd name="connsiteY60" fmla="*/ 2177373 h 6101474"/>
                      <a:gd name="connsiteX61" fmla="*/ 82419 w 2479325"/>
                      <a:gd name="connsiteY61" fmla="*/ 1884003 h 6101474"/>
                      <a:gd name="connsiteX62" fmla="*/ 504 w 2479325"/>
                      <a:gd name="connsiteY62" fmla="*/ 1674453 h 6101474"/>
                      <a:gd name="connsiteX63" fmla="*/ 34794 w 2479325"/>
                      <a:gd name="connsiteY63" fmla="*/ 1407753 h 6101474"/>
                      <a:gd name="connsiteX64" fmla="*/ 97658 w 2479325"/>
                      <a:gd name="connsiteY64" fmla="*/ 946743 h 6101474"/>
                      <a:gd name="connsiteX65" fmla="*/ 126233 w 2479325"/>
                      <a:gd name="connsiteY65" fmla="*/ 904833 h 6101474"/>
                      <a:gd name="connsiteX66" fmla="*/ 141472 w 2479325"/>
                      <a:gd name="connsiteY66" fmla="*/ 828633 h 6101474"/>
                      <a:gd name="connsiteX67" fmla="*/ 137662 w 2479325"/>
                      <a:gd name="connsiteY67" fmla="*/ 723858 h 6101474"/>
                      <a:gd name="connsiteX68" fmla="*/ 210052 w 2479325"/>
                      <a:gd name="connsiteY68" fmla="*/ 403818 h 6101474"/>
                      <a:gd name="connsiteX69" fmla="*/ 341496 w 2479325"/>
                      <a:gd name="connsiteY69"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507235 w 2479325"/>
                      <a:gd name="connsiteY48" fmla="*/ 5535888 h 6101474"/>
                      <a:gd name="connsiteX49" fmla="*/ 495805 w 2479325"/>
                      <a:gd name="connsiteY49" fmla="*/ 5486358 h 6101474"/>
                      <a:gd name="connsiteX50" fmla="*/ 530095 w 2479325"/>
                      <a:gd name="connsiteY50" fmla="*/ 5457783 h 6101474"/>
                      <a:gd name="connsiteX51" fmla="*/ 516760 w 2479325"/>
                      <a:gd name="connsiteY51" fmla="*/ 5282523 h 6101474"/>
                      <a:gd name="connsiteX52" fmla="*/ 551050 w 2479325"/>
                      <a:gd name="connsiteY52" fmla="*/ 4853898 h 6101474"/>
                      <a:gd name="connsiteX53" fmla="*/ 554860 w 2479325"/>
                      <a:gd name="connsiteY53" fmla="*/ 4505283 h 6101474"/>
                      <a:gd name="connsiteX54" fmla="*/ 478660 w 2479325"/>
                      <a:gd name="connsiteY54" fmla="*/ 4048083 h 6101474"/>
                      <a:gd name="connsiteX55" fmla="*/ 425320 w 2479325"/>
                      <a:gd name="connsiteY55" fmla="*/ 3602313 h 6101474"/>
                      <a:gd name="connsiteX56" fmla="*/ 396745 w 2479325"/>
                      <a:gd name="connsiteY56" fmla="*/ 3267033 h 6101474"/>
                      <a:gd name="connsiteX57" fmla="*/ 429130 w 2479325"/>
                      <a:gd name="connsiteY57" fmla="*/ 3009858 h 6101474"/>
                      <a:gd name="connsiteX58" fmla="*/ 299590 w 2479325"/>
                      <a:gd name="connsiteY58" fmla="*/ 2966043 h 6101474"/>
                      <a:gd name="connsiteX59" fmla="*/ 349116 w 2479325"/>
                      <a:gd name="connsiteY59" fmla="*/ 2611715 h 6101474"/>
                      <a:gd name="connsiteX60" fmla="*/ 396745 w 2479325"/>
                      <a:gd name="connsiteY60" fmla="*/ 2177373 h 6101474"/>
                      <a:gd name="connsiteX61" fmla="*/ 82419 w 2479325"/>
                      <a:gd name="connsiteY61" fmla="*/ 1884003 h 6101474"/>
                      <a:gd name="connsiteX62" fmla="*/ 504 w 2479325"/>
                      <a:gd name="connsiteY62" fmla="*/ 1674453 h 6101474"/>
                      <a:gd name="connsiteX63" fmla="*/ 34794 w 2479325"/>
                      <a:gd name="connsiteY63" fmla="*/ 1407753 h 6101474"/>
                      <a:gd name="connsiteX64" fmla="*/ 97658 w 2479325"/>
                      <a:gd name="connsiteY64" fmla="*/ 946743 h 6101474"/>
                      <a:gd name="connsiteX65" fmla="*/ 126233 w 2479325"/>
                      <a:gd name="connsiteY65" fmla="*/ 904833 h 6101474"/>
                      <a:gd name="connsiteX66" fmla="*/ 141472 w 2479325"/>
                      <a:gd name="connsiteY66" fmla="*/ 828633 h 6101474"/>
                      <a:gd name="connsiteX67" fmla="*/ 137662 w 2479325"/>
                      <a:gd name="connsiteY67" fmla="*/ 723858 h 6101474"/>
                      <a:gd name="connsiteX68" fmla="*/ 210052 w 2479325"/>
                      <a:gd name="connsiteY68" fmla="*/ 403818 h 6101474"/>
                      <a:gd name="connsiteX69" fmla="*/ 341496 w 2479325"/>
                      <a:gd name="connsiteY69"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379600 w 2479325"/>
                      <a:gd name="connsiteY48" fmla="*/ 5770203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417700 w 2479325"/>
                      <a:gd name="connsiteY48" fmla="*/ 5844498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417700 w 2479325"/>
                      <a:gd name="connsiteY48" fmla="*/ 5844498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417700 w 2479325"/>
                      <a:gd name="connsiteY48" fmla="*/ 5844498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417700 w 2479325"/>
                      <a:gd name="connsiteY48" fmla="*/ 5844498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417700 w 2479325"/>
                      <a:gd name="connsiteY48" fmla="*/ 5844498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417700 w 2479325"/>
                      <a:gd name="connsiteY48" fmla="*/ 5844498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79325" h="6101474">
                        <a:moveTo>
                          <a:pt x="341496" y="300950"/>
                        </a:moveTo>
                        <a:cubicBezTo>
                          <a:pt x="567239" y="270787"/>
                          <a:pt x="673284" y="235226"/>
                          <a:pt x="764407" y="192363"/>
                        </a:cubicBezTo>
                        <a:cubicBezTo>
                          <a:pt x="836480" y="96160"/>
                          <a:pt x="917953" y="68542"/>
                          <a:pt x="972052" y="38058"/>
                        </a:cubicBezTo>
                        <a:cubicBezTo>
                          <a:pt x="931025" y="133300"/>
                          <a:pt x="933813" y="159963"/>
                          <a:pt x="957556" y="192340"/>
                        </a:cubicBezTo>
                        <a:cubicBezTo>
                          <a:pt x="942703" y="254578"/>
                          <a:pt x="832600" y="398730"/>
                          <a:pt x="962527" y="801963"/>
                        </a:cubicBezTo>
                        <a:cubicBezTo>
                          <a:pt x="1189962" y="1246343"/>
                          <a:pt x="1240233" y="1182087"/>
                          <a:pt x="1360988" y="1096877"/>
                        </a:cubicBezTo>
                        <a:cubicBezTo>
                          <a:pt x="1541941" y="910165"/>
                          <a:pt x="1591740" y="322139"/>
                          <a:pt x="1553866" y="204007"/>
                        </a:cubicBezTo>
                        <a:cubicBezTo>
                          <a:pt x="1492546" y="153508"/>
                          <a:pt x="1523205" y="127356"/>
                          <a:pt x="1532223" y="101205"/>
                        </a:cubicBezTo>
                        <a:cubicBezTo>
                          <a:pt x="1507874" y="57018"/>
                          <a:pt x="1486233" y="45297"/>
                          <a:pt x="1442947" y="9226"/>
                        </a:cubicBezTo>
                        <a:cubicBezTo>
                          <a:pt x="1481723" y="-42174"/>
                          <a:pt x="1655765" y="136376"/>
                          <a:pt x="1705363" y="171546"/>
                        </a:cubicBezTo>
                        <a:cubicBezTo>
                          <a:pt x="1785471" y="281713"/>
                          <a:pt x="2100942" y="326951"/>
                          <a:pt x="2181050" y="331610"/>
                        </a:cubicBezTo>
                        <a:cubicBezTo>
                          <a:pt x="2257852" y="324246"/>
                          <a:pt x="2334652" y="349345"/>
                          <a:pt x="2338410" y="488069"/>
                        </a:cubicBezTo>
                        <a:cubicBezTo>
                          <a:pt x="2349231" y="597183"/>
                          <a:pt x="2373579" y="725235"/>
                          <a:pt x="2370873" y="815412"/>
                        </a:cubicBezTo>
                        <a:cubicBezTo>
                          <a:pt x="2402436" y="838858"/>
                          <a:pt x="2466462" y="802787"/>
                          <a:pt x="2384400" y="910099"/>
                        </a:cubicBezTo>
                        <a:cubicBezTo>
                          <a:pt x="2388007" y="938956"/>
                          <a:pt x="2456542" y="965108"/>
                          <a:pt x="2387106" y="999376"/>
                        </a:cubicBezTo>
                        <a:cubicBezTo>
                          <a:pt x="2398829" y="1028233"/>
                          <a:pt x="2429489" y="1051677"/>
                          <a:pt x="2430391" y="1167105"/>
                        </a:cubicBezTo>
                        <a:cubicBezTo>
                          <a:pt x="2452935" y="1425012"/>
                          <a:pt x="2510649" y="1609876"/>
                          <a:pt x="2457444" y="1932712"/>
                        </a:cubicBezTo>
                        <a:cubicBezTo>
                          <a:pt x="2316616" y="2055954"/>
                          <a:pt x="2170379" y="2125091"/>
                          <a:pt x="2026846" y="2221280"/>
                        </a:cubicBezTo>
                        <a:lnTo>
                          <a:pt x="2078699" y="3012137"/>
                        </a:lnTo>
                        <a:cubicBezTo>
                          <a:pt x="2074190" y="3011235"/>
                          <a:pt x="2012870" y="3050914"/>
                          <a:pt x="1951549" y="3036485"/>
                        </a:cubicBezTo>
                        <a:cubicBezTo>
                          <a:pt x="1932612" y="3283571"/>
                          <a:pt x="1924496" y="3495488"/>
                          <a:pt x="1870389" y="3769627"/>
                        </a:cubicBezTo>
                        <a:cubicBezTo>
                          <a:pt x="1846943" y="3931948"/>
                          <a:pt x="1807264" y="4056392"/>
                          <a:pt x="1775702" y="4199775"/>
                        </a:cubicBezTo>
                        <a:cubicBezTo>
                          <a:pt x="1785622" y="4469406"/>
                          <a:pt x="1730615" y="4690341"/>
                          <a:pt x="1789230" y="5000551"/>
                        </a:cubicBezTo>
                        <a:cubicBezTo>
                          <a:pt x="1817185" y="5276493"/>
                          <a:pt x="1766684" y="5676881"/>
                          <a:pt x="1916379" y="5841906"/>
                        </a:cubicBezTo>
                        <a:cubicBezTo>
                          <a:pt x="1947040" y="5860843"/>
                          <a:pt x="1956057" y="5820264"/>
                          <a:pt x="1994834" y="5882486"/>
                        </a:cubicBezTo>
                        <a:cubicBezTo>
                          <a:pt x="2027298" y="5922164"/>
                          <a:pt x="2089522" y="5918558"/>
                          <a:pt x="2084112" y="6001521"/>
                        </a:cubicBezTo>
                        <a:cubicBezTo>
                          <a:pt x="2131455" y="6008735"/>
                          <a:pt x="2104401" y="6052921"/>
                          <a:pt x="2062468" y="6063743"/>
                        </a:cubicBezTo>
                        <a:cubicBezTo>
                          <a:pt x="2028651" y="6079975"/>
                          <a:pt x="1962370" y="6097559"/>
                          <a:pt x="1881210" y="6098912"/>
                        </a:cubicBezTo>
                        <a:cubicBezTo>
                          <a:pt x="1812675" y="6094402"/>
                          <a:pt x="1765783" y="6095304"/>
                          <a:pt x="1683722" y="6036689"/>
                        </a:cubicBezTo>
                        <a:cubicBezTo>
                          <a:pt x="1629616" y="5969957"/>
                          <a:pt x="1621499" y="5932984"/>
                          <a:pt x="1570097" y="5990698"/>
                        </a:cubicBezTo>
                        <a:cubicBezTo>
                          <a:pt x="1518696" y="5985287"/>
                          <a:pt x="1461885" y="5979878"/>
                          <a:pt x="1383431" y="5917655"/>
                        </a:cubicBezTo>
                        <a:lnTo>
                          <a:pt x="1372610" y="5758040"/>
                        </a:lnTo>
                        <a:cubicBezTo>
                          <a:pt x="1359083" y="5730085"/>
                          <a:pt x="1340146" y="5742710"/>
                          <a:pt x="1332030" y="5674175"/>
                        </a:cubicBezTo>
                        <a:cubicBezTo>
                          <a:pt x="1329324" y="5641711"/>
                          <a:pt x="1294154" y="5593015"/>
                          <a:pt x="1329323" y="5463160"/>
                        </a:cubicBezTo>
                        <a:cubicBezTo>
                          <a:pt x="1288744" y="5301742"/>
                          <a:pt x="1302271" y="5216073"/>
                          <a:pt x="1288745" y="5092530"/>
                        </a:cubicBezTo>
                        <a:cubicBezTo>
                          <a:pt x="1266201" y="4704767"/>
                          <a:pt x="1170612" y="4241254"/>
                          <a:pt x="1091256" y="3815616"/>
                        </a:cubicBezTo>
                        <a:cubicBezTo>
                          <a:pt x="1089452" y="4117711"/>
                          <a:pt x="1076828" y="4408985"/>
                          <a:pt x="1093961" y="4738133"/>
                        </a:cubicBezTo>
                        <a:cubicBezTo>
                          <a:pt x="1107301" y="4874511"/>
                          <a:pt x="1105400" y="4890875"/>
                          <a:pt x="1082545" y="5084403"/>
                        </a:cubicBezTo>
                        <a:lnTo>
                          <a:pt x="1073020" y="5410158"/>
                        </a:lnTo>
                        <a:cubicBezTo>
                          <a:pt x="1068575" y="5480643"/>
                          <a:pt x="1060320" y="5566368"/>
                          <a:pt x="1019680" y="5655903"/>
                        </a:cubicBezTo>
                        <a:cubicBezTo>
                          <a:pt x="1024760" y="5760043"/>
                          <a:pt x="1010790" y="5805128"/>
                          <a:pt x="1006345" y="5922603"/>
                        </a:cubicBezTo>
                        <a:cubicBezTo>
                          <a:pt x="976500" y="5958163"/>
                          <a:pt x="918080" y="5991818"/>
                          <a:pt x="808225" y="5983563"/>
                        </a:cubicBezTo>
                        <a:cubicBezTo>
                          <a:pt x="776475" y="5962608"/>
                          <a:pt x="767585" y="5953083"/>
                          <a:pt x="724405" y="5972133"/>
                        </a:cubicBezTo>
                        <a:cubicBezTo>
                          <a:pt x="681860" y="6002613"/>
                          <a:pt x="652650" y="6057858"/>
                          <a:pt x="596770" y="6063573"/>
                        </a:cubicBezTo>
                        <a:cubicBezTo>
                          <a:pt x="505965" y="6087703"/>
                          <a:pt x="439925" y="6144218"/>
                          <a:pt x="164335" y="6044523"/>
                        </a:cubicBezTo>
                        <a:cubicBezTo>
                          <a:pt x="159890" y="6019123"/>
                          <a:pt x="168780" y="5999438"/>
                          <a:pt x="196720" y="5991183"/>
                        </a:cubicBezTo>
                        <a:cubicBezTo>
                          <a:pt x="194180" y="5959433"/>
                          <a:pt x="214500" y="5927683"/>
                          <a:pt x="251965" y="5924508"/>
                        </a:cubicBezTo>
                        <a:cubicBezTo>
                          <a:pt x="260220" y="5910538"/>
                          <a:pt x="287525" y="5898473"/>
                          <a:pt x="316735" y="5888313"/>
                        </a:cubicBezTo>
                        <a:cubicBezTo>
                          <a:pt x="337055" y="5862278"/>
                          <a:pt x="355470" y="5838148"/>
                          <a:pt x="417700" y="5844498"/>
                        </a:cubicBezTo>
                        <a:cubicBezTo>
                          <a:pt x="548510" y="5709243"/>
                          <a:pt x="513585" y="5659713"/>
                          <a:pt x="507235" y="5535888"/>
                        </a:cubicBezTo>
                        <a:lnTo>
                          <a:pt x="495805" y="5486358"/>
                        </a:lnTo>
                        <a:lnTo>
                          <a:pt x="530095" y="5457783"/>
                        </a:lnTo>
                        <a:cubicBezTo>
                          <a:pt x="525650" y="5401268"/>
                          <a:pt x="511680" y="5327608"/>
                          <a:pt x="516760" y="5282523"/>
                        </a:cubicBezTo>
                        <a:cubicBezTo>
                          <a:pt x="505330" y="5112978"/>
                          <a:pt x="539620" y="4996773"/>
                          <a:pt x="551050" y="4853898"/>
                        </a:cubicBezTo>
                        <a:lnTo>
                          <a:pt x="554860" y="4505283"/>
                        </a:lnTo>
                        <a:cubicBezTo>
                          <a:pt x="535175" y="4352883"/>
                          <a:pt x="504060" y="4200483"/>
                          <a:pt x="478660" y="4048083"/>
                        </a:cubicBezTo>
                        <a:cubicBezTo>
                          <a:pt x="447545" y="3876633"/>
                          <a:pt x="443100" y="3750903"/>
                          <a:pt x="425320" y="3602313"/>
                        </a:cubicBezTo>
                        <a:cubicBezTo>
                          <a:pt x="415795" y="3490553"/>
                          <a:pt x="387220" y="3359743"/>
                          <a:pt x="396745" y="3267033"/>
                        </a:cubicBezTo>
                        <a:cubicBezTo>
                          <a:pt x="407540" y="3181308"/>
                          <a:pt x="414525" y="3074628"/>
                          <a:pt x="429130" y="3009858"/>
                        </a:cubicBezTo>
                        <a:lnTo>
                          <a:pt x="299590" y="2966043"/>
                        </a:lnTo>
                        <a:lnTo>
                          <a:pt x="349116" y="2611715"/>
                        </a:lnTo>
                        <a:lnTo>
                          <a:pt x="396745" y="2177373"/>
                        </a:lnTo>
                        <a:cubicBezTo>
                          <a:pt x="248155" y="2096728"/>
                          <a:pt x="152904" y="1987508"/>
                          <a:pt x="82419" y="1884003"/>
                        </a:cubicBezTo>
                        <a:cubicBezTo>
                          <a:pt x="-5846" y="1770338"/>
                          <a:pt x="-766" y="1734778"/>
                          <a:pt x="504" y="1674453"/>
                        </a:cubicBezTo>
                        <a:cubicBezTo>
                          <a:pt x="11934" y="1585553"/>
                          <a:pt x="13839" y="1492843"/>
                          <a:pt x="34794" y="1407753"/>
                        </a:cubicBezTo>
                        <a:cubicBezTo>
                          <a:pt x="40509" y="1236938"/>
                          <a:pt x="76703" y="1100413"/>
                          <a:pt x="97658" y="946743"/>
                        </a:cubicBezTo>
                        <a:cubicBezTo>
                          <a:pt x="107183" y="932773"/>
                          <a:pt x="118613" y="924518"/>
                          <a:pt x="126233" y="904833"/>
                        </a:cubicBezTo>
                        <a:cubicBezTo>
                          <a:pt x="58923" y="862288"/>
                          <a:pt x="142107" y="855938"/>
                          <a:pt x="141472" y="828633"/>
                        </a:cubicBezTo>
                        <a:cubicBezTo>
                          <a:pt x="107817" y="770848"/>
                          <a:pt x="129407" y="745448"/>
                          <a:pt x="137662" y="723858"/>
                        </a:cubicBezTo>
                        <a:lnTo>
                          <a:pt x="210052" y="403818"/>
                        </a:lnTo>
                        <a:cubicBezTo>
                          <a:pt x="225927" y="297139"/>
                          <a:pt x="298951" y="304759"/>
                          <a:pt x="341496" y="30095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Rectangle 6"/>
                  <p:cNvSpPr/>
                  <p:nvPr/>
                </p:nvSpPr>
                <p:spPr>
                  <a:xfrm>
                    <a:off x="7619771" y="445650"/>
                    <a:ext cx="356597" cy="84017"/>
                  </a:xfrm>
                  <a:custGeom>
                    <a:avLst/>
                    <a:gdLst>
                      <a:gd name="connsiteX0" fmla="*/ 0 w 457200"/>
                      <a:gd name="connsiteY0" fmla="*/ 0 h 152400"/>
                      <a:gd name="connsiteX1" fmla="*/ 457200 w 457200"/>
                      <a:gd name="connsiteY1" fmla="*/ 0 h 152400"/>
                      <a:gd name="connsiteX2" fmla="*/ 457200 w 457200"/>
                      <a:gd name="connsiteY2" fmla="*/ 152400 h 152400"/>
                      <a:gd name="connsiteX3" fmla="*/ 0 w 457200"/>
                      <a:gd name="connsiteY3" fmla="*/ 152400 h 152400"/>
                      <a:gd name="connsiteX4" fmla="*/ 0 w 457200"/>
                      <a:gd name="connsiteY4" fmla="*/ 0 h 152400"/>
                      <a:gd name="connsiteX0" fmla="*/ 0 w 457200"/>
                      <a:gd name="connsiteY0" fmla="*/ 0 h 152400"/>
                      <a:gd name="connsiteX1" fmla="*/ 350520 w 457200"/>
                      <a:gd name="connsiteY1" fmla="*/ 53340 h 152400"/>
                      <a:gd name="connsiteX2" fmla="*/ 457200 w 457200"/>
                      <a:gd name="connsiteY2" fmla="*/ 152400 h 152400"/>
                      <a:gd name="connsiteX3" fmla="*/ 0 w 457200"/>
                      <a:gd name="connsiteY3" fmla="*/ 152400 h 152400"/>
                      <a:gd name="connsiteX4" fmla="*/ 0 w 457200"/>
                      <a:gd name="connsiteY4" fmla="*/ 0 h 152400"/>
                      <a:gd name="connsiteX0" fmla="*/ 7620 w 457200"/>
                      <a:gd name="connsiteY0" fmla="*/ 0 h 99060"/>
                      <a:gd name="connsiteX1" fmla="*/ 350520 w 457200"/>
                      <a:gd name="connsiteY1" fmla="*/ 0 h 99060"/>
                      <a:gd name="connsiteX2" fmla="*/ 457200 w 457200"/>
                      <a:gd name="connsiteY2" fmla="*/ 99060 h 99060"/>
                      <a:gd name="connsiteX3" fmla="*/ 0 w 457200"/>
                      <a:gd name="connsiteY3" fmla="*/ 99060 h 99060"/>
                      <a:gd name="connsiteX4" fmla="*/ 7620 w 457200"/>
                      <a:gd name="connsiteY4" fmla="*/ 0 h 99060"/>
                      <a:gd name="connsiteX0" fmla="*/ 7620 w 457200"/>
                      <a:gd name="connsiteY0" fmla="*/ 52493 h 151553"/>
                      <a:gd name="connsiteX1" fmla="*/ 350520 w 457200"/>
                      <a:gd name="connsiteY1" fmla="*/ 52493 h 151553"/>
                      <a:gd name="connsiteX2" fmla="*/ 457200 w 457200"/>
                      <a:gd name="connsiteY2" fmla="*/ 151553 h 151553"/>
                      <a:gd name="connsiteX3" fmla="*/ 0 w 457200"/>
                      <a:gd name="connsiteY3" fmla="*/ 151553 h 151553"/>
                      <a:gd name="connsiteX4" fmla="*/ 7620 w 457200"/>
                      <a:gd name="connsiteY4" fmla="*/ 52493 h 151553"/>
                      <a:gd name="connsiteX0" fmla="*/ 7620 w 457200"/>
                      <a:gd name="connsiteY0" fmla="*/ 65308 h 164368"/>
                      <a:gd name="connsiteX1" fmla="*/ 350520 w 457200"/>
                      <a:gd name="connsiteY1" fmla="*/ 65308 h 164368"/>
                      <a:gd name="connsiteX2" fmla="*/ 457200 w 457200"/>
                      <a:gd name="connsiteY2" fmla="*/ 164368 h 164368"/>
                      <a:gd name="connsiteX3" fmla="*/ 0 w 457200"/>
                      <a:gd name="connsiteY3" fmla="*/ 164368 h 164368"/>
                      <a:gd name="connsiteX4" fmla="*/ 7620 w 457200"/>
                      <a:gd name="connsiteY4" fmla="*/ 65308 h 164368"/>
                      <a:gd name="connsiteX0" fmla="*/ 1905 w 457200"/>
                      <a:gd name="connsiteY0" fmla="*/ 64621 h 165586"/>
                      <a:gd name="connsiteX1" fmla="*/ 350520 w 457200"/>
                      <a:gd name="connsiteY1" fmla="*/ 66526 h 165586"/>
                      <a:gd name="connsiteX2" fmla="*/ 457200 w 457200"/>
                      <a:gd name="connsiteY2" fmla="*/ 165586 h 165586"/>
                      <a:gd name="connsiteX3" fmla="*/ 0 w 457200"/>
                      <a:gd name="connsiteY3" fmla="*/ 165586 h 165586"/>
                      <a:gd name="connsiteX4" fmla="*/ 1905 w 457200"/>
                      <a:gd name="connsiteY4" fmla="*/ 64621 h 165586"/>
                      <a:gd name="connsiteX0" fmla="*/ 1905 w 457200"/>
                      <a:gd name="connsiteY0" fmla="*/ 62983 h 163948"/>
                      <a:gd name="connsiteX1" fmla="*/ 350520 w 457200"/>
                      <a:gd name="connsiteY1" fmla="*/ 64888 h 163948"/>
                      <a:gd name="connsiteX2" fmla="*/ 457200 w 457200"/>
                      <a:gd name="connsiteY2" fmla="*/ 163948 h 163948"/>
                      <a:gd name="connsiteX3" fmla="*/ 0 w 457200"/>
                      <a:gd name="connsiteY3" fmla="*/ 163948 h 163948"/>
                      <a:gd name="connsiteX4" fmla="*/ 1905 w 457200"/>
                      <a:gd name="connsiteY4" fmla="*/ 62983 h 163948"/>
                      <a:gd name="connsiteX0" fmla="*/ 1905 w 350520"/>
                      <a:gd name="connsiteY0" fmla="*/ 62983 h 163948"/>
                      <a:gd name="connsiteX1" fmla="*/ 350520 w 350520"/>
                      <a:gd name="connsiteY1" fmla="*/ 64888 h 163948"/>
                      <a:gd name="connsiteX2" fmla="*/ 293370 w 350520"/>
                      <a:gd name="connsiteY2" fmla="*/ 59173 h 163948"/>
                      <a:gd name="connsiteX3" fmla="*/ 0 w 350520"/>
                      <a:gd name="connsiteY3" fmla="*/ 163948 h 163948"/>
                      <a:gd name="connsiteX4" fmla="*/ 1905 w 350520"/>
                      <a:gd name="connsiteY4" fmla="*/ 62983 h 163948"/>
                      <a:gd name="connsiteX0" fmla="*/ 1905 w 350520"/>
                      <a:gd name="connsiteY0" fmla="*/ 62983 h 163948"/>
                      <a:gd name="connsiteX1" fmla="*/ 350520 w 350520"/>
                      <a:gd name="connsiteY1" fmla="*/ 64888 h 163948"/>
                      <a:gd name="connsiteX2" fmla="*/ 293370 w 350520"/>
                      <a:gd name="connsiteY2" fmla="*/ 59173 h 163948"/>
                      <a:gd name="connsiteX3" fmla="*/ 0 w 350520"/>
                      <a:gd name="connsiteY3" fmla="*/ 163948 h 163948"/>
                      <a:gd name="connsiteX4" fmla="*/ 1905 w 350520"/>
                      <a:gd name="connsiteY4" fmla="*/ 62983 h 163948"/>
                      <a:gd name="connsiteX0" fmla="*/ 1905 w 356368"/>
                      <a:gd name="connsiteY0" fmla="*/ 62983 h 163948"/>
                      <a:gd name="connsiteX1" fmla="*/ 350520 w 356368"/>
                      <a:gd name="connsiteY1" fmla="*/ 64888 h 163948"/>
                      <a:gd name="connsiteX2" fmla="*/ 293370 w 356368"/>
                      <a:gd name="connsiteY2" fmla="*/ 59173 h 163948"/>
                      <a:gd name="connsiteX3" fmla="*/ 0 w 356368"/>
                      <a:gd name="connsiteY3" fmla="*/ 163948 h 163948"/>
                      <a:gd name="connsiteX4" fmla="*/ 1905 w 356368"/>
                      <a:gd name="connsiteY4" fmla="*/ 62983 h 163948"/>
                      <a:gd name="connsiteX0" fmla="*/ 0 w 354463"/>
                      <a:gd name="connsiteY0" fmla="*/ 62983 h 84017"/>
                      <a:gd name="connsiteX1" fmla="*/ 348615 w 354463"/>
                      <a:gd name="connsiteY1" fmla="*/ 64888 h 84017"/>
                      <a:gd name="connsiteX2" fmla="*/ 291465 w 354463"/>
                      <a:gd name="connsiteY2" fmla="*/ 59173 h 84017"/>
                      <a:gd name="connsiteX3" fmla="*/ 45720 w 354463"/>
                      <a:gd name="connsiteY3" fmla="*/ 62983 h 84017"/>
                      <a:gd name="connsiteX4" fmla="*/ 0 w 354463"/>
                      <a:gd name="connsiteY4" fmla="*/ 62983 h 84017"/>
                      <a:gd name="connsiteX0" fmla="*/ 0 w 354463"/>
                      <a:gd name="connsiteY0" fmla="*/ 62983 h 84017"/>
                      <a:gd name="connsiteX1" fmla="*/ 348615 w 354463"/>
                      <a:gd name="connsiteY1" fmla="*/ 64888 h 84017"/>
                      <a:gd name="connsiteX2" fmla="*/ 291465 w 354463"/>
                      <a:gd name="connsiteY2" fmla="*/ 59173 h 84017"/>
                      <a:gd name="connsiteX3" fmla="*/ 45720 w 354463"/>
                      <a:gd name="connsiteY3" fmla="*/ 62983 h 84017"/>
                      <a:gd name="connsiteX4" fmla="*/ 0 w 354463"/>
                      <a:gd name="connsiteY4" fmla="*/ 62983 h 84017"/>
                      <a:gd name="connsiteX0" fmla="*/ 0 w 354463"/>
                      <a:gd name="connsiteY0" fmla="*/ 62983 h 84017"/>
                      <a:gd name="connsiteX1" fmla="*/ 348615 w 354463"/>
                      <a:gd name="connsiteY1" fmla="*/ 64888 h 84017"/>
                      <a:gd name="connsiteX2" fmla="*/ 291465 w 354463"/>
                      <a:gd name="connsiteY2" fmla="*/ 59173 h 84017"/>
                      <a:gd name="connsiteX3" fmla="*/ 45720 w 354463"/>
                      <a:gd name="connsiteY3" fmla="*/ 62983 h 84017"/>
                      <a:gd name="connsiteX4" fmla="*/ 0 w 354463"/>
                      <a:gd name="connsiteY4" fmla="*/ 62983 h 84017"/>
                      <a:gd name="connsiteX0" fmla="*/ 0 w 354463"/>
                      <a:gd name="connsiteY0" fmla="*/ 62983 h 84017"/>
                      <a:gd name="connsiteX1" fmla="*/ 348615 w 354463"/>
                      <a:gd name="connsiteY1" fmla="*/ 64888 h 84017"/>
                      <a:gd name="connsiteX2" fmla="*/ 291465 w 354463"/>
                      <a:gd name="connsiteY2" fmla="*/ 59173 h 84017"/>
                      <a:gd name="connsiteX3" fmla="*/ 45720 w 354463"/>
                      <a:gd name="connsiteY3" fmla="*/ 62983 h 84017"/>
                      <a:gd name="connsiteX4" fmla="*/ 0 w 354463"/>
                      <a:gd name="connsiteY4" fmla="*/ 62983 h 84017"/>
                      <a:gd name="connsiteX0" fmla="*/ 0 w 354463"/>
                      <a:gd name="connsiteY0" fmla="*/ 62983 h 84017"/>
                      <a:gd name="connsiteX1" fmla="*/ 348615 w 354463"/>
                      <a:gd name="connsiteY1" fmla="*/ 64888 h 84017"/>
                      <a:gd name="connsiteX2" fmla="*/ 291465 w 354463"/>
                      <a:gd name="connsiteY2" fmla="*/ 59173 h 84017"/>
                      <a:gd name="connsiteX3" fmla="*/ 45720 w 354463"/>
                      <a:gd name="connsiteY3" fmla="*/ 62983 h 84017"/>
                      <a:gd name="connsiteX4" fmla="*/ 0 w 354463"/>
                      <a:gd name="connsiteY4" fmla="*/ 62983 h 84017"/>
                      <a:gd name="connsiteX0" fmla="*/ 0 w 354463"/>
                      <a:gd name="connsiteY0" fmla="*/ 62983 h 84017"/>
                      <a:gd name="connsiteX1" fmla="*/ 348615 w 354463"/>
                      <a:gd name="connsiteY1" fmla="*/ 64888 h 84017"/>
                      <a:gd name="connsiteX2" fmla="*/ 291465 w 354463"/>
                      <a:gd name="connsiteY2" fmla="*/ 59173 h 84017"/>
                      <a:gd name="connsiteX3" fmla="*/ 45720 w 354463"/>
                      <a:gd name="connsiteY3" fmla="*/ 62983 h 84017"/>
                      <a:gd name="connsiteX4" fmla="*/ 0 w 354463"/>
                      <a:gd name="connsiteY4" fmla="*/ 62983 h 84017"/>
                      <a:gd name="connsiteX0" fmla="*/ 2134 w 356597"/>
                      <a:gd name="connsiteY0" fmla="*/ 62983 h 84017"/>
                      <a:gd name="connsiteX1" fmla="*/ 350749 w 356597"/>
                      <a:gd name="connsiteY1" fmla="*/ 64888 h 84017"/>
                      <a:gd name="connsiteX2" fmla="*/ 293599 w 356597"/>
                      <a:gd name="connsiteY2" fmla="*/ 59173 h 84017"/>
                      <a:gd name="connsiteX3" fmla="*/ 47854 w 356597"/>
                      <a:gd name="connsiteY3" fmla="*/ 62983 h 84017"/>
                      <a:gd name="connsiteX4" fmla="*/ 2134 w 356597"/>
                      <a:gd name="connsiteY4" fmla="*/ 62983 h 8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597" h="84017">
                        <a:moveTo>
                          <a:pt x="2134" y="62983"/>
                        </a:moveTo>
                        <a:cubicBezTo>
                          <a:pt x="135484" y="-51317"/>
                          <a:pt x="297409" y="15358"/>
                          <a:pt x="350749" y="64888"/>
                        </a:cubicBezTo>
                        <a:cubicBezTo>
                          <a:pt x="364084" y="78223"/>
                          <a:pt x="358369" y="102988"/>
                          <a:pt x="293599" y="59173"/>
                        </a:cubicBezTo>
                        <a:cubicBezTo>
                          <a:pt x="249784" y="39488"/>
                          <a:pt x="156439" y="6468"/>
                          <a:pt x="47854" y="62983"/>
                        </a:cubicBezTo>
                        <a:cubicBezTo>
                          <a:pt x="-11201" y="95368"/>
                          <a:pt x="229" y="64888"/>
                          <a:pt x="2134" y="62983"/>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Rectangle 11"/>
                  <p:cNvSpPr/>
                  <p:nvPr/>
                </p:nvSpPr>
                <p:spPr>
                  <a:xfrm>
                    <a:off x="7439676" y="537811"/>
                    <a:ext cx="671624" cy="1165833"/>
                  </a:xfrm>
                  <a:custGeom>
                    <a:avLst/>
                    <a:gdLst>
                      <a:gd name="connsiteX0" fmla="*/ 0 w 685800"/>
                      <a:gd name="connsiteY0" fmla="*/ 0 h 758593"/>
                      <a:gd name="connsiteX1" fmla="*/ 685800 w 685800"/>
                      <a:gd name="connsiteY1" fmla="*/ 0 h 758593"/>
                      <a:gd name="connsiteX2" fmla="*/ 685800 w 685800"/>
                      <a:gd name="connsiteY2" fmla="*/ 758593 h 758593"/>
                      <a:gd name="connsiteX3" fmla="*/ 0 w 685800"/>
                      <a:gd name="connsiteY3" fmla="*/ 758593 h 758593"/>
                      <a:gd name="connsiteX4" fmla="*/ 0 w 685800"/>
                      <a:gd name="connsiteY4" fmla="*/ 0 h 758593"/>
                      <a:gd name="connsiteX0" fmla="*/ 0 w 685800"/>
                      <a:gd name="connsiteY0" fmla="*/ 47625 h 806218"/>
                      <a:gd name="connsiteX1" fmla="*/ 546735 w 685800"/>
                      <a:gd name="connsiteY1" fmla="*/ 0 h 806218"/>
                      <a:gd name="connsiteX2" fmla="*/ 685800 w 685800"/>
                      <a:gd name="connsiteY2" fmla="*/ 806218 h 806218"/>
                      <a:gd name="connsiteX3" fmla="*/ 0 w 685800"/>
                      <a:gd name="connsiteY3" fmla="*/ 806218 h 806218"/>
                      <a:gd name="connsiteX4" fmla="*/ 0 w 685800"/>
                      <a:gd name="connsiteY4" fmla="*/ 47625 h 806218"/>
                      <a:gd name="connsiteX0" fmla="*/ 0 w 685800"/>
                      <a:gd name="connsiteY0" fmla="*/ 47625 h 806218"/>
                      <a:gd name="connsiteX1" fmla="*/ 546735 w 685800"/>
                      <a:gd name="connsiteY1" fmla="*/ 0 h 806218"/>
                      <a:gd name="connsiteX2" fmla="*/ 594360 w 685800"/>
                      <a:gd name="connsiteY2" fmla="*/ 289963 h 806218"/>
                      <a:gd name="connsiteX3" fmla="*/ 685800 w 685800"/>
                      <a:gd name="connsiteY3" fmla="*/ 806218 h 806218"/>
                      <a:gd name="connsiteX4" fmla="*/ 0 w 685800"/>
                      <a:gd name="connsiteY4" fmla="*/ 806218 h 806218"/>
                      <a:gd name="connsiteX5" fmla="*/ 0 w 685800"/>
                      <a:gd name="connsiteY5" fmla="*/ 47625 h 806218"/>
                      <a:gd name="connsiteX0" fmla="*/ 0 w 685800"/>
                      <a:gd name="connsiteY0" fmla="*/ 47625 h 806218"/>
                      <a:gd name="connsiteX1" fmla="*/ 546735 w 685800"/>
                      <a:gd name="connsiteY1" fmla="*/ 0 h 806218"/>
                      <a:gd name="connsiteX2" fmla="*/ 609600 w 685800"/>
                      <a:gd name="connsiteY2" fmla="*/ 70888 h 806218"/>
                      <a:gd name="connsiteX3" fmla="*/ 685800 w 685800"/>
                      <a:gd name="connsiteY3" fmla="*/ 806218 h 806218"/>
                      <a:gd name="connsiteX4" fmla="*/ 0 w 685800"/>
                      <a:gd name="connsiteY4" fmla="*/ 806218 h 806218"/>
                      <a:gd name="connsiteX5" fmla="*/ 0 w 685800"/>
                      <a:gd name="connsiteY5" fmla="*/ 47625 h 806218"/>
                      <a:gd name="connsiteX0" fmla="*/ 0 w 685800"/>
                      <a:gd name="connsiteY0" fmla="*/ 47625 h 806218"/>
                      <a:gd name="connsiteX1" fmla="*/ 546735 w 685800"/>
                      <a:gd name="connsiteY1" fmla="*/ 0 h 806218"/>
                      <a:gd name="connsiteX2" fmla="*/ 609600 w 685800"/>
                      <a:gd name="connsiteY2" fmla="*/ 70888 h 806218"/>
                      <a:gd name="connsiteX3" fmla="*/ 636270 w 685800"/>
                      <a:gd name="connsiteY3" fmla="*/ 339493 h 806218"/>
                      <a:gd name="connsiteX4" fmla="*/ 685800 w 685800"/>
                      <a:gd name="connsiteY4" fmla="*/ 806218 h 806218"/>
                      <a:gd name="connsiteX5" fmla="*/ 0 w 685800"/>
                      <a:gd name="connsiteY5" fmla="*/ 806218 h 806218"/>
                      <a:gd name="connsiteX6" fmla="*/ 0 w 685800"/>
                      <a:gd name="connsiteY6" fmla="*/ 47625 h 806218"/>
                      <a:gd name="connsiteX0" fmla="*/ 0 w 685800"/>
                      <a:gd name="connsiteY0" fmla="*/ 47625 h 806218"/>
                      <a:gd name="connsiteX1" fmla="*/ 546735 w 685800"/>
                      <a:gd name="connsiteY1" fmla="*/ 0 h 806218"/>
                      <a:gd name="connsiteX2" fmla="*/ 609600 w 685800"/>
                      <a:gd name="connsiteY2" fmla="*/ 70888 h 806218"/>
                      <a:gd name="connsiteX3" fmla="*/ 634365 w 685800"/>
                      <a:gd name="connsiteY3" fmla="*/ 183283 h 806218"/>
                      <a:gd name="connsiteX4" fmla="*/ 685800 w 685800"/>
                      <a:gd name="connsiteY4" fmla="*/ 806218 h 806218"/>
                      <a:gd name="connsiteX5" fmla="*/ 0 w 685800"/>
                      <a:gd name="connsiteY5" fmla="*/ 806218 h 806218"/>
                      <a:gd name="connsiteX6" fmla="*/ 0 w 685800"/>
                      <a:gd name="connsiteY6" fmla="*/ 47625 h 806218"/>
                      <a:gd name="connsiteX0" fmla="*/ 0 w 685800"/>
                      <a:gd name="connsiteY0" fmla="*/ 47625 h 806218"/>
                      <a:gd name="connsiteX1" fmla="*/ 546735 w 685800"/>
                      <a:gd name="connsiteY1" fmla="*/ 0 h 806218"/>
                      <a:gd name="connsiteX2" fmla="*/ 609600 w 685800"/>
                      <a:gd name="connsiteY2" fmla="*/ 70888 h 806218"/>
                      <a:gd name="connsiteX3" fmla="*/ 634365 w 685800"/>
                      <a:gd name="connsiteY3" fmla="*/ 183283 h 806218"/>
                      <a:gd name="connsiteX4" fmla="*/ 685800 w 685800"/>
                      <a:gd name="connsiteY4" fmla="*/ 806218 h 806218"/>
                      <a:gd name="connsiteX5" fmla="*/ 0 w 685800"/>
                      <a:gd name="connsiteY5" fmla="*/ 806218 h 806218"/>
                      <a:gd name="connsiteX6" fmla="*/ 0 w 685800"/>
                      <a:gd name="connsiteY6" fmla="*/ 47625 h 806218"/>
                      <a:gd name="connsiteX0" fmla="*/ 0 w 685800"/>
                      <a:gd name="connsiteY0" fmla="*/ 47625 h 806218"/>
                      <a:gd name="connsiteX1" fmla="*/ 546735 w 685800"/>
                      <a:gd name="connsiteY1" fmla="*/ 0 h 806218"/>
                      <a:gd name="connsiteX2" fmla="*/ 609600 w 685800"/>
                      <a:gd name="connsiteY2" fmla="*/ 70888 h 806218"/>
                      <a:gd name="connsiteX3" fmla="*/ 634365 w 685800"/>
                      <a:gd name="connsiteY3" fmla="*/ 183283 h 806218"/>
                      <a:gd name="connsiteX4" fmla="*/ 685800 w 685800"/>
                      <a:gd name="connsiteY4" fmla="*/ 806218 h 806218"/>
                      <a:gd name="connsiteX5" fmla="*/ 0 w 685800"/>
                      <a:gd name="connsiteY5" fmla="*/ 806218 h 806218"/>
                      <a:gd name="connsiteX6" fmla="*/ 0 w 685800"/>
                      <a:gd name="connsiteY6" fmla="*/ 47625 h 806218"/>
                      <a:gd name="connsiteX0" fmla="*/ 0 w 685800"/>
                      <a:gd name="connsiteY0" fmla="*/ 47625 h 806218"/>
                      <a:gd name="connsiteX1" fmla="*/ 546735 w 685800"/>
                      <a:gd name="connsiteY1" fmla="*/ 0 h 806218"/>
                      <a:gd name="connsiteX2" fmla="*/ 609600 w 685800"/>
                      <a:gd name="connsiteY2" fmla="*/ 70888 h 806218"/>
                      <a:gd name="connsiteX3" fmla="*/ 634365 w 685800"/>
                      <a:gd name="connsiteY3" fmla="*/ 183283 h 806218"/>
                      <a:gd name="connsiteX4" fmla="*/ 685800 w 685800"/>
                      <a:gd name="connsiteY4" fmla="*/ 806218 h 806218"/>
                      <a:gd name="connsiteX5" fmla="*/ 0 w 685800"/>
                      <a:gd name="connsiteY5" fmla="*/ 806218 h 806218"/>
                      <a:gd name="connsiteX6" fmla="*/ 0 w 685800"/>
                      <a:gd name="connsiteY6" fmla="*/ 47625 h 806218"/>
                      <a:gd name="connsiteX0" fmla="*/ 0 w 685800"/>
                      <a:gd name="connsiteY0" fmla="*/ 47625 h 806218"/>
                      <a:gd name="connsiteX1" fmla="*/ 546735 w 685800"/>
                      <a:gd name="connsiteY1" fmla="*/ 0 h 806218"/>
                      <a:gd name="connsiteX2" fmla="*/ 609600 w 685800"/>
                      <a:gd name="connsiteY2" fmla="*/ 70888 h 806218"/>
                      <a:gd name="connsiteX3" fmla="*/ 634365 w 685800"/>
                      <a:gd name="connsiteY3" fmla="*/ 183283 h 806218"/>
                      <a:gd name="connsiteX4" fmla="*/ 685800 w 685800"/>
                      <a:gd name="connsiteY4" fmla="*/ 806218 h 806218"/>
                      <a:gd name="connsiteX5" fmla="*/ 0 w 685800"/>
                      <a:gd name="connsiteY5" fmla="*/ 806218 h 806218"/>
                      <a:gd name="connsiteX6" fmla="*/ 0 w 685800"/>
                      <a:gd name="connsiteY6" fmla="*/ 47625 h 806218"/>
                      <a:gd name="connsiteX0" fmla="*/ 0 w 634365"/>
                      <a:gd name="connsiteY0" fmla="*/ 47625 h 935758"/>
                      <a:gd name="connsiteX1" fmla="*/ 546735 w 634365"/>
                      <a:gd name="connsiteY1" fmla="*/ 0 h 935758"/>
                      <a:gd name="connsiteX2" fmla="*/ 609600 w 634365"/>
                      <a:gd name="connsiteY2" fmla="*/ 70888 h 935758"/>
                      <a:gd name="connsiteX3" fmla="*/ 634365 w 634365"/>
                      <a:gd name="connsiteY3" fmla="*/ 183283 h 935758"/>
                      <a:gd name="connsiteX4" fmla="*/ 480060 w 634365"/>
                      <a:gd name="connsiteY4" fmla="*/ 935758 h 935758"/>
                      <a:gd name="connsiteX5" fmla="*/ 0 w 634365"/>
                      <a:gd name="connsiteY5" fmla="*/ 806218 h 935758"/>
                      <a:gd name="connsiteX6" fmla="*/ 0 w 634365"/>
                      <a:gd name="connsiteY6" fmla="*/ 47625 h 935758"/>
                      <a:gd name="connsiteX0" fmla="*/ 0 w 634365"/>
                      <a:gd name="connsiteY0" fmla="*/ 47625 h 1048153"/>
                      <a:gd name="connsiteX1" fmla="*/ 546735 w 634365"/>
                      <a:gd name="connsiteY1" fmla="*/ 0 h 1048153"/>
                      <a:gd name="connsiteX2" fmla="*/ 609600 w 634365"/>
                      <a:gd name="connsiteY2" fmla="*/ 70888 h 1048153"/>
                      <a:gd name="connsiteX3" fmla="*/ 634365 w 634365"/>
                      <a:gd name="connsiteY3" fmla="*/ 183283 h 1048153"/>
                      <a:gd name="connsiteX4" fmla="*/ 447675 w 634365"/>
                      <a:gd name="connsiteY4" fmla="*/ 1048153 h 1048153"/>
                      <a:gd name="connsiteX5" fmla="*/ 0 w 634365"/>
                      <a:gd name="connsiteY5" fmla="*/ 806218 h 1048153"/>
                      <a:gd name="connsiteX6" fmla="*/ 0 w 634365"/>
                      <a:gd name="connsiteY6" fmla="*/ 47625 h 1048153"/>
                      <a:gd name="connsiteX0" fmla="*/ 0 w 634365"/>
                      <a:gd name="connsiteY0" fmla="*/ 47625 h 1048153"/>
                      <a:gd name="connsiteX1" fmla="*/ 546735 w 634365"/>
                      <a:gd name="connsiteY1" fmla="*/ 0 h 1048153"/>
                      <a:gd name="connsiteX2" fmla="*/ 609600 w 634365"/>
                      <a:gd name="connsiteY2" fmla="*/ 70888 h 1048153"/>
                      <a:gd name="connsiteX3" fmla="*/ 634365 w 634365"/>
                      <a:gd name="connsiteY3" fmla="*/ 183283 h 1048153"/>
                      <a:gd name="connsiteX4" fmla="*/ 447675 w 634365"/>
                      <a:gd name="connsiteY4" fmla="*/ 1048153 h 1048153"/>
                      <a:gd name="connsiteX5" fmla="*/ 0 w 634365"/>
                      <a:gd name="connsiteY5" fmla="*/ 806218 h 1048153"/>
                      <a:gd name="connsiteX6" fmla="*/ 0 w 634365"/>
                      <a:gd name="connsiteY6" fmla="*/ 47625 h 1048153"/>
                      <a:gd name="connsiteX0" fmla="*/ 0 w 644027"/>
                      <a:gd name="connsiteY0" fmla="*/ 47625 h 1048153"/>
                      <a:gd name="connsiteX1" fmla="*/ 546735 w 644027"/>
                      <a:gd name="connsiteY1" fmla="*/ 0 h 1048153"/>
                      <a:gd name="connsiteX2" fmla="*/ 609600 w 644027"/>
                      <a:gd name="connsiteY2" fmla="*/ 70888 h 1048153"/>
                      <a:gd name="connsiteX3" fmla="*/ 634365 w 644027"/>
                      <a:gd name="connsiteY3" fmla="*/ 183283 h 1048153"/>
                      <a:gd name="connsiteX4" fmla="*/ 447675 w 644027"/>
                      <a:gd name="connsiteY4" fmla="*/ 1048153 h 1048153"/>
                      <a:gd name="connsiteX5" fmla="*/ 0 w 644027"/>
                      <a:gd name="connsiteY5" fmla="*/ 806218 h 1048153"/>
                      <a:gd name="connsiteX6" fmla="*/ 0 w 644027"/>
                      <a:gd name="connsiteY6" fmla="*/ 47625 h 1048153"/>
                      <a:gd name="connsiteX0" fmla="*/ 0 w 644027"/>
                      <a:gd name="connsiteY0" fmla="*/ 47625 h 1048153"/>
                      <a:gd name="connsiteX1" fmla="*/ 546735 w 644027"/>
                      <a:gd name="connsiteY1" fmla="*/ 0 h 1048153"/>
                      <a:gd name="connsiteX2" fmla="*/ 609600 w 644027"/>
                      <a:gd name="connsiteY2" fmla="*/ 70888 h 1048153"/>
                      <a:gd name="connsiteX3" fmla="*/ 634365 w 644027"/>
                      <a:gd name="connsiteY3" fmla="*/ 183283 h 1048153"/>
                      <a:gd name="connsiteX4" fmla="*/ 447675 w 644027"/>
                      <a:gd name="connsiteY4" fmla="*/ 1048153 h 1048153"/>
                      <a:gd name="connsiteX5" fmla="*/ 154305 w 644027"/>
                      <a:gd name="connsiteY5" fmla="*/ 987193 h 1048153"/>
                      <a:gd name="connsiteX6" fmla="*/ 0 w 644027"/>
                      <a:gd name="connsiteY6" fmla="*/ 47625 h 1048153"/>
                      <a:gd name="connsiteX0" fmla="*/ 0 w 644027"/>
                      <a:gd name="connsiteY0" fmla="*/ 47625 h 1091421"/>
                      <a:gd name="connsiteX1" fmla="*/ 546735 w 644027"/>
                      <a:gd name="connsiteY1" fmla="*/ 0 h 1091421"/>
                      <a:gd name="connsiteX2" fmla="*/ 609600 w 644027"/>
                      <a:gd name="connsiteY2" fmla="*/ 70888 h 1091421"/>
                      <a:gd name="connsiteX3" fmla="*/ 634365 w 644027"/>
                      <a:gd name="connsiteY3" fmla="*/ 183283 h 1091421"/>
                      <a:gd name="connsiteX4" fmla="*/ 447675 w 644027"/>
                      <a:gd name="connsiteY4" fmla="*/ 1048153 h 1091421"/>
                      <a:gd name="connsiteX5" fmla="*/ 154305 w 644027"/>
                      <a:gd name="connsiteY5" fmla="*/ 987193 h 1091421"/>
                      <a:gd name="connsiteX6" fmla="*/ 0 w 644027"/>
                      <a:gd name="connsiteY6" fmla="*/ 47625 h 1091421"/>
                      <a:gd name="connsiteX0" fmla="*/ 0 w 644027"/>
                      <a:gd name="connsiteY0" fmla="*/ 47625 h 1131325"/>
                      <a:gd name="connsiteX1" fmla="*/ 546735 w 644027"/>
                      <a:gd name="connsiteY1" fmla="*/ 0 h 1131325"/>
                      <a:gd name="connsiteX2" fmla="*/ 609600 w 644027"/>
                      <a:gd name="connsiteY2" fmla="*/ 70888 h 1131325"/>
                      <a:gd name="connsiteX3" fmla="*/ 634365 w 644027"/>
                      <a:gd name="connsiteY3" fmla="*/ 183283 h 1131325"/>
                      <a:gd name="connsiteX4" fmla="*/ 447675 w 644027"/>
                      <a:gd name="connsiteY4" fmla="*/ 1048153 h 1131325"/>
                      <a:gd name="connsiteX5" fmla="*/ 154305 w 644027"/>
                      <a:gd name="connsiteY5" fmla="*/ 987193 h 1131325"/>
                      <a:gd name="connsiteX6" fmla="*/ 0 w 644027"/>
                      <a:gd name="connsiteY6" fmla="*/ 47625 h 1131325"/>
                      <a:gd name="connsiteX0" fmla="*/ 0 w 644027"/>
                      <a:gd name="connsiteY0" fmla="*/ 47625 h 1131325"/>
                      <a:gd name="connsiteX1" fmla="*/ 546735 w 644027"/>
                      <a:gd name="connsiteY1" fmla="*/ 0 h 1131325"/>
                      <a:gd name="connsiteX2" fmla="*/ 609600 w 644027"/>
                      <a:gd name="connsiteY2" fmla="*/ 70888 h 1131325"/>
                      <a:gd name="connsiteX3" fmla="*/ 634365 w 644027"/>
                      <a:gd name="connsiteY3" fmla="*/ 183283 h 1131325"/>
                      <a:gd name="connsiteX4" fmla="*/ 447675 w 644027"/>
                      <a:gd name="connsiteY4" fmla="*/ 1048153 h 1131325"/>
                      <a:gd name="connsiteX5" fmla="*/ 154305 w 644027"/>
                      <a:gd name="connsiteY5" fmla="*/ 987193 h 1131325"/>
                      <a:gd name="connsiteX6" fmla="*/ 0 w 644027"/>
                      <a:gd name="connsiteY6" fmla="*/ 47625 h 1131325"/>
                      <a:gd name="connsiteX0" fmla="*/ 18380 w 618592"/>
                      <a:gd name="connsiteY0" fmla="*/ 11430 h 1131325"/>
                      <a:gd name="connsiteX1" fmla="*/ 521300 w 618592"/>
                      <a:gd name="connsiteY1" fmla="*/ 0 h 1131325"/>
                      <a:gd name="connsiteX2" fmla="*/ 584165 w 618592"/>
                      <a:gd name="connsiteY2" fmla="*/ 70888 h 1131325"/>
                      <a:gd name="connsiteX3" fmla="*/ 608930 w 618592"/>
                      <a:gd name="connsiteY3" fmla="*/ 183283 h 1131325"/>
                      <a:gd name="connsiteX4" fmla="*/ 422240 w 618592"/>
                      <a:gd name="connsiteY4" fmla="*/ 1048153 h 1131325"/>
                      <a:gd name="connsiteX5" fmla="*/ 128870 w 618592"/>
                      <a:gd name="connsiteY5" fmla="*/ 987193 h 1131325"/>
                      <a:gd name="connsiteX6" fmla="*/ 18380 w 618592"/>
                      <a:gd name="connsiteY6" fmla="*/ 11430 h 1131325"/>
                      <a:gd name="connsiteX0" fmla="*/ 37545 w 637757"/>
                      <a:gd name="connsiteY0" fmla="*/ 11430 h 1131325"/>
                      <a:gd name="connsiteX1" fmla="*/ 540465 w 637757"/>
                      <a:gd name="connsiteY1" fmla="*/ 0 h 1131325"/>
                      <a:gd name="connsiteX2" fmla="*/ 603330 w 637757"/>
                      <a:gd name="connsiteY2" fmla="*/ 70888 h 1131325"/>
                      <a:gd name="connsiteX3" fmla="*/ 628095 w 637757"/>
                      <a:gd name="connsiteY3" fmla="*/ 183283 h 1131325"/>
                      <a:gd name="connsiteX4" fmla="*/ 441405 w 637757"/>
                      <a:gd name="connsiteY4" fmla="*/ 1048153 h 1131325"/>
                      <a:gd name="connsiteX5" fmla="*/ 148035 w 637757"/>
                      <a:gd name="connsiteY5" fmla="*/ 987193 h 1131325"/>
                      <a:gd name="connsiteX6" fmla="*/ 48975 w 637757"/>
                      <a:gd name="connsiteY6" fmla="*/ 169948 h 1131325"/>
                      <a:gd name="connsiteX7" fmla="*/ 37545 w 637757"/>
                      <a:gd name="connsiteY7" fmla="*/ 11430 h 1131325"/>
                      <a:gd name="connsiteX0" fmla="*/ 43373 w 643585"/>
                      <a:gd name="connsiteY0" fmla="*/ 11430 h 1131325"/>
                      <a:gd name="connsiteX1" fmla="*/ 546293 w 643585"/>
                      <a:gd name="connsiteY1" fmla="*/ 0 h 1131325"/>
                      <a:gd name="connsiteX2" fmla="*/ 609158 w 643585"/>
                      <a:gd name="connsiteY2" fmla="*/ 70888 h 1131325"/>
                      <a:gd name="connsiteX3" fmla="*/ 633923 w 643585"/>
                      <a:gd name="connsiteY3" fmla="*/ 183283 h 1131325"/>
                      <a:gd name="connsiteX4" fmla="*/ 447233 w 643585"/>
                      <a:gd name="connsiteY4" fmla="*/ 1048153 h 1131325"/>
                      <a:gd name="connsiteX5" fmla="*/ 153863 w 643585"/>
                      <a:gd name="connsiteY5" fmla="*/ 987193 h 1131325"/>
                      <a:gd name="connsiteX6" fmla="*/ 35753 w 643585"/>
                      <a:gd name="connsiteY6" fmla="*/ 166138 h 1131325"/>
                      <a:gd name="connsiteX7" fmla="*/ 43373 w 643585"/>
                      <a:gd name="connsiteY7" fmla="*/ 11430 h 1131325"/>
                      <a:gd name="connsiteX0" fmla="*/ 42301 w 642513"/>
                      <a:gd name="connsiteY0" fmla="*/ 11430 h 1131325"/>
                      <a:gd name="connsiteX1" fmla="*/ 545221 w 642513"/>
                      <a:gd name="connsiteY1" fmla="*/ 0 h 1131325"/>
                      <a:gd name="connsiteX2" fmla="*/ 608086 w 642513"/>
                      <a:gd name="connsiteY2" fmla="*/ 70888 h 1131325"/>
                      <a:gd name="connsiteX3" fmla="*/ 632851 w 642513"/>
                      <a:gd name="connsiteY3" fmla="*/ 183283 h 1131325"/>
                      <a:gd name="connsiteX4" fmla="*/ 446161 w 642513"/>
                      <a:gd name="connsiteY4" fmla="*/ 1048153 h 1131325"/>
                      <a:gd name="connsiteX5" fmla="*/ 152791 w 642513"/>
                      <a:gd name="connsiteY5" fmla="*/ 987193 h 1131325"/>
                      <a:gd name="connsiteX6" fmla="*/ 34681 w 642513"/>
                      <a:gd name="connsiteY6" fmla="*/ 166138 h 1131325"/>
                      <a:gd name="connsiteX7" fmla="*/ 42301 w 642513"/>
                      <a:gd name="connsiteY7" fmla="*/ 11430 h 1131325"/>
                      <a:gd name="connsiteX0" fmla="*/ 11210 w 611422"/>
                      <a:gd name="connsiteY0" fmla="*/ 11430 h 1131325"/>
                      <a:gd name="connsiteX1" fmla="*/ 514130 w 611422"/>
                      <a:gd name="connsiteY1" fmla="*/ 0 h 1131325"/>
                      <a:gd name="connsiteX2" fmla="*/ 576995 w 611422"/>
                      <a:gd name="connsiteY2" fmla="*/ 70888 h 1131325"/>
                      <a:gd name="connsiteX3" fmla="*/ 601760 w 611422"/>
                      <a:gd name="connsiteY3" fmla="*/ 183283 h 1131325"/>
                      <a:gd name="connsiteX4" fmla="*/ 415070 w 611422"/>
                      <a:gd name="connsiteY4" fmla="*/ 1048153 h 1131325"/>
                      <a:gd name="connsiteX5" fmla="*/ 121700 w 611422"/>
                      <a:gd name="connsiteY5" fmla="*/ 987193 h 1131325"/>
                      <a:gd name="connsiteX6" fmla="*/ 3590 w 611422"/>
                      <a:gd name="connsiteY6" fmla="*/ 166138 h 1131325"/>
                      <a:gd name="connsiteX7" fmla="*/ 11210 w 611422"/>
                      <a:gd name="connsiteY7" fmla="*/ 11430 h 1131325"/>
                      <a:gd name="connsiteX0" fmla="*/ 16511 w 611008"/>
                      <a:gd name="connsiteY0" fmla="*/ 13335 h 1131325"/>
                      <a:gd name="connsiteX1" fmla="*/ 513716 w 611008"/>
                      <a:gd name="connsiteY1" fmla="*/ 0 h 1131325"/>
                      <a:gd name="connsiteX2" fmla="*/ 576581 w 611008"/>
                      <a:gd name="connsiteY2" fmla="*/ 70888 h 1131325"/>
                      <a:gd name="connsiteX3" fmla="*/ 601346 w 611008"/>
                      <a:gd name="connsiteY3" fmla="*/ 183283 h 1131325"/>
                      <a:gd name="connsiteX4" fmla="*/ 414656 w 611008"/>
                      <a:gd name="connsiteY4" fmla="*/ 1048153 h 1131325"/>
                      <a:gd name="connsiteX5" fmla="*/ 121286 w 611008"/>
                      <a:gd name="connsiteY5" fmla="*/ 987193 h 1131325"/>
                      <a:gd name="connsiteX6" fmla="*/ 3176 w 611008"/>
                      <a:gd name="connsiteY6" fmla="*/ 166138 h 1131325"/>
                      <a:gd name="connsiteX7" fmla="*/ 16511 w 611008"/>
                      <a:gd name="connsiteY7" fmla="*/ 13335 h 1131325"/>
                      <a:gd name="connsiteX0" fmla="*/ 27149 w 621646"/>
                      <a:gd name="connsiteY0" fmla="*/ 13335 h 1131325"/>
                      <a:gd name="connsiteX1" fmla="*/ 524354 w 621646"/>
                      <a:gd name="connsiteY1" fmla="*/ 0 h 1131325"/>
                      <a:gd name="connsiteX2" fmla="*/ 587219 w 621646"/>
                      <a:gd name="connsiteY2" fmla="*/ 70888 h 1131325"/>
                      <a:gd name="connsiteX3" fmla="*/ 611984 w 621646"/>
                      <a:gd name="connsiteY3" fmla="*/ 183283 h 1131325"/>
                      <a:gd name="connsiteX4" fmla="*/ 425294 w 621646"/>
                      <a:gd name="connsiteY4" fmla="*/ 1048153 h 1131325"/>
                      <a:gd name="connsiteX5" fmla="*/ 131924 w 621646"/>
                      <a:gd name="connsiteY5" fmla="*/ 987193 h 1131325"/>
                      <a:gd name="connsiteX6" fmla="*/ 13814 w 621646"/>
                      <a:gd name="connsiteY6" fmla="*/ 166138 h 1131325"/>
                      <a:gd name="connsiteX7" fmla="*/ 27149 w 621646"/>
                      <a:gd name="connsiteY7" fmla="*/ 13335 h 1131325"/>
                      <a:gd name="connsiteX0" fmla="*/ 69529 w 664026"/>
                      <a:gd name="connsiteY0" fmla="*/ 13335 h 1131325"/>
                      <a:gd name="connsiteX1" fmla="*/ 566734 w 664026"/>
                      <a:gd name="connsiteY1" fmla="*/ 0 h 1131325"/>
                      <a:gd name="connsiteX2" fmla="*/ 629599 w 664026"/>
                      <a:gd name="connsiteY2" fmla="*/ 70888 h 1131325"/>
                      <a:gd name="connsiteX3" fmla="*/ 654364 w 664026"/>
                      <a:gd name="connsiteY3" fmla="*/ 183283 h 1131325"/>
                      <a:gd name="connsiteX4" fmla="*/ 467674 w 664026"/>
                      <a:gd name="connsiteY4" fmla="*/ 1048153 h 1131325"/>
                      <a:gd name="connsiteX5" fmla="*/ 174304 w 664026"/>
                      <a:gd name="connsiteY5" fmla="*/ 987193 h 1131325"/>
                      <a:gd name="connsiteX6" fmla="*/ 56194 w 664026"/>
                      <a:gd name="connsiteY6" fmla="*/ 166138 h 1131325"/>
                      <a:gd name="connsiteX7" fmla="*/ 69529 w 664026"/>
                      <a:gd name="connsiteY7" fmla="*/ 13335 h 1131325"/>
                      <a:gd name="connsiteX0" fmla="*/ 74127 w 668624"/>
                      <a:gd name="connsiteY0" fmla="*/ 13335 h 1131325"/>
                      <a:gd name="connsiteX1" fmla="*/ 571332 w 668624"/>
                      <a:gd name="connsiteY1" fmla="*/ 0 h 1131325"/>
                      <a:gd name="connsiteX2" fmla="*/ 634197 w 668624"/>
                      <a:gd name="connsiteY2" fmla="*/ 70888 h 1131325"/>
                      <a:gd name="connsiteX3" fmla="*/ 658962 w 668624"/>
                      <a:gd name="connsiteY3" fmla="*/ 183283 h 1131325"/>
                      <a:gd name="connsiteX4" fmla="*/ 472272 w 668624"/>
                      <a:gd name="connsiteY4" fmla="*/ 1048153 h 1131325"/>
                      <a:gd name="connsiteX5" fmla="*/ 178902 w 668624"/>
                      <a:gd name="connsiteY5" fmla="*/ 987193 h 1131325"/>
                      <a:gd name="connsiteX6" fmla="*/ 60792 w 668624"/>
                      <a:gd name="connsiteY6" fmla="*/ 166138 h 1131325"/>
                      <a:gd name="connsiteX7" fmla="*/ 74127 w 668624"/>
                      <a:gd name="connsiteY7" fmla="*/ 13335 h 1131325"/>
                      <a:gd name="connsiteX0" fmla="*/ 74127 w 668624"/>
                      <a:gd name="connsiteY0" fmla="*/ 13335 h 1131325"/>
                      <a:gd name="connsiteX1" fmla="*/ 571332 w 668624"/>
                      <a:gd name="connsiteY1" fmla="*/ 0 h 1131325"/>
                      <a:gd name="connsiteX2" fmla="*/ 634197 w 668624"/>
                      <a:gd name="connsiteY2" fmla="*/ 70888 h 1131325"/>
                      <a:gd name="connsiteX3" fmla="*/ 658962 w 668624"/>
                      <a:gd name="connsiteY3" fmla="*/ 183283 h 1131325"/>
                      <a:gd name="connsiteX4" fmla="*/ 472272 w 668624"/>
                      <a:gd name="connsiteY4" fmla="*/ 1048153 h 1131325"/>
                      <a:gd name="connsiteX5" fmla="*/ 178902 w 668624"/>
                      <a:gd name="connsiteY5" fmla="*/ 987193 h 1131325"/>
                      <a:gd name="connsiteX6" fmla="*/ 60792 w 668624"/>
                      <a:gd name="connsiteY6" fmla="*/ 166138 h 1131325"/>
                      <a:gd name="connsiteX7" fmla="*/ 74127 w 668624"/>
                      <a:gd name="connsiteY7" fmla="*/ 13335 h 1131325"/>
                      <a:gd name="connsiteX0" fmla="*/ 74127 w 668624"/>
                      <a:gd name="connsiteY0" fmla="*/ 13335 h 1131325"/>
                      <a:gd name="connsiteX1" fmla="*/ 253197 w 668624"/>
                      <a:gd name="connsiteY1" fmla="*/ 8023 h 1131325"/>
                      <a:gd name="connsiteX2" fmla="*/ 571332 w 668624"/>
                      <a:gd name="connsiteY2" fmla="*/ 0 h 1131325"/>
                      <a:gd name="connsiteX3" fmla="*/ 634197 w 668624"/>
                      <a:gd name="connsiteY3" fmla="*/ 70888 h 1131325"/>
                      <a:gd name="connsiteX4" fmla="*/ 658962 w 668624"/>
                      <a:gd name="connsiteY4" fmla="*/ 183283 h 1131325"/>
                      <a:gd name="connsiteX5" fmla="*/ 472272 w 668624"/>
                      <a:gd name="connsiteY5" fmla="*/ 1048153 h 1131325"/>
                      <a:gd name="connsiteX6" fmla="*/ 178902 w 668624"/>
                      <a:gd name="connsiteY6" fmla="*/ 987193 h 1131325"/>
                      <a:gd name="connsiteX7" fmla="*/ 60792 w 668624"/>
                      <a:gd name="connsiteY7" fmla="*/ 166138 h 1131325"/>
                      <a:gd name="connsiteX8" fmla="*/ 74127 w 668624"/>
                      <a:gd name="connsiteY8" fmla="*/ 13335 h 1131325"/>
                      <a:gd name="connsiteX0" fmla="*/ 74127 w 668624"/>
                      <a:gd name="connsiteY0" fmla="*/ 13335 h 1131325"/>
                      <a:gd name="connsiteX1" fmla="*/ 106512 w 668624"/>
                      <a:gd name="connsiteY1" fmla="*/ 11833 h 1131325"/>
                      <a:gd name="connsiteX2" fmla="*/ 571332 w 668624"/>
                      <a:gd name="connsiteY2" fmla="*/ 0 h 1131325"/>
                      <a:gd name="connsiteX3" fmla="*/ 634197 w 668624"/>
                      <a:gd name="connsiteY3" fmla="*/ 70888 h 1131325"/>
                      <a:gd name="connsiteX4" fmla="*/ 658962 w 668624"/>
                      <a:gd name="connsiteY4" fmla="*/ 183283 h 1131325"/>
                      <a:gd name="connsiteX5" fmla="*/ 472272 w 668624"/>
                      <a:gd name="connsiteY5" fmla="*/ 1048153 h 1131325"/>
                      <a:gd name="connsiteX6" fmla="*/ 178902 w 668624"/>
                      <a:gd name="connsiteY6" fmla="*/ 987193 h 1131325"/>
                      <a:gd name="connsiteX7" fmla="*/ 60792 w 668624"/>
                      <a:gd name="connsiteY7" fmla="*/ 166138 h 1131325"/>
                      <a:gd name="connsiteX8" fmla="*/ 74127 w 668624"/>
                      <a:gd name="connsiteY8" fmla="*/ 13335 h 1131325"/>
                      <a:gd name="connsiteX0" fmla="*/ 74127 w 668624"/>
                      <a:gd name="connsiteY0" fmla="*/ 13335 h 1131325"/>
                      <a:gd name="connsiteX1" fmla="*/ 106512 w 668624"/>
                      <a:gd name="connsiteY1" fmla="*/ 11833 h 1131325"/>
                      <a:gd name="connsiteX2" fmla="*/ 571332 w 668624"/>
                      <a:gd name="connsiteY2" fmla="*/ 0 h 1131325"/>
                      <a:gd name="connsiteX3" fmla="*/ 634197 w 668624"/>
                      <a:gd name="connsiteY3" fmla="*/ 70888 h 1131325"/>
                      <a:gd name="connsiteX4" fmla="*/ 658962 w 668624"/>
                      <a:gd name="connsiteY4" fmla="*/ 183283 h 1131325"/>
                      <a:gd name="connsiteX5" fmla="*/ 472272 w 668624"/>
                      <a:gd name="connsiteY5" fmla="*/ 1048153 h 1131325"/>
                      <a:gd name="connsiteX6" fmla="*/ 178902 w 668624"/>
                      <a:gd name="connsiteY6" fmla="*/ 987193 h 1131325"/>
                      <a:gd name="connsiteX7" fmla="*/ 60792 w 668624"/>
                      <a:gd name="connsiteY7" fmla="*/ 166138 h 1131325"/>
                      <a:gd name="connsiteX8" fmla="*/ 74127 w 668624"/>
                      <a:gd name="connsiteY8" fmla="*/ 13335 h 1131325"/>
                      <a:gd name="connsiteX0" fmla="*/ 74127 w 668624"/>
                      <a:gd name="connsiteY0" fmla="*/ 13335 h 1131325"/>
                      <a:gd name="connsiteX1" fmla="*/ 106512 w 668624"/>
                      <a:gd name="connsiteY1" fmla="*/ 11833 h 1131325"/>
                      <a:gd name="connsiteX2" fmla="*/ 571332 w 668624"/>
                      <a:gd name="connsiteY2" fmla="*/ 0 h 1131325"/>
                      <a:gd name="connsiteX3" fmla="*/ 634197 w 668624"/>
                      <a:gd name="connsiteY3" fmla="*/ 70888 h 1131325"/>
                      <a:gd name="connsiteX4" fmla="*/ 658962 w 668624"/>
                      <a:gd name="connsiteY4" fmla="*/ 183283 h 1131325"/>
                      <a:gd name="connsiteX5" fmla="*/ 472272 w 668624"/>
                      <a:gd name="connsiteY5" fmla="*/ 1048153 h 1131325"/>
                      <a:gd name="connsiteX6" fmla="*/ 178902 w 668624"/>
                      <a:gd name="connsiteY6" fmla="*/ 987193 h 1131325"/>
                      <a:gd name="connsiteX7" fmla="*/ 60792 w 668624"/>
                      <a:gd name="connsiteY7" fmla="*/ 166138 h 1131325"/>
                      <a:gd name="connsiteX8" fmla="*/ 74127 w 668624"/>
                      <a:gd name="connsiteY8" fmla="*/ 13335 h 1131325"/>
                      <a:gd name="connsiteX0" fmla="*/ 74127 w 668624"/>
                      <a:gd name="connsiteY0" fmla="*/ 13335 h 1131325"/>
                      <a:gd name="connsiteX1" fmla="*/ 106512 w 668624"/>
                      <a:gd name="connsiteY1" fmla="*/ 11833 h 1131325"/>
                      <a:gd name="connsiteX2" fmla="*/ 335112 w 668624"/>
                      <a:gd name="connsiteY2" fmla="*/ 11279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1183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1183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1183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1183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802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802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802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7452 w 671949"/>
                      <a:gd name="connsiteY0" fmla="*/ 13335 h 1131325"/>
                      <a:gd name="connsiteX1" fmla="*/ 109837 w 671949"/>
                      <a:gd name="connsiteY1" fmla="*/ 8023 h 1131325"/>
                      <a:gd name="connsiteX2" fmla="*/ 353677 w 671949"/>
                      <a:gd name="connsiteY2" fmla="*/ 131848 h 1131325"/>
                      <a:gd name="connsiteX3" fmla="*/ 574657 w 671949"/>
                      <a:gd name="connsiteY3" fmla="*/ 0 h 1131325"/>
                      <a:gd name="connsiteX4" fmla="*/ 637522 w 671949"/>
                      <a:gd name="connsiteY4" fmla="*/ 70888 h 1131325"/>
                      <a:gd name="connsiteX5" fmla="*/ 662287 w 671949"/>
                      <a:gd name="connsiteY5" fmla="*/ 183283 h 1131325"/>
                      <a:gd name="connsiteX6" fmla="*/ 475597 w 671949"/>
                      <a:gd name="connsiteY6" fmla="*/ 1048153 h 1131325"/>
                      <a:gd name="connsiteX7" fmla="*/ 182227 w 671949"/>
                      <a:gd name="connsiteY7" fmla="*/ 987193 h 1131325"/>
                      <a:gd name="connsiteX8" fmla="*/ 64117 w 671949"/>
                      <a:gd name="connsiteY8" fmla="*/ 166138 h 1131325"/>
                      <a:gd name="connsiteX9" fmla="*/ 77452 w 671949"/>
                      <a:gd name="connsiteY9" fmla="*/ 13335 h 1131325"/>
                      <a:gd name="connsiteX0" fmla="*/ 77452 w 671949"/>
                      <a:gd name="connsiteY0" fmla="*/ 17145 h 1135135"/>
                      <a:gd name="connsiteX1" fmla="*/ 109837 w 671949"/>
                      <a:gd name="connsiteY1" fmla="*/ 11833 h 1135135"/>
                      <a:gd name="connsiteX2" fmla="*/ 353677 w 671949"/>
                      <a:gd name="connsiteY2" fmla="*/ 135658 h 1135135"/>
                      <a:gd name="connsiteX3" fmla="*/ 570847 w 671949"/>
                      <a:gd name="connsiteY3" fmla="*/ 0 h 1135135"/>
                      <a:gd name="connsiteX4" fmla="*/ 637522 w 671949"/>
                      <a:gd name="connsiteY4" fmla="*/ 74698 h 1135135"/>
                      <a:gd name="connsiteX5" fmla="*/ 662287 w 671949"/>
                      <a:gd name="connsiteY5" fmla="*/ 187093 h 1135135"/>
                      <a:gd name="connsiteX6" fmla="*/ 475597 w 671949"/>
                      <a:gd name="connsiteY6" fmla="*/ 1051963 h 1135135"/>
                      <a:gd name="connsiteX7" fmla="*/ 182227 w 671949"/>
                      <a:gd name="connsiteY7" fmla="*/ 991003 h 1135135"/>
                      <a:gd name="connsiteX8" fmla="*/ 64117 w 671949"/>
                      <a:gd name="connsiteY8" fmla="*/ 169948 h 1135135"/>
                      <a:gd name="connsiteX9" fmla="*/ 77452 w 671949"/>
                      <a:gd name="connsiteY9" fmla="*/ 17145 h 1135135"/>
                      <a:gd name="connsiteX0" fmla="*/ 77452 w 671949"/>
                      <a:gd name="connsiteY0" fmla="*/ 17145 h 1135135"/>
                      <a:gd name="connsiteX1" fmla="*/ 109837 w 671949"/>
                      <a:gd name="connsiteY1" fmla="*/ 11833 h 1135135"/>
                      <a:gd name="connsiteX2" fmla="*/ 353677 w 671949"/>
                      <a:gd name="connsiteY2" fmla="*/ 135658 h 1135135"/>
                      <a:gd name="connsiteX3" fmla="*/ 570847 w 671949"/>
                      <a:gd name="connsiteY3" fmla="*/ 0 h 1135135"/>
                      <a:gd name="connsiteX4" fmla="*/ 637522 w 671949"/>
                      <a:gd name="connsiteY4" fmla="*/ 74698 h 1135135"/>
                      <a:gd name="connsiteX5" fmla="*/ 662287 w 671949"/>
                      <a:gd name="connsiteY5" fmla="*/ 187093 h 1135135"/>
                      <a:gd name="connsiteX6" fmla="*/ 475597 w 671949"/>
                      <a:gd name="connsiteY6" fmla="*/ 1051963 h 1135135"/>
                      <a:gd name="connsiteX7" fmla="*/ 182227 w 671949"/>
                      <a:gd name="connsiteY7" fmla="*/ 991003 h 1135135"/>
                      <a:gd name="connsiteX8" fmla="*/ 64117 w 671949"/>
                      <a:gd name="connsiteY8" fmla="*/ 169948 h 1135135"/>
                      <a:gd name="connsiteX9" fmla="*/ 77452 w 671949"/>
                      <a:gd name="connsiteY9" fmla="*/ 17145 h 1135135"/>
                      <a:gd name="connsiteX0" fmla="*/ 77452 w 671949"/>
                      <a:gd name="connsiteY0" fmla="*/ 17145 h 1135135"/>
                      <a:gd name="connsiteX1" fmla="*/ 109837 w 671949"/>
                      <a:gd name="connsiteY1" fmla="*/ 11833 h 1135135"/>
                      <a:gd name="connsiteX2" fmla="*/ 353677 w 671949"/>
                      <a:gd name="connsiteY2" fmla="*/ 135658 h 1135135"/>
                      <a:gd name="connsiteX3" fmla="*/ 570847 w 671949"/>
                      <a:gd name="connsiteY3" fmla="*/ 0 h 1135135"/>
                      <a:gd name="connsiteX4" fmla="*/ 637522 w 671949"/>
                      <a:gd name="connsiteY4" fmla="*/ 74698 h 1135135"/>
                      <a:gd name="connsiteX5" fmla="*/ 662287 w 671949"/>
                      <a:gd name="connsiteY5" fmla="*/ 187093 h 1135135"/>
                      <a:gd name="connsiteX6" fmla="*/ 475597 w 671949"/>
                      <a:gd name="connsiteY6" fmla="*/ 1051963 h 1135135"/>
                      <a:gd name="connsiteX7" fmla="*/ 182227 w 671949"/>
                      <a:gd name="connsiteY7" fmla="*/ 991003 h 1135135"/>
                      <a:gd name="connsiteX8" fmla="*/ 64117 w 671949"/>
                      <a:gd name="connsiteY8" fmla="*/ 169948 h 1135135"/>
                      <a:gd name="connsiteX9" fmla="*/ 77452 w 671949"/>
                      <a:gd name="connsiteY9" fmla="*/ 17145 h 1135135"/>
                      <a:gd name="connsiteX0" fmla="*/ 77452 w 672805"/>
                      <a:gd name="connsiteY0" fmla="*/ 17145 h 1136126"/>
                      <a:gd name="connsiteX1" fmla="*/ 109837 w 672805"/>
                      <a:gd name="connsiteY1" fmla="*/ 11833 h 1136126"/>
                      <a:gd name="connsiteX2" fmla="*/ 353677 w 672805"/>
                      <a:gd name="connsiteY2" fmla="*/ 135658 h 1136126"/>
                      <a:gd name="connsiteX3" fmla="*/ 570847 w 672805"/>
                      <a:gd name="connsiteY3" fmla="*/ 0 h 1136126"/>
                      <a:gd name="connsiteX4" fmla="*/ 637522 w 672805"/>
                      <a:gd name="connsiteY4" fmla="*/ 74698 h 1136126"/>
                      <a:gd name="connsiteX5" fmla="*/ 662287 w 672805"/>
                      <a:gd name="connsiteY5" fmla="*/ 187093 h 1136126"/>
                      <a:gd name="connsiteX6" fmla="*/ 483217 w 672805"/>
                      <a:gd name="connsiteY6" fmla="*/ 1053868 h 1136126"/>
                      <a:gd name="connsiteX7" fmla="*/ 182227 w 672805"/>
                      <a:gd name="connsiteY7" fmla="*/ 991003 h 1136126"/>
                      <a:gd name="connsiteX8" fmla="*/ 64117 w 672805"/>
                      <a:gd name="connsiteY8" fmla="*/ 169948 h 1136126"/>
                      <a:gd name="connsiteX9" fmla="*/ 77452 w 672805"/>
                      <a:gd name="connsiteY9" fmla="*/ 17145 h 1136126"/>
                      <a:gd name="connsiteX0" fmla="*/ 77452 w 672805"/>
                      <a:gd name="connsiteY0" fmla="*/ 17145 h 1142072"/>
                      <a:gd name="connsiteX1" fmla="*/ 109837 w 672805"/>
                      <a:gd name="connsiteY1" fmla="*/ 11833 h 1142072"/>
                      <a:gd name="connsiteX2" fmla="*/ 353677 w 672805"/>
                      <a:gd name="connsiteY2" fmla="*/ 135658 h 1142072"/>
                      <a:gd name="connsiteX3" fmla="*/ 570847 w 672805"/>
                      <a:gd name="connsiteY3" fmla="*/ 0 h 1142072"/>
                      <a:gd name="connsiteX4" fmla="*/ 637522 w 672805"/>
                      <a:gd name="connsiteY4" fmla="*/ 74698 h 1142072"/>
                      <a:gd name="connsiteX5" fmla="*/ 662287 w 672805"/>
                      <a:gd name="connsiteY5" fmla="*/ 187093 h 1142072"/>
                      <a:gd name="connsiteX6" fmla="*/ 483217 w 672805"/>
                      <a:gd name="connsiteY6" fmla="*/ 1053868 h 1142072"/>
                      <a:gd name="connsiteX7" fmla="*/ 182227 w 672805"/>
                      <a:gd name="connsiteY7" fmla="*/ 991003 h 1142072"/>
                      <a:gd name="connsiteX8" fmla="*/ 64117 w 672805"/>
                      <a:gd name="connsiteY8" fmla="*/ 169948 h 1142072"/>
                      <a:gd name="connsiteX9" fmla="*/ 77452 w 672805"/>
                      <a:gd name="connsiteY9" fmla="*/ 17145 h 1142072"/>
                      <a:gd name="connsiteX0" fmla="*/ 77452 w 672805"/>
                      <a:gd name="connsiteY0" fmla="*/ 17145 h 1142072"/>
                      <a:gd name="connsiteX1" fmla="*/ 109837 w 672805"/>
                      <a:gd name="connsiteY1" fmla="*/ 11833 h 1142072"/>
                      <a:gd name="connsiteX2" fmla="*/ 344172 w 672805"/>
                      <a:gd name="connsiteY2" fmla="*/ 140411 h 1142072"/>
                      <a:gd name="connsiteX3" fmla="*/ 570847 w 672805"/>
                      <a:gd name="connsiteY3" fmla="*/ 0 h 1142072"/>
                      <a:gd name="connsiteX4" fmla="*/ 637522 w 672805"/>
                      <a:gd name="connsiteY4" fmla="*/ 74698 h 1142072"/>
                      <a:gd name="connsiteX5" fmla="*/ 662287 w 672805"/>
                      <a:gd name="connsiteY5" fmla="*/ 187093 h 1142072"/>
                      <a:gd name="connsiteX6" fmla="*/ 483217 w 672805"/>
                      <a:gd name="connsiteY6" fmla="*/ 1053868 h 1142072"/>
                      <a:gd name="connsiteX7" fmla="*/ 182227 w 672805"/>
                      <a:gd name="connsiteY7" fmla="*/ 991003 h 1142072"/>
                      <a:gd name="connsiteX8" fmla="*/ 64117 w 672805"/>
                      <a:gd name="connsiteY8" fmla="*/ 169948 h 1142072"/>
                      <a:gd name="connsiteX9" fmla="*/ 77452 w 672805"/>
                      <a:gd name="connsiteY9" fmla="*/ 17145 h 1142072"/>
                      <a:gd name="connsiteX0" fmla="*/ 77452 w 672805"/>
                      <a:gd name="connsiteY0" fmla="*/ 17145 h 1142072"/>
                      <a:gd name="connsiteX1" fmla="*/ 109837 w 672805"/>
                      <a:gd name="connsiteY1" fmla="*/ 11833 h 1142072"/>
                      <a:gd name="connsiteX2" fmla="*/ 344172 w 672805"/>
                      <a:gd name="connsiteY2" fmla="*/ 140411 h 1142072"/>
                      <a:gd name="connsiteX3" fmla="*/ 570847 w 672805"/>
                      <a:gd name="connsiteY3" fmla="*/ 0 h 1142072"/>
                      <a:gd name="connsiteX4" fmla="*/ 637522 w 672805"/>
                      <a:gd name="connsiteY4" fmla="*/ 74698 h 1142072"/>
                      <a:gd name="connsiteX5" fmla="*/ 662287 w 672805"/>
                      <a:gd name="connsiteY5" fmla="*/ 187093 h 1142072"/>
                      <a:gd name="connsiteX6" fmla="*/ 483217 w 672805"/>
                      <a:gd name="connsiteY6" fmla="*/ 1053868 h 1142072"/>
                      <a:gd name="connsiteX7" fmla="*/ 182227 w 672805"/>
                      <a:gd name="connsiteY7" fmla="*/ 991003 h 1142072"/>
                      <a:gd name="connsiteX8" fmla="*/ 64117 w 672805"/>
                      <a:gd name="connsiteY8" fmla="*/ 169948 h 1142072"/>
                      <a:gd name="connsiteX9" fmla="*/ 77452 w 672805"/>
                      <a:gd name="connsiteY9" fmla="*/ 17145 h 1142072"/>
                      <a:gd name="connsiteX0" fmla="*/ 77452 w 672805"/>
                      <a:gd name="connsiteY0" fmla="*/ 17145 h 1142072"/>
                      <a:gd name="connsiteX1" fmla="*/ 109837 w 672805"/>
                      <a:gd name="connsiteY1" fmla="*/ 11833 h 1142072"/>
                      <a:gd name="connsiteX2" fmla="*/ 344172 w 672805"/>
                      <a:gd name="connsiteY2" fmla="*/ 140411 h 1142072"/>
                      <a:gd name="connsiteX3" fmla="*/ 570847 w 672805"/>
                      <a:gd name="connsiteY3" fmla="*/ 0 h 1142072"/>
                      <a:gd name="connsiteX4" fmla="*/ 661283 w 672805"/>
                      <a:gd name="connsiteY4" fmla="*/ 24801 h 1142072"/>
                      <a:gd name="connsiteX5" fmla="*/ 662287 w 672805"/>
                      <a:gd name="connsiteY5" fmla="*/ 187093 h 1142072"/>
                      <a:gd name="connsiteX6" fmla="*/ 483217 w 672805"/>
                      <a:gd name="connsiteY6" fmla="*/ 1053868 h 1142072"/>
                      <a:gd name="connsiteX7" fmla="*/ 182227 w 672805"/>
                      <a:gd name="connsiteY7" fmla="*/ 991003 h 1142072"/>
                      <a:gd name="connsiteX8" fmla="*/ 64117 w 672805"/>
                      <a:gd name="connsiteY8" fmla="*/ 169948 h 1142072"/>
                      <a:gd name="connsiteX9" fmla="*/ 77452 w 672805"/>
                      <a:gd name="connsiteY9" fmla="*/ 17145 h 1142072"/>
                      <a:gd name="connsiteX0" fmla="*/ 77452 w 672805"/>
                      <a:gd name="connsiteY0" fmla="*/ 17145 h 1142072"/>
                      <a:gd name="connsiteX1" fmla="*/ 109837 w 672805"/>
                      <a:gd name="connsiteY1" fmla="*/ 11833 h 1142072"/>
                      <a:gd name="connsiteX2" fmla="*/ 344172 w 672805"/>
                      <a:gd name="connsiteY2" fmla="*/ 140411 h 1142072"/>
                      <a:gd name="connsiteX3" fmla="*/ 570847 w 672805"/>
                      <a:gd name="connsiteY3" fmla="*/ 0 h 1142072"/>
                      <a:gd name="connsiteX4" fmla="*/ 661283 w 672805"/>
                      <a:gd name="connsiteY4" fmla="*/ 24801 h 1142072"/>
                      <a:gd name="connsiteX5" fmla="*/ 662287 w 672805"/>
                      <a:gd name="connsiteY5" fmla="*/ 187093 h 1142072"/>
                      <a:gd name="connsiteX6" fmla="*/ 483217 w 672805"/>
                      <a:gd name="connsiteY6" fmla="*/ 1053868 h 1142072"/>
                      <a:gd name="connsiteX7" fmla="*/ 182227 w 672805"/>
                      <a:gd name="connsiteY7" fmla="*/ 991003 h 1142072"/>
                      <a:gd name="connsiteX8" fmla="*/ 64117 w 672805"/>
                      <a:gd name="connsiteY8" fmla="*/ 169948 h 1142072"/>
                      <a:gd name="connsiteX9" fmla="*/ 77452 w 672805"/>
                      <a:gd name="connsiteY9" fmla="*/ 17145 h 1142072"/>
                      <a:gd name="connsiteX0" fmla="*/ 77452 w 672805"/>
                      <a:gd name="connsiteY0" fmla="*/ 33777 h 1158704"/>
                      <a:gd name="connsiteX1" fmla="*/ 109837 w 672805"/>
                      <a:gd name="connsiteY1" fmla="*/ 28465 h 1158704"/>
                      <a:gd name="connsiteX2" fmla="*/ 344172 w 672805"/>
                      <a:gd name="connsiteY2" fmla="*/ 157043 h 1158704"/>
                      <a:gd name="connsiteX3" fmla="*/ 592231 w 672805"/>
                      <a:gd name="connsiteY3" fmla="*/ 0 h 1158704"/>
                      <a:gd name="connsiteX4" fmla="*/ 661283 w 672805"/>
                      <a:gd name="connsiteY4" fmla="*/ 41433 h 1158704"/>
                      <a:gd name="connsiteX5" fmla="*/ 662287 w 672805"/>
                      <a:gd name="connsiteY5" fmla="*/ 203725 h 1158704"/>
                      <a:gd name="connsiteX6" fmla="*/ 483217 w 672805"/>
                      <a:gd name="connsiteY6" fmla="*/ 1070500 h 1158704"/>
                      <a:gd name="connsiteX7" fmla="*/ 182227 w 672805"/>
                      <a:gd name="connsiteY7" fmla="*/ 1007635 h 1158704"/>
                      <a:gd name="connsiteX8" fmla="*/ 64117 w 672805"/>
                      <a:gd name="connsiteY8" fmla="*/ 186580 h 1158704"/>
                      <a:gd name="connsiteX9" fmla="*/ 77452 w 672805"/>
                      <a:gd name="connsiteY9" fmla="*/ 33777 h 1158704"/>
                      <a:gd name="connsiteX0" fmla="*/ 77452 w 672805"/>
                      <a:gd name="connsiteY0" fmla="*/ 33777 h 1158704"/>
                      <a:gd name="connsiteX1" fmla="*/ 109837 w 672805"/>
                      <a:gd name="connsiteY1" fmla="*/ 28465 h 1158704"/>
                      <a:gd name="connsiteX2" fmla="*/ 344172 w 672805"/>
                      <a:gd name="connsiteY2" fmla="*/ 157043 h 1158704"/>
                      <a:gd name="connsiteX3" fmla="*/ 592231 w 672805"/>
                      <a:gd name="connsiteY3" fmla="*/ 0 h 1158704"/>
                      <a:gd name="connsiteX4" fmla="*/ 661283 w 672805"/>
                      <a:gd name="connsiteY4" fmla="*/ 41433 h 1158704"/>
                      <a:gd name="connsiteX5" fmla="*/ 662287 w 672805"/>
                      <a:gd name="connsiteY5" fmla="*/ 203725 h 1158704"/>
                      <a:gd name="connsiteX6" fmla="*/ 483217 w 672805"/>
                      <a:gd name="connsiteY6" fmla="*/ 1070500 h 1158704"/>
                      <a:gd name="connsiteX7" fmla="*/ 182227 w 672805"/>
                      <a:gd name="connsiteY7" fmla="*/ 1007635 h 1158704"/>
                      <a:gd name="connsiteX8" fmla="*/ 64117 w 672805"/>
                      <a:gd name="connsiteY8" fmla="*/ 186580 h 1158704"/>
                      <a:gd name="connsiteX9" fmla="*/ 77452 w 672805"/>
                      <a:gd name="connsiteY9" fmla="*/ 33777 h 1158704"/>
                      <a:gd name="connsiteX0" fmla="*/ 77452 w 672805"/>
                      <a:gd name="connsiteY0" fmla="*/ 38529 h 1163456"/>
                      <a:gd name="connsiteX1" fmla="*/ 109837 w 672805"/>
                      <a:gd name="connsiteY1" fmla="*/ 33217 h 1163456"/>
                      <a:gd name="connsiteX2" fmla="*/ 344172 w 672805"/>
                      <a:gd name="connsiteY2" fmla="*/ 161795 h 1163456"/>
                      <a:gd name="connsiteX3" fmla="*/ 594607 w 672805"/>
                      <a:gd name="connsiteY3" fmla="*/ 0 h 1163456"/>
                      <a:gd name="connsiteX4" fmla="*/ 661283 w 672805"/>
                      <a:gd name="connsiteY4" fmla="*/ 46185 h 1163456"/>
                      <a:gd name="connsiteX5" fmla="*/ 662287 w 672805"/>
                      <a:gd name="connsiteY5" fmla="*/ 208477 h 1163456"/>
                      <a:gd name="connsiteX6" fmla="*/ 483217 w 672805"/>
                      <a:gd name="connsiteY6" fmla="*/ 1075252 h 1163456"/>
                      <a:gd name="connsiteX7" fmla="*/ 182227 w 672805"/>
                      <a:gd name="connsiteY7" fmla="*/ 1012387 h 1163456"/>
                      <a:gd name="connsiteX8" fmla="*/ 64117 w 672805"/>
                      <a:gd name="connsiteY8" fmla="*/ 191332 h 1163456"/>
                      <a:gd name="connsiteX9" fmla="*/ 77452 w 672805"/>
                      <a:gd name="connsiteY9" fmla="*/ 38529 h 1163456"/>
                      <a:gd name="connsiteX0" fmla="*/ 77452 w 672805"/>
                      <a:gd name="connsiteY0" fmla="*/ 38529 h 1163456"/>
                      <a:gd name="connsiteX1" fmla="*/ 109837 w 672805"/>
                      <a:gd name="connsiteY1" fmla="*/ 33217 h 1163456"/>
                      <a:gd name="connsiteX2" fmla="*/ 344172 w 672805"/>
                      <a:gd name="connsiteY2" fmla="*/ 161795 h 1163456"/>
                      <a:gd name="connsiteX3" fmla="*/ 594607 w 672805"/>
                      <a:gd name="connsiteY3" fmla="*/ 0 h 1163456"/>
                      <a:gd name="connsiteX4" fmla="*/ 661283 w 672805"/>
                      <a:gd name="connsiteY4" fmla="*/ 46185 h 1163456"/>
                      <a:gd name="connsiteX5" fmla="*/ 662287 w 672805"/>
                      <a:gd name="connsiteY5" fmla="*/ 208477 h 1163456"/>
                      <a:gd name="connsiteX6" fmla="*/ 483217 w 672805"/>
                      <a:gd name="connsiteY6" fmla="*/ 1075252 h 1163456"/>
                      <a:gd name="connsiteX7" fmla="*/ 182227 w 672805"/>
                      <a:gd name="connsiteY7" fmla="*/ 1012387 h 1163456"/>
                      <a:gd name="connsiteX8" fmla="*/ 64117 w 672805"/>
                      <a:gd name="connsiteY8" fmla="*/ 191332 h 1163456"/>
                      <a:gd name="connsiteX9" fmla="*/ 77452 w 672805"/>
                      <a:gd name="connsiteY9" fmla="*/ 38529 h 1163456"/>
                      <a:gd name="connsiteX0" fmla="*/ 77452 w 672805"/>
                      <a:gd name="connsiteY0" fmla="*/ 38529 h 1163456"/>
                      <a:gd name="connsiteX1" fmla="*/ 93205 w 672805"/>
                      <a:gd name="connsiteY1" fmla="*/ 28465 h 1163456"/>
                      <a:gd name="connsiteX2" fmla="*/ 344172 w 672805"/>
                      <a:gd name="connsiteY2" fmla="*/ 161795 h 1163456"/>
                      <a:gd name="connsiteX3" fmla="*/ 594607 w 672805"/>
                      <a:gd name="connsiteY3" fmla="*/ 0 h 1163456"/>
                      <a:gd name="connsiteX4" fmla="*/ 661283 w 672805"/>
                      <a:gd name="connsiteY4" fmla="*/ 46185 h 1163456"/>
                      <a:gd name="connsiteX5" fmla="*/ 662287 w 672805"/>
                      <a:gd name="connsiteY5" fmla="*/ 208477 h 1163456"/>
                      <a:gd name="connsiteX6" fmla="*/ 483217 w 672805"/>
                      <a:gd name="connsiteY6" fmla="*/ 1075252 h 1163456"/>
                      <a:gd name="connsiteX7" fmla="*/ 182227 w 672805"/>
                      <a:gd name="connsiteY7" fmla="*/ 1012387 h 1163456"/>
                      <a:gd name="connsiteX8" fmla="*/ 64117 w 672805"/>
                      <a:gd name="connsiteY8" fmla="*/ 191332 h 1163456"/>
                      <a:gd name="connsiteX9" fmla="*/ 77452 w 672805"/>
                      <a:gd name="connsiteY9" fmla="*/ 38529 h 1163456"/>
                      <a:gd name="connsiteX0" fmla="*/ 77452 w 672805"/>
                      <a:gd name="connsiteY0" fmla="*/ 40905 h 1165832"/>
                      <a:gd name="connsiteX1" fmla="*/ 93205 w 672805"/>
                      <a:gd name="connsiteY1" fmla="*/ 30841 h 1165832"/>
                      <a:gd name="connsiteX2" fmla="*/ 344172 w 672805"/>
                      <a:gd name="connsiteY2" fmla="*/ 164171 h 1165832"/>
                      <a:gd name="connsiteX3" fmla="*/ 599359 w 672805"/>
                      <a:gd name="connsiteY3" fmla="*/ 0 h 1165832"/>
                      <a:gd name="connsiteX4" fmla="*/ 661283 w 672805"/>
                      <a:gd name="connsiteY4" fmla="*/ 48561 h 1165832"/>
                      <a:gd name="connsiteX5" fmla="*/ 662287 w 672805"/>
                      <a:gd name="connsiteY5" fmla="*/ 210853 h 1165832"/>
                      <a:gd name="connsiteX6" fmla="*/ 483217 w 672805"/>
                      <a:gd name="connsiteY6" fmla="*/ 1077628 h 1165832"/>
                      <a:gd name="connsiteX7" fmla="*/ 182227 w 672805"/>
                      <a:gd name="connsiteY7" fmla="*/ 1014763 h 1165832"/>
                      <a:gd name="connsiteX8" fmla="*/ 64117 w 672805"/>
                      <a:gd name="connsiteY8" fmla="*/ 193708 h 1165832"/>
                      <a:gd name="connsiteX9" fmla="*/ 77452 w 672805"/>
                      <a:gd name="connsiteY9" fmla="*/ 40905 h 1165832"/>
                      <a:gd name="connsiteX0" fmla="*/ 77452 w 672805"/>
                      <a:gd name="connsiteY0" fmla="*/ 40905 h 1165832"/>
                      <a:gd name="connsiteX1" fmla="*/ 93205 w 672805"/>
                      <a:gd name="connsiteY1" fmla="*/ 30841 h 1165832"/>
                      <a:gd name="connsiteX2" fmla="*/ 344172 w 672805"/>
                      <a:gd name="connsiteY2" fmla="*/ 164171 h 1165832"/>
                      <a:gd name="connsiteX3" fmla="*/ 599359 w 672805"/>
                      <a:gd name="connsiteY3" fmla="*/ 0 h 1165832"/>
                      <a:gd name="connsiteX4" fmla="*/ 661283 w 672805"/>
                      <a:gd name="connsiteY4" fmla="*/ 48561 h 1165832"/>
                      <a:gd name="connsiteX5" fmla="*/ 662287 w 672805"/>
                      <a:gd name="connsiteY5" fmla="*/ 210853 h 1165832"/>
                      <a:gd name="connsiteX6" fmla="*/ 483217 w 672805"/>
                      <a:gd name="connsiteY6" fmla="*/ 1077628 h 1165832"/>
                      <a:gd name="connsiteX7" fmla="*/ 182227 w 672805"/>
                      <a:gd name="connsiteY7" fmla="*/ 1014763 h 1165832"/>
                      <a:gd name="connsiteX8" fmla="*/ 64117 w 672805"/>
                      <a:gd name="connsiteY8" fmla="*/ 193708 h 1165832"/>
                      <a:gd name="connsiteX9" fmla="*/ 77452 w 672805"/>
                      <a:gd name="connsiteY9" fmla="*/ 40905 h 1165832"/>
                      <a:gd name="connsiteX0" fmla="*/ 77452 w 672805"/>
                      <a:gd name="connsiteY0" fmla="*/ 40905 h 1165832"/>
                      <a:gd name="connsiteX1" fmla="*/ 93205 w 672805"/>
                      <a:gd name="connsiteY1" fmla="*/ 30841 h 1165832"/>
                      <a:gd name="connsiteX2" fmla="*/ 344172 w 672805"/>
                      <a:gd name="connsiteY2" fmla="*/ 164171 h 1165832"/>
                      <a:gd name="connsiteX3" fmla="*/ 599359 w 672805"/>
                      <a:gd name="connsiteY3" fmla="*/ 0 h 1165832"/>
                      <a:gd name="connsiteX4" fmla="*/ 661283 w 672805"/>
                      <a:gd name="connsiteY4" fmla="*/ 48561 h 1165832"/>
                      <a:gd name="connsiteX5" fmla="*/ 662287 w 672805"/>
                      <a:gd name="connsiteY5" fmla="*/ 210853 h 1165832"/>
                      <a:gd name="connsiteX6" fmla="*/ 483217 w 672805"/>
                      <a:gd name="connsiteY6" fmla="*/ 1077628 h 1165832"/>
                      <a:gd name="connsiteX7" fmla="*/ 182227 w 672805"/>
                      <a:gd name="connsiteY7" fmla="*/ 1014763 h 1165832"/>
                      <a:gd name="connsiteX8" fmla="*/ 64117 w 672805"/>
                      <a:gd name="connsiteY8" fmla="*/ 193708 h 1165832"/>
                      <a:gd name="connsiteX9" fmla="*/ 77452 w 672805"/>
                      <a:gd name="connsiteY9" fmla="*/ 40905 h 1165832"/>
                      <a:gd name="connsiteX0" fmla="*/ 77452 w 672805"/>
                      <a:gd name="connsiteY0" fmla="*/ 40905 h 1165832"/>
                      <a:gd name="connsiteX1" fmla="*/ 93205 w 672805"/>
                      <a:gd name="connsiteY1" fmla="*/ 30841 h 1165832"/>
                      <a:gd name="connsiteX2" fmla="*/ 344172 w 672805"/>
                      <a:gd name="connsiteY2" fmla="*/ 164171 h 1165832"/>
                      <a:gd name="connsiteX3" fmla="*/ 599359 w 672805"/>
                      <a:gd name="connsiteY3" fmla="*/ 0 h 1165832"/>
                      <a:gd name="connsiteX4" fmla="*/ 661283 w 672805"/>
                      <a:gd name="connsiteY4" fmla="*/ 48561 h 1165832"/>
                      <a:gd name="connsiteX5" fmla="*/ 662287 w 672805"/>
                      <a:gd name="connsiteY5" fmla="*/ 210853 h 1165832"/>
                      <a:gd name="connsiteX6" fmla="*/ 483217 w 672805"/>
                      <a:gd name="connsiteY6" fmla="*/ 1077628 h 1165832"/>
                      <a:gd name="connsiteX7" fmla="*/ 182227 w 672805"/>
                      <a:gd name="connsiteY7" fmla="*/ 1014763 h 1165832"/>
                      <a:gd name="connsiteX8" fmla="*/ 64117 w 672805"/>
                      <a:gd name="connsiteY8" fmla="*/ 193708 h 1165832"/>
                      <a:gd name="connsiteX9" fmla="*/ 77452 w 672805"/>
                      <a:gd name="connsiteY9" fmla="*/ 40905 h 1165832"/>
                      <a:gd name="connsiteX0" fmla="*/ 77452 w 672805"/>
                      <a:gd name="connsiteY0" fmla="*/ 40905 h 1165832"/>
                      <a:gd name="connsiteX1" fmla="*/ 93205 w 672805"/>
                      <a:gd name="connsiteY1" fmla="*/ 30841 h 1165832"/>
                      <a:gd name="connsiteX2" fmla="*/ 344172 w 672805"/>
                      <a:gd name="connsiteY2" fmla="*/ 164171 h 1165832"/>
                      <a:gd name="connsiteX3" fmla="*/ 599359 w 672805"/>
                      <a:gd name="connsiteY3" fmla="*/ 0 h 1165832"/>
                      <a:gd name="connsiteX4" fmla="*/ 661283 w 672805"/>
                      <a:gd name="connsiteY4" fmla="*/ 48561 h 1165832"/>
                      <a:gd name="connsiteX5" fmla="*/ 662287 w 672805"/>
                      <a:gd name="connsiteY5" fmla="*/ 210853 h 1165832"/>
                      <a:gd name="connsiteX6" fmla="*/ 483217 w 672805"/>
                      <a:gd name="connsiteY6" fmla="*/ 1077628 h 1165832"/>
                      <a:gd name="connsiteX7" fmla="*/ 182227 w 672805"/>
                      <a:gd name="connsiteY7" fmla="*/ 1014763 h 1165832"/>
                      <a:gd name="connsiteX8" fmla="*/ 64117 w 672805"/>
                      <a:gd name="connsiteY8" fmla="*/ 193708 h 1165832"/>
                      <a:gd name="connsiteX9" fmla="*/ 77452 w 672805"/>
                      <a:gd name="connsiteY9" fmla="*/ 40905 h 1165832"/>
                      <a:gd name="connsiteX0" fmla="*/ 77452 w 679278"/>
                      <a:gd name="connsiteY0" fmla="*/ 40905 h 1165832"/>
                      <a:gd name="connsiteX1" fmla="*/ 93205 w 679278"/>
                      <a:gd name="connsiteY1" fmla="*/ 30841 h 1165832"/>
                      <a:gd name="connsiteX2" fmla="*/ 344172 w 679278"/>
                      <a:gd name="connsiteY2" fmla="*/ 164171 h 1165832"/>
                      <a:gd name="connsiteX3" fmla="*/ 599359 w 679278"/>
                      <a:gd name="connsiteY3" fmla="*/ 0 h 1165832"/>
                      <a:gd name="connsiteX4" fmla="*/ 661283 w 679278"/>
                      <a:gd name="connsiteY4" fmla="*/ 48561 h 1165832"/>
                      <a:gd name="connsiteX5" fmla="*/ 662287 w 679278"/>
                      <a:gd name="connsiteY5" fmla="*/ 210853 h 1165832"/>
                      <a:gd name="connsiteX6" fmla="*/ 483217 w 679278"/>
                      <a:gd name="connsiteY6" fmla="*/ 1077628 h 1165832"/>
                      <a:gd name="connsiteX7" fmla="*/ 182227 w 679278"/>
                      <a:gd name="connsiteY7" fmla="*/ 1014763 h 1165832"/>
                      <a:gd name="connsiteX8" fmla="*/ 64117 w 679278"/>
                      <a:gd name="connsiteY8" fmla="*/ 193708 h 1165832"/>
                      <a:gd name="connsiteX9" fmla="*/ 77452 w 679278"/>
                      <a:gd name="connsiteY9" fmla="*/ 40905 h 1165832"/>
                      <a:gd name="connsiteX0" fmla="*/ 77452 w 689715"/>
                      <a:gd name="connsiteY0" fmla="*/ 40905 h 1165832"/>
                      <a:gd name="connsiteX1" fmla="*/ 93205 w 689715"/>
                      <a:gd name="connsiteY1" fmla="*/ 30841 h 1165832"/>
                      <a:gd name="connsiteX2" fmla="*/ 344172 w 689715"/>
                      <a:gd name="connsiteY2" fmla="*/ 164171 h 1165832"/>
                      <a:gd name="connsiteX3" fmla="*/ 599359 w 689715"/>
                      <a:gd name="connsiteY3" fmla="*/ 0 h 1165832"/>
                      <a:gd name="connsiteX4" fmla="*/ 661283 w 689715"/>
                      <a:gd name="connsiteY4" fmla="*/ 48561 h 1165832"/>
                      <a:gd name="connsiteX5" fmla="*/ 662287 w 689715"/>
                      <a:gd name="connsiteY5" fmla="*/ 210853 h 1165832"/>
                      <a:gd name="connsiteX6" fmla="*/ 483217 w 689715"/>
                      <a:gd name="connsiteY6" fmla="*/ 1077628 h 1165832"/>
                      <a:gd name="connsiteX7" fmla="*/ 182227 w 689715"/>
                      <a:gd name="connsiteY7" fmla="*/ 1014763 h 1165832"/>
                      <a:gd name="connsiteX8" fmla="*/ 64117 w 689715"/>
                      <a:gd name="connsiteY8" fmla="*/ 193708 h 1165832"/>
                      <a:gd name="connsiteX9" fmla="*/ 77452 w 689715"/>
                      <a:gd name="connsiteY9" fmla="*/ 40905 h 1165832"/>
                      <a:gd name="connsiteX0" fmla="*/ 77452 w 683728"/>
                      <a:gd name="connsiteY0" fmla="*/ 40905 h 1165832"/>
                      <a:gd name="connsiteX1" fmla="*/ 93205 w 683728"/>
                      <a:gd name="connsiteY1" fmla="*/ 30841 h 1165832"/>
                      <a:gd name="connsiteX2" fmla="*/ 344172 w 683728"/>
                      <a:gd name="connsiteY2" fmla="*/ 164171 h 1165832"/>
                      <a:gd name="connsiteX3" fmla="*/ 599359 w 683728"/>
                      <a:gd name="connsiteY3" fmla="*/ 0 h 1165832"/>
                      <a:gd name="connsiteX4" fmla="*/ 661283 w 683728"/>
                      <a:gd name="connsiteY4" fmla="*/ 48561 h 1165832"/>
                      <a:gd name="connsiteX5" fmla="*/ 662287 w 683728"/>
                      <a:gd name="connsiteY5" fmla="*/ 210853 h 1165832"/>
                      <a:gd name="connsiteX6" fmla="*/ 483217 w 683728"/>
                      <a:gd name="connsiteY6" fmla="*/ 1077628 h 1165832"/>
                      <a:gd name="connsiteX7" fmla="*/ 182227 w 683728"/>
                      <a:gd name="connsiteY7" fmla="*/ 1014763 h 1165832"/>
                      <a:gd name="connsiteX8" fmla="*/ 64117 w 683728"/>
                      <a:gd name="connsiteY8" fmla="*/ 193708 h 1165832"/>
                      <a:gd name="connsiteX9" fmla="*/ 77452 w 683728"/>
                      <a:gd name="connsiteY9" fmla="*/ 40905 h 1165832"/>
                      <a:gd name="connsiteX0" fmla="*/ 77452 w 674778"/>
                      <a:gd name="connsiteY0" fmla="*/ 40905 h 1165832"/>
                      <a:gd name="connsiteX1" fmla="*/ 93205 w 674778"/>
                      <a:gd name="connsiteY1" fmla="*/ 30841 h 1165832"/>
                      <a:gd name="connsiteX2" fmla="*/ 344172 w 674778"/>
                      <a:gd name="connsiteY2" fmla="*/ 164171 h 1165832"/>
                      <a:gd name="connsiteX3" fmla="*/ 599359 w 674778"/>
                      <a:gd name="connsiteY3" fmla="*/ 0 h 1165832"/>
                      <a:gd name="connsiteX4" fmla="*/ 628224 w 674778"/>
                      <a:gd name="connsiteY4" fmla="*/ 23768 h 1165832"/>
                      <a:gd name="connsiteX5" fmla="*/ 662287 w 674778"/>
                      <a:gd name="connsiteY5" fmla="*/ 210853 h 1165832"/>
                      <a:gd name="connsiteX6" fmla="*/ 483217 w 674778"/>
                      <a:gd name="connsiteY6" fmla="*/ 1077628 h 1165832"/>
                      <a:gd name="connsiteX7" fmla="*/ 182227 w 674778"/>
                      <a:gd name="connsiteY7" fmla="*/ 1014763 h 1165832"/>
                      <a:gd name="connsiteX8" fmla="*/ 64117 w 674778"/>
                      <a:gd name="connsiteY8" fmla="*/ 193708 h 1165832"/>
                      <a:gd name="connsiteX9" fmla="*/ 77452 w 674778"/>
                      <a:gd name="connsiteY9" fmla="*/ 40905 h 1165832"/>
                      <a:gd name="connsiteX0" fmla="*/ 77452 w 680121"/>
                      <a:gd name="connsiteY0" fmla="*/ 40905 h 1165832"/>
                      <a:gd name="connsiteX1" fmla="*/ 93205 w 680121"/>
                      <a:gd name="connsiteY1" fmla="*/ 30841 h 1165832"/>
                      <a:gd name="connsiteX2" fmla="*/ 344172 w 680121"/>
                      <a:gd name="connsiteY2" fmla="*/ 164171 h 1165832"/>
                      <a:gd name="connsiteX3" fmla="*/ 599359 w 680121"/>
                      <a:gd name="connsiteY3" fmla="*/ 0 h 1165832"/>
                      <a:gd name="connsiteX4" fmla="*/ 628224 w 680121"/>
                      <a:gd name="connsiteY4" fmla="*/ 23768 h 1165832"/>
                      <a:gd name="connsiteX5" fmla="*/ 662287 w 680121"/>
                      <a:gd name="connsiteY5" fmla="*/ 210853 h 1165832"/>
                      <a:gd name="connsiteX6" fmla="*/ 483217 w 680121"/>
                      <a:gd name="connsiteY6" fmla="*/ 1077628 h 1165832"/>
                      <a:gd name="connsiteX7" fmla="*/ 182227 w 680121"/>
                      <a:gd name="connsiteY7" fmla="*/ 1014763 h 1165832"/>
                      <a:gd name="connsiteX8" fmla="*/ 64117 w 680121"/>
                      <a:gd name="connsiteY8" fmla="*/ 193708 h 1165832"/>
                      <a:gd name="connsiteX9" fmla="*/ 77452 w 680121"/>
                      <a:gd name="connsiteY9" fmla="*/ 40905 h 1165832"/>
                      <a:gd name="connsiteX0" fmla="*/ 77452 w 676812"/>
                      <a:gd name="connsiteY0" fmla="*/ 40905 h 1165832"/>
                      <a:gd name="connsiteX1" fmla="*/ 93205 w 676812"/>
                      <a:gd name="connsiteY1" fmla="*/ 30841 h 1165832"/>
                      <a:gd name="connsiteX2" fmla="*/ 344172 w 676812"/>
                      <a:gd name="connsiteY2" fmla="*/ 164171 h 1165832"/>
                      <a:gd name="connsiteX3" fmla="*/ 599359 w 676812"/>
                      <a:gd name="connsiteY3" fmla="*/ 0 h 1165832"/>
                      <a:gd name="connsiteX4" fmla="*/ 628224 w 676812"/>
                      <a:gd name="connsiteY4" fmla="*/ 23768 h 1165832"/>
                      <a:gd name="connsiteX5" fmla="*/ 657535 w 676812"/>
                      <a:gd name="connsiteY5" fmla="*/ 194220 h 1165832"/>
                      <a:gd name="connsiteX6" fmla="*/ 483217 w 676812"/>
                      <a:gd name="connsiteY6" fmla="*/ 1077628 h 1165832"/>
                      <a:gd name="connsiteX7" fmla="*/ 182227 w 676812"/>
                      <a:gd name="connsiteY7" fmla="*/ 1014763 h 1165832"/>
                      <a:gd name="connsiteX8" fmla="*/ 64117 w 676812"/>
                      <a:gd name="connsiteY8" fmla="*/ 193708 h 1165832"/>
                      <a:gd name="connsiteX9" fmla="*/ 77452 w 676812"/>
                      <a:gd name="connsiteY9" fmla="*/ 40905 h 1165832"/>
                      <a:gd name="connsiteX0" fmla="*/ 77452 w 671623"/>
                      <a:gd name="connsiteY0" fmla="*/ 40905 h 1165832"/>
                      <a:gd name="connsiteX1" fmla="*/ 93205 w 671623"/>
                      <a:gd name="connsiteY1" fmla="*/ 30841 h 1165832"/>
                      <a:gd name="connsiteX2" fmla="*/ 344172 w 671623"/>
                      <a:gd name="connsiteY2" fmla="*/ 164171 h 1165832"/>
                      <a:gd name="connsiteX3" fmla="*/ 599359 w 671623"/>
                      <a:gd name="connsiteY3" fmla="*/ 0 h 1165832"/>
                      <a:gd name="connsiteX4" fmla="*/ 628224 w 671623"/>
                      <a:gd name="connsiteY4" fmla="*/ 23768 h 1165832"/>
                      <a:gd name="connsiteX5" fmla="*/ 657535 w 671623"/>
                      <a:gd name="connsiteY5" fmla="*/ 194220 h 1165832"/>
                      <a:gd name="connsiteX6" fmla="*/ 483217 w 671623"/>
                      <a:gd name="connsiteY6" fmla="*/ 1077628 h 1165832"/>
                      <a:gd name="connsiteX7" fmla="*/ 182227 w 671623"/>
                      <a:gd name="connsiteY7" fmla="*/ 1014763 h 1165832"/>
                      <a:gd name="connsiteX8" fmla="*/ 64117 w 671623"/>
                      <a:gd name="connsiteY8" fmla="*/ 193708 h 1165832"/>
                      <a:gd name="connsiteX9" fmla="*/ 77452 w 671623"/>
                      <a:gd name="connsiteY9" fmla="*/ 40905 h 116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1623" h="1165832">
                        <a:moveTo>
                          <a:pt x="77452" y="40905"/>
                        </a:moveTo>
                        <a:lnTo>
                          <a:pt x="93205" y="30841"/>
                        </a:lnTo>
                        <a:cubicBezTo>
                          <a:pt x="119558" y="66468"/>
                          <a:pt x="234380" y="134741"/>
                          <a:pt x="344172" y="164171"/>
                        </a:cubicBezTo>
                        <a:cubicBezTo>
                          <a:pt x="407365" y="164084"/>
                          <a:pt x="593860" y="49796"/>
                          <a:pt x="599359" y="0"/>
                        </a:cubicBezTo>
                        <a:cubicBezTo>
                          <a:pt x="620000" y="20939"/>
                          <a:pt x="607583" y="7581"/>
                          <a:pt x="628224" y="23768"/>
                        </a:cubicBezTo>
                        <a:cubicBezTo>
                          <a:pt x="679185" y="48237"/>
                          <a:pt x="680045" y="154808"/>
                          <a:pt x="657535" y="194220"/>
                        </a:cubicBezTo>
                        <a:cubicBezTo>
                          <a:pt x="688650" y="292010"/>
                          <a:pt x="661652" y="880778"/>
                          <a:pt x="483217" y="1077628"/>
                        </a:cubicBezTo>
                        <a:cubicBezTo>
                          <a:pt x="398762" y="1190658"/>
                          <a:pt x="306687" y="1219868"/>
                          <a:pt x="182227" y="1014763"/>
                        </a:cubicBezTo>
                        <a:cubicBezTo>
                          <a:pt x="88247" y="858871"/>
                          <a:pt x="-98443" y="544930"/>
                          <a:pt x="64117" y="193708"/>
                        </a:cubicBezTo>
                        <a:cubicBezTo>
                          <a:pt x="49512" y="181576"/>
                          <a:pt x="24112" y="143525"/>
                          <a:pt x="77452" y="4090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Rectangle 5"/>
                  <p:cNvSpPr/>
                  <p:nvPr/>
                </p:nvSpPr>
                <p:spPr>
                  <a:xfrm>
                    <a:off x="7545707" y="526883"/>
                    <a:ext cx="462944" cy="1188220"/>
                  </a:xfrm>
                  <a:custGeom>
                    <a:avLst/>
                    <a:gdLst>
                      <a:gd name="connsiteX0" fmla="*/ 0 w 304800"/>
                      <a:gd name="connsiteY0" fmla="*/ 0 h 838200"/>
                      <a:gd name="connsiteX1" fmla="*/ 304800 w 304800"/>
                      <a:gd name="connsiteY1" fmla="*/ 0 h 838200"/>
                      <a:gd name="connsiteX2" fmla="*/ 304800 w 304800"/>
                      <a:gd name="connsiteY2" fmla="*/ 838200 h 838200"/>
                      <a:gd name="connsiteX3" fmla="*/ 0 w 304800"/>
                      <a:gd name="connsiteY3" fmla="*/ 838200 h 838200"/>
                      <a:gd name="connsiteX4" fmla="*/ 0 w 304800"/>
                      <a:gd name="connsiteY4" fmla="*/ 0 h 838200"/>
                      <a:gd name="connsiteX0" fmla="*/ 0 w 340975"/>
                      <a:gd name="connsiteY0" fmla="*/ 0 h 1043186"/>
                      <a:gd name="connsiteX1" fmla="*/ 340975 w 340975"/>
                      <a:gd name="connsiteY1" fmla="*/ 204986 h 1043186"/>
                      <a:gd name="connsiteX2" fmla="*/ 340975 w 340975"/>
                      <a:gd name="connsiteY2" fmla="*/ 1043186 h 1043186"/>
                      <a:gd name="connsiteX3" fmla="*/ 36175 w 340975"/>
                      <a:gd name="connsiteY3" fmla="*/ 1043186 h 1043186"/>
                      <a:gd name="connsiteX4" fmla="*/ 0 w 340975"/>
                      <a:gd name="connsiteY4" fmla="*/ 0 h 1043186"/>
                      <a:gd name="connsiteX0" fmla="*/ 0 w 411460"/>
                      <a:gd name="connsiteY0" fmla="*/ 8374 h 1051560"/>
                      <a:gd name="connsiteX1" fmla="*/ 411460 w 411460"/>
                      <a:gd name="connsiteY1" fmla="*/ 0 h 1051560"/>
                      <a:gd name="connsiteX2" fmla="*/ 340975 w 411460"/>
                      <a:gd name="connsiteY2" fmla="*/ 1051560 h 1051560"/>
                      <a:gd name="connsiteX3" fmla="*/ 36175 w 411460"/>
                      <a:gd name="connsiteY3" fmla="*/ 1051560 h 1051560"/>
                      <a:gd name="connsiteX4" fmla="*/ 0 w 411460"/>
                      <a:gd name="connsiteY4" fmla="*/ 8374 h 1051560"/>
                      <a:gd name="connsiteX0" fmla="*/ 0 w 411460"/>
                      <a:gd name="connsiteY0" fmla="*/ 8374 h 1051560"/>
                      <a:gd name="connsiteX1" fmla="*/ 259060 w 411460"/>
                      <a:gd name="connsiteY1" fmla="*/ 0 h 1051560"/>
                      <a:gd name="connsiteX2" fmla="*/ 411460 w 411460"/>
                      <a:gd name="connsiteY2" fmla="*/ 0 h 1051560"/>
                      <a:gd name="connsiteX3" fmla="*/ 340975 w 411460"/>
                      <a:gd name="connsiteY3" fmla="*/ 1051560 h 1051560"/>
                      <a:gd name="connsiteX4" fmla="*/ 36175 w 411460"/>
                      <a:gd name="connsiteY4" fmla="*/ 1051560 h 1051560"/>
                      <a:gd name="connsiteX5" fmla="*/ 0 w 411460"/>
                      <a:gd name="connsiteY5" fmla="*/ 8374 h 1051560"/>
                      <a:gd name="connsiteX0" fmla="*/ 0 w 411460"/>
                      <a:gd name="connsiteY0" fmla="*/ 8374 h 1051560"/>
                      <a:gd name="connsiteX1" fmla="*/ 259060 w 411460"/>
                      <a:gd name="connsiteY1" fmla="*/ 0 h 1051560"/>
                      <a:gd name="connsiteX2" fmla="*/ 411460 w 411460"/>
                      <a:gd name="connsiteY2" fmla="*/ 0 h 1051560"/>
                      <a:gd name="connsiteX3" fmla="*/ 398125 w 411460"/>
                      <a:gd name="connsiteY3" fmla="*/ 182880 h 1051560"/>
                      <a:gd name="connsiteX4" fmla="*/ 340975 w 411460"/>
                      <a:gd name="connsiteY4" fmla="*/ 1051560 h 1051560"/>
                      <a:gd name="connsiteX5" fmla="*/ 36175 w 411460"/>
                      <a:gd name="connsiteY5" fmla="*/ 1051560 h 1051560"/>
                      <a:gd name="connsiteX6" fmla="*/ 0 w 411460"/>
                      <a:gd name="connsiteY6" fmla="*/ 8374 h 1051560"/>
                      <a:gd name="connsiteX0" fmla="*/ 0 w 411460"/>
                      <a:gd name="connsiteY0" fmla="*/ 8374 h 1051560"/>
                      <a:gd name="connsiteX1" fmla="*/ 259060 w 411460"/>
                      <a:gd name="connsiteY1" fmla="*/ 0 h 1051560"/>
                      <a:gd name="connsiteX2" fmla="*/ 411460 w 411460"/>
                      <a:gd name="connsiteY2" fmla="*/ 0 h 1051560"/>
                      <a:gd name="connsiteX3" fmla="*/ 230485 w 411460"/>
                      <a:gd name="connsiteY3" fmla="*/ 150495 h 1051560"/>
                      <a:gd name="connsiteX4" fmla="*/ 340975 w 411460"/>
                      <a:gd name="connsiteY4" fmla="*/ 1051560 h 1051560"/>
                      <a:gd name="connsiteX5" fmla="*/ 36175 w 411460"/>
                      <a:gd name="connsiteY5" fmla="*/ 1051560 h 1051560"/>
                      <a:gd name="connsiteX6" fmla="*/ 0 w 411460"/>
                      <a:gd name="connsiteY6" fmla="*/ 8374 h 1051560"/>
                      <a:gd name="connsiteX0" fmla="*/ 0 w 411460"/>
                      <a:gd name="connsiteY0" fmla="*/ 8374 h 1051560"/>
                      <a:gd name="connsiteX1" fmla="*/ 259060 w 411460"/>
                      <a:gd name="connsiteY1" fmla="*/ 0 h 1051560"/>
                      <a:gd name="connsiteX2" fmla="*/ 411460 w 411460"/>
                      <a:gd name="connsiteY2" fmla="*/ 0 h 1051560"/>
                      <a:gd name="connsiteX3" fmla="*/ 230485 w 411460"/>
                      <a:gd name="connsiteY3" fmla="*/ 150495 h 1051560"/>
                      <a:gd name="connsiteX4" fmla="*/ 340975 w 411460"/>
                      <a:gd name="connsiteY4" fmla="*/ 1051560 h 1051560"/>
                      <a:gd name="connsiteX5" fmla="*/ 36175 w 411460"/>
                      <a:gd name="connsiteY5" fmla="*/ 1051560 h 1051560"/>
                      <a:gd name="connsiteX6" fmla="*/ 0 w 411460"/>
                      <a:gd name="connsiteY6" fmla="*/ 8374 h 1051560"/>
                      <a:gd name="connsiteX0" fmla="*/ 0 w 426718"/>
                      <a:gd name="connsiteY0" fmla="*/ 8374 h 1051560"/>
                      <a:gd name="connsiteX1" fmla="*/ 259060 w 426718"/>
                      <a:gd name="connsiteY1" fmla="*/ 0 h 1051560"/>
                      <a:gd name="connsiteX2" fmla="*/ 411460 w 426718"/>
                      <a:gd name="connsiteY2" fmla="*/ 0 h 1051560"/>
                      <a:gd name="connsiteX3" fmla="*/ 230485 w 426718"/>
                      <a:gd name="connsiteY3" fmla="*/ 150495 h 1051560"/>
                      <a:gd name="connsiteX4" fmla="*/ 340975 w 426718"/>
                      <a:gd name="connsiteY4" fmla="*/ 1051560 h 1051560"/>
                      <a:gd name="connsiteX5" fmla="*/ 36175 w 426718"/>
                      <a:gd name="connsiteY5" fmla="*/ 1051560 h 1051560"/>
                      <a:gd name="connsiteX6" fmla="*/ 0 w 426718"/>
                      <a:gd name="connsiteY6" fmla="*/ 8374 h 1051560"/>
                      <a:gd name="connsiteX0" fmla="*/ 0 w 424621"/>
                      <a:gd name="connsiteY0" fmla="*/ 8374 h 1051560"/>
                      <a:gd name="connsiteX1" fmla="*/ 259060 w 424621"/>
                      <a:gd name="connsiteY1" fmla="*/ 0 h 1051560"/>
                      <a:gd name="connsiteX2" fmla="*/ 411460 w 424621"/>
                      <a:gd name="connsiteY2" fmla="*/ 0 h 1051560"/>
                      <a:gd name="connsiteX3" fmla="*/ 230485 w 424621"/>
                      <a:gd name="connsiteY3" fmla="*/ 150495 h 1051560"/>
                      <a:gd name="connsiteX4" fmla="*/ 340975 w 424621"/>
                      <a:gd name="connsiteY4" fmla="*/ 1051560 h 1051560"/>
                      <a:gd name="connsiteX5" fmla="*/ 36175 w 424621"/>
                      <a:gd name="connsiteY5" fmla="*/ 1051560 h 1051560"/>
                      <a:gd name="connsiteX6" fmla="*/ 0 w 424621"/>
                      <a:gd name="connsiteY6" fmla="*/ 8374 h 1051560"/>
                      <a:gd name="connsiteX0" fmla="*/ 0 w 424621"/>
                      <a:gd name="connsiteY0" fmla="*/ 8374 h 1051560"/>
                      <a:gd name="connsiteX1" fmla="*/ 259060 w 424621"/>
                      <a:gd name="connsiteY1" fmla="*/ 0 h 1051560"/>
                      <a:gd name="connsiteX2" fmla="*/ 411460 w 424621"/>
                      <a:gd name="connsiteY2" fmla="*/ 0 h 1051560"/>
                      <a:gd name="connsiteX3" fmla="*/ 230485 w 424621"/>
                      <a:gd name="connsiteY3" fmla="*/ 150495 h 1051560"/>
                      <a:gd name="connsiteX4" fmla="*/ 340975 w 424621"/>
                      <a:gd name="connsiteY4" fmla="*/ 1051560 h 1051560"/>
                      <a:gd name="connsiteX5" fmla="*/ 36175 w 424621"/>
                      <a:gd name="connsiteY5" fmla="*/ 1051560 h 1051560"/>
                      <a:gd name="connsiteX6" fmla="*/ 0 w 424621"/>
                      <a:gd name="connsiteY6" fmla="*/ 8374 h 1051560"/>
                      <a:gd name="connsiteX0" fmla="*/ 0 w 424621"/>
                      <a:gd name="connsiteY0" fmla="*/ 8374 h 1051560"/>
                      <a:gd name="connsiteX1" fmla="*/ 43795 w 424621"/>
                      <a:gd name="connsiteY1" fmla="*/ 20955 h 1051560"/>
                      <a:gd name="connsiteX2" fmla="*/ 411460 w 424621"/>
                      <a:gd name="connsiteY2" fmla="*/ 0 h 1051560"/>
                      <a:gd name="connsiteX3" fmla="*/ 230485 w 424621"/>
                      <a:gd name="connsiteY3" fmla="*/ 150495 h 1051560"/>
                      <a:gd name="connsiteX4" fmla="*/ 340975 w 424621"/>
                      <a:gd name="connsiteY4" fmla="*/ 1051560 h 1051560"/>
                      <a:gd name="connsiteX5" fmla="*/ 36175 w 424621"/>
                      <a:gd name="connsiteY5" fmla="*/ 1051560 h 1051560"/>
                      <a:gd name="connsiteX6" fmla="*/ 0 w 424621"/>
                      <a:gd name="connsiteY6" fmla="*/ 8374 h 1051560"/>
                      <a:gd name="connsiteX0" fmla="*/ 0 w 428431"/>
                      <a:gd name="connsiteY0" fmla="*/ 8374 h 1051560"/>
                      <a:gd name="connsiteX1" fmla="*/ 47605 w 428431"/>
                      <a:gd name="connsiteY1" fmla="*/ 20955 h 1051560"/>
                      <a:gd name="connsiteX2" fmla="*/ 415270 w 428431"/>
                      <a:gd name="connsiteY2" fmla="*/ 0 h 1051560"/>
                      <a:gd name="connsiteX3" fmla="*/ 234295 w 428431"/>
                      <a:gd name="connsiteY3" fmla="*/ 150495 h 1051560"/>
                      <a:gd name="connsiteX4" fmla="*/ 344785 w 428431"/>
                      <a:gd name="connsiteY4" fmla="*/ 1051560 h 1051560"/>
                      <a:gd name="connsiteX5" fmla="*/ 39985 w 428431"/>
                      <a:gd name="connsiteY5" fmla="*/ 1051560 h 1051560"/>
                      <a:gd name="connsiteX6" fmla="*/ 0 w 428431"/>
                      <a:gd name="connsiteY6" fmla="*/ 8374 h 1051560"/>
                      <a:gd name="connsiteX0" fmla="*/ 0 w 428431"/>
                      <a:gd name="connsiteY0" fmla="*/ 8374 h 1051560"/>
                      <a:gd name="connsiteX1" fmla="*/ 47605 w 428431"/>
                      <a:gd name="connsiteY1" fmla="*/ 20955 h 1051560"/>
                      <a:gd name="connsiteX2" fmla="*/ 415270 w 428431"/>
                      <a:gd name="connsiteY2" fmla="*/ 0 h 1051560"/>
                      <a:gd name="connsiteX3" fmla="*/ 234295 w 428431"/>
                      <a:gd name="connsiteY3" fmla="*/ 150495 h 1051560"/>
                      <a:gd name="connsiteX4" fmla="*/ 344785 w 428431"/>
                      <a:gd name="connsiteY4" fmla="*/ 1051560 h 1051560"/>
                      <a:gd name="connsiteX5" fmla="*/ 39985 w 428431"/>
                      <a:gd name="connsiteY5" fmla="*/ 1051560 h 1051560"/>
                      <a:gd name="connsiteX6" fmla="*/ 1886 w 428431"/>
                      <a:gd name="connsiteY6" fmla="*/ 66675 h 1051560"/>
                      <a:gd name="connsiteX7" fmla="*/ 0 w 428431"/>
                      <a:gd name="connsiteY7" fmla="*/ 8374 h 1051560"/>
                      <a:gd name="connsiteX0" fmla="*/ 0 w 428431"/>
                      <a:gd name="connsiteY0" fmla="*/ 8374 h 1051560"/>
                      <a:gd name="connsiteX1" fmla="*/ 47605 w 428431"/>
                      <a:gd name="connsiteY1" fmla="*/ 20955 h 1051560"/>
                      <a:gd name="connsiteX2" fmla="*/ 415270 w 428431"/>
                      <a:gd name="connsiteY2" fmla="*/ 0 h 1051560"/>
                      <a:gd name="connsiteX3" fmla="*/ 234295 w 428431"/>
                      <a:gd name="connsiteY3" fmla="*/ 150495 h 1051560"/>
                      <a:gd name="connsiteX4" fmla="*/ 344785 w 428431"/>
                      <a:gd name="connsiteY4" fmla="*/ 1051560 h 1051560"/>
                      <a:gd name="connsiteX5" fmla="*/ 39985 w 428431"/>
                      <a:gd name="connsiteY5" fmla="*/ 1051560 h 1051560"/>
                      <a:gd name="connsiteX6" fmla="*/ 17126 w 428431"/>
                      <a:gd name="connsiteY6" fmla="*/ 68580 h 1051560"/>
                      <a:gd name="connsiteX7" fmla="*/ 0 w 428431"/>
                      <a:gd name="connsiteY7" fmla="*/ 8374 h 1051560"/>
                      <a:gd name="connsiteX0" fmla="*/ 32772 w 461203"/>
                      <a:gd name="connsiteY0" fmla="*/ 8374 h 1051560"/>
                      <a:gd name="connsiteX1" fmla="*/ 80377 w 461203"/>
                      <a:gd name="connsiteY1" fmla="*/ 20955 h 1051560"/>
                      <a:gd name="connsiteX2" fmla="*/ 448042 w 461203"/>
                      <a:gd name="connsiteY2" fmla="*/ 0 h 1051560"/>
                      <a:gd name="connsiteX3" fmla="*/ 267067 w 461203"/>
                      <a:gd name="connsiteY3" fmla="*/ 150495 h 1051560"/>
                      <a:gd name="connsiteX4" fmla="*/ 377557 w 461203"/>
                      <a:gd name="connsiteY4" fmla="*/ 1051560 h 1051560"/>
                      <a:gd name="connsiteX5" fmla="*/ 72757 w 461203"/>
                      <a:gd name="connsiteY5" fmla="*/ 1051560 h 1051560"/>
                      <a:gd name="connsiteX6" fmla="*/ 49898 w 461203"/>
                      <a:gd name="connsiteY6" fmla="*/ 68580 h 1051560"/>
                      <a:gd name="connsiteX7" fmla="*/ 32772 w 461203"/>
                      <a:gd name="connsiteY7" fmla="*/ 8374 h 1051560"/>
                      <a:gd name="connsiteX0" fmla="*/ 34307 w 462738"/>
                      <a:gd name="connsiteY0" fmla="*/ 8374 h 1051560"/>
                      <a:gd name="connsiteX1" fmla="*/ 81912 w 462738"/>
                      <a:gd name="connsiteY1" fmla="*/ 20955 h 1051560"/>
                      <a:gd name="connsiteX2" fmla="*/ 449577 w 462738"/>
                      <a:gd name="connsiteY2" fmla="*/ 0 h 1051560"/>
                      <a:gd name="connsiteX3" fmla="*/ 268602 w 462738"/>
                      <a:gd name="connsiteY3" fmla="*/ 150495 h 1051560"/>
                      <a:gd name="connsiteX4" fmla="*/ 379092 w 462738"/>
                      <a:gd name="connsiteY4" fmla="*/ 1051560 h 1051560"/>
                      <a:gd name="connsiteX5" fmla="*/ 74292 w 462738"/>
                      <a:gd name="connsiteY5" fmla="*/ 1051560 h 1051560"/>
                      <a:gd name="connsiteX6" fmla="*/ 51433 w 462738"/>
                      <a:gd name="connsiteY6" fmla="*/ 68580 h 1051560"/>
                      <a:gd name="connsiteX7" fmla="*/ 34307 w 462738"/>
                      <a:gd name="connsiteY7" fmla="*/ 8374 h 1051560"/>
                      <a:gd name="connsiteX0" fmla="*/ 34307 w 462738"/>
                      <a:gd name="connsiteY0" fmla="*/ 8374 h 1051560"/>
                      <a:gd name="connsiteX1" fmla="*/ 83817 w 462738"/>
                      <a:gd name="connsiteY1" fmla="*/ 19050 h 1051560"/>
                      <a:gd name="connsiteX2" fmla="*/ 449577 w 462738"/>
                      <a:gd name="connsiteY2" fmla="*/ 0 h 1051560"/>
                      <a:gd name="connsiteX3" fmla="*/ 268602 w 462738"/>
                      <a:gd name="connsiteY3" fmla="*/ 150495 h 1051560"/>
                      <a:gd name="connsiteX4" fmla="*/ 379092 w 462738"/>
                      <a:gd name="connsiteY4" fmla="*/ 1051560 h 1051560"/>
                      <a:gd name="connsiteX5" fmla="*/ 74292 w 462738"/>
                      <a:gd name="connsiteY5" fmla="*/ 1051560 h 1051560"/>
                      <a:gd name="connsiteX6" fmla="*/ 51433 w 462738"/>
                      <a:gd name="connsiteY6" fmla="*/ 68580 h 1051560"/>
                      <a:gd name="connsiteX7" fmla="*/ 34307 w 462738"/>
                      <a:gd name="connsiteY7" fmla="*/ 8374 h 1051560"/>
                      <a:gd name="connsiteX0" fmla="*/ 34307 w 462738"/>
                      <a:gd name="connsiteY0" fmla="*/ 8374 h 1051560"/>
                      <a:gd name="connsiteX1" fmla="*/ 83817 w 462738"/>
                      <a:gd name="connsiteY1" fmla="*/ 19050 h 1051560"/>
                      <a:gd name="connsiteX2" fmla="*/ 449577 w 462738"/>
                      <a:gd name="connsiteY2" fmla="*/ 0 h 1051560"/>
                      <a:gd name="connsiteX3" fmla="*/ 268602 w 462738"/>
                      <a:gd name="connsiteY3" fmla="*/ 150495 h 1051560"/>
                      <a:gd name="connsiteX4" fmla="*/ 379092 w 462738"/>
                      <a:gd name="connsiteY4" fmla="*/ 1051560 h 1051560"/>
                      <a:gd name="connsiteX5" fmla="*/ 74292 w 462738"/>
                      <a:gd name="connsiteY5" fmla="*/ 1051560 h 1051560"/>
                      <a:gd name="connsiteX6" fmla="*/ 51433 w 462738"/>
                      <a:gd name="connsiteY6" fmla="*/ 68580 h 1051560"/>
                      <a:gd name="connsiteX7" fmla="*/ 34307 w 462738"/>
                      <a:gd name="connsiteY7" fmla="*/ 8374 h 1051560"/>
                      <a:gd name="connsiteX0" fmla="*/ 34307 w 462738"/>
                      <a:gd name="connsiteY0" fmla="*/ 8374 h 1051560"/>
                      <a:gd name="connsiteX1" fmla="*/ 83817 w 462738"/>
                      <a:gd name="connsiteY1" fmla="*/ 19050 h 1051560"/>
                      <a:gd name="connsiteX2" fmla="*/ 449577 w 462738"/>
                      <a:gd name="connsiteY2" fmla="*/ 0 h 1051560"/>
                      <a:gd name="connsiteX3" fmla="*/ 268602 w 462738"/>
                      <a:gd name="connsiteY3" fmla="*/ 150495 h 1051560"/>
                      <a:gd name="connsiteX4" fmla="*/ 379092 w 462738"/>
                      <a:gd name="connsiteY4" fmla="*/ 1051560 h 1051560"/>
                      <a:gd name="connsiteX5" fmla="*/ 74292 w 462738"/>
                      <a:gd name="connsiteY5" fmla="*/ 1051560 h 1051560"/>
                      <a:gd name="connsiteX6" fmla="*/ 51433 w 462738"/>
                      <a:gd name="connsiteY6" fmla="*/ 68580 h 1051560"/>
                      <a:gd name="connsiteX7" fmla="*/ 34307 w 462738"/>
                      <a:gd name="connsiteY7" fmla="*/ 8374 h 1051560"/>
                      <a:gd name="connsiteX0" fmla="*/ 34307 w 470052"/>
                      <a:gd name="connsiteY0" fmla="*/ 13288 h 1056474"/>
                      <a:gd name="connsiteX1" fmla="*/ 83817 w 470052"/>
                      <a:gd name="connsiteY1" fmla="*/ 23964 h 1056474"/>
                      <a:gd name="connsiteX2" fmla="*/ 424813 w 470052"/>
                      <a:gd name="connsiteY2" fmla="*/ 35394 h 1056474"/>
                      <a:gd name="connsiteX3" fmla="*/ 449577 w 470052"/>
                      <a:gd name="connsiteY3" fmla="*/ 4914 h 1056474"/>
                      <a:gd name="connsiteX4" fmla="*/ 268602 w 470052"/>
                      <a:gd name="connsiteY4" fmla="*/ 155409 h 1056474"/>
                      <a:gd name="connsiteX5" fmla="*/ 379092 w 470052"/>
                      <a:gd name="connsiteY5" fmla="*/ 1056474 h 1056474"/>
                      <a:gd name="connsiteX6" fmla="*/ 74292 w 470052"/>
                      <a:gd name="connsiteY6" fmla="*/ 1056474 h 1056474"/>
                      <a:gd name="connsiteX7" fmla="*/ 51433 w 470052"/>
                      <a:gd name="connsiteY7" fmla="*/ 73494 h 1056474"/>
                      <a:gd name="connsiteX8" fmla="*/ 34307 w 470052"/>
                      <a:gd name="connsiteY8" fmla="*/ 13288 h 1056474"/>
                      <a:gd name="connsiteX0" fmla="*/ 34307 w 462738"/>
                      <a:gd name="connsiteY0" fmla="*/ 12894 h 1056080"/>
                      <a:gd name="connsiteX1" fmla="*/ 83817 w 462738"/>
                      <a:gd name="connsiteY1" fmla="*/ 23570 h 1056080"/>
                      <a:gd name="connsiteX2" fmla="*/ 424813 w 462738"/>
                      <a:gd name="connsiteY2" fmla="*/ 35000 h 1056080"/>
                      <a:gd name="connsiteX3" fmla="*/ 449577 w 462738"/>
                      <a:gd name="connsiteY3" fmla="*/ 4520 h 1056080"/>
                      <a:gd name="connsiteX4" fmla="*/ 268602 w 462738"/>
                      <a:gd name="connsiteY4" fmla="*/ 155015 h 1056080"/>
                      <a:gd name="connsiteX5" fmla="*/ 379092 w 462738"/>
                      <a:gd name="connsiteY5" fmla="*/ 1056080 h 1056080"/>
                      <a:gd name="connsiteX6" fmla="*/ 74292 w 462738"/>
                      <a:gd name="connsiteY6" fmla="*/ 1056080 h 1056080"/>
                      <a:gd name="connsiteX7" fmla="*/ 51433 w 462738"/>
                      <a:gd name="connsiteY7" fmla="*/ 73100 h 1056080"/>
                      <a:gd name="connsiteX8" fmla="*/ 34307 w 462738"/>
                      <a:gd name="connsiteY8" fmla="*/ 12894 h 1056080"/>
                      <a:gd name="connsiteX0" fmla="*/ 34307 w 462738"/>
                      <a:gd name="connsiteY0" fmla="*/ 8790 h 1051976"/>
                      <a:gd name="connsiteX1" fmla="*/ 83817 w 462738"/>
                      <a:gd name="connsiteY1" fmla="*/ 19466 h 1051976"/>
                      <a:gd name="connsiteX2" fmla="*/ 424813 w 462738"/>
                      <a:gd name="connsiteY2" fmla="*/ 30896 h 1051976"/>
                      <a:gd name="connsiteX3" fmla="*/ 449577 w 462738"/>
                      <a:gd name="connsiteY3" fmla="*/ 416 h 1051976"/>
                      <a:gd name="connsiteX4" fmla="*/ 268602 w 462738"/>
                      <a:gd name="connsiteY4" fmla="*/ 150911 h 1051976"/>
                      <a:gd name="connsiteX5" fmla="*/ 379092 w 462738"/>
                      <a:gd name="connsiteY5" fmla="*/ 1051976 h 1051976"/>
                      <a:gd name="connsiteX6" fmla="*/ 74292 w 462738"/>
                      <a:gd name="connsiteY6" fmla="*/ 1051976 h 1051976"/>
                      <a:gd name="connsiteX7" fmla="*/ 51433 w 462738"/>
                      <a:gd name="connsiteY7" fmla="*/ 68996 h 1051976"/>
                      <a:gd name="connsiteX8" fmla="*/ 34307 w 462738"/>
                      <a:gd name="connsiteY8" fmla="*/ 8790 h 1051976"/>
                      <a:gd name="connsiteX0" fmla="*/ 34307 w 464130"/>
                      <a:gd name="connsiteY0" fmla="*/ 8790 h 1051976"/>
                      <a:gd name="connsiteX1" fmla="*/ 83817 w 464130"/>
                      <a:gd name="connsiteY1" fmla="*/ 19466 h 1051976"/>
                      <a:gd name="connsiteX2" fmla="*/ 424813 w 464130"/>
                      <a:gd name="connsiteY2" fmla="*/ 30896 h 1051976"/>
                      <a:gd name="connsiteX3" fmla="*/ 449577 w 464130"/>
                      <a:gd name="connsiteY3" fmla="*/ 416 h 1051976"/>
                      <a:gd name="connsiteX4" fmla="*/ 268602 w 464130"/>
                      <a:gd name="connsiteY4" fmla="*/ 150911 h 1051976"/>
                      <a:gd name="connsiteX5" fmla="*/ 379092 w 464130"/>
                      <a:gd name="connsiteY5" fmla="*/ 1051976 h 1051976"/>
                      <a:gd name="connsiteX6" fmla="*/ 74292 w 464130"/>
                      <a:gd name="connsiteY6" fmla="*/ 1051976 h 1051976"/>
                      <a:gd name="connsiteX7" fmla="*/ 51433 w 464130"/>
                      <a:gd name="connsiteY7" fmla="*/ 68996 h 1051976"/>
                      <a:gd name="connsiteX8" fmla="*/ 34307 w 464130"/>
                      <a:gd name="connsiteY8" fmla="*/ 8790 h 1051976"/>
                      <a:gd name="connsiteX0" fmla="*/ 34307 w 464130"/>
                      <a:gd name="connsiteY0" fmla="*/ 8374 h 1051560"/>
                      <a:gd name="connsiteX1" fmla="*/ 83817 w 464130"/>
                      <a:gd name="connsiteY1" fmla="*/ 19050 h 1051560"/>
                      <a:gd name="connsiteX2" fmla="*/ 424813 w 464130"/>
                      <a:gd name="connsiteY2" fmla="*/ 30480 h 1051560"/>
                      <a:gd name="connsiteX3" fmla="*/ 449577 w 464130"/>
                      <a:gd name="connsiteY3" fmla="*/ 0 h 1051560"/>
                      <a:gd name="connsiteX4" fmla="*/ 268602 w 464130"/>
                      <a:gd name="connsiteY4" fmla="*/ 150495 h 1051560"/>
                      <a:gd name="connsiteX5" fmla="*/ 379092 w 464130"/>
                      <a:gd name="connsiteY5" fmla="*/ 1051560 h 1051560"/>
                      <a:gd name="connsiteX6" fmla="*/ 74292 w 464130"/>
                      <a:gd name="connsiteY6" fmla="*/ 1051560 h 1051560"/>
                      <a:gd name="connsiteX7" fmla="*/ 51433 w 464130"/>
                      <a:gd name="connsiteY7" fmla="*/ 68580 h 1051560"/>
                      <a:gd name="connsiteX8" fmla="*/ 34307 w 464130"/>
                      <a:gd name="connsiteY8" fmla="*/ 8374 h 1051560"/>
                      <a:gd name="connsiteX0" fmla="*/ 34307 w 464130"/>
                      <a:gd name="connsiteY0" fmla="*/ 8374 h 1051560"/>
                      <a:gd name="connsiteX1" fmla="*/ 83817 w 464130"/>
                      <a:gd name="connsiteY1" fmla="*/ 19050 h 1051560"/>
                      <a:gd name="connsiteX2" fmla="*/ 424813 w 464130"/>
                      <a:gd name="connsiteY2" fmla="*/ 30480 h 1051560"/>
                      <a:gd name="connsiteX3" fmla="*/ 449577 w 464130"/>
                      <a:gd name="connsiteY3" fmla="*/ 0 h 1051560"/>
                      <a:gd name="connsiteX4" fmla="*/ 268602 w 464130"/>
                      <a:gd name="connsiteY4" fmla="*/ 150495 h 1051560"/>
                      <a:gd name="connsiteX5" fmla="*/ 379092 w 464130"/>
                      <a:gd name="connsiteY5" fmla="*/ 1051560 h 1051560"/>
                      <a:gd name="connsiteX6" fmla="*/ 74292 w 464130"/>
                      <a:gd name="connsiteY6" fmla="*/ 1051560 h 1051560"/>
                      <a:gd name="connsiteX7" fmla="*/ 51433 w 464130"/>
                      <a:gd name="connsiteY7" fmla="*/ 68580 h 1051560"/>
                      <a:gd name="connsiteX8" fmla="*/ 34307 w 464130"/>
                      <a:gd name="connsiteY8" fmla="*/ 8374 h 1051560"/>
                      <a:gd name="connsiteX0" fmla="*/ 34307 w 464130"/>
                      <a:gd name="connsiteY0" fmla="*/ 27069 h 1070255"/>
                      <a:gd name="connsiteX1" fmla="*/ 83817 w 464130"/>
                      <a:gd name="connsiteY1" fmla="*/ 37745 h 1070255"/>
                      <a:gd name="connsiteX2" fmla="*/ 424813 w 464130"/>
                      <a:gd name="connsiteY2" fmla="*/ 49175 h 1070255"/>
                      <a:gd name="connsiteX3" fmla="*/ 449577 w 464130"/>
                      <a:gd name="connsiteY3" fmla="*/ 18695 h 1070255"/>
                      <a:gd name="connsiteX4" fmla="*/ 268602 w 464130"/>
                      <a:gd name="connsiteY4" fmla="*/ 169190 h 1070255"/>
                      <a:gd name="connsiteX5" fmla="*/ 379092 w 464130"/>
                      <a:gd name="connsiteY5" fmla="*/ 1070255 h 1070255"/>
                      <a:gd name="connsiteX6" fmla="*/ 74292 w 464130"/>
                      <a:gd name="connsiteY6" fmla="*/ 1070255 h 1070255"/>
                      <a:gd name="connsiteX7" fmla="*/ 51433 w 464130"/>
                      <a:gd name="connsiteY7" fmla="*/ 87275 h 1070255"/>
                      <a:gd name="connsiteX8" fmla="*/ 34307 w 464130"/>
                      <a:gd name="connsiteY8" fmla="*/ 27069 h 1070255"/>
                      <a:gd name="connsiteX0" fmla="*/ 34307 w 464130"/>
                      <a:gd name="connsiteY0" fmla="*/ 27069 h 1070255"/>
                      <a:gd name="connsiteX1" fmla="*/ 83817 w 464130"/>
                      <a:gd name="connsiteY1" fmla="*/ 37745 h 1070255"/>
                      <a:gd name="connsiteX2" fmla="*/ 421003 w 464130"/>
                      <a:gd name="connsiteY2" fmla="*/ 49175 h 1070255"/>
                      <a:gd name="connsiteX3" fmla="*/ 449577 w 464130"/>
                      <a:gd name="connsiteY3" fmla="*/ 18695 h 1070255"/>
                      <a:gd name="connsiteX4" fmla="*/ 268602 w 464130"/>
                      <a:gd name="connsiteY4" fmla="*/ 169190 h 1070255"/>
                      <a:gd name="connsiteX5" fmla="*/ 379092 w 464130"/>
                      <a:gd name="connsiteY5" fmla="*/ 1070255 h 1070255"/>
                      <a:gd name="connsiteX6" fmla="*/ 74292 w 464130"/>
                      <a:gd name="connsiteY6" fmla="*/ 1070255 h 1070255"/>
                      <a:gd name="connsiteX7" fmla="*/ 51433 w 464130"/>
                      <a:gd name="connsiteY7" fmla="*/ 87275 h 1070255"/>
                      <a:gd name="connsiteX8" fmla="*/ 34307 w 464130"/>
                      <a:gd name="connsiteY8" fmla="*/ 27069 h 1070255"/>
                      <a:gd name="connsiteX0" fmla="*/ 34307 w 464130"/>
                      <a:gd name="connsiteY0" fmla="*/ 30132 h 1073318"/>
                      <a:gd name="connsiteX1" fmla="*/ 83817 w 464130"/>
                      <a:gd name="connsiteY1" fmla="*/ 40808 h 1073318"/>
                      <a:gd name="connsiteX2" fmla="*/ 421003 w 464130"/>
                      <a:gd name="connsiteY2" fmla="*/ 52238 h 1073318"/>
                      <a:gd name="connsiteX3" fmla="*/ 449577 w 464130"/>
                      <a:gd name="connsiteY3" fmla="*/ 21758 h 1073318"/>
                      <a:gd name="connsiteX4" fmla="*/ 268602 w 464130"/>
                      <a:gd name="connsiteY4" fmla="*/ 172253 h 1073318"/>
                      <a:gd name="connsiteX5" fmla="*/ 379092 w 464130"/>
                      <a:gd name="connsiteY5" fmla="*/ 1073318 h 1073318"/>
                      <a:gd name="connsiteX6" fmla="*/ 74292 w 464130"/>
                      <a:gd name="connsiteY6" fmla="*/ 1073318 h 1073318"/>
                      <a:gd name="connsiteX7" fmla="*/ 51433 w 464130"/>
                      <a:gd name="connsiteY7" fmla="*/ 90338 h 1073318"/>
                      <a:gd name="connsiteX8" fmla="*/ 34307 w 464130"/>
                      <a:gd name="connsiteY8" fmla="*/ 30132 h 1073318"/>
                      <a:gd name="connsiteX0" fmla="*/ 34307 w 464130"/>
                      <a:gd name="connsiteY0" fmla="*/ 30132 h 1073318"/>
                      <a:gd name="connsiteX1" fmla="*/ 83817 w 464130"/>
                      <a:gd name="connsiteY1" fmla="*/ 40808 h 1073318"/>
                      <a:gd name="connsiteX2" fmla="*/ 421003 w 464130"/>
                      <a:gd name="connsiteY2" fmla="*/ 52238 h 1073318"/>
                      <a:gd name="connsiteX3" fmla="*/ 449577 w 464130"/>
                      <a:gd name="connsiteY3" fmla="*/ 21758 h 1073318"/>
                      <a:gd name="connsiteX4" fmla="*/ 268602 w 464130"/>
                      <a:gd name="connsiteY4" fmla="*/ 172253 h 1073318"/>
                      <a:gd name="connsiteX5" fmla="*/ 379092 w 464130"/>
                      <a:gd name="connsiteY5" fmla="*/ 1073318 h 1073318"/>
                      <a:gd name="connsiteX6" fmla="*/ 74292 w 464130"/>
                      <a:gd name="connsiteY6" fmla="*/ 1073318 h 1073318"/>
                      <a:gd name="connsiteX7" fmla="*/ 53338 w 464130"/>
                      <a:gd name="connsiteY7" fmla="*/ 206544 h 1073318"/>
                      <a:gd name="connsiteX8" fmla="*/ 51433 w 464130"/>
                      <a:gd name="connsiteY8" fmla="*/ 90338 h 1073318"/>
                      <a:gd name="connsiteX9" fmla="*/ 34307 w 464130"/>
                      <a:gd name="connsiteY9" fmla="*/ 30132 h 1073318"/>
                      <a:gd name="connsiteX0" fmla="*/ 34307 w 464130"/>
                      <a:gd name="connsiteY0" fmla="*/ 30132 h 1073318"/>
                      <a:gd name="connsiteX1" fmla="*/ 83817 w 464130"/>
                      <a:gd name="connsiteY1" fmla="*/ 40808 h 1073318"/>
                      <a:gd name="connsiteX2" fmla="*/ 421003 w 464130"/>
                      <a:gd name="connsiteY2" fmla="*/ 52238 h 1073318"/>
                      <a:gd name="connsiteX3" fmla="*/ 449577 w 464130"/>
                      <a:gd name="connsiteY3" fmla="*/ 21758 h 1073318"/>
                      <a:gd name="connsiteX4" fmla="*/ 268602 w 464130"/>
                      <a:gd name="connsiteY4" fmla="*/ 172253 h 1073318"/>
                      <a:gd name="connsiteX5" fmla="*/ 379092 w 464130"/>
                      <a:gd name="connsiteY5" fmla="*/ 1073318 h 1073318"/>
                      <a:gd name="connsiteX6" fmla="*/ 74292 w 464130"/>
                      <a:gd name="connsiteY6" fmla="*/ 1073318 h 1073318"/>
                      <a:gd name="connsiteX7" fmla="*/ 209548 w 464130"/>
                      <a:gd name="connsiteY7" fmla="*/ 166539 h 1073318"/>
                      <a:gd name="connsiteX8" fmla="*/ 51433 w 464130"/>
                      <a:gd name="connsiteY8" fmla="*/ 90338 h 1073318"/>
                      <a:gd name="connsiteX9" fmla="*/ 34307 w 464130"/>
                      <a:gd name="connsiteY9"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79092 w 462944"/>
                      <a:gd name="connsiteY5" fmla="*/ 1073318 h 1073318"/>
                      <a:gd name="connsiteX6" fmla="*/ 74292 w 462944"/>
                      <a:gd name="connsiteY6" fmla="*/ 1073318 h 1073318"/>
                      <a:gd name="connsiteX7" fmla="*/ 209548 w 462944"/>
                      <a:gd name="connsiteY7" fmla="*/ 166539 h 1073318"/>
                      <a:gd name="connsiteX8" fmla="*/ 51433 w 462944"/>
                      <a:gd name="connsiteY8" fmla="*/ 90338 h 1073318"/>
                      <a:gd name="connsiteX9" fmla="*/ 34307 w 462944"/>
                      <a:gd name="connsiteY9"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00988 w 462944"/>
                      <a:gd name="connsiteY5" fmla="*/ 484674 h 1073318"/>
                      <a:gd name="connsiteX6" fmla="*/ 379092 w 462944"/>
                      <a:gd name="connsiteY6" fmla="*/ 1073318 h 1073318"/>
                      <a:gd name="connsiteX7" fmla="*/ 74292 w 462944"/>
                      <a:gd name="connsiteY7" fmla="*/ 1073318 h 1073318"/>
                      <a:gd name="connsiteX8" fmla="*/ 209548 w 462944"/>
                      <a:gd name="connsiteY8" fmla="*/ 166539 h 1073318"/>
                      <a:gd name="connsiteX9" fmla="*/ 51433 w 462944"/>
                      <a:gd name="connsiteY9" fmla="*/ 90338 h 1073318"/>
                      <a:gd name="connsiteX10" fmla="*/ 34307 w 462944"/>
                      <a:gd name="connsiteY10"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209548 w 462944"/>
                      <a:gd name="connsiteY8" fmla="*/ 166539 h 1073318"/>
                      <a:gd name="connsiteX9" fmla="*/ 51433 w 462944"/>
                      <a:gd name="connsiteY9" fmla="*/ 90338 h 1073318"/>
                      <a:gd name="connsiteX10" fmla="*/ 34307 w 462944"/>
                      <a:gd name="connsiteY10"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209548 w 462944"/>
                      <a:gd name="connsiteY8" fmla="*/ 166539 h 1073318"/>
                      <a:gd name="connsiteX9" fmla="*/ 51433 w 462944"/>
                      <a:gd name="connsiteY9" fmla="*/ 90338 h 1073318"/>
                      <a:gd name="connsiteX10" fmla="*/ 34307 w 462944"/>
                      <a:gd name="connsiteY10"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209548 w 462944"/>
                      <a:gd name="connsiteY8" fmla="*/ 166539 h 1073318"/>
                      <a:gd name="connsiteX9" fmla="*/ 51433 w 462944"/>
                      <a:gd name="connsiteY9" fmla="*/ 90338 h 1073318"/>
                      <a:gd name="connsiteX10" fmla="*/ 34307 w 462944"/>
                      <a:gd name="connsiteY10"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173353 w 462944"/>
                      <a:gd name="connsiteY8" fmla="*/ 389424 h 1073318"/>
                      <a:gd name="connsiteX9" fmla="*/ 209548 w 462944"/>
                      <a:gd name="connsiteY9" fmla="*/ 166539 h 1073318"/>
                      <a:gd name="connsiteX10" fmla="*/ 51433 w 462944"/>
                      <a:gd name="connsiteY10" fmla="*/ 90338 h 1073318"/>
                      <a:gd name="connsiteX11" fmla="*/ 34307 w 462944"/>
                      <a:gd name="connsiteY11"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93343 w 462944"/>
                      <a:gd name="connsiteY8" fmla="*/ 412284 h 1073318"/>
                      <a:gd name="connsiteX9" fmla="*/ 209548 w 462944"/>
                      <a:gd name="connsiteY9" fmla="*/ 166539 h 1073318"/>
                      <a:gd name="connsiteX10" fmla="*/ 51433 w 462944"/>
                      <a:gd name="connsiteY10" fmla="*/ 90338 h 1073318"/>
                      <a:gd name="connsiteX11" fmla="*/ 34307 w 462944"/>
                      <a:gd name="connsiteY11"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93343 w 462944"/>
                      <a:gd name="connsiteY8" fmla="*/ 412284 h 1073318"/>
                      <a:gd name="connsiteX9" fmla="*/ 209548 w 462944"/>
                      <a:gd name="connsiteY9" fmla="*/ 166539 h 1073318"/>
                      <a:gd name="connsiteX10" fmla="*/ 51433 w 462944"/>
                      <a:gd name="connsiteY10" fmla="*/ 90338 h 1073318"/>
                      <a:gd name="connsiteX11" fmla="*/ 34307 w 462944"/>
                      <a:gd name="connsiteY11"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93343 w 462944"/>
                      <a:gd name="connsiteY8" fmla="*/ 412284 h 1073318"/>
                      <a:gd name="connsiteX9" fmla="*/ 209548 w 462944"/>
                      <a:gd name="connsiteY9" fmla="*/ 166539 h 1073318"/>
                      <a:gd name="connsiteX10" fmla="*/ 51433 w 462944"/>
                      <a:gd name="connsiteY10" fmla="*/ 90338 h 1073318"/>
                      <a:gd name="connsiteX11" fmla="*/ 34307 w 462944"/>
                      <a:gd name="connsiteY11"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91438 w 462944"/>
                      <a:gd name="connsiteY8" fmla="*/ 406569 h 1073318"/>
                      <a:gd name="connsiteX9" fmla="*/ 209548 w 462944"/>
                      <a:gd name="connsiteY9" fmla="*/ 166539 h 1073318"/>
                      <a:gd name="connsiteX10" fmla="*/ 51433 w 462944"/>
                      <a:gd name="connsiteY10" fmla="*/ 90338 h 1073318"/>
                      <a:gd name="connsiteX11" fmla="*/ 34307 w 462944"/>
                      <a:gd name="connsiteY11"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91438 w 462944"/>
                      <a:gd name="connsiteY8" fmla="*/ 406569 h 1073318"/>
                      <a:gd name="connsiteX9" fmla="*/ 209548 w 462944"/>
                      <a:gd name="connsiteY9" fmla="*/ 166539 h 1073318"/>
                      <a:gd name="connsiteX10" fmla="*/ 51433 w 462944"/>
                      <a:gd name="connsiteY10" fmla="*/ 90338 h 1073318"/>
                      <a:gd name="connsiteX11" fmla="*/ 34307 w 462944"/>
                      <a:gd name="connsiteY11"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87628 w 462944"/>
                      <a:gd name="connsiteY8" fmla="*/ 448479 h 1073318"/>
                      <a:gd name="connsiteX9" fmla="*/ 91438 w 462944"/>
                      <a:gd name="connsiteY9" fmla="*/ 406569 h 1073318"/>
                      <a:gd name="connsiteX10" fmla="*/ 209548 w 462944"/>
                      <a:gd name="connsiteY10" fmla="*/ 166539 h 1073318"/>
                      <a:gd name="connsiteX11" fmla="*/ 51433 w 462944"/>
                      <a:gd name="connsiteY11" fmla="*/ 90338 h 1073318"/>
                      <a:gd name="connsiteX12" fmla="*/ 34307 w 462944"/>
                      <a:gd name="connsiteY12"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186688 w 462944"/>
                      <a:gd name="connsiteY8" fmla="*/ 296079 h 1073318"/>
                      <a:gd name="connsiteX9" fmla="*/ 91438 w 462944"/>
                      <a:gd name="connsiteY9" fmla="*/ 406569 h 1073318"/>
                      <a:gd name="connsiteX10" fmla="*/ 209548 w 462944"/>
                      <a:gd name="connsiteY10" fmla="*/ 166539 h 1073318"/>
                      <a:gd name="connsiteX11" fmla="*/ 51433 w 462944"/>
                      <a:gd name="connsiteY11" fmla="*/ 90338 h 1073318"/>
                      <a:gd name="connsiteX12" fmla="*/ 34307 w 462944"/>
                      <a:gd name="connsiteY12"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186688 w 462944"/>
                      <a:gd name="connsiteY8" fmla="*/ 296079 h 1073318"/>
                      <a:gd name="connsiteX9" fmla="*/ 91438 w 462944"/>
                      <a:gd name="connsiteY9" fmla="*/ 406569 h 1073318"/>
                      <a:gd name="connsiteX10" fmla="*/ 209548 w 462944"/>
                      <a:gd name="connsiteY10" fmla="*/ 166539 h 1073318"/>
                      <a:gd name="connsiteX11" fmla="*/ 51433 w 462944"/>
                      <a:gd name="connsiteY11" fmla="*/ 90338 h 1073318"/>
                      <a:gd name="connsiteX12" fmla="*/ 34307 w 462944"/>
                      <a:gd name="connsiteY12"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186688 w 462944"/>
                      <a:gd name="connsiteY8" fmla="*/ 296079 h 1073318"/>
                      <a:gd name="connsiteX9" fmla="*/ 91438 w 462944"/>
                      <a:gd name="connsiteY9" fmla="*/ 406569 h 1073318"/>
                      <a:gd name="connsiteX10" fmla="*/ 209548 w 462944"/>
                      <a:gd name="connsiteY10" fmla="*/ 166539 h 1073318"/>
                      <a:gd name="connsiteX11" fmla="*/ 51433 w 462944"/>
                      <a:gd name="connsiteY11" fmla="*/ 90338 h 1073318"/>
                      <a:gd name="connsiteX12" fmla="*/ 34307 w 462944"/>
                      <a:gd name="connsiteY12"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186688 w 462944"/>
                      <a:gd name="connsiteY8" fmla="*/ 296079 h 1073318"/>
                      <a:gd name="connsiteX9" fmla="*/ 91438 w 462944"/>
                      <a:gd name="connsiteY9" fmla="*/ 406569 h 1073318"/>
                      <a:gd name="connsiteX10" fmla="*/ 209548 w 462944"/>
                      <a:gd name="connsiteY10" fmla="*/ 166539 h 1073318"/>
                      <a:gd name="connsiteX11" fmla="*/ 51433 w 462944"/>
                      <a:gd name="connsiteY11" fmla="*/ 90338 h 1073318"/>
                      <a:gd name="connsiteX12" fmla="*/ 34307 w 462944"/>
                      <a:gd name="connsiteY12"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175258 w 462944"/>
                      <a:gd name="connsiteY8" fmla="*/ 349419 h 1073318"/>
                      <a:gd name="connsiteX9" fmla="*/ 186688 w 462944"/>
                      <a:gd name="connsiteY9" fmla="*/ 296079 h 1073318"/>
                      <a:gd name="connsiteX10" fmla="*/ 91438 w 462944"/>
                      <a:gd name="connsiteY10" fmla="*/ 406569 h 1073318"/>
                      <a:gd name="connsiteX11" fmla="*/ 209548 w 462944"/>
                      <a:gd name="connsiteY11" fmla="*/ 166539 h 1073318"/>
                      <a:gd name="connsiteX12" fmla="*/ 51433 w 462944"/>
                      <a:gd name="connsiteY12" fmla="*/ 90338 h 1073318"/>
                      <a:gd name="connsiteX13" fmla="*/ 34307 w 462944"/>
                      <a:gd name="connsiteY13"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222883 w 462944"/>
                      <a:gd name="connsiteY8" fmla="*/ 337989 h 1073318"/>
                      <a:gd name="connsiteX9" fmla="*/ 186688 w 462944"/>
                      <a:gd name="connsiteY9" fmla="*/ 296079 h 1073318"/>
                      <a:gd name="connsiteX10" fmla="*/ 91438 w 462944"/>
                      <a:gd name="connsiteY10" fmla="*/ 406569 h 1073318"/>
                      <a:gd name="connsiteX11" fmla="*/ 209548 w 462944"/>
                      <a:gd name="connsiteY11" fmla="*/ 166539 h 1073318"/>
                      <a:gd name="connsiteX12" fmla="*/ 51433 w 462944"/>
                      <a:gd name="connsiteY12" fmla="*/ 90338 h 1073318"/>
                      <a:gd name="connsiteX13" fmla="*/ 34307 w 462944"/>
                      <a:gd name="connsiteY13" fmla="*/ 30132 h 1073318"/>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379092 w 462944"/>
                      <a:gd name="connsiteY6" fmla="*/ 1073318 h 1124753"/>
                      <a:gd name="connsiteX7" fmla="*/ 150492 w 462944"/>
                      <a:gd name="connsiteY7" fmla="*/ 1124753 h 1124753"/>
                      <a:gd name="connsiteX8" fmla="*/ 222883 w 462944"/>
                      <a:gd name="connsiteY8" fmla="*/ 337989 h 1124753"/>
                      <a:gd name="connsiteX9" fmla="*/ 186688 w 462944"/>
                      <a:gd name="connsiteY9" fmla="*/ 296079 h 1124753"/>
                      <a:gd name="connsiteX10" fmla="*/ 91438 w 462944"/>
                      <a:gd name="connsiteY10" fmla="*/ 406569 h 1124753"/>
                      <a:gd name="connsiteX11" fmla="*/ 209548 w 462944"/>
                      <a:gd name="connsiteY11" fmla="*/ 166539 h 1124753"/>
                      <a:gd name="connsiteX12" fmla="*/ 51433 w 462944"/>
                      <a:gd name="connsiteY12" fmla="*/ 90338 h 1124753"/>
                      <a:gd name="connsiteX13" fmla="*/ 34307 w 462944"/>
                      <a:gd name="connsiteY13"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379092 w 462944"/>
                      <a:gd name="connsiteY6" fmla="*/ 1073318 h 1124753"/>
                      <a:gd name="connsiteX7" fmla="*/ 150492 w 462944"/>
                      <a:gd name="connsiteY7" fmla="*/ 1124753 h 1124753"/>
                      <a:gd name="connsiteX8" fmla="*/ 222883 w 462944"/>
                      <a:gd name="connsiteY8" fmla="*/ 337989 h 1124753"/>
                      <a:gd name="connsiteX9" fmla="*/ 186688 w 462944"/>
                      <a:gd name="connsiteY9" fmla="*/ 296079 h 1124753"/>
                      <a:gd name="connsiteX10" fmla="*/ 91438 w 462944"/>
                      <a:gd name="connsiteY10" fmla="*/ 406569 h 1124753"/>
                      <a:gd name="connsiteX11" fmla="*/ 209548 w 462944"/>
                      <a:gd name="connsiteY11" fmla="*/ 166539 h 1124753"/>
                      <a:gd name="connsiteX12" fmla="*/ 51433 w 462944"/>
                      <a:gd name="connsiteY12" fmla="*/ 90338 h 1124753"/>
                      <a:gd name="connsiteX13" fmla="*/ 34307 w 462944"/>
                      <a:gd name="connsiteY13"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379092 w 462944"/>
                      <a:gd name="connsiteY6" fmla="*/ 1073318 h 1124753"/>
                      <a:gd name="connsiteX7" fmla="*/ 150492 w 462944"/>
                      <a:gd name="connsiteY7" fmla="*/ 1124753 h 1124753"/>
                      <a:gd name="connsiteX8" fmla="*/ 222883 w 462944"/>
                      <a:gd name="connsiteY8" fmla="*/ 337989 h 1124753"/>
                      <a:gd name="connsiteX9" fmla="*/ 186688 w 462944"/>
                      <a:gd name="connsiteY9" fmla="*/ 296079 h 1124753"/>
                      <a:gd name="connsiteX10" fmla="*/ 91438 w 462944"/>
                      <a:gd name="connsiteY10" fmla="*/ 406569 h 1124753"/>
                      <a:gd name="connsiteX11" fmla="*/ 209548 w 462944"/>
                      <a:gd name="connsiteY11" fmla="*/ 166539 h 1124753"/>
                      <a:gd name="connsiteX12" fmla="*/ 51433 w 462944"/>
                      <a:gd name="connsiteY12" fmla="*/ 90338 h 1124753"/>
                      <a:gd name="connsiteX13" fmla="*/ 34307 w 462944"/>
                      <a:gd name="connsiteY13"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379092 w 462944"/>
                      <a:gd name="connsiteY6" fmla="*/ 1073318 h 1124753"/>
                      <a:gd name="connsiteX7" fmla="*/ 150492 w 462944"/>
                      <a:gd name="connsiteY7" fmla="*/ 1124753 h 1124753"/>
                      <a:gd name="connsiteX8" fmla="*/ 222883 w 462944"/>
                      <a:gd name="connsiteY8" fmla="*/ 337989 h 1124753"/>
                      <a:gd name="connsiteX9" fmla="*/ 186688 w 462944"/>
                      <a:gd name="connsiteY9" fmla="*/ 296079 h 1124753"/>
                      <a:gd name="connsiteX10" fmla="*/ 91438 w 462944"/>
                      <a:gd name="connsiteY10" fmla="*/ 406569 h 1124753"/>
                      <a:gd name="connsiteX11" fmla="*/ 209548 w 462944"/>
                      <a:gd name="connsiteY11" fmla="*/ 166539 h 1124753"/>
                      <a:gd name="connsiteX12" fmla="*/ 51433 w 462944"/>
                      <a:gd name="connsiteY12" fmla="*/ 90338 h 1124753"/>
                      <a:gd name="connsiteX13" fmla="*/ 34307 w 462944"/>
                      <a:gd name="connsiteY13"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388618 w 462944"/>
                      <a:gd name="connsiteY6" fmla="*/ 490389 h 1124753"/>
                      <a:gd name="connsiteX7" fmla="*/ 379092 w 462944"/>
                      <a:gd name="connsiteY7" fmla="*/ 1073318 h 1124753"/>
                      <a:gd name="connsiteX8" fmla="*/ 150492 w 462944"/>
                      <a:gd name="connsiteY8" fmla="*/ 1124753 h 1124753"/>
                      <a:gd name="connsiteX9" fmla="*/ 222883 w 462944"/>
                      <a:gd name="connsiteY9" fmla="*/ 337989 h 1124753"/>
                      <a:gd name="connsiteX10" fmla="*/ 186688 w 462944"/>
                      <a:gd name="connsiteY10" fmla="*/ 296079 h 1124753"/>
                      <a:gd name="connsiteX11" fmla="*/ 91438 w 462944"/>
                      <a:gd name="connsiteY11" fmla="*/ 406569 h 1124753"/>
                      <a:gd name="connsiteX12" fmla="*/ 209548 w 462944"/>
                      <a:gd name="connsiteY12" fmla="*/ 166539 h 1124753"/>
                      <a:gd name="connsiteX13" fmla="*/ 51433 w 462944"/>
                      <a:gd name="connsiteY13" fmla="*/ 90338 h 1124753"/>
                      <a:gd name="connsiteX14" fmla="*/ 34307 w 462944"/>
                      <a:gd name="connsiteY14"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74318 w 462944"/>
                      <a:gd name="connsiteY6" fmla="*/ 334179 h 1124753"/>
                      <a:gd name="connsiteX7" fmla="*/ 379092 w 462944"/>
                      <a:gd name="connsiteY7" fmla="*/ 1073318 h 1124753"/>
                      <a:gd name="connsiteX8" fmla="*/ 150492 w 462944"/>
                      <a:gd name="connsiteY8" fmla="*/ 1124753 h 1124753"/>
                      <a:gd name="connsiteX9" fmla="*/ 222883 w 462944"/>
                      <a:gd name="connsiteY9" fmla="*/ 337989 h 1124753"/>
                      <a:gd name="connsiteX10" fmla="*/ 186688 w 462944"/>
                      <a:gd name="connsiteY10" fmla="*/ 296079 h 1124753"/>
                      <a:gd name="connsiteX11" fmla="*/ 91438 w 462944"/>
                      <a:gd name="connsiteY11" fmla="*/ 406569 h 1124753"/>
                      <a:gd name="connsiteX12" fmla="*/ 209548 w 462944"/>
                      <a:gd name="connsiteY12" fmla="*/ 166539 h 1124753"/>
                      <a:gd name="connsiteX13" fmla="*/ 51433 w 462944"/>
                      <a:gd name="connsiteY13" fmla="*/ 90338 h 1124753"/>
                      <a:gd name="connsiteX14" fmla="*/ 34307 w 462944"/>
                      <a:gd name="connsiteY14"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74318 w 462944"/>
                      <a:gd name="connsiteY6" fmla="*/ 334179 h 1124753"/>
                      <a:gd name="connsiteX7" fmla="*/ 379092 w 462944"/>
                      <a:gd name="connsiteY7" fmla="*/ 1073318 h 1124753"/>
                      <a:gd name="connsiteX8" fmla="*/ 150492 w 462944"/>
                      <a:gd name="connsiteY8" fmla="*/ 1124753 h 1124753"/>
                      <a:gd name="connsiteX9" fmla="*/ 222883 w 462944"/>
                      <a:gd name="connsiteY9" fmla="*/ 337989 h 1124753"/>
                      <a:gd name="connsiteX10" fmla="*/ 186688 w 462944"/>
                      <a:gd name="connsiteY10" fmla="*/ 296079 h 1124753"/>
                      <a:gd name="connsiteX11" fmla="*/ 91438 w 462944"/>
                      <a:gd name="connsiteY11" fmla="*/ 406569 h 1124753"/>
                      <a:gd name="connsiteX12" fmla="*/ 209548 w 462944"/>
                      <a:gd name="connsiteY12" fmla="*/ 166539 h 1124753"/>
                      <a:gd name="connsiteX13" fmla="*/ 51433 w 462944"/>
                      <a:gd name="connsiteY13" fmla="*/ 90338 h 1124753"/>
                      <a:gd name="connsiteX14" fmla="*/ 34307 w 462944"/>
                      <a:gd name="connsiteY14"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74318 w 462944"/>
                      <a:gd name="connsiteY6" fmla="*/ 334179 h 1124753"/>
                      <a:gd name="connsiteX7" fmla="*/ 379092 w 462944"/>
                      <a:gd name="connsiteY7" fmla="*/ 1073318 h 1124753"/>
                      <a:gd name="connsiteX8" fmla="*/ 150492 w 462944"/>
                      <a:gd name="connsiteY8" fmla="*/ 1124753 h 1124753"/>
                      <a:gd name="connsiteX9" fmla="*/ 222883 w 462944"/>
                      <a:gd name="connsiteY9" fmla="*/ 337989 h 1124753"/>
                      <a:gd name="connsiteX10" fmla="*/ 186688 w 462944"/>
                      <a:gd name="connsiteY10" fmla="*/ 296079 h 1124753"/>
                      <a:gd name="connsiteX11" fmla="*/ 91438 w 462944"/>
                      <a:gd name="connsiteY11" fmla="*/ 406569 h 1124753"/>
                      <a:gd name="connsiteX12" fmla="*/ 209548 w 462944"/>
                      <a:gd name="connsiteY12" fmla="*/ 166539 h 1124753"/>
                      <a:gd name="connsiteX13" fmla="*/ 51433 w 462944"/>
                      <a:gd name="connsiteY13" fmla="*/ 90338 h 1124753"/>
                      <a:gd name="connsiteX14" fmla="*/ 34307 w 462944"/>
                      <a:gd name="connsiteY14"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87653 w 462944"/>
                      <a:gd name="connsiteY6" fmla="*/ 358944 h 1124753"/>
                      <a:gd name="connsiteX7" fmla="*/ 274318 w 462944"/>
                      <a:gd name="connsiteY7" fmla="*/ 334179 h 1124753"/>
                      <a:gd name="connsiteX8" fmla="*/ 379092 w 462944"/>
                      <a:gd name="connsiteY8" fmla="*/ 1073318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79092 w 462944"/>
                      <a:gd name="connsiteY8" fmla="*/ 1073318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79092 w 462944"/>
                      <a:gd name="connsiteY8" fmla="*/ 1073318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79092 w 462944"/>
                      <a:gd name="connsiteY8" fmla="*/ 1073318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79092 w 462944"/>
                      <a:gd name="connsiteY8" fmla="*/ 1073318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61947 w 462944"/>
                      <a:gd name="connsiteY8" fmla="*/ 1109513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61947 w 462944"/>
                      <a:gd name="connsiteY8" fmla="*/ 1109513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61947 w 462944"/>
                      <a:gd name="connsiteY8" fmla="*/ 1109513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60506"/>
                      <a:gd name="connsiteX1" fmla="*/ 83817 w 462944"/>
                      <a:gd name="connsiteY1" fmla="*/ 40808 h 1160506"/>
                      <a:gd name="connsiteX2" fmla="*/ 421003 w 462944"/>
                      <a:gd name="connsiteY2" fmla="*/ 52238 h 1160506"/>
                      <a:gd name="connsiteX3" fmla="*/ 449577 w 462944"/>
                      <a:gd name="connsiteY3" fmla="*/ 21758 h 1160506"/>
                      <a:gd name="connsiteX4" fmla="*/ 268602 w 462944"/>
                      <a:gd name="connsiteY4" fmla="*/ 172253 h 1160506"/>
                      <a:gd name="connsiteX5" fmla="*/ 392428 w 462944"/>
                      <a:gd name="connsiteY5" fmla="*/ 423714 h 1160506"/>
                      <a:gd name="connsiteX6" fmla="*/ 299083 w 462944"/>
                      <a:gd name="connsiteY6" fmla="*/ 315129 h 1160506"/>
                      <a:gd name="connsiteX7" fmla="*/ 274318 w 462944"/>
                      <a:gd name="connsiteY7" fmla="*/ 334179 h 1160506"/>
                      <a:gd name="connsiteX8" fmla="*/ 361947 w 462944"/>
                      <a:gd name="connsiteY8" fmla="*/ 1109513 h 1160506"/>
                      <a:gd name="connsiteX9" fmla="*/ 150492 w 462944"/>
                      <a:gd name="connsiteY9" fmla="*/ 1124753 h 1160506"/>
                      <a:gd name="connsiteX10" fmla="*/ 222883 w 462944"/>
                      <a:gd name="connsiteY10" fmla="*/ 337989 h 1160506"/>
                      <a:gd name="connsiteX11" fmla="*/ 186688 w 462944"/>
                      <a:gd name="connsiteY11" fmla="*/ 296079 h 1160506"/>
                      <a:gd name="connsiteX12" fmla="*/ 91438 w 462944"/>
                      <a:gd name="connsiteY12" fmla="*/ 406569 h 1160506"/>
                      <a:gd name="connsiteX13" fmla="*/ 209548 w 462944"/>
                      <a:gd name="connsiteY13" fmla="*/ 166539 h 1160506"/>
                      <a:gd name="connsiteX14" fmla="*/ 51433 w 462944"/>
                      <a:gd name="connsiteY14" fmla="*/ 90338 h 1160506"/>
                      <a:gd name="connsiteX15" fmla="*/ 34307 w 462944"/>
                      <a:gd name="connsiteY15" fmla="*/ 30132 h 1160506"/>
                      <a:gd name="connsiteX0" fmla="*/ 34307 w 462944"/>
                      <a:gd name="connsiteY0" fmla="*/ 30132 h 1177510"/>
                      <a:gd name="connsiteX1" fmla="*/ 83817 w 462944"/>
                      <a:gd name="connsiteY1" fmla="*/ 40808 h 1177510"/>
                      <a:gd name="connsiteX2" fmla="*/ 421003 w 462944"/>
                      <a:gd name="connsiteY2" fmla="*/ 52238 h 1177510"/>
                      <a:gd name="connsiteX3" fmla="*/ 449577 w 462944"/>
                      <a:gd name="connsiteY3" fmla="*/ 21758 h 1177510"/>
                      <a:gd name="connsiteX4" fmla="*/ 268602 w 462944"/>
                      <a:gd name="connsiteY4" fmla="*/ 172253 h 1177510"/>
                      <a:gd name="connsiteX5" fmla="*/ 392428 w 462944"/>
                      <a:gd name="connsiteY5" fmla="*/ 423714 h 1177510"/>
                      <a:gd name="connsiteX6" fmla="*/ 299083 w 462944"/>
                      <a:gd name="connsiteY6" fmla="*/ 315129 h 1177510"/>
                      <a:gd name="connsiteX7" fmla="*/ 274318 w 462944"/>
                      <a:gd name="connsiteY7" fmla="*/ 334179 h 1177510"/>
                      <a:gd name="connsiteX8" fmla="*/ 361947 w 462944"/>
                      <a:gd name="connsiteY8" fmla="*/ 1109513 h 1177510"/>
                      <a:gd name="connsiteX9" fmla="*/ 150492 w 462944"/>
                      <a:gd name="connsiteY9" fmla="*/ 1124753 h 1177510"/>
                      <a:gd name="connsiteX10" fmla="*/ 222883 w 462944"/>
                      <a:gd name="connsiteY10" fmla="*/ 337989 h 1177510"/>
                      <a:gd name="connsiteX11" fmla="*/ 186688 w 462944"/>
                      <a:gd name="connsiteY11" fmla="*/ 296079 h 1177510"/>
                      <a:gd name="connsiteX12" fmla="*/ 91438 w 462944"/>
                      <a:gd name="connsiteY12" fmla="*/ 406569 h 1177510"/>
                      <a:gd name="connsiteX13" fmla="*/ 209548 w 462944"/>
                      <a:gd name="connsiteY13" fmla="*/ 166539 h 1177510"/>
                      <a:gd name="connsiteX14" fmla="*/ 51433 w 462944"/>
                      <a:gd name="connsiteY14" fmla="*/ 90338 h 1177510"/>
                      <a:gd name="connsiteX15" fmla="*/ 34307 w 462944"/>
                      <a:gd name="connsiteY15" fmla="*/ 30132 h 1177510"/>
                      <a:gd name="connsiteX0" fmla="*/ 34307 w 462944"/>
                      <a:gd name="connsiteY0" fmla="*/ 30132 h 1182219"/>
                      <a:gd name="connsiteX1" fmla="*/ 83817 w 462944"/>
                      <a:gd name="connsiteY1" fmla="*/ 40808 h 1182219"/>
                      <a:gd name="connsiteX2" fmla="*/ 421003 w 462944"/>
                      <a:gd name="connsiteY2" fmla="*/ 52238 h 1182219"/>
                      <a:gd name="connsiteX3" fmla="*/ 449577 w 462944"/>
                      <a:gd name="connsiteY3" fmla="*/ 21758 h 1182219"/>
                      <a:gd name="connsiteX4" fmla="*/ 268602 w 462944"/>
                      <a:gd name="connsiteY4" fmla="*/ 172253 h 1182219"/>
                      <a:gd name="connsiteX5" fmla="*/ 392428 w 462944"/>
                      <a:gd name="connsiteY5" fmla="*/ 423714 h 1182219"/>
                      <a:gd name="connsiteX6" fmla="*/ 299083 w 462944"/>
                      <a:gd name="connsiteY6" fmla="*/ 315129 h 1182219"/>
                      <a:gd name="connsiteX7" fmla="*/ 274318 w 462944"/>
                      <a:gd name="connsiteY7" fmla="*/ 334179 h 1182219"/>
                      <a:gd name="connsiteX8" fmla="*/ 361947 w 462944"/>
                      <a:gd name="connsiteY8" fmla="*/ 1109513 h 1182219"/>
                      <a:gd name="connsiteX9" fmla="*/ 150492 w 462944"/>
                      <a:gd name="connsiteY9" fmla="*/ 1124753 h 1182219"/>
                      <a:gd name="connsiteX10" fmla="*/ 222883 w 462944"/>
                      <a:gd name="connsiteY10" fmla="*/ 337989 h 1182219"/>
                      <a:gd name="connsiteX11" fmla="*/ 186688 w 462944"/>
                      <a:gd name="connsiteY11" fmla="*/ 296079 h 1182219"/>
                      <a:gd name="connsiteX12" fmla="*/ 91438 w 462944"/>
                      <a:gd name="connsiteY12" fmla="*/ 406569 h 1182219"/>
                      <a:gd name="connsiteX13" fmla="*/ 209548 w 462944"/>
                      <a:gd name="connsiteY13" fmla="*/ 166539 h 1182219"/>
                      <a:gd name="connsiteX14" fmla="*/ 51433 w 462944"/>
                      <a:gd name="connsiteY14" fmla="*/ 90338 h 1182219"/>
                      <a:gd name="connsiteX15" fmla="*/ 34307 w 462944"/>
                      <a:gd name="connsiteY15" fmla="*/ 30132 h 1182219"/>
                      <a:gd name="connsiteX0" fmla="*/ 34307 w 462944"/>
                      <a:gd name="connsiteY0" fmla="*/ 30132 h 1185948"/>
                      <a:gd name="connsiteX1" fmla="*/ 83817 w 462944"/>
                      <a:gd name="connsiteY1" fmla="*/ 40808 h 1185948"/>
                      <a:gd name="connsiteX2" fmla="*/ 421003 w 462944"/>
                      <a:gd name="connsiteY2" fmla="*/ 52238 h 1185948"/>
                      <a:gd name="connsiteX3" fmla="*/ 449577 w 462944"/>
                      <a:gd name="connsiteY3" fmla="*/ 21758 h 1185948"/>
                      <a:gd name="connsiteX4" fmla="*/ 268602 w 462944"/>
                      <a:gd name="connsiteY4" fmla="*/ 172253 h 1185948"/>
                      <a:gd name="connsiteX5" fmla="*/ 392428 w 462944"/>
                      <a:gd name="connsiteY5" fmla="*/ 423714 h 1185948"/>
                      <a:gd name="connsiteX6" fmla="*/ 299083 w 462944"/>
                      <a:gd name="connsiteY6" fmla="*/ 315129 h 1185948"/>
                      <a:gd name="connsiteX7" fmla="*/ 274318 w 462944"/>
                      <a:gd name="connsiteY7" fmla="*/ 334179 h 1185948"/>
                      <a:gd name="connsiteX8" fmla="*/ 361947 w 462944"/>
                      <a:gd name="connsiteY8" fmla="*/ 1109513 h 1185948"/>
                      <a:gd name="connsiteX9" fmla="*/ 150492 w 462944"/>
                      <a:gd name="connsiteY9" fmla="*/ 1124753 h 1185948"/>
                      <a:gd name="connsiteX10" fmla="*/ 222883 w 462944"/>
                      <a:gd name="connsiteY10" fmla="*/ 337989 h 1185948"/>
                      <a:gd name="connsiteX11" fmla="*/ 186688 w 462944"/>
                      <a:gd name="connsiteY11" fmla="*/ 296079 h 1185948"/>
                      <a:gd name="connsiteX12" fmla="*/ 91438 w 462944"/>
                      <a:gd name="connsiteY12" fmla="*/ 406569 h 1185948"/>
                      <a:gd name="connsiteX13" fmla="*/ 209548 w 462944"/>
                      <a:gd name="connsiteY13" fmla="*/ 166539 h 1185948"/>
                      <a:gd name="connsiteX14" fmla="*/ 51433 w 462944"/>
                      <a:gd name="connsiteY14" fmla="*/ 90338 h 1185948"/>
                      <a:gd name="connsiteX15" fmla="*/ 34307 w 462944"/>
                      <a:gd name="connsiteY15" fmla="*/ 30132 h 1185948"/>
                      <a:gd name="connsiteX0" fmla="*/ 34307 w 462944"/>
                      <a:gd name="connsiteY0" fmla="*/ 30132 h 1185948"/>
                      <a:gd name="connsiteX1" fmla="*/ 83817 w 462944"/>
                      <a:gd name="connsiteY1" fmla="*/ 40808 h 1185948"/>
                      <a:gd name="connsiteX2" fmla="*/ 421003 w 462944"/>
                      <a:gd name="connsiteY2" fmla="*/ 52238 h 1185948"/>
                      <a:gd name="connsiteX3" fmla="*/ 449577 w 462944"/>
                      <a:gd name="connsiteY3" fmla="*/ 21758 h 1185948"/>
                      <a:gd name="connsiteX4" fmla="*/ 268602 w 462944"/>
                      <a:gd name="connsiteY4" fmla="*/ 172253 h 1185948"/>
                      <a:gd name="connsiteX5" fmla="*/ 392428 w 462944"/>
                      <a:gd name="connsiteY5" fmla="*/ 423714 h 1185948"/>
                      <a:gd name="connsiteX6" fmla="*/ 299083 w 462944"/>
                      <a:gd name="connsiteY6" fmla="*/ 315129 h 1185948"/>
                      <a:gd name="connsiteX7" fmla="*/ 274318 w 462944"/>
                      <a:gd name="connsiteY7" fmla="*/ 334179 h 1185948"/>
                      <a:gd name="connsiteX8" fmla="*/ 361947 w 462944"/>
                      <a:gd name="connsiteY8" fmla="*/ 1109513 h 1185948"/>
                      <a:gd name="connsiteX9" fmla="*/ 144777 w 462944"/>
                      <a:gd name="connsiteY9" fmla="*/ 1124753 h 1185948"/>
                      <a:gd name="connsiteX10" fmla="*/ 222883 w 462944"/>
                      <a:gd name="connsiteY10" fmla="*/ 337989 h 1185948"/>
                      <a:gd name="connsiteX11" fmla="*/ 186688 w 462944"/>
                      <a:gd name="connsiteY11" fmla="*/ 296079 h 1185948"/>
                      <a:gd name="connsiteX12" fmla="*/ 91438 w 462944"/>
                      <a:gd name="connsiteY12" fmla="*/ 406569 h 1185948"/>
                      <a:gd name="connsiteX13" fmla="*/ 209548 w 462944"/>
                      <a:gd name="connsiteY13" fmla="*/ 166539 h 1185948"/>
                      <a:gd name="connsiteX14" fmla="*/ 51433 w 462944"/>
                      <a:gd name="connsiteY14" fmla="*/ 90338 h 1185948"/>
                      <a:gd name="connsiteX15" fmla="*/ 34307 w 462944"/>
                      <a:gd name="connsiteY15" fmla="*/ 30132 h 1185948"/>
                      <a:gd name="connsiteX0" fmla="*/ 34307 w 462944"/>
                      <a:gd name="connsiteY0" fmla="*/ 30132 h 1188220"/>
                      <a:gd name="connsiteX1" fmla="*/ 83817 w 462944"/>
                      <a:gd name="connsiteY1" fmla="*/ 40808 h 1188220"/>
                      <a:gd name="connsiteX2" fmla="*/ 421003 w 462944"/>
                      <a:gd name="connsiteY2" fmla="*/ 52238 h 1188220"/>
                      <a:gd name="connsiteX3" fmla="*/ 449577 w 462944"/>
                      <a:gd name="connsiteY3" fmla="*/ 21758 h 1188220"/>
                      <a:gd name="connsiteX4" fmla="*/ 268602 w 462944"/>
                      <a:gd name="connsiteY4" fmla="*/ 172253 h 1188220"/>
                      <a:gd name="connsiteX5" fmla="*/ 392428 w 462944"/>
                      <a:gd name="connsiteY5" fmla="*/ 423714 h 1188220"/>
                      <a:gd name="connsiteX6" fmla="*/ 299083 w 462944"/>
                      <a:gd name="connsiteY6" fmla="*/ 315129 h 1188220"/>
                      <a:gd name="connsiteX7" fmla="*/ 274318 w 462944"/>
                      <a:gd name="connsiteY7" fmla="*/ 334179 h 1188220"/>
                      <a:gd name="connsiteX8" fmla="*/ 361947 w 462944"/>
                      <a:gd name="connsiteY8" fmla="*/ 1109513 h 1188220"/>
                      <a:gd name="connsiteX9" fmla="*/ 144777 w 462944"/>
                      <a:gd name="connsiteY9" fmla="*/ 1124753 h 1188220"/>
                      <a:gd name="connsiteX10" fmla="*/ 222883 w 462944"/>
                      <a:gd name="connsiteY10" fmla="*/ 337989 h 1188220"/>
                      <a:gd name="connsiteX11" fmla="*/ 186688 w 462944"/>
                      <a:gd name="connsiteY11" fmla="*/ 296079 h 1188220"/>
                      <a:gd name="connsiteX12" fmla="*/ 91438 w 462944"/>
                      <a:gd name="connsiteY12" fmla="*/ 406569 h 1188220"/>
                      <a:gd name="connsiteX13" fmla="*/ 209548 w 462944"/>
                      <a:gd name="connsiteY13" fmla="*/ 166539 h 1188220"/>
                      <a:gd name="connsiteX14" fmla="*/ 51433 w 462944"/>
                      <a:gd name="connsiteY14" fmla="*/ 90338 h 1188220"/>
                      <a:gd name="connsiteX15" fmla="*/ 34307 w 462944"/>
                      <a:gd name="connsiteY15" fmla="*/ 30132 h 118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2944" h="1188220">
                        <a:moveTo>
                          <a:pt x="34307" y="30132"/>
                        </a:moveTo>
                        <a:cubicBezTo>
                          <a:pt x="29855" y="50836"/>
                          <a:pt x="44454" y="67729"/>
                          <a:pt x="83817" y="40808"/>
                        </a:cubicBezTo>
                        <a:cubicBezTo>
                          <a:pt x="194621" y="-22183"/>
                          <a:pt x="339088" y="-7452"/>
                          <a:pt x="421003" y="52238"/>
                        </a:cubicBezTo>
                        <a:cubicBezTo>
                          <a:pt x="447673" y="54778"/>
                          <a:pt x="450847" y="26521"/>
                          <a:pt x="449577" y="21758"/>
                        </a:cubicBezTo>
                        <a:cubicBezTo>
                          <a:pt x="503552" y="58588"/>
                          <a:pt x="384172" y="114468"/>
                          <a:pt x="268602" y="172253"/>
                        </a:cubicBezTo>
                        <a:cubicBezTo>
                          <a:pt x="313687" y="244643"/>
                          <a:pt x="356868" y="301794"/>
                          <a:pt x="392428" y="423714"/>
                        </a:cubicBezTo>
                        <a:cubicBezTo>
                          <a:pt x="382268" y="437684"/>
                          <a:pt x="318768" y="330052"/>
                          <a:pt x="299083" y="315129"/>
                        </a:cubicBezTo>
                        <a:cubicBezTo>
                          <a:pt x="294638" y="307827"/>
                          <a:pt x="272413" y="327512"/>
                          <a:pt x="274318" y="334179"/>
                        </a:cubicBezTo>
                        <a:cubicBezTo>
                          <a:pt x="320673" y="531664"/>
                          <a:pt x="357502" y="673903"/>
                          <a:pt x="361947" y="1109513"/>
                        </a:cubicBezTo>
                        <a:cubicBezTo>
                          <a:pt x="270507" y="1232703"/>
                          <a:pt x="192402" y="1190158"/>
                          <a:pt x="144777" y="1124753"/>
                        </a:cubicBezTo>
                        <a:cubicBezTo>
                          <a:pt x="123187" y="553888"/>
                          <a:pt x="191133" y="449749"/>
                          <a:pt x="222883" y="337989"/>
                        </a:cubicBezTo>
                        <a:lnTo>
                          <a:pt x="186688" y="296079"/>
                        </a:lnTo>
                        <a:cubicBezTo>
                          <a:pt x="145413" y="344339"/>
                          <a:pt x="98423" y="411649"/>
                          <a:pt x="91438" y="406569"/>
                        </a:cubicBezTo>
                        <a:cubicBezTo>
                          <a:pt x="120648" y="322749"/>
                          <a:pt x="182243" y="195114"/>
                          <a:pt x="209548" y="166539"/>
                        </a:cubicBezTo>
                        <a:lnTo>
                          <a:pt x="51433" y="90338"/>
                        </a:lnTo>
                        <a:cubicBezTo>
                          <a:pt x="-50161" y="17564"/>
                          <a:pt x="29221" y="20991"/>
                          <a:pt x="34307" y="30132"/>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nvGrpSpPr>
          <p:cNvPr id="34" name="Group 33"/>
          <p:cNvGrpSpPr/>
          <p:nvPr/>
        </p:nvGrpSpPr>
        <p:grpSpPr>
          <a:xfrm>
            <a:off x="3158659" y="788807"/>
            <a:ext cx="1463068" cy="1727418"/>
            <a:chOff x="2529069" y="840727"/>
            <a:chExt cx="1950757" cy="2303224"/>
          </a:xfrm>
        </p:grpSpPr>
        <p:grpSp>
          <p:nvGrpSpPr>
            <p:cNvPr id="30" name="Group 29"/>
            <p:cNvGrpSpPr/>
            <p:nvPr/>
          </p:nvGrpSpPr>
          <p:grpSpPr>
            <a:xfrm>
              <a:off x="2529069" y="990617"/>
              <a:ext cx="995466" cy="2153334"/>
              <a:chOff x="2529069" y="990617"/>
              <a:chExt cx="995466" cy="2153334"/>
            </a:xfrm>
          </p:grpSpPr>
          <p:sp>
            <p:nvSpPr>
              <p:cNvPr id="111" name="Oval 110"/>
              <p:cNvSpPr/>
              <p:nvPr/>
            </p:nvSpPr>
            <p:spPr>
              <a:xfrm>
                <a:off x="2529069" y="2743200"/>
                <a:ext cx="995466" cy="400751"/>
              </a:xfrm>
              <a:prstGeom prst="ellipse">
                <a:avLst/>
              </a:prstGeom>
              <a:gradFill flip="none" rotWithShape="1">
                <a:gsLst>
                  <a:gs pos="100000">
                    <a:schemeClr val="bg2">
                      <a:alpha val="0"/>
                    </a:schemeClr>
                  </a:gs>
                  <a:gs pos="0">
                    <a:schemeClr val="accent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5" name="Group 114"/>
              <p:cNvGrpSpPr/>
              <p:nvPr/>
            </p:nvGrpSpPr>
            <p:grpSpPr>
              <a:xfrm flipH="1">
                <a:off x="2603464" y="990617"/>
                <a:ext cx="744420" cy="2056910"/>
                <a:chOff x="986607" y="707001"/>
                <a:chExt cx="1764467" cy="4875403"/>
              </a:xfrm>
            </p:grpSpPr>
            <p:sp>
              <p:nvSpPr>
                <p:cNvPr id="116" name="Rectangle 3"/>
                <p:cNvSpPr/>
                <p:nvPr/>
              </p:nvSpPr>
              <p:spPr>
                <a:xfrm>
                  <a:off x="986607" y="707001"/>
                  <a:ext cx="1764467" cy="4875403"/>
                </a:xfrm>
                <a:custGeom>
                  <a:avLst/>
                  <a:gdLst>
                    <a:gd name="connsiteX0" fmla="*/ 392796 w 1764467"/>
                    <a:gd name="connsiteY0" fmla="*/ 1191735 h 4875403"/>
                    <a:gd name="connsiteX1" fmla="*/ 331907 w 1764467"/>
                    <a:gd name="connsiteY1" fmla="*/ 1254031 h 4875403"/>
                    <a:gd name="connsiteX2" fmla="*/ 289997 w 1764467"/>
                    <a:gd name="connsiteY2" fmla="*/ 1307371 h 4875403"/>
                    <a:gd name="connsiteX3" fmla="*/ 244277 w 1764467"/>
                    <a:gd name="connsiteY3" fmla="*/ 1406432 h 4875403"/>
                    <a:gd name="connsiteX4" fmla="*/ 230942 w 1764467"/>
                    <a:gd name="connsiteY4" fmla="*/ 1480727 h 4875403"/>
                    <a:gd name="connsiteX5" fmla="*/ 213797 w 1764467"/>
                    <a:gd name="connsiteY5" fmla="*/ 1537875 h 4875403"/>
                    <a:gd name="connsiteX6" fmla="*/ 307142 w 1764467"/>
                    <a:gd name="connsiteY6" fmla="*/ 1777906 h 4875403"/>
                    <a:gd name="connsiteX7" fmla="*/ 400487 w 1764467"/>
                    <a:gd name="connsiteY7" fmla="*/ 1673130 h 4875403"/>
                    <a:gd name="connsiteX8" fmla="*/ 465257 w 1764467"/>
                    <a:gd name="connsiteY8" fmla="*/ 1438816 h 4875403"/>
                    <a:gd name="connsiteX9" fmla="*/ 436682 w 1764467"/>
                    <a:gd name="connsiteY9" fmla="*/ 1274986 h 4875403"/>
                    <a:gd name="connsiteX10" fmla="*/ 392796 w 1764467"/>
                    <a:gd name="connsiteY10" fmla="*/ 1191735 h 4875403"/>
                    <a:gd name="connsiteX11" fmla="*/ 1284554 w 1764467"/>
                    <a:gd name="connsiteY11" fmla="*/ 1172907 h 4875403"/>
                    <a:gd name="connsiteX12" fmla="*/ 1099621 w 1764467"/>
                    <a:gd name="connsiteY12" fmla="*/ 1545496 h 4875403"/>
                    <a:gd name="connsiteX13" fmla="*/ 1126291 w 1764467"/>
                    <a:gd name="connsiteY13" fmla="*/ 1730281 h 4875403"/>
                    <a:gd name="connsiteX14" fmla="*/ 1250116 w 1764467"/>
                    <a:gd name="connsiteY14" fmla="*/ 1816006 h 4875403"/>
                    <a:gd name="connsiteX15" fmla="*/ 1301551 w 1764467"/>
                    <a:gd name="connsiteY15" fmla="*/ 1764571 h 4875403"/>
                    <a:gd name="connsiteX16" fmla="*/ 1415851 w 1764467"/>
                    <a:gd name="connsiteY16" fmla="*/ 1615981 h 4875403"/>
                    <a:gd name="connsiteX17" fmla="*/ 1488241 w 1764467"/>
                    <a:gd name="connsiteY17" fmla="*/ 1490251 h 4875403"/>
                    <a:gd name="connsiteX18" fmla="*/ 1511274 w 1764467"/>
                    <a:gd name="connsiteY18" fmla="*/ 1413284 h 4875403"/>
                    <a:gd name="connsiteX19" fmla="*/ 1408181 w 1764467"/>
                    <a:gd name="connsiteY19" fmla="*/ 1268876 h 4875403"/>
                    <a:gd name="connsiteX20" fmla="*/ 1284554 w 1764467"/>
                    <a:gd name="connsiteY20" fmla="*/ 1172907 h 4875403"/>
                    <a:gd name="connsiteX21" fmla="*/ 814420 w 1764467"/>
                    <a:gd name="connsiteY21" fmla="*/ 0 h 4875403"/>
                    <a:gd name="connsiteX22" fmla="*/ 1005327 w 1764467"/>
                    <a:gd name="connsiteY22" fmla="*/ 320041 h 4875403"/>
                    <a:gd name="connsiteX23" fmla="*/ 959608 w 1764467"/>
                    <a:gd name="connsiteY23" fmla="*/ 473937 h 4875403"/>
                    <a:gd name="connsiteX24" fmla="*/ 914840 w 1764467"/>
                    <a:gd name="connsiteY24" fmla="*/ 583474 h 4875403"/>
                    <a:gd name="connsiteX25" fmla="*/ 1050095 w 1764467"/>
                    <a:gd name="connsiteY25" fmla="*/ 703489 h 4875403"/>
                    <a:gd name="connsiteX26" fmla="*/ 1200590 w 1764467"/>
                    <a:gd name="connsiteY26" fmla="*/ 724442 h 4875403"/>
                    <a:gd name="connsiteX27" fmla="*/ 1274885 w 1764467"/>
                    <a:gd name="connsiteY27" fmla="*/ 730157 h 4875403"/>
                    <a:gd name="connsiteX28" fmla="*/ 1328225 w 1764467"/>
                    <a:gd name="connsiteY28" fmla="*/ 808262 h 4875403"/>
                    <a:gd name="connsiteX29" fmla="*/ 1463480 w 1764467"/>
                    <a:gd name="connsiteY29" fmla="*/ 996857 h 4875403"/>
                    <a:gd name="connsiteX30" fmla="*/ 1497770 w 1764467"/>
                    <a:gd name="connsiteY30" fmla="*/ 1040672 h 4875403"/>
                    <a:gd name="connsiteX31" fmla="*/ 1560634 w 1764467"/>
                    <a:gd name="connsiteY31" fmla="*/ 1107347 h 4875403"/>
                    <a:gd name="connsiteX32" fmla="*/ 1598733 w 1764467"/>
                    <a:gd name="connsiteY32" fmla="*/ 1158782 h 4875403"/>
                    <a:gd name="connsiteX33" fmla="*/ 1722558 w 1764467"/>
                    <a:gd name="connsiteY33" fmla="*/ 1311182 h 4875403"/>
                    <a:gd name="connsiteX34" fmla="*/ 1764467 w 1764467"/>
                    <a:gd name="connsiteY34" fmla="*/ 1415957 h 4875403"/>
                    <a:gd name="connsiteX35" fmla="*/ 1446332 w 1764467"/>
                    <a:gd name="connsiteY35" fmla="*/ 1966502 h 4875403"/>
                    <a:gd name="connsiteX36" fmla="*/ 1343462 w 1764467"/>
                    <a:gd name="connsiteY36" fmla="*/ 1922687 h 4875403"/>
                    <a:gd name="connsiteX37" fmla="*/ 1183442 w 1764467"/>
                    <a:gd name="connsiteY37" fmla="*/ 1928402 h 4875403"/>
                    <a:gd name="connsiteX38" fmla="*/ 1176302 w 1764467"/>
                    <a:gd name="connsiteY38" fmla="*/ 2076516 h 4875403"/>
                    <a:gd name="connsiteX39" fmla="*/ 1181063 w 1764467"/>
                    <a:gd name="connsiteY39" fmla="*/ 2109855 h 4875403"/>
                    <a:gd name="connsiteX40" fmla="*/ 1126295 w 1764467"/>
                    <a:gd name="connsiteY40" fmla="*/ 2752794 h 4875403"/>
                    <a:gd name="connsiteX41" fmla="*/ 1029140 w 1764467"/>
                    <a:gd name="connsiteY41" fmla="*/ 3338104 h 4875403"/>
                    <a:gd name="connsiteX42" fmla="*/ 981515 w 1764467"/>
                    <a:gd name="connsiteY42" fmla="*/ 3374299 h 4875403"/>
                    <a:gd name="connsiteX43" fmla="*/ 956750 w 1764467"/>
                    <a:gd name="connsiteY43" fmla="*/ 3901983 h 4875403"/>
                    <a:gd name="connsiteX44" fmla="*/ 893885 w 1764467"/>
                    <a:gd name="connsiteY44" fmla="*/ 4182018 h 4875403"/>
                    <a:gd name="connsiteX45" fmla="*/ 901505 w 1764467"/>
                    <a:gd name="connsiteY45" fmla="*/ 4406808 h 4875403"/>
                    <a:gd name="connsiteX46" fmla="*/ 1000565 w 1764467"/>
                    <a:gd name="connsiteY46" fmla="*/ 4723038 h 4875403"/>
                    <a:gd name="connsiteX47" fmla="*/ 1004375 w 1764467"/>
                    <a:gd name="connsiteY47" fmla="*/ 4833526 h 4875403"/>
                    <a:gd name="connsiteX48" fmla="*/ 779585 w 1764467"/>
                    <a:gd name="connsiteY48" fmla="*/ 4772567 h 4875403"/>
                    <a:gd name="connsiteX49" fmla="*/ 766250 w 1764467"/>
                    <a:gd name="connsiteY49" fmla="*/ 4724942 h 4875403"/>
                    <a:gd name="connsiteX50" fmla="*/ 762440 w 1764467"/>
                    <a:gd name="connsiteY50" fmla="*/ 4618262 h 4875403"/>
                    <a:gd name="connsiteX51" fmla="*/ 743390 w 1764467"/>
                    <a:gd name="connsiteY51" fmla="*/ 4532537 h 4875403"/>
                    <a:gd name="connsiteX52" fmla="*/ 724340 w 1764467"/>
                    <a:gd name="connsiteY52" fmla="*/ 4591592 h 4875403"/>
                    <a:gd name="connsiteX53" fmla="*/ 678620 w 1764467"/>
                    <a:gd name="connsiteY53" fmla="*/ 4618262 h 4875403"/>
                    <a:gd name="connsiteX54" fmla="*/ 478595 w 1764467"/>
                    <a:gd name="connsiteY54" fmla="*/ 4606832 h 4875403"/>
                    <a:gd name="connsiteX55" fmla="*/ 510980 w 1764467"/>
                    <a:gd name="connsiteY55" fmla="*/ 4547777 h 4875403"/>
                    <a:gd name="connsiteX56" fmla="*/ 589085 w 1764467"/>
                    <a:gd name="connsiteY56" fmla="*/ 4439192 h 4875403"/>
                    <a:gd name="connsiteX57" fmla="*/ 684335 w 1764467"/>
                    <a:gd name="connsiteY57" fmla="*/ 4218213 h 4875403"/>
                    <a:gd name="connsiteX58" fmla="*/ 676715 w 1764467"/>
                    <a:gd name="connsiteY58" fmla="*/ 4088673 h 4875403"/>
                    <a:gd name="connsiteX59" fmla="*/ 602420 w 1764467"/>
                    <a:gd name="connsiteY59" fmla="*/ 3795304 h 4875403"/>
                    <a:gd name="connsiteX60" fmla="*/ 554795 w 1764467"/>
                    <a:gd name="connsiteY60" fmla="*/ 3319054 h 4875403"/>
                    <a:gd name="connsiteX61" fmla="*/ 421445 w 1764467"/>
                    <a:gd name="connsiteY61" fmla="*/ 3237139 h 4875403"/>
                    <a:gd name="connsiteX62" fmla="*/ 356675 w 1764467"/>
                    <a:gd name="connsiteY62" fmla="*/ 2659924 h 4875403"/>
                    <a:gd name="connsiteX63" fmla="*/ 320480 w 1764467"/>
                    <a:gd name="connsiteY63" fmla="*/ 2343694 h 4875403"/>
                    <a:gd name="connsiteX64" fmla="*/ 335720 w 1764467"/>
                    <a:gd name="connsiteY64" fmla="*/ 2076994 h 4875403"/>
                    <a:gd name="connsiteX65" fmla="*/ 347150 w 1764467"/>
                    <a:gd name="connsiteY65" fmla="*/ 1943644 h 4875403"/>
                    <a:gd name="connsiteX66" fmla="*/ 295715 w 1764467"/>
                    <a:gd name="connsiteY66" fmla="*/ 1907449 h 4875403"/>
                    <a:gd name="connsiteX67" fmla="*/ 271427 w 1764467"/>
                    <a:gd name="connsiteY67" fmla="*/ 1921737 h 4875403"/>
                    <a:gd name="connsiteX68" fmla="*/ 173794 w 1764467"/>
                    <a:gd name="connsiteY68" fmla="*/ 1921737 h 4875403"/>
                    <a:gd name="connsiteX69" fmla="*/ 132837 w 1764467"/>
                    <a:gd name="connsiteY69" fmla="*/ 1803150 h 4875403"/>
                    <a:gd name="connsiteX70" fmla="*/ 72830 w 1764467"/>
                    <a:gd name="connsiteY70" fmla="*/ 1673134 h 4875403"/>
                    <a:gd name="connsiteX71" fmla="*/ 23777 w 1764467"/>
                    <a:gd name="connsiteY71" fmla="*/ 1521687 h 4875403"/>
                    <a:gd name="connsiteX72" fmla="*/ 21395 w 1764467"/>
                    <a:gd name="connsiteY72" fmla="*/ 1433581 h 4875403"/>
                    <a:gd name="connsiteX73" fmla="*/ 23776 w 1764467"/>
                    <a:gd name="connsiteY73" fmla="*/ 1381193 h 4875403"/>
                    <a:gd name="connsiteX74" fmla="*/ 59495 w 1764467"/>
                    <a:gd name="connsiteY74" fmla="*/ 1335949 h 4875403"/>
                    <a:gd name="connsiteX75" fmla="*/ 169033 w 1764467"/>
                    <a:gd name="connsiteY75" fmla="*/ 1135924 h 4875403"/>
                    <a:gd name="connsiteX76" fmla="*/ 319051 w 1764467"/>
                    <a:gd name="connsiteY76" fmla="*/ 854937 h 4875403"/>
                    <a:gd name="connsiteX77" fmla="*/ 366676 w 1764467"/>
                    <a:gd name="connsiteY77" fmla="*/ 795406 h 4875403"/>
                    <a:gd name="connsiteX78" fmla="*/ 542889 w 1764467"/>
                    <a:gd name="connsiteY78" fmla="*/ 757305 h 4875403"/>
                    <a:gd name="connsiteX79" fmla="*/ 645283 w 1764467"/>
                    <a:gd name="connsiteY79" fmla="*/ 635861 h 4875403"/>
                    <a:gd name="connsiteX80" fmla="*/ 659570 w 1764467"/>
                    <a:gd name="connsiteY80" fmla="*/ 557280 h 4875403"/>
                    <a:gd name="connsiteX81" fmla="*/ 626233 w 1764467"/>
                    <a:gd name="connsiteY81" fmla="*/ 442981 h 4875403"/>
                    <a:gd name="connsiteX82" fmla="*/ 588133 w 1764467"/>
                    <a:gd name="connsiteY82" fmla="*/ 435837 h 4875403"/>
                    <a:gd name="connsiteX83" fmla="*/ 602519 w 1764467"/>
                    <a:gd name="connsiteY83" fmla="*/ 270819 h 4875403"/>
                    <a:gd name="connsiteX84" fmla="*/ 814420 w 1764467"/>
                    <a:gd name="connsiteY84" fmla="*/ 0 h 4875403"/>
                    <a:gd name="connsiteX0" fmla="*/ 392796 w 1764467"/>
                    <a:gd name="connsiteY0" fmla="*/ 1191735 h 4875403"/>
                    <a:gd name="connsiteX1" fmla="*/ 331907 w 1764467"/>
                    <a:gd name="connsiteY1" fmla="*/ 1254031 h 4875403"/>
                    <a:gd name="connsiteX2" fmla="*/ 289997 w 1764467"/>
                    <a:gd name="connsiteY2" fmla="*/ 1307371 h 4875403"/>
                    <a:gd name="connsiteX3" fmla="*/ 244277 w 1764467"/>
                    <a:gd name="connsiteY3" fmla="*/ 1406432 h 4875403"/>
                    <a:gd name="connsiteX4" fmla="*/ 230942 w 1764467"/>
                    <a:gd name="connsiteY4" fmla="*/ 1480727 h 4875403"/>
                    <a:gd name="connsiteX5" fmla="*/ 213797 w 1764467"/>
                    <a:gd name="connsiteY5" fmla="*/ 1537875 h 4875403"/>
                    <a:gd name="connsiteX6" fmla="*/ 307142 w 1764467"/>
                    <a:gd name="connsiteY6" fmla="*/ 1777906 h 4875403"/>
                    <a:gd name="connsiteX7" fmla="*/ 400487 w 1764467"/>
                    <a:gd name="connsiteY7" fmla="*/ 1673130 h 4875403"/>
                    <a:gd name="connsiteX8" fmla="*/ 465257 w 1764467"/>
                    <a:gd name="connsiteY8" fmla="*/ 1438816 h 4875403"/>
                    <a:gd name="connsiteX9" fmla="*/ 436682 w 1764467"/>
                    <a:gd name="connsiteY9" fmla="*/ 1274986 h 4875403"/>
                    <a:gd name="connsiteX10" fmla="*/ 392796 w 1764467"/>
                    <a:gd name="connsiteY10" fmla="*/ 1191735 h 4875403"/>
                    <a:gd name="connsiteX11" fmla="*/ 1284554 w 1764467"/>
                    <a:gd name="connsiteY11" fmla="*/ 1172907 h 4875403"/>
                    <a:gd name="connsiteX12" fmla="*/ 1099621 w 1764467"/>
                    <a:gd name="connsiteY12" fmla="*/ 1545496 h 4875403"/>
                    <a:gd name="connsiteX13" fmla="*/ 1126291 w 1764467"/>
                    <a:gd name="connsiteY13" fmla="*/ 1730281 h 4875403"/>
                    <a:gd name="connsiteX14" fmla="*/ 1250116 w 1764467"/>
                    <a:gd name="connsiteY14" fmla="*/ 1816006 h 4875403"/>
                    <a:gd name="connsiteX15" fmla="*/ 1301551 w 1764467"/>
                    <a:gd name="connsiteY15" fmla="*/ 1764571 h 4875403"/>
                    <a:gd name="connsiteX16" fmla="*/ 1415851 w 1764467"/>
                    <a:gd name="connsiteY16" fmla="*/ 1615981 h 4875403"/>
                    <a:gd name="connsiteX17" fmla="*/ 1488241 w 1764467"/>
                    <a:gd name="connsiteY17" fmla="*/ 1490251 h 4875403"/>
                    <a:gd name="connsiteX18" fmla="*/ 1511274 w 1764467"/>
                    <a:gd name="connsiteY18" fmla="*/ 1413284 h 4875403"/>
                    <a:gd name="connsiteX19" fmla="*/ 1408181 w 1764467"/>
                    <a:gd name="connsiteY19" fmla="*/ 1268876 h 4875403"/>
                    <a:gd name="connsiteX20" fmla="*/ 1284554 w 1764467"/>
                    <a:gd name="connsiteY20" fmla="*/ 1172907 h 4875403"/>
                    <a:gd name="connsiteX21" fmla="*/ 814420 w 1764467"/>
                    <a:gd name="connsiteY21" fmla="*/ 0 h 4875403"/>
                    <a:gd name="connsiteX22" fmla="*/ 1005327 w 1764467"/>
                    <a:gd name="connsiteY22" fmla="*/ 320041 h 4875403"/>
                    <a:gd name="connsiteX23" fmla="*/ 959608 w 1764467"/>
                    <a:gd name="connsiteY23" fmla="*/ 473937 h 4875403"/>
                    <a:gd name="connsiteX24" fmla="*/ 914840 w 1764467"/>
                    <a:gd name="connsiteY24" fmla="*/ 583474 h 4875403"/>
                    <a:gd name="connsiteX25" fmla="*/ 1050095 w 1764467"/>
                    <a:gd name="connsiteY25" fmla="*/ 703489 h 4875403"/>
                    <a:gd name="connsiteX26" fmla="*/ 1274885 w 1764467"/>
                    <a:gd name="connsiteY26" fmla="*/ 730157 h 4875403"/>
                    <a:gd name="connsiteX27" fmla="*/ 1328225 w 1764467"/>
                    <a:gd name="connsiteY27" fmla="*/ 808262 h 4875403"/>
                    <a:gd name="connsiteX28" fmla="*/ 1463480 w 1764467"/>
                    <a:gd name="connsiteY28" fmla="*/ 996857 h 4875403"/>
                    <a:gd name="connsiteX29" fmla="*/ 1497770 w 1764467"/>
                    <a:gd name="connsiteY29" fmla="*/ 1040672 h 4875403"/>
                    <a:gd name="connsiteX30" fmla="*/ 1560634 w 1764467"/>
                    <a:gd name="connsiteY30" fmla="*/ 1107347 h 4875403"/>
                    <a:gd name="connsiteX31" fmla="*/ 1598733 w 1764467"/>
                    <a:gd name="connsiteY31" fmla="*/ 1158782 h 4875403"/>
                    <a:gd name="connsiteX32" fmla="*/ 1722558 w 1764467"/>
                    <a:gd name="connsiteY32" fmla="*/ 1311182 h 4875403"/>
                    <a:gd name="connsiteX33" fmla="*/ 1764467 w 1764467"/>
                    <a:gd name="connsiteY33" fmla="*/ 1415957 h 4875403"/>
                    <a:gd name="connsiteX34" fmla="*/ 1446332 w 1764467"/>
                    <a:gd name="connsiteY34" fmla="*/ 1966502 h 4875403"/>
                    <a:gd name="connsiteX35" fmla="*/ 1343462 w 1764467"/>
                    <a:gd name="connsiteY35" fmla="*/ 1922687 h 4875403"/>
                    <a:gd name="connsiteX36" fmla="*/ 1183442 w 1764467"/>
                    <a:gd name="connsiteY36" fmla="*/ 1928402 h 4875403"/>
                    <a:gd name="connsiteX37" fmla="*/ 1176302 w 1764467"/>
                    <a:gd name="connsiteY37" fmla="*/ 2076516 h 4875403"/>
                    <a:gd name="connsiteX38" fmla="*/ 1181063 w 1764467"/>
                    <a:gd name="connsiteY38" fmla="*/ 2109855 h 4875403"/>
                    <a:gd name="connsiteX39" fmla="*/ 1126295 w 1764467"/>
                    <a:gd name="connsiteY39" fmla="*/ 2752794 h 4875403"/>
                    <a:gd name="connsiteX40" fmla="*/ 1029140 w 1764467"/>
                    <a:gd name="connsiteY40" fmla="*/ 3338104 h 4875403"/>
                    <a:gd name="connsiteX41" fmla="*/ 981515 w 1764467"/>
                    <a:gd name="connsiteY41" fmla="*/ 3374299 h 4875403"/>
                    <a:gd name="connsiteX42" fmla="*/ 956750 w 1764467"/>
                    <a:gd name="connsiteY42" fmla="*/ 3901983 h 4875403"/>
                    <a:gd name="connsiteX43" fmla="*/ 893885 w 1764467"/>
                    <a:gd name="connsiteY43" fmla="*/ 4182018 h 4875403"/>
                    <a:gd name="connsiteX44" fmla="*/ 901505 w 1764467"/>
                    <a:gd name="connsiteY44" fmla="*/ 4406808 h 4875403"/>
                    <a:gd name="connsiteX45" fmla="*/ 1000565 w 1764467"/>
                    <a:gd name="connsiteY45" fmla="*/ 4723038 h 4875403"/>
                    <a:gd name="connsiteX46" fmla="*/ 1004375 w 1764467"/>
                    <a:gd name="connsiteY46" fmla="*/ 4833526 h 4875403"/>
                    <a:gd name="connsiteX47" fmla="*/ 779585 w 1764467"/>
                    <a:gd name="connsiteY47" fmla="*/ 4772567 h 4875403"/>
                    <a:gd name="connsiteX48" fmla="*/ 766250 w 1764467"/>
                    <a:gd name="connsiteY48" fmla="*/ 4724942 h 4875403"/>
                    <a:gd name="connsiteX49" fmla="*/ 762440 w 1764467"/>
                    <a:gd name="connsiteY49" fmla="*/ 4618262 h 4875403"/>
                    <a:gd name="connsiteX50" fmla="*/ 743390 w 1764467"/>
                    <a:gd name="connsiteY50" fmla="*/ 4532537 h 4875403"/>
                    <a:gd name="connsiteX51" fmla="*/ 724340 w 1764467"/>
                    <a:gd name="connsiteY51" fmla="*/ 4591592 h 4875403"/>
                    <a:gd name="connsiteX52" fmla="*/ 678620 w 1764467"/>
                    <a:gd name="connsiteY52" fmla="*/ 4618262 h 4875403"/>
                    <a:gd name="connsiteX53" fmla="*/ 478595 w 1764467"/>
                    <a:gd name="connsiteY53" fmla="*/ 4606832 h 4875403"/>
                    <a:gd name="connsiteX54" fmla="*/ 510980 w 1764467"/>
                    <a:gd name="connsiteY54" fmla="*/ 4547777 h 4875403"/>
                    <a:gd name="connsiteX55" fmla="*/ 589085 w 1764467"/>
                    <a:gd name="connsiteY55" fmla="*/ 4439192 h 4875403"/>
                    <a:gd name="connsiteX56" fmla="*/ 684335 w 1764467"/>
                    <a:gd name="connsiteY56" fmla="*/ 4218213 h 4875403"/>
                    <a:gd name="connsiteX57" fmla="*/ 676715 w 1764467"/>
                    <a:gd name="connsiteY57" fmla="*/ 4088673 h 4875403"/>
                    <a:gd name="connsiteX58" fmla="*/ 602420 w 1764467"/>
                    <a:gd name="connsiteY58" fmla="*/ 3795304 h 4875403"/>
                    <a:gd name="connsiteX59" fmla="*/ 554795 w 1764467"/>
                    <a:gd name="connsiteY59" fmla="*/ 3319054 h 4875403"/>
                    <a:gd name="connsiteX60" fmla="*/ 421445 w 1764467"/>
                    <a:gd name="connsiteY60" fmla="*/ 3237139 h 4875403"/>
                    <a:gd name="connsiteX61" fmla="*/ 356675 w 1764467"/>
                    <a:gd name="connsiteY61" fmla="*/ 2659924 h 4875403"/>
                    <a:gd name="connsiteX62" fmla="*/ 320480 w 1764467"/>
                    <a:gd name="connsiteY62" fmla="*/ 2343694 h 4875403"/>
                    <a:gd name="connsiteX63" fmla="*/ 335720 w 1764467"/>
                    <a:gd name="connsiteY63" fmla="*/ 2076994 h 4875403"/>
                    <a:gd name="connsiteX64" fmla="*/ 347150 w 1764467"/>
                    <a:gd name="connsiteY64" fmla="*/ 1943644 h 4875403"/>
                    <a:gd name="connsiteX65" fmla="*/ 295715 w 1764467"/>
                    <a:gd name="connsiteY65" fmla="*/ 1907449 h 4875403"/>
                    <a:gd name="connsiteX66" fmla="*/ 271427 w 1764467"/>
                    <a:gd name="connsiteY66" fmla="*/ 1921737 h 4875403"/>
                    <a:gd name="connsiteX67" fmla="*/ 173794 w 1764467"/>
                    <a:gd name="connsiteY67" fmla="*/ 1921737 h 4875403"/>
                    <a:gd name="connsiteX68" fmla="*/ 132837 w 1764467"/>
                    <a:gd name="connsiteY68" fmla="*/ 1803150 h 4875403"/>
                    <a:gd name="connsiteX69" fmla="*/ 72830 w 1764467"/>
                    <a:gd name="connsiteY69" fmla="*/ 1673134 h 4875403"/>
                    <a:gd name="connsiteX70" fmla="*/ 23777 w 1764467"/>
                    <a:gd name="connsiteY70" fmla="*/ 1521687 h 4875403"/>
                    <a:gd name="connsiteX71" fmla="*/ 21395 w 1764467"/>
                    <a:gd name="connsiteY71" fmla="*/ 1433581 h 4875403"/>
                    <a:gd name="connsiteX72" fmla="*/ 23776 w 1764467"/>
                    <a:gd name="connsiteY72" fmla="*/ 1381193 h 4875403"/>
                    <a:gd name="connsiteX73" fmla="*/ 59495 w 1764467"/>
                    <a:gd name="connsiteY73" fmla="*/ 1335949 h 4875403"/>
                    <a:gd name="connsiteX74" fmla="*/ 169033 w 1764467"/>
                    <a:gd name="connsiteY74" fmla="*/ 1135924 h 4875403"/>
                    <a:gd name="connsiteX75" fmla="*/ 319051 w 1764467"/>
                    <a:gd name="connsiteY75" fmla="*/ 854937 h 4875403"/>
                    <a:gd name="connsiteX76" fmla="*/ 366676 w 1764467"/>
                    <a:gd name="connsiteY76" fmla="*/ 795406 h 4875403"/>
                    <a:gd name="connsiteX77" fmla="*/ 542889 w 1764467"/>
                    <a:gd name="connsiteY77" fmla="*/ 757305 h 4875403"/>
                    <a:gd name="connsiteX78" fmla="*/ 645283 w 1764467"/>
                    <a:gd name="connsiteY78" fmla="*/ 635861 h 4875403"/>
                    <a:gd name="connsiteX79" fmla="*/ 659570 w 1764467"/>
                    <a:gd name="connsiteY79" fmla="*/ 557280 h 4875403"/>
                    <a:gd name="connsiteX80" fmla="*/ 626233 w 1764467"/>
                    <a:gd name="connsiteY80" fmla="*/ 442981 h 4875403"/>
                    <a:gd name="connsiteX81" fmla="*/ 588133 w 1764467"/>
                    <a:gd name="connsiteY81" fmla="*/ 435837 h 4875403"/>
                    <a:gd name="connsiteX82" fmla="*/ 602519 w 1764467"/>
                    <a:gd name="connsiteY82" fmla="*/ 270819 h 4875403"/>
                    <a:gd name="connsiteX83" fmla="*/ 814420 w 1764467"/>
                    <a:gd name="connsiteY83" fmla="*/ 0 h 487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764467" h="4875403">
                      <a:moveTo>
                        <a:pt x="392796" y="1191735"/>
                      </a:moveTo>
                      <a:cubicBezTo>
                        <a:pt x="376317" y="1187029"/>
                        <a:pt x="355720" y="1200929"/>
                        <a:pt x="331907" y="1254031"/>
                      </a:cubicBezTo>
                      <a:cubicBezTo>
                        <a:pt x="308412" y="1260381"/>
                        <a:pt x="306824" y="1280066"/>
                        <a:pt x="289997" y="1307371"/>
                      </a:cubicBezTo>
                      <a:cubicBezTo>
                        <a:pt x="276662" y="1332454"/>
                        <a:pt x="233164" y="1383254"/>
                        <a:pt x="244277" y="1406432"/>
                      </a:cubicBezTo>
                      <a:cubicBezTo>
                        <a:pt x="245865" y="1448660"/>
                        <a:pt x="238879" y="1458185"/>
                        <a:pt x="230942" y="1480727"/>
                      </a:cubicBezTo>
                      <a:cubicBezTo>
                        <a:pt x="206812" y="1502316"/>
                        <a:pt x="211257" y="1504856"/>
                        <a:pt x="213797" y="1537875"/>
                      </a:cubicBezTo>
                      <a:cubicBezTo>
                        <a:pt x="244912" y="1621695"/>
                        <a:pt x="262692" y="1732186"/>
                        <a:pt x="307142" y="1777906"/>
                      </a:cubicBezTo>
                      <a:cubicBezTo>
                        <a:pt x="329367" y="1796321"/>
                        <a:pt x="382072" y="1692815"/>
                        <a:pt x="400487" y="1673130"/>
                      </a:cubicBezTo>
                      <a:cubicBezTo>
                        <a:pt x="412234" y="1587405"/>
                        <a:pt x="452240" y="1467708"/>
                        <a:pt x="465257" y="1438816"/>
                      </a:cubicBezTo>
                      <a:cubicBezTo>
                        <a:pt x="476052" y="1342931"/>
                        <a:pt x="444619" y="1282923"/>
                        <a:pt x="436682" y="1274986"/>
                      </a:cubicBezTo>
                      <a:cubicBezTo>
                        <a:pt x="436285" y="1259111"/>
                        <a:pt x="420261" y="1199580"/>
                        <a:pt x="392796" y="1191735"/>
                      </a:cubicBezTo>
                      <a:close/>
                      <a:moveTo>
                        <a:pt x="1284554" y="1172907"/>
                      </a:moveTo>
                      <a:cubicBezTo>
                        <a:pt x="1226085" y="1180898"/>
                        <a:pt x="1093320" y="1446065"/>
                        <a:pt x="1099621" y="1545496"/>
                      </a:cubicBezTo>
                      <a:lnTo>
                        <a:pt x="1126291" y="1730281"/>
                      </a:lnTo>
                      <a:cubicBezTo>
                        <a:pt x="1167566" y="1795051"/>
                        <a:pt x="1216461" y="1806481"/>
                        <a:pt x="1250116" y="1816006"/>
                      </a:cubicBezTo>
                      <a:lnTo>
                        <a:pt x="1301551" y="1764571"/>
                      </a:lnTo>
                      <a:cubicBezTo>
                        <a:pt x="1341556" y="1694721"/>
                        <a:pt x="1383466" y="1676306"/>
                        <a:pt x="1415851" y="1615981"/>
                      </a:cubicBezTo>
                      <a:cubicBezTo>
                        <a:pt x="1431726" y="1525176"/>
                        <a:pt x="1445696" y="1531526"/>
                        <a:pt x="1488241" y="1490251"/>
                      </a:cubicBezTo>
                      <a:cubicBezTo>
                        <a:pt x="1488299" y="1461420"/>
                        <a:pt x="1495976" y="1445925"/>
                        <a:pt x="1511274" y="1413284"/>
                      </a:cubicBezTo>
                      <a:cubicBezTo>
                        <a:pt x="1474090" y="1390968"/>
                        <a:pt x="1412140" y="1287877"/>
                        <a:pt x="1408181" y="1268876"/>
                      </a:cubicBezTo>
                      <a:lnTo>
                        <a:pt x="1284554" y="1172907"/>
                      </a:lnTo>
                      <a:close/>
                      <a:moveTo>
                        <a:pt x="814420" y="0"/>
                      </a:moveTo>
                      <a:cubicBezTo>
                        <a:pt x="1012540" y="28303"/>
                        <a:pt x="1032541" y="223157"/>
                        <a:pt x="1005327" y="320041"/>
                      </a:cubicBezTo>
                      <a:cubicBezTo>
                        <a:pt x="1001200" y="371340"/>
                        <a:pt x="1017550" y="416923"/>
                        <a:pt x="959608" y="473937"/>
                      </a:cubicBezTo>
                      <a:cubicBezTo>
                        <a:pt x="961830" y="501559"/>
                        <a:pt x="948813" y="552042"/>
                        <a:pt x="914840" y="583474"/>
                      </a:cubicBezTo>
                      <a:lnTo>
                        <a:pt x="1050095" y="703489"/>
                      </a:lnTo>
                      <a:lnTo>
                        <a:pt x="1274885" y="730157"/>
                      </a:lnTo>
                      <a:cubicBezTo>
                        <a:pt x="1304095" y="739047"/>
                        <a:pt x="1319970" y="732697"/>
                        <a:pt x="1328225" y="808262"/>
                      </a:cubicBezTo>
                      <a:cubicBezTo>
                        <a:pt x="1363785" y="893352"/>
                        <a:pt x="1435540" y="957487"/>
                        <a:pt x="1463480" y="996857"/>
                      </a:cubicBezTo>
                      <a:cubicBezTo>
                        <a:pt x="1497770" y="995587"/>
                        <a:pt x="1486340" y="1026702"/>
                        <a:pt x="1497770" y="1040672"/>
                      </a:cubicBezTo>
                      <a:lnTo>
                        <a:pt x="1560634" y="1107347"/>
                      </a:lnTo>
                      <a:cubicBezTo>
                        <a:pt x="1580319" y="1116237"/>
                        <a:pt x="1596193" y="1136557"/>
                        <a:pt x="1598733" y="1158782"/>
                      </a:cubicBezTo>
                      <a:lnTo>
                        <a:pt x="1722558" y="1311182"/>
                      </a:lnTo>
                      <a:lnTo>
                        <a:pt x="1764467" y="1415957"/>
                      </a:lnTo>
                      <a:cubicBezTo>
                        <a:pt x="1681282" y="1597567"/>
                        <a:pt x="1565712" y="1788702"/>
                        <a:pt x="1446332" y="1966502"/>
                      </a:cubicBezTo>
                      <a:cubicBezTo>
                        <a:pt x="1415852" y="1972217"/>
                        <a:pt x="1375847" y="1956977"/>
                        <a:pt x="1343462" y="1922687"/>
                      </a:cubicBezTo>
                      <a:cubicBezTo>
                        <a:pt x="1255832" y="1981742"/>
                        <a:pt x="1231067" y="1918877"/>
                        <a:pt x="1183442" y="1928402"/>
                      </a:cubicBezTo>
                      <a:cubicBezTo>
                        <a:pt x="1181062" y="1979678"/>
                        <a:pt x="1188207" y="2042385"/>
                        <a:pt x="1176302" y="2076516"/>
                      </a:cubicBezTo>
                      <a:cubicBezTo>
                        <a:pt x="1169159" y="2086835"/>
                        <a:pt x="1181063" y="2099536"/>
                        <a:pt x="1181063" y="2109855"/>
                      </a:cubicBezTo>
                      <a:cubicBezTo>
                        <a:pt x="1205669" y="2493237"/>
                        <a:pt x="1185033" y="2431325"/>
                        <a:pt x="1126295" y="2752794"/>
                      </a:cubicBezTo>
                      <a:lnTo>
                        <a:pt x="1029140" y="3338104"/>
                      </a:lnTo>
                      <a:lnTo>
                        <a:pt x="981515" y="3374299"/>
                      </a:lnTo>
                      <a:cubicBezTo>
                        <a:pt x="992945" y="3507014"/>
                        <a:pt x="989135" y="3626393"/>
                        <a:pt x="956750" y="3901983"/>
                      </a:cubicBezTo>
                      <a:lnTo>
                        <a:pt x="893885" y="4182018"/>
                      </a:lnTo>
                      <a:lnTo>
                        <a:pt x="901505" y="4406808"/>
                      </a:lnTo>
                      <a:lnTo>
                        <a:pt x="1000565" y="4723038"/>
                      </a:lnTo>
                      <a:cubicBezTo>
                        <a:pt x="1007232" y="4767488"/>
                        <a:pt x="1001200" y="4798601"/>
                        <a:pt x="1004375" y="4833526"/>
                      </a:cubicBezTo>
                      <a:cubicBezTo>
                        <a:pt x="938970" y="4950366"/>
                        <a:pt x="775140" y="4787172"/>
                        <a:pt x="779585" y="4772567"/>
                      </a:cubicBezTo>
                      <a:cubicBezTo>
                        <a:pt x="775140" y="4745262"/>
                        <a:pt x="776410" y="4735102"/>
                        <a:pt x="766250" y="4724942"/>
                      </a:cubicBezTo>
                      <a:lnTo>
                        <a:pt x="762440" y="4618262"/>
                      </a:lnTo>
                      <a:cubicBezTo>
                        <a:pt x="746565" y="4583972"/>
                        <a:pt x="757360" y="4530632"/>
                        <a:pt x="743390" y="4532537"/>
                      </a:cubicBezTo>
                      <a:cubicBezTo>
                        <a:pt x="716085" y="4550317"/>
                        <a:pt x="721165" y="4575717"/>
                        <a:pt x="724340" y="4591592"/>
                      </a:cubicBezTo>
                      <a:lnTo>
                        <a:pt x="678620" y="4618262"/>
                      </a:lnTo>
                      <a:cubicBezTo>
                        <a:pt x="547175" y="4669697"/>
                        <a:pt x="470975" y="4658267"/>
                        <a:pt x="478595" y="4606832"/>
                      </a:cubicBezTo>
                      <a:lnTo>
                        <a:pt x="510980" y="4547777"/>
                      </a:lnTo>
                      <a:cubicBezTo>
                        <a:pt x="537015" y="4492532"/>
                        <a:pt x="563050" y="4475387"/>
                        <a:pt x="589085" y="4439192"/>
                      </a:cubicBezTo>
                      <a:cubicBezTo>
                        <a:pt x="653220" y="4361722"/>
                        <a:pt x="658300" y="4320448"/>
                        <a:pt x="684335" y="4218213"/>
                      </a:cubicBezTo>
                      <a:cubicBezTo>
                        <a:pt x="664650" y="4186463"/>
                        <a:pt x="679255" y="4131853"/>
                        <a:pt x="676715" y="4088673"/>
                      </a:cubicBezTo>
                      <a:lnTo>
                        <a:pt x="602420" y="3795304"/>
                      </a:lnTo>
                      <a:cubicBezTo>
                        <a:pt x="537015" y="3545114"/>
                        <a:pt x="530665" y="3411129"/>
                        <a:pt x="554795" y="3319054"/>
                      </a:cubicBezTo>
                      <a:cubicBezTo>
                        <a:pt x="485580" y="3310799"/>
                        <a:pt x="427795" y="3256824"/>
                        <a:pt x="421445" y="3237139"/>
                      </a:cubicBezTo>
                      <a:cubicBezTo>
                        <a:pt x="420810" y="3176179"/>
                        <a:pt x="378265" y="2852329"/>
                        <a:pt x="356675" y="2659924"/>
                      </a:cubicBezTo>
                      <a:cubicBezTo>
                        <a:pt x="344610" y="2554514"/>
                        <a:pt x="324925" y="2494824"/>
                        <a:pt x="320480" y="2343694"/>
                      </a:cubicBezTo>
                      <a:cubicBezTo>
                        <a:pt x="314130" y="2201454"/>
                        <a:pt x="315400" y="2163989"/>
                        <a:pt x="335720" y="2076994"/>
                      </a:cubicBezTo>
                      <a:cubicBezTo>
                        <a:pt x="320480" y="2002064"/>
                        <a:pt x="333815" y="1959519"/>
                        <a:pt x="347150" y="1943644"/>
                      </a:cubicBezTo>
                      <a:lnTo>
                        <a:pt x="295715" y="1907449"/>
                      </a:lnTo>
                      <a:lnTo>
                        <a:pt x="271427" y="1921737"/>
                      </a:lnTo>
                      <a:cubicBezTo>
                        <a:pt x="236025" y="1926023"/>
                        <a:pt x="194431" y="1947931"/>
                        <a:pt x="173794" y="1921737"/>
                      </a:cubicBezTo>
                      <a:cubicBezTo>
                        <a:pt x="141251" y="1889987"/>
                        <a:pt x="132043" y="1849187"/>
                        <a:pt x="132837" y="1803150"/>
                      </a:cubicBezTo>
                      <a:cubicBezTo>
                        <a:pt x="90769" y="1772988"/>
                        <a:pt x="74417" y="1717584"/>
                        <a:pt x="72830" y="1673134"/>
                      </a:cubicBezTo>
                      <a:cubicBezTo>
                        <a:pt x="14093" y="1590584"/>
                        <a:pt x="39652" y="1575662"/>
                        <a:pt x="23777" y="1521687"/>
                      </a:cubicBezTo>
                      <a:cubicBezTo>
                        <a:pt x="-27023" y="1436359"/>
                        <a:pt x="19013" y="1445090"/>
                        <a:pt x="21395" y="1433581"/>
                      </a:cubicBezTo>
                      <a:cubicBezTo>
                        <a:pt x="21395" y="1410165"/>
                        <a:pt x="15045" y="1396274"/>
                        <a:pt x="23776" y="1381193"/>
                      </a:cubicBezTo>
                      <a:cubicBezTo>
                        <a:pt x="23776" y="1358968"/>
                        <a:pt x="35683" y="1343887"/>
                        <a:pt x="59495" y="1335949"/>
                      </a:cubicBezTo>
                      <a:lnTo>
                        <a:pt x="169033" y="1135924"/>
                      </a:lnTo>
                      <a:cubicBezTo>
                        <a:pt x="216658" y="1035119"/>
                        <a:pt x="269045" y="948599"/>
                        <a:pt x="319051" y="854937"/>
                      </a:cubicBezTo>
                      <a:cubicBezTo>
                        <a:pt x="334926" y="835093"/>
                        <a:pt x="346038" y="800962"/>
                        <a:pt x="366676" y="795406"/>
                      </a:cubicBezTo>
                      <a:lnTo>
                        <a:pt x="542889" y="757305"/>
                      </a:lnTo>
                      <a:cubicBezTo>
                        <a:pt x="586545" y="726349"/>
                        <a:pt x="611152" y="676342"/>
                        <a:pt x="645283" y="635861"/>
                      </a:cubicBezTo>
                      <a:lnTo>
                        <a:pt x="659570" y="557280"/>
                      </a:lnTo>
                      <a:cubicBezTo>
                        <a:pt x="610358" y="488224"/>
                        <a:pt x="627820" y="478700"/>
                        <a:pt x="626233" y="442981"/>
                      </a:cubicBezTo>
                      <a:cubicBezTo>
                        <a:pt x="606389" y="445363"/>
                        <a:pt x="600833" y="438218"/>
                        <a:pt x="588133" y="435837"/>
                      </a:cubicBezTo>
                      <a:cubicBezTo>
                        <a:pt x="540541" y="311775"/>
                        <a:pt x="597724" y="273437"/>
                        <a:pt x="602519" y="270819"/>
                      </a:cubicBezTo>
                      <a:cubicBezTo>
                        <a:pt x="535720" y="113054"/>
                        <a:pt x="710041" y="18427"/>
                        <a:pt x="814420"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Rectangle 1"/>
                <p:cNvSpPr/>
                <p:nvPr/>
              </p:nvSpPr>
              <p:spPr>
                <a:xfrm>
                  <a:off x="1593599" y="1333499"/>
                  <a:ext cx="343923" cy="573405"/>
                </a:xfrm>
                <a:custGeom>
                  <a:avLst/>
                  <a:gdLst>
                    <a:gd name="connsiteX0" fmla="*/ 0 w 609600"/>
                    <a:gd name="connsiteY0" fmla="*/ 0 h 533400"/>
                    <a:gd name="connsiteX1" fmla="*/ 609600 w 609600"/>
                    <a:gd name="connsiteY1" fmla="*/ 0 h 533400"/>
                    <a:gd name="connsiteX2" fmla="*/ 609600 w 609600"/>
                    <a:gd name="connsiteY2" fmla="*/ 533400 h 533400"/>
                    <a:gd name="connsiteX3" fmla="*/ 0 w 609600"/>
                    <a:gd name="connsiteY3" fmla="*/ 533400 h 533400"/>
                    <a:gd name="connsiteX4" fmla="*/ 0 w 609600"/>
                    <a:gd name="connsiteY4" fmla="*/ 0 h 533400"/>
                    <a:gd name="connsiteX0" fmla="*/ 1905 w 609600"/>
                    <a:gd name="connsiteY0" fmla="*/ 0 h 567690"/>
                    <a:gd name="connsiteX1" fmla="*/ 609600 w 609600"/>
                    <a:gd name="connsiteY1" fmla="*/ 34290 h 567690"/>
                    <a:gd name="connsiteX2" fmla="*/ 609600 w 609600"/>
                    <a:gd name="connsiteY2" fmla="*/ 567690 h 567690"/>
                    <a:gd name="connsiteX3" fmla="*/ 0 w 609600"/>
                    <a:gd name="connsiteY3" fmla="*/ 567690 h 567690"/>
                    <a:gd name="connsiteX4" fmla="*/ 1905 w 609600"/>
                    <a:gd name="connsiteY4" fmla="*/ 0 h 567690"/>
                    <a:gd name="connsiteX0" fmla="*/ 120015 w 609600"/>
                    <a:gd name="connsiteY0" fmla="*/ 0 h 541020"/>
                    <a:gd name="connsiteX1" fmla="*/ 609600 w 609600"/>
                    <a:gd name="connsiteY1" fmla="*/ 7620 h 541020"/>
                    <a:gd name="connsiteX2" fmla="*/ 609600 w 609600"/>
                    <a:gd name="connsiteY2" fmla="*/ 541020 h 541020"/>
                    <a:gd name="connsiteX3" fmla="*/ 0 w 609600"/>
                    <a:gd name="connsiteY3" fmla="*/ 541020 h 541020"/>
                    <a:gd name="connsiteX4" fmla="*/ 120015 w 609600"/>
                    <a:gd name="connsiteY4" fmla="*/ 0 h 541020"/>
                    <a:gd name="connsiteX0" fmla="*/ 120015 w 609600"/>
                    <a:gd name="connsiteY0" fmla="*/ 30480 h 571500"/>
                    <a:gd name="connsiteX1" fmla="*/ 396240 w 609600"/>
                    <a:gd name="connsiteY1" fmla="*/ 0 h 571500"/>
                    <a:gd name="connsiteX2" fmla="*/ 609600 w 609600"/>
                    <a:gd name="connsiteY2" fmla="*/ 571500 h 571500"/>
                    <a:gd name="connsiteX3" fmla="*/ 0 w 609600"/>
                    <a:gd name="connsiteY3" fmla="*/ 571500 h 571500"/>
                    <a:gd name="connsiteX4" fmla="*/ 120015 w 609600"/>
                    <a:gd name="connsiteY4" fmla="*/ 30480 h 571500"/>
                    <a:gd name="connsiteX0" fmla="*/ 0 w 489585"/>
                    <a:gd name="connsiteY0" fmla="*/ 30480 h 571500"/>
                    <a:gd name="connsiteX1" fmla="*/ 276225 w 489585"/>
                    <a:gd name="connsiteY1" fmla="*/ 0 h 571500"/>
                    <a:gd name="connsiteX2" fmla="*/ 489585 w 489585"/>
                    <a:gd name="connsiteY2" fmla="*/ 571500 h 571500"/>
                    <a:gd name="connsiteX3" fmla="*/ 0 w 489585"/>
                    <a:gd name="connsiteY3" fmla="*/ 30480 h 571500"/>
                    <a:gd name="connsiteX0" fmla="*/ 0 w 276225"/>
                    <a:gd name="connsiteY0" fmla="*/ 30480 h 569595"/>
                    <a:gd name="connsiteX1" fmla="*/ 276225 w 276225"/>
                    <a:gd name="connsiteY1" fmla="*/ 0 h 569595"/>
                    <a:gd name="connsiteX2" fmla="*/ 99060 w 276225"/>
                    <a:gd name="connsiteY2" fmla="*/ 569595 h 569595"/>
                    <a:gd name="connsiteX3" fmla="*/ 0 w 276225"/>
                    <a:gd name="connsiteY3" fmla="*/ 30480 h 569595"/>
                    <a:gd name="connsiteX0" fmla="*/ 0 w 276225"/>
                    <a:gd name="connsiteY0" fmla="*/ 30480 h 569595"/>
                    <a:gd name="connsiteX1" fmla="*/ 276225 w 276225"/>
                    <a:gd name="connsiteY1" fmla="*/ 0 h 569595"/>
                    <a:gd name="connsiteX2" fmla="*/ 173355 w 276225"/>
                    <a:gd name="connsiteY2" fmla="*/ 329566 h 569595"/>
                    <a:gd name="connsiteX3" fmla="*/ 99060 w 276225"/>
                    <a:gd name="connsiteY3" fmla="*/ 569595 h 569595"/>
                    <a:gd name="connsiteX4" fmla="*/ 0 w 276225"/>
                    <a:gd name="connsiteY4" fmla="*/ 30480 h 569595"/>
                    <a:gd name="connsiteX0" fmla="*/ 0 w 276225"/>
                    <a:gd name="connsiteY0" fmla="*/ 30480 h 569595"/>
                    <a:gd name="connsiteX1" fmla="*/ 276225 w 276225"/>
                    <a:gd name="connsiteY1" fmla="*/ 0 h 569595"/>
                    <a:gd name="connsiteX2" fmla="*/ 222885 w 276225"/>
                    <a:gd name="connsiteY2" fmla="*/ 331471 h 569595"/>
                    <a:gd name="connsiteX3" fmla="*/ 99060 w 276225"/>
                    <a:gd name="connsiteY3" fmla="*/ 569595 h 569595"/>
                    <a:gd name="connsiteX4" fmla="*/ 0 w 276225"/>
                    <a:gd name="connsiteY4" fmla="*/ 30480 h 569595"/>
                    <a:gd name="connsiteX0" fmla="*/ 0 w 276225"/>
                    <a:gd name="connsiteY0" fmla="*/ 30480 h 569595"/>
                    <a:gd name="connsiteX1" fmla="*/ 276225 w 276225"/>
                    <a:gd name="connsiteY1" fmla="*/ 0 h 569595"/>
                    <a:gd name="connsiteX2" fmla="*/ 222885 w 276225"/>
                    <a:gd name="connsiteY2" fmla="*/ 331471 h 569595"/>
                    <a:gd name="connsiteX3" fmla="*/ 99060 w 276225"/>
                    <a:gd name="connsiteY3" fmla="*/ 569595 h 569595"/>
                    <a:gd name="connsiteX4" fmla="*/ 0 w 276225"/>
                    <a:gd name="connsiteY4" fmla="*/ 30480 h 569595"/>
                    <a:gd name="connsiteX0" fmla="*/ 0 w 276225"/>
                    <a:gd name="connsiteY0" fmla="*/ 30480 h 573405"/>
                    <a:gd name="connsiteX1" fmla="*/ 276225 w 276225"/>
                    <a:gd name="connsiteY1" fmla="*/ 0 h 573405"/>
                    <a:gd name="connsiteX2" fmla="*/ 222885 w 276225"/>
                    <a:gd name="connsiteY2" fmla="*/ 331471 h 573405"/>
                    <a:gd name="connsiteX3" fmla="*/ 100965 w 276225"/>
                    <a:gd name="connsiteY3" fmla="*/ 573405 h 573405"/>
                    <a:gd name="connsiteX4" fmla="*/ 0 w 276225"/>
                    <a:gd name="connsiteY4" fmla="*/ 30480 h 573405"/>
                    <a:gd name="connsiteX0" fmla="*/ 0 w 276703"/>
                    <a:gd name="connsiteY0" fmla="*/ 30480 h 573405"/>
                    <a:gd name="connsiteX1" fmla="*/ 276225 w 276703"/>
                    <a:gd name="connsiteY1" fmla="*/ 0 h 573405"/>
                    <a:gd name="connsiteX2" fmla="*/ 222885 w 276703"/>
                    <a:gd name="connsiteY2" fmla="*/ 331471 h 573405"/>
                    <a:gd name="connsiteX3" fmla="*/ 100965 w 276703"/>
                    <a:gd name="connsiteY3" fmla="*/ 573405 h 573405"/>
                    <a:gd name="connsiteX4" fmla="*/ 0 w 276703"/>
                    <a:gd name="connsiteY4" fmla="*/ 30480 h 573405"/>
                    <a:gd name="connsiteX0" fmla="*/ 0 w 277416"/>
                    <a:gd name="connsiteY0" fmla="*/ 30480 h 573405"/>
                    <a:gd name="connsiteX1" fmla="*/ 276225 w 277416"/>
                    <a:gd name="connsiteY1" fmla="*/ 0 h 573405"/>
                    <a:gd name="connsiteX2" fmla="*/ 222885 w 277416"/>
                    <a:gd name="connsiteY2" fmla="*/ 331471 h 573405"/>
                    <a:gd name="connsiteX3" fmla="*/ 100965 w 277416"/>
                    <a:gd name="connsiteY3" fmla="*/ 573405 h 573405"/>
                    <a:gd name="connsiteX4" fmla="*/ 0 w 277416"/>
                    <a:gd name="connsiteY4" fmla="*/ 30480 h 573405"/>
                    <a:gd name="connsiteX0" fmla="*/ 0 w 298100"/>
                    <a:gd name="connsiteY0" fmla="*/ 30480 h 573405"/>
                    <a:gd name="connsiteX1" fmla="*/ 276225 w 298100"/>
                    <a:gd name="connsiteY1" fmla="*/ 0 h 573405"/>
                    <a:gd name="connsiteX2" fmla="*/ 274319 w 298100"/>
                    <a:gd name="connsiteY2" fmla="*/ 125731 h 573405"/>
                    <a:gd name="connsiteX3" fmla="*/ 222885 w 298100"/>
                    <a:gd name="connsiteY3" fmla="*/ 331471 h 573405"/>
                    <a:gd name="connsiteX4" fmla="*/ 100965 w 298100"/>
                    <a:gd name="connsiteY4" fmla="*/ 573405 h 573405"/>
                    <a:gd name="connsiteX5" fmla="*/ 0 w 298100"/>
                    <a:gd name="connsiteY5" fmla="*/ 30480 h 573405"/>
                    <a:gd name="connsiteX0" fmla="*/ 0 w 299890"/>
                    <a:gd name="connsiteY0" fmla="*/ 30480 h 573405"/>
                    <a:gd name="connsiteX1" fmla="*/ 276225 w 299890"/>
                    <a:gd name="connsiteY1" fmla="*/ 0 h 573405"/>
                    <a:gd name="connsiteX2" fmla="*/ 280034 w 299890"/>
                    <a:gd name="connsiteY2" fmla="*/ 135256 h 573405"/>
                    <a:gd name="connsiteX3" fmla="*/ 222885 w 299890"/>
                    <a:gd name="connsiteY3" fmla="*/ 331471 h 573405"/>
                    <a:gd name="connsiteX4" fmla="*/ 100965 w 299890"/>
                    <a:gd name="connsiteY4" fmla="*/ 573405 h 573405"/>
                    <a:gd name="connsiteX5" fmla="*/ 0 w 299890"/>
                    <a:gd name="connsiteY5" fmla="*/ 30480 h 573405"/>
                    <a:gd name="connsiteX0" fmla="*/ 0 w 299890"/>
                    <a:gd name="connsiteY0" fmla="*/ 30480 h 573405"/>
                    <a:gd name="connsiteX1" fmla="*/ 276225 w 299890"/>
                    <a:gd name="connsiteY1" fmla="*/ 0 h 573405"/>
                    <a:gd name="connsiteX2" fmla="*/ 280034 w 299890"/>
                    <a:gd name="connsiteY2" fmla="*/ 135256 h 573405"/>
                    <a:gd name="connsiteX3" fmla="*/ 222885 w 299890"/>
                    <a:gd name="connsiteY3" fmla="*/ 331471 h 573405"/>
                    <a:gd name="connsiteX4" fmla="*/ 100965 w 299890"/>
                    <a:gd name="connsiteY4" fmla="*/ 573405 h 573405"/>
                    <a:gd name="connsiteX5" fmla="*/ 0 w 299890"/>
                    <a:gd name="connsiteY5" fmla="*/ 30480 h 573405"/>
                    <a:gd name="connsiteX0" fmla="*/ 0 w 304578"/>
                    <a:gd name="connsiteY0" fmla="*/ 30480 h 573405"/>
                    <a:gd name="connsiteX1" fmla="*/ 276225 w 304578"/>
                    <a:gd name="connsiteY1" fmla="*/ 0 h 573405"/>
                    <a:gd name="connsiteX2" fmla="*/ 280034 w 304578"/>
                    <a:gd name="connsiteY2" fmla="*/ 135256 h 573405"/>
                    <a:gd name="connsiteX3" fmla="*/ 222885 w 304578"/>
                    <a:gd name="connsiteY3" fmla="*/ 331471 h 573405"/>
                    <a:gd name="connsiteX4" fmla="*/ 100965 w 304578"/>
                    <a:gd name="connsiteY4" fmla="*/ 573405 h 573405"/>
                    <a:gd name="connsiteX5" fmla="*/ 0 w 304578"/>
                    <a:gd name="connsiteY5" fmla="*/ 30480 h 573405"/>
                    <a:gd name="connsiteX0" fmla="*/ 0 w 293507"/>
                    <a:gd name="connsiteY0" fmla="*/ 30480 h 573405"/>
                    <a:gd name="connsiteX1" fmla="*/ 276225 w 293507"/>
                    <a:gd name="connsiteY1" fmla="*/ 0 h 573405"/>
                    <a:gd name="connsiteX2" fmla="*/ 280034 w 293507"/>
                    <a:gd name="connsiteY2" fmla="*/ 135256 h 573405"/>
                    <a:gd name="connsiteX3" fmla="*/ 222885 w 293507"/>
                    <a:gd name="connsiteY3" fmla="*/ 331471 h 573405"/>
                    <a:gd name="connsiteX4" fmla="*/ 100965 w 293507"/>
                    <a:gd name="connsiteY4" fmla="*/ 573405 h 573405"/>
                    <a:gd name="connsiteX5" fmla="*/ 0 w 293507"/>
                    <a:gd name="connsiteY5" fmla="*/ 30480 h 573405"/>
                    <a:gd name="connsiteX0" fmla="*/ 0 w 293507"/>
                    <a:gd name="connsiteY0" fmla="*/ 30480 h 573405"/>
                    <a:gd name="connsiteX1" fmla="*/ 276225 w 293507"/>
                    <a:gd name="connsiteY1" fmla="*/ 0 h 573405"/>
                    <a:gd name="connsiteX2" fmla="*/ 280034 w 293507"/>
                    <a:gd name="connsiteY2" fmla="*/ 135256 h 573405"/>
                    <a:gd name="connsiteX3" fmla="*/ 222885 w 293507"/>
                    <a:gd name="connsiteY3" fmla="*/ 331471 h 573405"/>
                    <a:gd name="connsiteX4" fmla="*/ 100965 w 293507"/>
                    <a:gd name="connsiteY4" fmla="*/ 573405 h 573405"/>
                    <a:gd name="connsiteX5" fmla="*/ 0 w 293507"/>
                    <a:gd name="connsiteY5" fmla="*/ 30480 h 573405"/>
                    <a:gd name="connsiteX0" fmla="*/ 0 w 293507"/>
                    <a:gd name="connsiteY0" fmla="*/ 30480 h 573405"/>
                    <a:gd name="connsiteX1" fmla="*/ 276225 w 293507"/>
                    <a:gd name="connsiteY1" fmla="*/ 0 h 573405"/>
                    <a:gd name="connsiteX2" fmla="*/ 280034 w 293507"/>
                    <a:gd name="connsiteY2" fmla="*/ 135256 h 573405"/>
                    <a:gd name="connsiteX3" fmla="*/ 222885 w 293507"/>
                    <a:gd name="connsiteY3" fmla="*/ 331471 h 573405"/>
                    <a:gd name="connsiteX4" fmla="*/ 100965 w 293507"/>
                    <a:gd name="connsiteY4" fmla="*/ 573405 h 573405"/>
                    <a:gd name="connsiteX5" fmla="*/ 60960 w 293507"/>
                    <a:gd name="connsiteY5" fmla="*/ 350521 h 573405"/>
                    <a:gd name="connsiteX6" fmla="*/ 0 w 293507"/>
                    <a:gd name="connsiteY6" fmla="*/ 30480 h 573405"/>
                    <a:gd name="connsiteX0" fmla="*/ 0 w 293507"/>
                    <a:gd name="connsiteY0" fmla="*/ 30480 h 573405"/>
                    <a:gd name="connsiteX1" fmla="*/ 276225 w 293507"/>
                    <a:gd name="connsiteY1" fmla="*/ 0 h 573405"/>
                    <a:gd name="connsiteX2" fmla="*/ 280034 w 293507"/>
                    <a:gd name="connsiteY2" fmla="*/ 135256 h 573405"/>
                    <a:gd name="connsiteX3" fmla="*/ 222885 w 293507"/>
                    <a:gd name="connsiteY3" fmla="*/ 331471 h 573405"/>
                    <a:gd name="connsiteX4" fmla="*/ 100965 w 293507"/>
                    <a:gd name="connsiteY4" fmla="*/ 573405 h 573405"/>
                    <a:gd name="connsiteX5" fmla="*/ 5715 w 293507"/>
                    <a:gd name="connsiteY5" fmla="*/ 403861 h 573405"/>
                    <a:gd name="connsiteX6" fmla="*/ 0 w 293507"/>
                    <a:gd name="connsiteY6" fmla="*/ 30480 h 573405"/>
                    <a:gd name="connsiteX0" fmla="*/ 0 w 293507"/>
                    <a:gd name="connsiteY0" fmla="*/ 30480 h 573405"/>
                    <a:gd name="connsiteX1" fmla="*/ 276225 w 293507"/>
                    <a:gd name="connsiteY1" fmla="*/ 0 h 573405"/>
                    <a:gd name="connsiteX2" fmla="*/ 280034 w 293507"/>
                    <a:gd name="connsiteY2" fmla="*/ 135256 h 573405"/>
                    <a:gd name="connsiteX3" fmla="*/ 222885 w 293507"/>
                    <a:gd name="connsiteY3" fmla="*/ 331471 h 573405"/>
                    <a:gd name="connsiteX4" fmla="*/ 100965 w 293507"/>
                    <a:gd name="connsiteY4" fmla="*/ 573405 h 573405"/>
                    <a:gd name="connsiteX5" fmla="*/ 0 w 293507"/>
                    <a:gd name="connsiteY5" fmla="*/ 401956 h 573405"/>
                    <a:gd name="connsiteX6" fmla="*/ 0 w 293507"/>
                    <a:gd name="connsiteY6" fmla="*/ 30480 h 573405"/>
                    <a:gd name="connsiteX0" fmla="*/ 51646 w 345153"/>
                    <a:gd name="connsiteY0" fmla="*/ 30480 h 573405"/>
                    <a:gd name="connsiteX1" fmla="*/ 327871 w 345153"/>
                    <a:gd name="connsiteY1" fmla="*/ 0 h 573405"/>
                    <a:gd name="connsiteX2" fmla="*/ 331680 w 345153"/>
                    <a:gd name="connsiteY2" fmla="*/ 135256 h 573405"/>
                    <a:gd name="connsiteX3" fmla="*/ 274531 w 345153"/>
                    <a:gd name="connsiteY3" fmla="*/ 331471 h 573405"/>
                    <a:gd name="connsiteX4" fmla="*/ 152611 w 345153"/>
                    <a:gd name="connsiteY4" fmla="*/ 573405 h 573405"/>
                    <a:gd name="connsiteX5" fmla="*/ 51646 w 345153"/>
                    <a:gd name="connsiteY5" fmla="*/ 401956 h 573405"/>
                    <a:gd name="connsiteX6" fmla="*/ 51646 w 345153"/>
                    <a:gd name="connsiteY6" fmla="*/ 30480 h 573405"/>
                    <a:gd name="connsiteX0" fmla="*/ 49637 w 343144"/>
                    <a:gd name="connsiteY0" fmla="*/ 30480 h 573405"/>
                    <a:gd name="connsiteX1" fmla="*/ 325862 w 343144"/>
                    <a:gd name="connsiteY1" fmla="*/ 0 h 573405"/>
                    <a:gd name="connsiteX2" fmla="*/ 329671 w 343144"/>
                    <a:gd name="connsiteY2" fmla="*/ 135256 h 573405"/>
                    <a:gd name="connsiteX3" fmla="*/ 272522 w 343144"/>
                    <a:gd name="connsiteY3" fmla="*/ 331471 h 573405"/>
                    <a:gd name="connsiteX4" fmla="*/ 150602 w 343144"/>
                    <a:gd name="connsiteY4" fmla="*/ 573405 h 573405"/>
                    <a:gd name="connsiteX5" fmla="*/ 49637 w 343144"/>
                    <a:gd name="connsiteY5" fmla="*/ 401956 h 573405"/>
                    <a:gd name="connsiteX6" fmla="*/ 107 w 343144"/>
                    <a:gd name="connsiteY6" fmla="*/ 259081 h 573405"/>
                    <a:gd name="connsiteX7" fmla="*/ 49637 w 343144"/>
                    <a:gd name="connsiteY7" fmla="*/ 30480 h 573405"/>
                    <a:gd name="connsiteX0" fmla="*/ 49530 w 343037"/>
                    <a:gd name="connsiteY0" fmla="*/ 30480 h 573405"/>
                    <a:gd name="connsiteX1" fmla="*/ 325755 w 343037"/>
                    <a:gd name="connsiteY1" fmla="*/ 0 h 573405"/>
                    <a:gd name="connsiteX2" fmla="*/ 329564 w 343037"/>
                    <a:gd name="connsiteY2" fmla="*/ 135256 h 573405"/>
                    <a:gd name="connsiteX3" fmla="*/ 272415 w 343037"/>
                    <a:gd name="connsiteY3" fmla="*/ 331471 h 573405"/>
                    <a:gd name="connsiteX4" fmla="*/ 150495 w 343037"/>
                    <a:gd name="connsiteY4" fmla="*/ 573405 h 573405"/>
                    <a:gd name="connsiteX5" fmla="*/ 49530 w 343037"/>
                    <a:gd name="connsiteY5" fmla="*/ 401956 h 573405"/>
                    <a:gd name="connsiteX6" fmla="*/ 0 w 343037"/>
                    <a:gd name="connsiteY6" fmla="*/ 259081 h 573405"/>
                    <a:gd name="connsiteX7" fmla="*/ 49530 w 343037"/>
                    <a:gd name="connsiteY7" fmla="*/ 30480 h 573405"/>
                    <a:gd name="connsiteX0" fmla="*/ 49530 w 343037"/>
                    <a:gd name="connsiteY0" fmla="*/ 30480 h 573405"/>
                    <a:gd name="connsiteX1" fmla="*/ 325755 w 343037"/>
                    <a:gd name="connsiteY1" fmla="*/ 0 h 573405"/>
                    <a:gd name="connsiteX2" fmla="*/ 329564 w 343037"/>
                    <a:gd name="connsiteY2" fmla="*/ 135256 h 573405"/>
                    <a:gd name="connsiteX3" fmla="*/ 272415 w 343037"/>
                    <a:gd name="connsiteY3" fmla="*/ 331471 h 573405"/>
                    <a:gd name="connsiteX4" fmla="*/ 150495 w 343037"/>
                    <a:gd name="connsiteY4" fmla="*/ 573405 h 573405"/>
                    <a:gd name="connsiteX5" fmla="*/ 49530 w 343037"/>
                    <a:gd name="connsiteY5" fmla="*/ 401956 h 573405"/>
                    <a:gd name="connsiteX6" fmla="*/ 0 w 343037"/>
                    <a:gd name="connsiteY6" fmla="*/ 259081 h 573405"/>
                    <a:gd name="connsiteX7" fmla="*/ 49530 w 343037"/>
                    <a:gd name="connsiteY7" fmla="*/ 30480 h 573405"/>
                    <a:gd name="connsiteX0" fmla="*/ 49530 w 343037"/>
                    <a:gd name="connsiteY0" fmla="*/ 30480 h 573405"/>
                    <a:gd name="connsiteX1" fmla="*/ 325755 w 343037"/>
                    <a:gd name="connsiteY1" fmla="*/ 0 h 573405"/>
                    <a:gd name="connsiteX2" fmla="*/ 329564 w 343037"/>
                    <a:gd name="connsiteY2" fmla="*/ 135256 h 573405"/>
                    <a:gd name="connsiteX3" fmla="*/ 272415 w 343037"/>
                    <a:gd name="connsiteY3" fmla="*/ 331471 h 573405"/>
                    <a:gd name="connsiteX4" fmla="*/ 150495 w 343037"/>
                    <a:gd name="connsiteY4" fmla="*/ 573405 h 573405"/>
                    <a:gd name="connsiteX5" fmla="*/ 49530 w 343037"/>
                    <a:gd name="connsiteY5" fmla="*/ 401956 h 573405"/>
                    <a:gd name="connsiteX6" fmla="*/ 0 w 343037"/>
                    <a:gd name="connsiteY6" fmla="*/ 259081 h 573405"/>
                    <a:gd name="connsiteX7" fmla="*/ 49530 w 343037"/>
                    <a:gd name="connsiteY7" fmla="*/ 30480 h 573405"/>
                    <a:gd name="connsiteX0" fmla="*/ 50235 w 343742"/>
                    <a:gd name="connsiteY0" fmla="*/ 30480 h 573405"/>
                    <a:gd name="connsiteX1" fmla="*/ 326460 w 343742"/>
                    <a:gd name="connsiteY1" fmla="*/ 0 h 573405"/>
                    <a:gd name="connsiteX2" fmla="*/ 330269 w 343742"/>
                    <a:gd name="connsiteY2" fmla="*/ 135256 h 573405"/>
                    <a:gd name="connsiteX3" fmla="*/ 273120 w 343742"/>
                    <a:gd name="connsiteY3" fmla="*/ 331471 h 573405"/>
                    <a:gd name="connsiteX4" fmla="*/ 151200 w 343742"/>
                    <a:gd name="connsiteY4" fmla="*/ 573405 h 573405"/>
                    <a:gd name="connsiteX5" fmla="*/ 50235 w 343742"/>
                    <a:gd name="connsiteY5" fmla="*/ 401956 h 573405"/>
                    <a:gd name="connsiteX6" fmla="*/ 705 w 343742"/>
                    <a:gd name="connsiteY6" fmla="*/ 259081 h 573405"/>
                    <a:gd name="connsiteX7" fmla="*/ 50235 w 343742"/>
                    <a:gd name="connsiteY7" fmla="*/ 30480 h 573405"/>
                    <a:gd name="connsiteX0" fmla="*/ 50416 w 343923"/>
                    <a:gd name="connsiteY0" fmla="*/ 30480 h 573405"/>
                    <a:gd name="connsiteX1" fmla="*/ 326641 w 343923"/>
                    <a:gd name="connsiteY1" fmla="*/ 0 h 573405"/>
                    <a:gd name="connsiteX2" fmla="*/ 330450 w 343923"/>
                    <a:gd name="connsiteY2" fmla="*/ 135256 h 573405"/>
                    <a:gd name="connsiteX3" fmla="*/ 273301 w 343923"/>
                    <a:gd name="connsiteY3" fmla="*/ 331471 h 573405"/>
                    <a:gd name="connsiteX4" fmla="*/ 151381 w 343923"/>
                    <a:gd name="connsiteY4" fmla="*/ 573405 h 573405"/>
                    <a:gd name="connsiteX5" fmla="*/ 50416 w 343923"/>
                    <a:gd name="connsiteY5" fmla="*/ 401956 h 573405"/>
                    <a:gd name="connsiteX6" fmla="*/ 886 w 343923"/>
                    <a:gd name="connsiteY6" fmla="*/ 259081 h 573405"/>
                    <a:gd name="connsiteX7" fmla="*/ 50416 w 343923"/>
                    <a:gd name="connsiteY7" fmla="*/ 30480 h 573405"/>
                    <a:gd name="connsiteX0" fmla="*/ 50416 w 343923"/>
                    <a:gd name="connsiteY0" fmla="*/ 30480 h 573405"/>
                    <a:gd name="connsiteX1" fmla="*/ 117091 w 343923"/>
                    <a:gd name="connsiteY1" fmla="*/ 20956 h 573405"/>
                    <a:gd name="connsiteX2" fmla="*/ 326641 w 343923"/>
                    <a:gd name="connsiteY2" fmla="*/ 0 h 573405"/>
                    <a:gd name="connsiteX3" fmla="*/ 330450 w 343923"/>
                    <a:gd name="connsiteY3" fmla="*/ 135256 h 573405"/>
                    <a:gd name="connsiteX4" fmla="*/ 273301 w 343923"/>
                    <a:gd name="connsiteY4" fmla="*/ 331471 h 573405"/>
                    <a:gd name="connsiteX5" fmla="*/ 151381 w 343923"/>
                    <a:gd name="connsiteY5" fmla="*/ 573405 h 573405"/>
                    <a:gd name="connsiteX6" fmla="*/ 50416 w 343923"/>
                    <a:gd name="connsiteY6" fmla="*/ 401956 h 573405"/>
                    <a:gd name="connsiteX7" fmla="*/ 886 w 343923"/>
                    <a:gd name="connsiteY7" fmla="*/ 259081 h 573405"/>
                    <a:gd name="connsiteX8" fmla="*/ 50416 w 343923"/>
                    <a:gd name="connsiteY8" fmla="*/ 30480 h 573405"/>
                    <a:gd name="connsiteX0" fmla="*/ 50416 w 343923"/>
                    <a:gd name="connsiteY0" fmla="*/ 30480 h 573405"/>
                    <a:gd name="connsiteX1" fmla="*/ 105661 w 343923"/>
                    <a:gd name="connsiteY1" fmla="*/ 152401 h 573405"/>
                    <a:gd name="connsiteX2" fmla="*/ 326641 w 343923"/>
                    <a:gd name="connsiteY2" fmla="*/ 0 h 573405"/>
                    <a:gd name="connsiteX3" fmla="*/ 330450 w 343923"/>
                    <a:gd name="connsiteY3" fmla="*/ 135256 h 573405"/>
                    <a:gd name="connsiteX4" fmla="*/ 273301 w 343923"/>
                    <a:gd name="connsiteY4" fmla="*/ 331471 h 573405"/>
                    <a:gd name="connsiteX5" fmla="*/ 151381 w 343923"/>
                    <a:gd name="connsiteY5" fmla="*/ 573405 h 573405"/>
                    <a:gd name="connsiteX6" fmla="*/ 50416 w 343923"/>
                    <a:gd name="connsiteY6" fmla="*/ 401956 h 573405"/>
                    <a:gd name="connsiteX7" fmla="*/ 886 w 343923"/>
                    <a:gd name="connsiteY7" fmla="*/ 259081 h 573405"/>
                    <a:gd name="connsiteX8" fmla="*/ 50416 w 343923"/>
                    <a:gd name="connsiteY8" fmla="*/ 30480 h 573405"/>
                    <a:gd name="connsiteX0" fmla="*/ 50416 w 343923"/>
                    <a:gd name="connsiteY0" fmla="*/ 30480 h 573405"/>
                    <a:gd name="connsiteX1" fmla="*/ 105661 w 343923"/>
                    <a:gd name="connsiteY1" fmla="*/ 152401 h 573405"/>
                    <a:gd name="connsiteX2" fmla="*/ 326641 w 343923"/>
                    <a:gd name="connsiteY2" fmla="*/ 0 h 573405"/>
                    <a:gd name="connsiteX3" fmla="*/ 330450 w 343923"/>
                    <a:gd name="connsiteY3" fmla="*/ 135256 h 573405"/>
                    <a:gd name="connsiteX4" fmla="*/ 273301 w 343923"/>
                    <a:gd name="connsiteY4" fmla="*/ 331471 h 573405"/>
                    <a:gd name="connsiteX5" fmla="*/ 151381 w 343923"/>
                    <a:gd name="connsiteY5" fmla="*/ 573405 h 573405"/>
                    <a:gd name="connsiteX6" fmla="*/ 50416 w 343923"/>
                    <a:gd name="connsiteY6" fmla="*/ 401956 h 573405"/>
                    <a:gd name="connsiteX7" fmla="*/ 886 w 343923"/>
                    <a:gd name="connsiteY7" fmla="*/ 259081 h 573405"/>
                    <a:gd name="connsiteX8" fmla="*/ 50416 w 343923"/>
                    <a:gd name="connsiteY8" fmla="*/ 30480 h 573405"/>
                    <a:gd name="connsiteX0" fmla="*/ 50416 w 343923"/>
                    <a:gd name="connsiteY0" fmla="*/ 30480 h 573405"/>
                    <a:gd name="connsiteX1" fmla="*/ 105661 w 343923"/>
                    <a:gd name="connsiteY1" fmla="*/ 152401 h 573405"/>
                    <a:gd name="connsiteX2" fmla="*/ 326641 w 343923"/>
                    <a:gd name="connsiteY2" fmla="*/ 0 h 573405"/>
                    <a:gd name="connsiteX3" fmla="*/ 330450 w 343923"/>
                    <a:gd name="connsiteY3" fmla="*/ 135256 h 573405"/>
                    <a:gd name="connsiteX4" fmla="*/ 273301 w 343923"/>
                    <a:gd name="connsiteY4" fmla="*/ 331471 h 573405"/>
                    <a:gd name="connsiteX5" fmla="*/ 151381 w 343923"/>
                    <a:gd name="connsiteY5" fmla="*/ 573405 h 573405"/>
                    <a:gd name="connsiteX6" fmla="*/ 50416 w 343923"/>
                    <a:gd name="connsiteY6" fmla="*/ 401956 h 573405"/>
                    <a:gd name="connsiteX7" fmla="*/ 886 w 343923"/>
                    <a:gd name="connsiteY7" fmla="*/ 259081 h 573405"/>
                    <a:gd name="connsiteX8" fmla="*/ 50416 w 343923"/>
                    <a:gd name="connsiteY8" fmla="*/ 30480 h 573405"/>
                    <a:gd name="connsiteX0" fmla="*/ 50416 w 343923"/>
                    <a:gd name="connsiteY0" fmla="*/ 30480 h 573405"/>
                    <a:gd name="connsiteX1" fmla="*/ 105661 w 343923"/>
                    <a:gd name="connsiteY1" fmla="*/ 148591 h 573405"/>
                    <a:gd name="connsiteX2" fmla="*/ 326641 w 343923"/>
                    <a:gd name="connsiteY2" fmla="*/ 0 h 573405"/>
                    <a:gd name="connsiteX3" fmla="*/ 330450 w 343923"/>
                    <a:gd name="connsiteY3" fmla="*/ 135256 h 573405"/>
                    <a:gd name="connsiteX4" fmla="*/ 273301 w 343923"/>
                    <a:gd name="connsiteY4" fmla="*/ 331471 h 573405"/>
                    <a:gd name="connsiteX5" fmla="*/ 151381 w 343923"/>
                    <a:gd name="connsiteY5" fmla="*/ 573405 h 573405"/>
                    <a:gd name="connsiteX6" fmla="*/ 50416 w 343923"/>
                    <a:gd name="connsiteY6" fmla="*/ 401956 h 573405"/>
                    <a:gd name="connsiteX7" fmla="*/ 886 w 343923"/>
                    <a:gd name="connsiteY7" fmla="*/ 259081 h 573405"/>
                    <a:gd name="connsiteX8" fmla="*/ 50416 w 343923"/>
                    <a:gd name="connsiteY8" fmla="*/ 30480 h 573405"/>
                    <a:gd name="connsiteX0" fmla="*/ 50416 w 343923"/>
                    <a:gd name="connsiteY0" fmla="*/ 30480 h 573405"/>
                    <a:gd name="connsiteX1" fmla="*/ 105661 w 343923"/>
                    <a:gd name="connsiteY1" fmla="*/ 148591 h 573405"/>
                    <a:gd name="connsiteX2" fmla="*/ 189481 w 343923"/>
                    <a:gd name="connsiteY2" fmla="*/ 91441 h 573405"/>
                    <a:gd name="connsiteX3" fmla="*/ 326641 w 343923"/>
                    <a:gd name="connsiteY3" fmla="*/ 0 h 573405"/>
                    <a:gd name="connsiteX4" fmla="*/ 330450 w 343923"/>
                    <a:gd name="connsiteY4" fmla="*/ 135256 h 573405"/>
                    <a:gd name="connsiteX5" fmla="*/ 273301 w 343923"/>
                    <a:gd name="connsiteY5" fmla="*/ 331471 h 573405"/>
                    <a:gd name="connsiteX6" fmla="*/ 151381 w 343923"/>
                    <a:gd name="connsiteY6" fmla="*/ 573405 h 573405"/>
                    <a:gd name="connsiteX7" fmla="*/ 50416 w 343923"/>
                    <a:gd name="connsiteY7" fmla="*/ 401956 h 573405"/>
                    <a:gd name="connsiteX8" fmla="*/ 886 w 343923"/>
                    <a:gd name="connsiteY8" fmla="*/ 259081 h 573405"/>
                    <a:gd name="connsiteX9" fmla="*/ 50416 w 343923"/>
                    <a:gd name="connsiteY9"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326641 w 343923"/>
                    <a:gd name="connsiteY3" fmla="*/ 0 h 573405"/>
                    <a:gd name="connsiteX4" fmla="*/ 330450 w 343923"/>
                    <a:gd name="connsiteY4" fmla="*/ 135256 h 573405"/>
                    <a:gd name="connsiteX5" fmla="*/ 273301 w 343923"/>
                    <a:gd name="connsiteY5" fmla="*/ 331471 h 573405"/>
                    <a:gd name="connsiteX6" fmla="*/ 151381 w 343923"/>
                    <a:gd name="connsiteY6" fmla="*/ 573405 h 573405"/>
                    <a:gd name="connsiteX7" fmla="*/ 50416 w 343923"/>
                    <a:gd name="connsiteY7" fmla="*/ 401956 h 573405"/>
                    <a:gd name="connsiteX8" fmla="*/ 886 w 343923"/>
                    <a:gd name="connsiteY8" fmla="*/ 259081 h 573405"/>
                    <a:gd name="connsiteX9" fmla="*/ 50416 w 343923"/>
                    <a:gd name="connsiteY9"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326641 w 343923"/>
                    <a:gd name="connsiteY3" fmla="*/ 0 h 573405"/>
                    <a:gd name="connsiteX4" fmla="*/ 330450 w 343923"/>
                    <a:gd name="connsiteY4" fmla="*/ 135256 h 573405"/>
                    <a:gd name="connsiteX5" fmla="*/ 273301 w 343923"/>
                    <a:gd name="connsiteY5" fmla="*/ 331471 h 573405"/>
                    <a:gd name="connsiteX6" fmla="*/ 151381 w 343923"/>
                    <a:gd name="connsiteY6" fmla="*/ 573405 h 573405"/>
                    <a:gd name="connsiteX7" fmla="*/ 50416 w 343923"/>
                    <a:gd name="connsiteY7" fmla="*/ 401956 h 573405"/>
                    <a:gd name="connsiteX8" fmla="*/ 886 w 343923"/>
                    <a:gd name="connsiteY8" fmla="*/ 259081 h 573405"/>
                    <a:gd name="connsiteX9" fmla="*/ 50416 w 343923"/>
                    <a:gd name="connsiteY9"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326641 w 343923"/>
                    <a:gd name="connsiteY3" fmla="*/ 0 h 573405"/>
                    <a:gd name="connsiteX4" fmla="*/ 330450 w 343923"/>
                    <a:gd name="connsiteY4" fmla="*/ 135256 h 573405"/>
                    <a:gd name="connsiteX5" fmla="*/ 273301 w 343923"/>
                    <a:gd name="connsiteY5" fmla="*/ 331471 h 573405"/>
                    <a:gd name="connsiteX6" fmla="*/ 151381 w 343923"/>
                    <a:gd name="connsiteY6" fmla="*/ 573405 h 573405"/>
                    <a:gd name="connsiteX7" fmla="*/ 50416 w 343923"/>
                    <a:gd name="connsiteY7" fmla="*/ 401956 h 573405"/>
                    <a:gd name="connsiteX8" fmla="*/ 886 w 343923"/>
                    <a:gd name="connsiteY8" fmla="*/ 259081 h 573405"/>
                    <a:gd name="connsiteX9" fmla="*/ 50416 w 343923"/>
                    <a:gd name="connsiteY9"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219961 w 343923"/>
                    <a:gd name="connsiteY3" fmla="*/ 186691 h 573405"/>
                    <a:gd name="connsiteX4" fmla="*/ 326641 w 343923"/>
                    <a:gd name="connsiteY4" fmla="*/ 0 h 573405"/>
                    <a:gd name="connsiteX5" fmla="*/ 330450 w 343923"/>
                    <a:gd name="connsiteY5" fmla="*/ 135256 h 573405"/>
                    <a:gd name="connsiteX6" fmla="*/ 273301 w 343923"/>
                    <a:gd name="connsiteY6" fmla="*/ 331471 h 573405"/>
                    <a:gd name="connsiteX7" fmla="*/ 151381 w 343923"/>
                    <a:gd name="connsiteY7" fmla="*/ 573405 h 573405"/>
                    <a:gd name="connsiteX8" fmla="*/ 50416 w 343923"/>
                    <a:gd name="connsiteY8" fmla="*/ 401956 h 573405"/>
                    <a:gd name="connsiteX9" fmla="*/ 886 w 343923"/>
                    <a:gd name="connsiteY9" fmla="*/ 259081 h 573405"/>
                    <a:gd name="connsiteX10" fmla="*/ 50416 w 343923"/>
                    <a:gd name="connsiteY10"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326641 w 343923"/>
                    <a:gd name="connsiteY4" fmla="*/ 0 h 573405"/>
                    <a:gd name="connsiteX5" fmla="*/ 330450 w 343923"/>
                    <a:gd name="connsiteY5" fmla="*/ 135256 h 573405"/>
                    <a:gd name="connsiteX6" fmla="*/ 273301 w 343923"/>
                    <a:gd name="connsiteY6" fmla="*/ 331471 h 573405"/>
                    <a:gd name="connsiteX7" fmla="*/ 151381 w 343923"/>
                    <a:gd name="connsiteY7" fmla="*/ 573405 h 573405"/>
                    <a:gd name="connsiteX8" fmla="*/ 50416 w 343923"/>
                    <a:gd name="connsiteY8" fmla="*/ 401956 h 573405"/>
                    <a:gd name="connsiteX9" fmla="*/ 886 w 343923"/>
                    <a:gd name="connsiteY9" fmla="*/ 259081 h 573405"/>
                    <a:gd name="connsiteX10" fmla="*/ 50416 w 343923"/>
                    <a:gd name="connsiteY10"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326641 w 343923"/>
                    <a:gd name="connsiteY4" fmla="*/ 0 h 573405"/>
                    <a:gd name="connsiteX5" fmla="*/ 330450 w 343923"/>
                    <a:gd name="connsiteY5" fmla="*/ 135256 h 573405"/>
                    <a:gd name="connsiteX6" fmla="*/ 273301 w 343923"/>
                    <a:gd name="connsiteY6" fmla="*/ 331471 h 573405"/>
                    <a:gd name="connsiteX7" fmla="*/ 151381 w 343923"/>
                    <a:gd name="connsiteY7" fmla="*/ 573405 h 573405"/>
                    <a:gd name="connsiteX8" fmla="*/ 50416 w 343923"/>
                    <a:gd name="connsiteY8" fmla="*/ 401956 h 573405"/>
                    <a:gd name="connsiteX9" fmla="*/ 886 w 343923"/>
                    <a:gd name="connsiteY9" fmla="*/ 259081 h 573405"/>
                    <a:gd name="connsiteX10" fmla="*/ 50416 w 343923"/>
                    <a:gd name="connsiteY10"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326641 w 343923"/>
                    <a:gd name="connsiteY4" fmla="*/ 0 h 573405"/>
                    <a:gd name="connsiteX5" fmla="*/ 330450 w 343923"/>
                    <a:gd name="connsiteY5" fmla="*/ 135256 h 573405"/>
                    <a:gd name="connsiteX6" fmla="*/ 273301 w 343923"/>
                    <a:gd name="connsiteY6" fmla="*/ 331471 h 573405"/>
                    <a:gd name="connsiteX7" fmla="*/ 151381 w 343923"/>
                    <a:gd name="connsiteY7" fmla="*/ 573405 h 573405"/>
                    <a:gd name="connsiteX8" fmla="*/ 50416 w 343923"/>
                    <a:gd name="connsiteY8" fmla="*/ 401956 h 573405"/>
                    <a:gd name="connsiteX9" fmla="*/ 886 w 343923"/>
                    <a:gd name="connsiteY9" fmla="*/ 259081 h 573405"/>
                    <a:gd name="connsiteX10" fmla="*/ 50416 w 343923"/>
                    <a:gd name="connsiteY10"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1391 w 343923"/>
                    <a:gd name="connsiteY4" fmla="*/ 131446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923" h="573405">
                      <a:moveTo>
                        <a:pt x="50416" y="30480"/>
                      </a:moveTo>
                      <a:cubicBezTo>
                        <a:pt x="53591" y="61595"/>
                        <a:pt x="62481" y="88901"/>
                        <a:pt x="105661" y="148591"/>
                      </a:cubicBezTo>
                      <a:cubicBezTo>
                        <a:pt x="116456" y="207646"/>
                        <a:pt x="113916" y="281941"/>
                        <a:pt x="138046" y="325756"/>
                      </a:cubicBezTo>
                      <a:cubicBezTo>
                        <a:pt x="146301" y="277496"/>
                        <a:pt x="162176" y="238761"/>
                        <a:pt x="179956" y="203836"/>
                      </a:cubicBezTo>
                      <a:cubicBezTo>
                        <a:pt x="192656" y="165101"/>
                        <a:pt x="220596" y="151131"/>
                        <a:pt x="235201" y="144781"/>
                      </a:cubicBezTo>
                      <a:cubicBezTo>
                        <a:pt x="296161" y="100331"/>
                        <a:pt x="296161" y="48260"/>
                        <a:pt x="326641" y="0"/>
                      </a:cubicBezTo>
                      <a:cubicBezTo>
                        <a:pt x="341881" y="53975"/>
                        <a:pt x="354580" y="116206"/>
                        <a:pt x="330450" y="135256"/>
                      </a:cubicBezTo>
                      <a:cubicBezTo>
                        <a:pt x="332990" y="196216"/>
                        <a:pt x="319338" y="272099"/>
                        <a:pt x="273301" y="331471"/>
                      </a:cubicBezTo>
                      <a:cubicBezTo>
                        <a:pt x="232026" y="410846"/>
                        <a:pt x="173606" y="553085"/>
                        <a:pt x="151381" y="573405"/>
                      </a:cubicBezTo>
                      <a:lnTo>
                        <a:pt x="50416" y="401956"/>
                      </a:lnTo>
                      <a:cubicBezTo>
                        <a:pt x="17714" y="347664"/>
                        <a:pt x="-4829" y="324804"/>
                        <a:pt x="886" y="259081"/>
                      </a:cubicBezTo>
                      <a:cubicBezTo>
                        <a:pt x="19936" y="168593"/>
                        <a:pt x="26603" y="46990"/>
                        <a:pt x="50416" y="3048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31" name="Group 30"/>
            <p:cNvGrpSpPr/>
            <p:nvPr/>
          </p:nvGrpSpPr>
          <p:grpSpPr>
            <a:xfrm>
              <a:off x="3154861" y="840727"/>
              <a:ext cx="1324965" cy="2289369"/>
              <a:chOff x="3154861" y="840727"/>
              <a:chExt cx="1324965" cy="2289369"/>
            </a:xfrm>
          </p:grpSpPr>
          <p:sp>
            <p:nvSpPr>
              <p:cNvPr id="118" name="Oval 117"/>
              <p:cNvSpPr/>
              <p:nvPr/>
            </p:nvSpPr>
            <p:spPr>
              <a:xfrm>
                <a:off x="3154861" y="2729345"/>
                <a:ext cx="1324965" cy="400751"/>
              </a:xfrm>
              <a:prstGeom prst="ellipse">
                <a:avLst/>
              </a:prstGeom>
              <a:gradFill flip="none" rotWithShape="1">
                <a:gsLst>
                  <a:gs pos="100000">
                    <a:schemeClr val="bg2">
                      <a:alpha val="0"/>
                    </a:schemeClr>
                  </a:gs>
                  <a:gs pos="0">
                    <a:schemeClr val="accent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13"/>
              <p:cNvSpPr/>
              <p:nvPr/>
            </p:nvSpPr>
            <p:spPr>
              <a:xfrm>
                <a:off x="3341490" y="840727"/>
                <a:ext cx="786946" cy="2141132"/>
              </a:xfrm>
              <a:custGeom>
                <a:avLst/>
                <a:gdLst>
                  <a:gd name="connsiteX0" fmla="*/ 221571 w 786946"/>
                  <a:gd name="connsiteY0" fmla="*/ 470998 h 2141132"/>
                  <a:gd name="connsiteX1" fmla="*/ 233920 w 786946"/>
                  <a:gd name="connsiteY1" fmla="*/ 475602 h 2141132"/>
                  <a:gd name="connsiteX2" fmla="*/ 221571 w 786946"/>
                  <a:gd name="connsiteY2" fmla="*/ 470998 h 2141132"/>
                  <a:gd name="connsiteX3" fmla="*/ 259432 w 786946"/>
                  <a:gd name="connsiteY3" fmla="*/ 468402 h 2141132"/>
                  <a:gd name="connsiteX4" fmla="*/ 248172 w 786946"/>
                  <a:gd name="connsiteY4" fmla="*/ 474347 h 2141132"/>
                  <a:gd name="connsiteX5" fmla="*/ 259432 w 786946"/>
                  <a:gd name="connsiteY5" fmla="*/ 468402 h 2141132"/>
                  <a:gd name="connsiteX6" fmla="*/ 277145 w 786946"/>
                  <a:gd name="connsiteY6" fmla="*/ 444462 h 2141132"/>
                  <a:gd name="connsiteX7" fmla="*/ 267990 w 786946"/>
                  <a:gd name="connsiteY7" fmla="*/ 458860 h 2141132"/>
                  <a:gd name="connsiteX8" fmla="*/ 277145 w 786946"/>
                  <a:gd name="connsiteY8" fmla="*/ 444462 h 2141132"/>
                  <a:gd name="connsiteX9" fmla="*/ 314728 w 786946"/>
                  <a:gd name="connsiteY9" fmla="*/ 355100 h 2141132"/>
                  <a:gd name="connsiteX10" fmla="*/ 300845 w 786946"/>
                  <a:gd name="connsiteY10" fmla="*/ 394172 h 2141132"/>
                  <a:gd name="connsiteX11" fmla="*/ 314728 w 786946"/>
                  <a:gd name="connsiteY11" fmla="*/ 355100 h 2141132"/>
                  <a:gd name="connsiteX12" fmla="*/ 306329 w 786946"/>
                  <a:gd name="connsiteY12" fmla="*/ 289366 h 2141132"/>
                  <a:gd name="connsiteX13" fmla="*/ 307522 w 786946"/>
                  <a:gd name="connsiteY13" fmla="*/ 291412 h 2141132"/>
                  <a:gd name="connsiteX14" fmla="*/ 306329 w 786946"/>
                  <a:gd name="connsiteY14" fmla="*/ 289366 h 2141132"/>
                  <a:gd name="connsiteX15" fmla="*/ 202009 w 786946"/>
                  <a:gd name="connsiteY15" fmla="*/ 399 h 2141132"/>
                  <a:gd name="connsiteX16" fmla="*/ 311626 w 786946"/>
                  <a:gd name="connsiteY16" fmla="*/ 145139 h 2141132"/>
                  <a:gd name="connsiteX17" fmla="*/ 315206 w 786946"/>
                  <a:gd name="connsiteY17" fmla="*/ 147245 h 2141132"/>
                  <a:gd name="connsiteX18" fmla="*/ 310029 w 786946"/>
                  <a:gd name="connsiteY18" fmla="*/ 212326 h 2141132"/>
                  <a:gd name="connsiteX19" fmla="*/ 304112 w 786946"/>
                  <a:gd name="connsiteY19" fmla="*/ 261876 h 2141132"/>
                  <a:gd name="connsiteX20" fmla="*/ 306246 w 786946"/>
                  <a:gd name="connsiteY20" fmla="*/ 288332 h 2141132"/>
                  <a:gd name="connsiteX21" fmla="*/ 331215 w 786946"/>
                  <a:gd name="connsiteY21" fmla="*/ 279762 h 2141132"/>
                  <a:gd name="connsiteX22" fmla="*/ 402319 w 786946"/>
                  <a:gd name="connsiteY22" fmla="*/ 320558 h 2141132"/>
                  <a:gd name="connsiteX23" fmla="*/ 502449 w 786946"/>
                  <a:gd name="connsiteY23" fmla="*/ 351362 h 2141132"/>
                  <a:gd name="connsiteX24" fmla="*/ 528784 w 786946"/>
                  <a:gd name="connsiteY24" fmla="*/ 410527 h 2141132"/>
                  <a:gd name="connsiteX25" fmla="*/ 580553 w 786946"/>
                  <a:gd name="connsiteY25" fmla="*/ 658279 h 2141132"/>
                  <a:gd name="connsiteX26" fmla="*/ 587948 w 786946"/>
                  <a:gd name="connsiteY26" fmla="*/ 719662 h 2141132"/>
                  <a:gd name="connsiteX27" fmla="*/ 594604 w 786946"/>
                  <a:gd name="connsiteY27" fmla="*/ 840950 h 2141132"/>
                  <a:gd name="connsiteX28" fmla="*/ 587209 w 786946"/>
                  <a:gd name="connsiteY28" fmla="*/ 877928 h 2141132"/>
                  <a:gd name="connsiteX29" fmla="*/ 580553 w 786946"/>
                  <a:gd name="connsiteY29" fmla="*/ 970373 h 2141132"/>
                  <a:gd name="connsiteX30" fmla="*/ 550970 w 786946"/>
                  <a:gd name="connsiteY30" fmla="*/ 1059859 h 2141132"/>
                  <a:gd name="connsiteX31" fmla="*/ 535440 w 786946"/>
                  <a:gd name="connsiteY31" fmla="*/ 1117545 h 2141132"/>
                  <a:gd name="connsiteX32" fmla="*/ 539877 w 786946"/>
                  <a:gd name="connsiteY32" fmla="*/ 1139731 h 2141132"/>
                  <a:gd name="connsiteX33" fmla="*/ 576115 w 786946"/>
                  <a:gd name="connsiteY33" fmla="*/ 1338673 h 2141132"/>
                  <a:gd name="connsiteX34" fmla="*/ 587209 w 786946"/>
                  <a:gd name="connsiteY34" fmla="*/ 1381567 h 2141132"/>
                  <a:gd name="connsiteX35" fmla="*/ 597563 w 786946"/>
                  <a:gd name="connsiteY35" fmla="*/ 1425201 h 2141132"/>
                  <a:gd name="connsiteX36" fmla="*/ 611614 w 786946"/>
                  <a:gd name="connsiteY36" fmla="*/ 1463658 h 2141132"/>
                  <a:gd name="connsiteX37" fmla="*/ 643415 w 786946"/>
                  <a:gd name="connsiteY37" fmla="*/ 1491022 h 2141132"/>
                  <a:gd name="connsiteX38" fmla="*/ 683352 w 786946"/>
                  <a:gd name="connsiteY38" fmla="*/ 1615268 h 2141132"/>
                  <a:gd name="connsiteX39" fmla="*/ 735121 w 786946"/>
                  <a:gd name="connsiteY39" fmla="*/ 1838615 h 2141132"/>
                  <a:gd name="connsiteX40" fmla="*/ 746954 w 786946"/>
                  <a:gd name="connsiteY40" fmla="*/ 1911831 h 2141132"/>
                  <a:gd name="connsiteX41" fmla="*/ 762484 w 786946"/>
                  <a:gd name="connsiteY41" fmla="*/ 1937715 h 2141132"/>
                  <a:gd name="connsiteX42" fmla="*/ 769880 w 786946"/>
                  <a:gd name="connsiteY42" fmla="*/ 1998359 h 2141132"/>
                  <a:gd name="connsiteX43" fmla="*/ 769140 w 786946"/>
                  <a:gd name="connsiteY43" fmla="*/ 2022025 h 2141132"/>
                  <a:gd name="connsiteX44" fmla="*/ 773578 w 786946"/>
                  <a:gd name="connsiteY44" fmla="*/ 2053087 h 2141132"/>
                  <a:gd name="connsiteX45" fmla="*/ 782545 w 786946"/>
                  <a:gd name="connsiteY45" fmla="*/ 2113589 h 2141132"/>
                  <a:gd name="connsiteX46" fmla="*/ 747693 w 786946"/>
                  <a:gd name="connsiteY46" fmla="*/ 2132959 h 2141132"/>
                  <a:gd name="connsiteX47" fmla="*/ 685570 w 786946"/>
                  <a:gd name="connsiteY47" fmla="*/ 2121866 h 2141132"/>
                  <a:gd name="connsiteX48" fmla="*/ 670039 w 786946"/>
                  <a:gd name="connsiteY48" fmla="*/ 2081929 h 2141132"/>
                  <a:gd name="connsiteX49" fmla="*/ 670039 w 786946"/>
                  <a:gd name="connsiteY49" fmla="*/ 2042733 h 2141132"/>
                  <a:gd name="connsiteX50" fmla="*/ 649332 w 786946"/>
                  <a:gd name="connsiteY50" fmla="*/ 1993922 h 2141132"/>
                  <a:gd name="connsiteX51" fmla="*/ 585730 w 786946"/>
                  <a:gd name="connsiteY51" fmla="*/ 1892602 h 2141132"/>
                  <a:gd name="connsiteX52" fmla="*/ 534700 w 786946"/>
                  <a:gd name="connsiteY52" fmla="*/ 1704015 h 2141132"/>
                  <a:gd name="connsiteX53" fmla="*/ 459265 w 786946"/>
                  <a:gd name="connsiteY53" fmla="*/ 1474012 h 2141132"/>
                  <a:gd name="connsiteX54" fmla="*/ 374955 w 786946"/>
                  <a:gd name="connsiteY54" fmla="*/ 1292081 h 2141132"/>
                  <a:gd name="connsiteX55" fmla="*/ 315790 w 786946"/>
                  <a:gd name="connsiteY55" fmla="*/ 1164876 h 2141132"/>
                  <a:gd name="connsiteX56" fmla="*/ 306916 w 786946"/>
                  <a:gd name="connsiteY56" fmla="*/ 1271373 h 2141132"/>
                  <a:gd name="connsiteX57" fmla="*/ 308395 w 786946"/>
                  <a:gd name="connsiteY57" fmla="*/ 1505074 h 2141132"/>
                  <a:gd name="connsiteX58" fmla="*/ 320228 w 786946"/>
                  <a:gd name="connsiteY58" fmla="*/ 1571634 h 2141132"/>
                  <a:gd name="connsiteX59" fmla="*/ 337238 w 786946"/>
                  <a:gd name="connsiteY59" fmla="*/ 1633017 h 2141132"/>
                  <a:gd name="connsiteX60" fmla="*/ 361643 w 786946"/>
                  <a:gd name="connsiteY60" fmla="*/ 1733597 h 2141132"/>
                  <a:gd name="connsiteX61" fmla="*/ 389007 w 786946"/>
                  <a:gd name="connsiteY61" fmla="*/ 1890384 h 2141132"/>
                  <a:gd name="connsiteX62" fmla="*/ 386049 w 786946"/>
                  <a:gd name="connsiteY62" fmla="*/ 1934757 h 2141132"/>
                  <a:gd name="connsiteX63" fmla="*/ 389007 w 786946"/>
                  <a:gd name="connsiteY63" fmla="*/ 2014630 h 2141132"/>
                  <a:gd name="connsiteX64" fmla="*/ 379393 w 786946"/>
                  <a:gd name="connsiteY64" fmla="*/ 2042733 h 2141132"/>
                  <a:gd name="connsiteX65" fmla="*/ 369778 w 786946"/>
                  <a:gd name="connsiteY65" fmla="*/ 2071576 h 2141132"/>
                  <a:gd name="connsiteX66" fmla="*/ 372737 w 786946"/>
                  <a:gd name="connsiteY66" fmla="*/ 2106335 h 2141132"/>
                  <a:gd name="connsiteX67" fmla="*/ 250709 w 786946"/>
                  <a:gd name="connsiteY67" fmla="*/ 2139615 h 2141132"/>
                  <a:gd name="connsiteX68" fmla="*/ 248491 w 786946"/>
                  <a:gd name="connsiteY68" fmla="*/ 2109293 h 2141132"/>
                  <a:gd name="connsiteX69" fmla="*/ 264761 w 786946"/>
                  <a:gd name="connsiteY69" fmla="*/ 2071576 h 2141132"/>
                  <a:gd name="connsiteX70" fmla="*/ 256626 w 786946"/>
                  <a:gd name="connsiteY70" fmla="*/ 2059003 h 2141132"/>
                  <a:gd name="connsiteX71" fmla="*/ 249970 w 786946"/>
                  <a:gd name="connsiteY71" fmla="*/ 1956590 h 2141132"/>
                  <a:gd name="connsiteX72" fmla="*/ 214471 w 786946"/>
                  <a:gd name="connsiteY72" fmla="*/ 1832698 h 2141132"/>
                  <a:gd name="connsiteX73" fmla="*/ 176754 w 786946"/>
                  <a:gd name="connsiteY73" fmla="*/ 1546489 h 2141132"/>
                  <a:gd name="connsiteX74" fmla="*/ 127943 w 786946"/>
                  <a:gd name="connsiteY74" fmla="*/ 1240312 h 2141132"/>
                  <a:gd name="connsiteX75" fmla="*/ 110933 w 786946"/>
                  <a:gd name="connsiteY75" fmla="*/ 1170793 h 2141132"/>
                  <a:gd name="connsiteX76" fmla="*/ 78393 w 786946"/>
                  <a:gd name="connsiteY76" fmla="*/ 1113847 h 2141132"/>
                  <a:gd name="connsiteX77" fmla="*/ 30322 w 786946"/>
                  <a:gd name="connsiteY77" fmla="*/ 1065776 h 2141132"/>
                  <a:gd name="connsiteX78" fmla="*/ 0 w 786946"/>
                  <a:gd name="connsiteY78" fmla="*/ 1031756 h 2141132"/>
                  <a:gd name="connsiteX79" fmla="*/ 0 w 786946"/>
                  <a:gd name="connsiteY79" fmla="*/ 999216 h 2141132"/>
                  <a:gd name="connsiteX80" fmla="*/ 9614 w 786946"/>
                  <a:gd name="connsiteY80" fmla="*/ 983685 h 2141132"/>
                  <a:gd name="connsiteX81" fmla="*/ 3698 w 786946"/>
                  <a:gd name="connsiteY81" fmla="*/ 823940 h 2141132"/>
                  <a:gd name="connsiteX82" fmla="*/ 23666 w 786946"/>
                  <a:gd name="connsiteY82" fmla="*/ 656800 h 2141132"/>
                  <a:gd name="connsiteX83" fmla="*/ 19968 w 786946"/>
                  <a:gd name="connsiteY83" fmla="*/ 442328 h 2141132"/>
                  <a:gd name="connsiteX84" fmla="*/ 41415 w 786946"/>
                  <a:gd name="connsiteY84" fmla="*/ 414225 h 2141132"/>
                  <a:gd name="connsiteX85" fmla="*/ 84310 w 786946"/>
                  <a:gd name="connsiteY85" fmla="*/ 381684 h 2141132"/>
                  <a:gd name="connsiteX86" fmla="*/ 176755 w 786946"/>
                  <a:gd name="connsiteY86" fmla="*/ 316603 h 2141132"/>
                  <a:gd name="connsiteX87" fmla="*/ 177134 w 786946"/>
                  <a:gd name="connsiteY87" fmla="*/ 319067 h 2141132"/>
                  <a:gd name="connsiteX88" fmla="*/ 176168 w 786946"/>
                  <a:gd name="connsiteY88" fmla="*/ 284802 h 2141132"/>
                  <a:gd name="connsiteX89" fmla="*/ 148065 w 786946"/>
                  <a:gd name="connsiteY89" fmla="*/ 237471 h 2141132"/>
                  <a:gd name="connsiteX90" fmla="*/ 121441 w 786946"/>
                  <a:gd name="connsiteY90" fmla="*/ 194576 h 2141132"/>
                  <a:gd name="connsiteX91" fmla="*/ 128629 w 786946"/>
                  <a:gd name="connsiteY91" fmla="*/ 171574 h 2141132"/>
                  <a:gd name="connsiteX92" fmla="*/ 202009 w 786946"/>
                  <a:gd name="connsiteY92" fmla="*/ 399 h 2141132"/>
                  <a:gd name="connsiteX0" fmla="*/ 259432 w 786946"/>
                  <a:gd name="connsiteY0" fmla="*/ 468402 h 2141132"/>
                  <a:gd name="connsiteX1" fmla="*/ 248172 w 786946"/>
                  <a:gd name="connsiteY1" fmla="*/ 474347 h 2141132"/>
                  <a:gd name="connsiteX2" fmla="*/ 259432 w 786946"/>
                  <a:gd name="connsiteY2" fmla="*/ 468402 h 2141132"/>
                  <a:gd name="connsiteX3" fmla="*/ 277145 w 786946"/>
                  <a:gd name="connsiteY3" fmla="*/ 444462 h 2141132"/>
                  <a:gd name="connsiteX4" fmla="*/ 267990 w 786946"/>
                  <a:gd name="connsiteY4" fmla="*/ 458860 h 2141132"/>
                  <a:gd name="connsiteX5" fmla="*/ 277145 w 786946"/>
                  <a:gd name="connsiteY5" fmla="*/ 444462 h 2141132"/>
                  <a:gd name="connsiteX6" fmla="*/ 314728 w 786946"/>
                  <a:gd name="connsiteY6" fmla="*/ 355100 h 2141132"/>
                  <a:gd name="connsiteX7" fmla="*/ 300845 w 786946"/>
                  <a:gd name="connsiteY7" fmla="*/ 394172 h 2141132"/>
                  <a:gd name="connsiteX8" fmla="*/ 314728 w 786946"/>
                  <a:gd name="connsiteY8" fmla="*/ 355100 h 2141132"/>
                  <a:gd name="connsiteX9" fmla="*/ 306329 w 786946"/>
                  <a:gd name="connsiteY9" fmla="*/ 289366 h 2141132"/>
                  <a:gd name="connsiteX10" fmla="*/ 307522 w 786946"/>
                  <a:gd name="connsiteY10" fmla="*/ 291412 h 2141132"/>
                  <a:gd name="connsiteX11" fmla="*/ 306329 w 786946"/>
                  <a:gd name="connsiteY11" fmla="*/ 289366 h 2141132"/>
                  <a:gd name="connsiteX12" fmla="*/ 202009 w 786946"/>
                  <a:gd name="connsiteY12" fmla="*/ 399 h 2141132"/>
                  <a:gd name="connsiteX13" fmla="*/ 311626 w 786946"/>
                  <a:gd name="connsiteY13" fmla="*/ 145139 h 2141132"/>
                  <a:gd name="connsiteX14" fmla="*/ 315206 w 786946"/>
                  <a:gd name="connsiteY14" fmla="*/ 147245 h 2141132"/>
                  <a:gd name="connsiteX15" fmla="*/ 310029 w 786946"/>
                  <a:gd name="connsiteY15" fmla="*/ 212326 h 2141132"/>
                  <a:gd name="connsiteX16" fmla="*/ 304112 w 786946"/>
                  <a:gd name="connsiteY16" fmla="*/ 261876 h 2141132"/>
                  <a:gd name="connsiteX17" fmla="*/ 306246 w 786946"/>
                  <a:gd name="connsiteY17" fmla="*/ 288332 h 2141132"/>
                  <a:gd name="connsiteX18" fmla="*/ 331215 w 786946"/>
                  <a:gd name="connsiteY18" fmla="*/ 279762 h 2141132"/>
                  <a:gd name="connsiteX19" fmla="*/ 402319 w 786946"/>
                  <a:gd name="connsiteY19" fmla="*/ 320558 h 2141132"/>
                  <a:gd name="connsiteX20" fmla="*/ 502449 w 786946"/>
                  <a:gd name="connsiteY20" fmla="*/ 351362 h 2141132"/>
                  <a:gd name="connsiteX21" fmla="*/ 528784 w 786946"/>
                  <a:gd name="connsiteY21" fmla="*/ 410527 h 2141132"/>
                  <a:gd name="connsiteX22" fmla="*/ 580553 w 786946"/>
                  <a:gd name="connsiteY22" fmla="*/ 658279 h 2141132"/>
                  <a:gd name="connsiteX23" fmla="*/ 587948 w 786946"/>
                  <a:gd name="connsiteY23" fmla="*/ 719662 h 2141132"/>
                  <a:gd name="connsiteX24" fmla="*/ 594604 w 786946"/>
                  <a:gd name="connsiteY24" fmla="*/ 840950 h 2141132"/>
                  <a:gd name="connsiteX25" fmla="*/ 587209 w 786946"/>
                  <a:gd name="connsiteY25" fmla="*/ 877928 h 2141132"/>
                  <a:gd name="connsiteX26" fmla="*/ 580553 w 786946"/>
                  <a:gd name="connsiteY26" fmla="*/ 970373 h 2141132"/>
                  <a:gd name="connsiteX27" fmla="*/ 550970 w 786946"/>
                  <a:gd name="connsiteY27" fmla="*/ 1059859 h 2141132"/>
                  <a:gd name="connsiteX28" fmla="*/ 535440 w 786946"/>
                  <a:gd name="connsiteY28" fmla="*/ 1117545 h 2141132"/>
                  <a:gd name="connsiteX29" fmla="*/ 539877 w 786946"/>
                  <a:gd name="connsiteY29" fmla="*/ 1139731 h 2141132"/>
                  <a:gd name="connsiteX30" fmla="*/ 576115 w 786946"/>
                  <a:gd name="connsiteY30" fmla="*/ 1338673 h 2141132"/>
                  <a:gd name="connsiteX31" fmla="*/ 587209 w 786946"/>
                  <a:gd name="connsiteY31" fmla="*/ 1381567 h 2141132"/>
                  <a:gd name="connsiteX32" fmla="*/ 597563 w 786946"/>
                  <a:gd name="connsiteY32" fmla="*/ 1425201 h 2141132"/>
                  <a:gd name="connsiteX33" fmla="*/ 611614 w 786946"/>
                  <a:gd name="connsiteY33" fmla="*/ 1463658 h 2141132"/>
                  <a:gd name="connsiteX34" fmla="*/ 643415 w 786946"/>
                  <a:gd name="connsiteY34" fmla="*/ 1491022 h 2141132"/>
                  <a:gd name="connsiteX35" fmla="*/ 683352 w 786946"/>
                  <a:gd name="connsiteY35" fmla="*/ 1615268 h 2141132"/>
                  <a:gd name="connsiteX36" fmla="*/ 735121 w 786946"/>
                  <a:gd name="connsiteY36" fmla="*/ 1838615 h 2141132"/>
                  <a:gd name="connsiteX37" fmla="*/ 746954 w 786946"/>
                  <a:gd name="connsiteY37" fmla="*/ 1911831 h 2141132"/>
                  <a:gd name="connsiteX38" fmla="*/ 762484 w 786946"/>
                  <a:gd name="connsiteY38" fmla="*/ 1937715 h 2141132"/>
                  <a:gd name="connsiteX39" fmla="*/ 769880 w 786946"/>
                  <a:gd name="connsiteY39" fmla="*/ 1998359 h 2141132"/>
                  <a:gd name="connsiteX40" fmla="*/ 769140 w 786946"/>
                  <a:gd name="connsiteY40" fmla="*/ 2022025 h 2141132"/>
                  <a:gd name="connsiteX41" fmla="*/ 773578 w 786946"/>
                  <a:gd name="connsiteY41" fmla="*/ 2053087 h 2141132"/>
                  <a:gd name="connsiteX42" fmla="*/ 782545 w 786946"/>
                  <a:gd name="connsiteY42" fmla="*/ 2113589 h 2141132"/>
                  <a:gd name="connsiteX43" fmla="*/ 747693 w 786946"/>
                  <a:gd name="connsiteY43" fmla="*/ 2132959 h 2141132"/>
                  <a:gd name="connsiteX44" fmla="*/ 685570 w 786946"/>
                  <a:gd name="connsiteY44" fmla="*/ 2121866 h 2141132"/>
                  <a:gd name="connsiteX45" fmla="*/ 670039 w 786946"/>
                  <a:gd name="connsiteY45" fmla="*/ 2081929 h 2141132"/>
                  <a:gd name="connsiteX46" fmla="*/ 670039 w 786946"/>
                  <a:gd name="connsiteY46" fmla="*/ 2042733 h 2141132"/>
                  <a:gd name="connsiteX47" fmla="*/ 649332 w 786946"/>
                  <a:gd name="connsiteY47" fmla="*/ 1993922 h 2141132"/>
                  <a:gd name="connsiteX48" fmla="*/ 585730 w 786946"/>
                  <a:gd name="connsiteY48" fmla="*/ 1892602 h 2141132"/>
                  <a:gd name="connsiteX49" fmla="*/ 534700 w 786946"/>
                  <a:gd name="connsiteY49" fmla="*/ 1704015 h 2141132"/>
                  <a:gd name="connsiteX50" fmla="*/ 459265 w 786946"/>
                  <a:gd name="connsiteY50" fmla="*/ 1474012 h 2141132"/>
                  <a:gd name="connsiteX51" fmla="*/ 374955 w 786946"/>
                  <a:gd name="connsiteY51" fmla="*/ 1292081 h 2141132"/>
                  <a:gd name="connsiteX52" fmla="*/ 315790 w 786946"/>
                  <a:gd name="connsiteY52" fmla="*/ 1164876 h 2141132"/>
                  <a:gd name="connsiteX53" fmla="*/ 306916 w 786946"/>
                  <a:gd name="connsiteY53" fmla="*/ 1271373 h 2141132"/>
                  <a:gd name="connsiteX54" fmla="*/ 308395 w 786946"/>
                  <a:gd name="connsiteY54" fmla="*/ 1505074 h 2141132"/>
                  <a:gd name="connsiteX55" fmla="*/ 320228 w 786946"/>
                  <a:gd name="connsiteY55" fmla="*/ 1571634 h 2141132"/>
                  <a:gd name="connsiteX56" fmla="*/ 337238 w 786946"/>
                  <a:gd name="connsiteY56" fmla="*/ 1633017 h 2141132"/>
                  <a:gd name="connsiteX57" fmla="*/ 361643 w 786946"/>
                  <a:gd name="connsiteY57" fmla="*/ 1733597 h 2141132"/>
                  <a:gd name="connsiteX58" fmla="*/ 389007 w 786946"/>
                  <a:gd name="connsiteY58" fmla="*/ 1890384 h 2141132"/>
                  <a:gd name="connsiteX59" fmla="*/ 386049 w 786946"/>
                  <a:gd name="connsiteY59" fmla="*/ 1934757 h 2141132"/>
                  <a:gd name="connsiteX60" fmla="*/ 389007 w 786946"/>
                  <a:gd name="connsiteY60" fmla="*/ 2014630 h 2141132"/>
                  <a:gd name="connsiteX61" fmla="*/ 379393 w 786946"/>
                  <a:gd name="connsiteY61" fmla="*/ 2042733 h 2141132"/>
                  <a:gd name="connsiteX62" fmla="*/ 369778 w 786946"/>
                  <a:gd name="connsiteY62" fmla="*/ 2071576 h 2141132"/>
                  <a:gd name="connsiteX63" fmla="*/ 372737 w 786946"/>
                  <a:gd name="connsiteY63" fmla="*/ 2106335 h 2141132"/>
                  <a:gd name="connsiteX64" fmla="*/ 250709 w 786946"/>
                  <a:gd name="connsiteY64" fmla="*/ 2139615 h 2141132"/>
                  <a:gd name="connsiteX65" fmla="*/ 248491 w 786946"/>
                  <a:gd name="connsiteY65" fmla="*/ 2109293 h 2141132"/>
                  <a:gd name="connsiteX66" fmla="*/ 264761 w 786946"/>
                  <a:gd name="connsiteY66" fmla="*/ 2071576 h 2141132"/>
                  <a:gd name="connsiteX67" fmla="*/ 256626 w 786946"/>
                  <a:gd name="connsiteY67" fmla="*/ 2059003 h 2141132"/>
                  <a:gd name="connsiteX68" fmla="*/ 249970 w 786946"/>
                  <a:gd name="connsiteY68" fmla="*/ 1956590 h 2141132"/>
                  <a:gd name="connsiteX69" fmla="*/ 214471 w 786946"/>
                  <a:gd name="connsiteY69" fmla="*/ 1832698 h 2141132"/>
                  <a:gd name="connsiteX70" fmla="*/ 176754 w 786946"/>
                  <a:gd name="connsiteY70" fmla="*/ 1546489 h 2141132"/>
                  <a:gd name="connsiteX71" fmla="*/ 127943 w 786946"/>
                  <a:gd name="connsiteY71" fmla="*/ 1240312 h 2141132"/>
                  <a:gd name="connsiteX72" fmla="*/ 110933 w 786946"/>
                  <a:gd name="connsiteY72" fmla="*/ 1170793 h 2141132"/>
                  <a:gd name="connsiteX73" fmla="*/ 78393 w 786946"/>
                  <a:gd name="connsiteY73" fmla="*/ 1113847 h 2141132"/>
                  <a:gd name="connsiteX74" fmla="*/ 30322 w 786946"/>
                  <a:gd name="connsiteY74" fmla="*/ 1065776 h 2141132"/>
                  <a:gd name="connsiteX75" fmla="*/ 0 w 786946"/>
                  <a:gd name="connsiteY75" fmla="*/ 1031756 h 2141132"/>
                  <a:gd name="connsiteX76" fmla="*/ 0 w 786946"/>
                  <a:gd name="connsiteY76" fmla="*/ 999216 h 2141132"/>
                  <a:gd name="connsiteX77" fmla="*/ 9614 w 786946"/>
                  <a:gd name="connsiteY77" fmla="*/ 983685 h 2141132"/>
                  <a:gd name="connsiteX78" fmla="*/ 3698 w 786946"/>
                  <a:gd name="connsiteY78" fmla="*/ 823940 h 2141132"/>
                  <a:gd name="connsiteX79" fmla="*/ 23666 w 786946"/>
                  <a:gd name="connsiteY79" fmla="*/ 656800 h 2141132"/>
                  <a:gd name="connsiteX80" fmla="*/ 19968 w 786946"/>
                  <a:gd name="connsiteY80" fmla="*/ 442328 h 2141132"/>
                  <a:gd name="connsiteX81" fmla="*/ 41415 w 786946"/>
                  <a:gd name="connsiteY81" fmla="*/ 414225 h 2141132"/>
                  <a:gd name="connsiteX82" fmla="*/ 84310 w 786946"/>
                  <a:gd name="connsiteY82" fmla="*/ 381684 h 2141132"/>
                  <a:gd name="connsiteX83" fmla="*/ 176755 w 786946"/>
                  <a:gd name="connsiteY83" fmla="*/ 316603 h 2141132"/>
                  <a:gd name="connsiteX84" fmla="*/ 177134 w 786946"/>
                  <a:gd name="connsiteY84" fmla="*/ 319067 h 2141132"/>
                  <a:gd name="connsiteX85" fmla="*/ 176168 w 786946"/>
                  <a:gd name="connsiteY85" fmla="*/ 284802 h 2141132"/>
                  <a:gd name="connsiteX86" fmla="*/ 148065 w 786946"/>
                  <a:gd name="connsiteY86" fmla="*/ 237471 h 2141132"/>
                  <a:gd name="connsiteX87" fmla="*/ 121441 w 786946"/>
                  <a:gd name="connsiteY87" fmla="*/ 194576 h 2141132"/>
                  <a:gd name="connsiteX88" fmla="*/ 128629 w 786946"/>
                  <a:gd name="connsiteY88" fmla="*/ 171574 h 2141132"/>
                  <a:gd name="connsiteX89" fmla="*/ 202009 w 786946"/>
                  <a:gd name="connsiteY89" fmla="*/ 399 h 2141132"/>
                  <a:gd name="connsiteX0" fmla="*/ 277145 w 786946"/>
                  <a:gd name="connsiteY0" fmla="*/ 444462 h 2141132"/>
                  <a:gd name="connsiteX1" fmla="*/ 267990 w 786946"/>
                  <a:gd name="connsiteY1" fmla="*/ 458860 h 2141132"/>
                  <a:gd name="connsiteX2" fmla="*/ 277145 w 786946"/>
                  <a:gd name="connsiteY2" fmla="*/ 444462 h 2141132"/>
                  <a:gd name="connsiteX3" fmla="*/ 314728 w 786946"/>
                  <a:gd name="connsiteY3" fmla="*/ 355100 h 2141132"/>
                  <a:gd name="connsiteX4" fmla="*/ 300845 w 786946"/>
                  <a:gd name="connsiteY4" fmla="*/ 394172 h 2141132"/>
                  <a:gd name="connsiteX5" fmla="*/ 314728 w 786946"/>
                  <a:gd name="connsiteY5" fmla="*/ 355100 h 2141132"/>
                  <a:gd name="connsiteX6" fmla="*/ 306329 w 786946"/>
                  <a:gd name="connsiteY6" fmla="*/ 289366 h 2141132"/>
                  <a:gd name="connsiteX7" fmla="*/ 307522 w 786946"/>
                  <a:gd name="connsiteY7" fmla="*/ 291412 h 2141132"/>
                  <a:gd name="connsiteX8" fmla="*/ 306329 w 786946"/>
                  <a:gd name="connsiteY8" fmla="*/ 289366 h 2141132"/>
                  <a:gd name="connsiteX9" fmla="*/ 202009 w 786946"/>
                  <a:gd name="connsiteY9" fmla="*/ 399 h 2141132"/>
                  <a:gd name="connsiteX10" fmla="*/ 311626 w 786946"/>
                  <a:gd name="connsiteY10" fmla="*/ 145139 h 2141132"/>
                  <a:gd name="connsiteX11" fmla="*/ 315206 w 786946"/>
                  <a:gd name="connsiteY11" fmla="*/ 147245 h 2141132"/>
                  <a:gd name="connsiteX12" fmla="*/ 310029 w 786946"/>
                  <a:gd name="connsiteY12" fmla="*/ 212326 h 2141132"/>
                  <a:gd name="connsiteX13" fmla="*/ 304112 w 786946"/>
                  <a:gd name="connsiteY13" fmla="*/ 261876 h 2141132"/>
                  <a:gd name="connsiteX14" fmla="*/ 306246 w 786946"/>
                  <a:gd name="connsiteY14" fmla="*/ 288332 h 2141132"/>
                  <a:gd name="connsiteX15" fmla="*/ 331215 w 786946"/>
                  <a:gd name="connsiteY15" fmla="*/ 279762 h 2141132"/>
                  <a:gd name="connsiteX16" fmla="*/ 402319 w 786946"/>
                  <a:gd name="connsiteY16" fmla="*/ 320558 h 2141132"/>
                  <a:gd name="connsiteX17" fmla="*/ 502449 w 786946"/>
                  <a:gd name="connsiteY17" fmla="*/ 351362 h 2141132"/>
                  <a:gd name="connsiteX18" fmla="*/ 528784 w 786946"/>
                  <a:gd name="connsiteY18" fmla="*/ 410527 h 2141132"/>
                  <a:gd name="connsiteX19" fmla="*/ 580553 w 786946"/>
                  <a:gd name="connsiteY19" fmla="*/ 658279 h 2141132"/>
                  <a:gd name="connsiteX20" fmla="*/ 587948 w 786946"/>
                  <a:gd name="connsiteY20" fmla="*/ 719662 h 2141132"/>
                  <a:gd name="connsiteX21" fmla="*/ 594604 w 786946"/>
                  <a:gd name="connsiteY21" fmla="*/ 840950 h 2141132"/>
                  <a:gd name="connsiteX22" fmla="*/ 587209 w 786946"/>
                  <a:gd name="connsiteY22" fmla="*/ 877928 h 2141132"/>
                  <a:gd name="connsiteX23" fmla="*/ 580553 w 786946"/>
                  <a:gd name="connsiteY23" fmla="*/ 970373 h 2141132"/>
                  <a:gd name="connsiteX24" fmla="*/ 550970 w 786946"/>
                  <a:gd name="connsiteY24" fmla="*/ 1059859 h 2141132"/>
                  <a:gd name="connsiteX25" fmla="*/ 535440 w 786946"/>
                  <a:gd name="connsiteY25" fmla="*/ 1117545 h 2141132"/>
                  <a:gd name="connsiteX26" fmla="*/ 539877 w 786946"/>
                  <a:gd name="connsiteY26" fmla="*/ 1139731 h 2141132"/>
                  <a:gd name="connsiteX27" fmla="*/ 576115 w 786946"/>
                  <a:gd name="connsiteY27" fmla="*/ 1338673 h 2141132"/>
                  <a:gd name="connsiteX28" fmla="*/ 587209 w 786946"/>
                  <a:gd name="connsiteY28" fmla="*/ 1381567 h 2141132"/>
                  <a:gd name="connsiteX29" fmla="*/ 597563 w 786946"/>
                  <a:gd name="connsiteY29" fmla="*/ 1425201 h 2141132"/>
                  <a:gd name="connsiteX30" fmla="*/ 611614 w 786946"/>
                  <a:gd name="connsiteY30" fmla="*/ 1463658 h 2141132"/>
                  <a:gd name="connsiteX31" fmla="*/ 643415 w 786946"/>
                  <a:gd name="connsiteY31" fmla="*/ 1491022 h 2141132"/>
                  <a:gd name="connsiteX32" fmla="*/ 683352 w 786946"/>
                  <a:gd name="connsiteY32" fmla="*/ 1615268 h 2141132"/>
                  <a:gd name="connsiteX33" fmla="*/ 735121 w 786946"/>
                  <a:gd name="connsiteY33" fmla="*/ 1838615 h 2141132"/>
                  <a:gd name="connsiteX34" fmla="*/ 746954 w 786946"/>
                  <a:gd name="connsiteY34" fmla="*/ 1911831 h 2141132"/>
                  <a:gd name="connsiteX35" fmla="*/ 762484 w 786946"/>
                  <a:gd name="connsiteY35" fmla="*/ 1937715 h 2141132"/>
                  <a:gd name="connsiteX36" fmla="*/ 769880 w 786946"/>
                  <a:gd name="connsiteY36" fmla="*/ 1998359 h 2141132"/>
                  <a:gd name="connsiteX37" fmla="*/ 769140 w 786946"/>
                  <a:gd name="connsiteY37" fmla="*/ 2022025 h 2141132"/>
                  <a:gd name="connsiteX38" fmla="*/ 773578 w 786946"/>
                  <a:gd name="connsiteY38" fmla="*/ 2053087 h 2141132"/>
                  <a:gd name="connsiteX39" fmla="*/ 782545 w 786946"/>
                  <a:gd name="connsiteY39" fmla="*/ 2113589 h 2141132"/>
                  <a:gd name="connsiteX40" fmla="*/ 747693 w 786946"/>
                  <a:gd name="connsiteY40" fmla="*/ 2132959 h 2141132"/>
                  <a:gd name="connsiteX41" fmla="*/ 685570 w 786946"/>
                  <a:gd name="connsiteY41" fmla="*/ 2121866 h 2141132"/>
                  <a:gd name="connsiteX42" fmla="*/ 670039 w 786946"/>
                  <a:gd name="connsiteY42" fmla="*/ 2081929 h 2141132"/>
                  <a:gd name="connsiteX43" fmla="*/ 670039 w 786946"/>
                  <a:gd name="connsiteY43" fmla="*/ 2042733 h 2141132"/>
                  <a:gd name="connsiteX44" fmla="*/ 649332 w 786946"/>
                  <a:gd name="connsiteY44" fmla="*/ 1993922 h 2141132"/>
                  <a:gd name="connsiteX45" fmla="*/ 585730 w 786946"/>
                  <a:gd name="connsiteY45" fmla="*/ 1892602 h 2141132"/>
                  <a:gd name="connsiteX46" fmla="*/ 534700 w 786946"/>
                  <a:gd name="connsiteY46" fmla="*/ 1704015 h 2141132"/>
                  <a:gd name="connsiteX47" fmla="*/ 459265 w 786946"/>
                  <a:gd name="connsiteY47" fmla="*/ 1474012 h 2141132"/>
                  <a:gd name="connsiteX48" fmla="*/ 374955 w 786946"/>
                  <a:gd name="connsiteY48" fmla="*/ 1292081 h 2141132"/>
                  <a:gd name="connsiteX49" fmla="*/ 315790 w 786946"/>
                  <a:gd name="connsiteY49" fmla="*/ 1164876 h 2141132"/>
                  <a:gd name="connsiteX50" fmla="*/ 306916 w 786946"/>
                  <a:gd name="connsiteY50" fmla="*/ 1271373 h 2141132"/>
                  <a:gd name="connsiteX51" fmla="*/ 308395 w 786946"/>
                  <a:gd name="connsiteY51" fmla="*/ 1505074 h 2141132"/>
                  <a:gd name="connsiteX52" fmla="*/ 320228 w 786946"/>
                  <a:gd name="connsiteY52" fmla="*/ 1571634 h 2141132"/>
                  <a:gd name="connsiteX53" fmla="*/ 337238 w 786946"/>
                  <a:gd name="connsiteY53" fmla="*/ 1633017 h 2141132"/>
                  <a:gd name="connsiteX54" fmla="*/ 361643 w 786946"/>
                  <a:gd name="connsiteY54" fmla="*/ 1733597 h 2141132"/>
                  <a:gd name="connsiteX55" fmla="*/ 389007 w 786946"/>
                  <a:gd name="connsiteY55" fmla="*/ 1890384 h 2141132"/>
                  <a:gd name="connsiteX56" fmla="*/ 386049 w 786946"/>
                  <a:gd name="connsiteY56" fmla="*/ 1934757 h 2141132"/>
                  <a:gd name="connsiteX57" fmla="*/ 389007 w 786946"/>
                  <a:gd name="connsiteY57" fmla="*/ 2014630 h 2141132"/>
                  <a:gd name="connsiteX58" fmla="*/ 379393 w 786946"/>
                  <a:gd name="connsiteY58" fmla="*/ 2042733 h 2141132"/>
                  <a:gd name="connsiteX59" fmla="*/ 369778 w 786946"/>
                  <a:gd name="connsiteY59" fmla="*/ 2071576 h 2141132"/>
                  <a:gd name="connsiteX60" fmla="*/ 372737 w 786946"/>
                  <a:gd name="connsiteY60" fmla="*/ 2106335 h 2141132"/>
                  <a:gd name="connsiteX61" fmla="*/ 250709 w 786946"/>
                  <a:gd name="connsiteY61" fmla="*/ 2139615 h 2141132"/>
                  <a:gd name="connsiteX62" fmla="*/ 248491 w 786946"/>
                  <a:gd name="connsiteY62" fmla="*/ 2109293 h 2141132"/>
                  <a:gd name="connsiteX63" fmla="*/ 264761 w 786946"/>
                  <a:gd name="connsiteY63" fmla="*/ 2071576 h 2141132"/>
                  <a:gd name="connsiteX64" fmla="*/ 256626 w 786946"/>
                  <a:gd name="connsiteY64" fmla="*/ 2059003 h 2141132"/>
                  <a:gd name="connsiteX65" fmla="*/ 249970 w 786946"/>
                  <a:gd name="connsiteY65" fmla="*/ 1956590 h 2141132"/>
                  <a:gd name="connsiteX66" fmla="*/ 214471 w 786946"/>
                  <a:gd name="connsiteY66" fmla="*/ 1832698 h 2141132"/>
                  <a:gd name="connsiteX67" fmla="*/ 176754 w 786946"/>
                  <a:gd name="connsiteY67" fmla="*/ 1546489 h 2141132"/>
                  <a:gd name="connsiteX68" fmla="*/ 127943 w 786946"/>
                  <a:gd name="connsiteY68" fmla="*/ 1240312 h 2141132"/>
                  <a:gd name="connsiteX69" fmla="*/ 110933 w 786946"/>
                  <a:gd name="connsiteY69" fmla="*/ 1170793 h 2141132"/>
                  <a:gd name="connsiteX70" fmla="*/ 78393 w 786946"/>
                  <a:gd name="connsiteY70" fmla="*/ 1113847 h 2141132"/>
                  <a:gd name="connsiteX71" fmla="*/ 30322 w 786946"/>
                  <a:gd name="connsiteY71" fmla="*/ 1065776 h 2141132"/>
                  <a:gd name="connsiteX72" fmla="*/ 0 w 786946"/>
                  <a:gd name="connsiteY72" fmla="*/ 1031756 h 2141132"/>
                  <a:gd name="connsiteX73" fmla="*/ 0 w 786946"/>
                  <a:gd name="connsiteY73" fmla="*/ 999216 h 2141132"/>
                  <a:gd name="connsiteX74" fmla="*/ 9614 w 786946"/>
                  <a:gd name="connsiteY74" fmla="*/ 983685 h 2141132"/>
                  <a:gd name="connsiteX75" fmla="*/ 3698 w 786946"/>
                  <a:gd name="connsiteY75" fmla="*/ 823940 h 2141132"/>
                  <a:gd name="connsiteX76" fmla="*/ 23666 w 786946"/>
                  <a:gd name="connsiteY76" fmla="*/ 656800 h 2141132"/>
                  <a:gd name="connsiteX77" fmla="*/ 19968 w 786946"/>
                  <a:gd name="connsiteY77" fmla="*/ 442328 h 2141132"/>
                  <a:gd name="connsiteX78" fmla="*/ 41415 w 786946"/>
                  <a:gd name="connsiteY78" fmla="*/ 414225 h 2141132"/>
                  <a:gd name="connsiteX79" fmla="*/ 84310 w 786946"/>
                  <a:gd name="connsiteY79" fmla="*/ 381684 h 2141132"/>
                  <a:gd name="connsiteX80" fmla="*/ 176755 w 786946"/>
                  <a:gd name="connsiteY80" fmla="*/ 316603 h 2141132"/>
                  <a:gd name="connsiteX81" fmla="*/ 177134 w 786946"/>
                  <a:gd name="connsiteY81" fmla="*/ 319067 h 2141132"/>
                  <a:gd name="connsiteX82" fmla="*/ 176168 w 786946"/>
                  <a:gd name="connsiteY82" fmla="*/ 284802 h 2141132"/>
                  <a:gd name="connsiteX83" fmla="*/ 148065 w 786946"/>
                  <a:gd name="connsiteY83" fmla="*/ 237471 h 2141132"/>
                  <a:gd name="connsiteX84" fmla="*/ 121441 w 786946"/>
                  <a:gd name="connsiteY84" fmla="*/ 194576 h 2141132"/>
                  <a:gd name="connsiteX85" fmla="*/ 128629 w 786946"/>
                  <a:gd name="connsiteY85" fmla="*/ 171574 h 2141132"/>
                  <a:gd name="connsiteX86" fmla="*/ 202009 w 786946"/>
                  <a:gd name="connsiteY86" fmla="*/ 399 h 2141132"/>
                  <a:gd name="connsiteX0" fmla="*/ 314728 w 786946"/>
                  <a:gd name="connsiteY0" fmla="*/ 355100 h 2141132"/>
                  <a:gd name="connsiteX1" fmla="*/ 300845 w 786946"/>
                  <a:gd name="connsiteY1" fmla="*/ 394172 h 2141132"/>
                  <a:gd name="connsiteX2" fmla="*/ 314728 w 786946"/>
                  <a:gd name="connsiteY2" fmla="*/ 355100 h 2141132"/>
                  <a:gd name="connsiteX3" fmla="*/ 306329 w 786946"/>
                  <a:gd name="connsiteY3" fmla="*/ 289366 h 2141132"/>
                  <a:gd name="connsiteX4" fmla="*/ 307522 w 786946"/>
                  <a:gd name="connsiteY4" fmla="*/ 291412 h 2141132"/>
                  <a:gd name="connsiteX5" fmla="*/ 306329 w 786946"/>
                  <a:gd name="connsiteY5" fmla="*/ 289366 h 2141132"/>
                  <a:gd name="connsiteX6" fmla="*/ 202009 w 786946"/>
                  <a:gd name="connsiteY6" fmla="*/ 399 h 2141132"/>
                  <a:gd name="connsiteX7" fmla="*/ 311626 w 786946"/>
                  <a:gd name="connsiteY7" fmla="*/ 145139 h 2141132"/>
                  <a:gd name="connsiteX8" fmla="*/ 315206 w 786946"/>
                  <a:gd name="connsiteY8" fmla="*/ 147245 h 2141132"/>
                  <a:gd name="connsiteX9" fmla="*/ 310029 w 786946"/>
                  <a:gd name="connsiteY9" fmla="*/ 212326 h 2141132"/>
                  <a:gd name="connsiteX10" fmla="*/ 304112 w 786946"/>
                  <a:gd name="connsiteY10" fmla="*/ 261876 h 2141132"/>
                  <a:gd name="connsiteX11" fmla="*/ 306246 w 786946"/>
                  <a:gd name="connsiteY11" fmla="*/ 288332 h 2141132"/>
                  <a:gd name="connsiteX12" fmla="*/ 331215 w 786946"/>
                  <a:gd name="connsiteY12" fmla="*/ 279762 h 2141132"/>
                  <a:gd name="connsiteX13" fmla="*/ 402319 w 786946"/>
                  <a:gd name="connsiteY13" fmla="*/ 320558 h 2141132"/>
                  <a:gd name="connsiteX14" fmla="*/ 502449 w 786946"/>
                  <a:gd name="connsiteY14" fmla="*/ 351362 h 2141132"/>
                  <a:gd name="connsiteX15" fmla="*/ 528784 w 786946"/>
                  <a:gd name="connsiteY15" fmla="*/ 410527 h 2141132"/>
                  <a:gd name="connsiteX16" fmla="*/ 580553 w 786946"/>
                  <a:gd name="connsiteY16" fmla="*/ 658279 h 2141132"/>
                  <a:gd name="connsiteX17" fmla="*/ 587948 w 786946"/>
                  <a:gd name="connsiteY17" fmla="*/ 719662 h 2141132"/>
                  <a:gd name="connsiteX18" fmla="*/ 594604 w 786946"/>
                  <a:gd name="connsiteY18" fmla="*/ 840950 h 2141132"/>
                  <a:gd name="connsiteX19" fmla="*/ 587209 w 786946"/>
                  <a:gd name="connsiteY19" fmla="*/ 877928 h 2141132"/>
                  <a:gd name="connsiteX20" fmla="*/ 580553 w 786946"/>
                  <a:gd name="connsiteY20" fmla="*/ 970373 h 2141132"/>
                  <a:gd name="connsiteX21" fmla="*/ 550970 w 786946"/>
                  <a:gd name="connsiteY21" fmla="*/ 1059859 h 2141132"/>
                  <a:gd name="connsiteX22" fmla="*/ 535440 w 786946"/>
                  <a:gd name="connsiteY22" fmla="*/ 1117545 h 2141132"/>
                  <a:gd name="connsiteX23" fmla="*/ 539877 w 786946"/>
                  <a:gd name="connsiteY23" fmla="*/ 1139731 h 2141132"/>
                  <a:gd name="connsiteX24" fmla="*/ 576115 w 786946"/>
                  <a:gd name="connsiteY24" fmla="*/ 1338673 h 2141132"/>
                  <a:gd name="connsiteX25" fmla="*/ 587209 w 786946"/>
                  <a:gd name="connsiteY25" fmla="*/ 1381567 h 2141132"/>
                  <a:gd name="connsiteX26" fmla="*/ 597563 w 786946"/>
                  <a:gd name="connsiteY26" fmla="*/ 1425201 h 2141132"/>
                  <a:gd name="connsiteX27" fmla="*/ 611614 w 786946"/>
                  <a:gd name="connsiteY27" fmla="*/ 1463658 h 2141132"/>
                  <a:gd name="connsiteX28" fmla="*/ 643415 w 786946"/>
                  <a:gd name="connsiteY28" fmla="*/ 1491022 h 2141132"/>
                  <a:gd name="connsiteX29" fmla="*/ 683352 w 786946"/>
                  <a:gd name="connsiteY29" fmla="*/ 1615268 h 2141132"/>
                  <a:gd name="connsiteX30" fmla="*/ 735121 w 786946"/>
                  <a:gd name="connsiteY30" fmla="*/ 1838615 h 2141132"/>
                  <a:gd name="connsiteX31" fmla="*/ 746954 w 786946"/>
                  <a:gd name="connsiteY31" fmla="*/ 1911831 h 2141132"/>
                  <a:gd name="connsiteX32" fmla="*/ 762484 w 786946"/>
                  <a:gd name="connsiteY32" fmla="*/ 1937715 h 2141132"/>
                  <a:gd name="connsiteX33" fmla="*/ 769880 w 786946"/>
                  <a:gd name="connsiteY33" fmla="*/ 1998359 h 2141132"/>
                  <a:gd name="connsiteX34" fmla="*/ 769140 w 786946"/>
                  <a:gd name="connsiteY34" fmla="*/ 2022025 h 2141132"/>
                  <a:gd name="connsiteX35" fmla="*/ 773578 w 786946"/>
                  <a:gd name="connsiteY35" fmla="*/ 2053087 h 2141132"/>
                  <a:gd name="connsiteX36" fmla="*/ 782545 w 786946"/>
                  <a:gd name="connsiteY36" fmla="*/ 2113589 h 2141132"/>
                  <a:gd name="connsiteX37" fmla="*/ 747693 w 786946"/>
                  <a:gd name="connsiteY37" fmla="*/ 2132959 h 2141132"/>
                  <a:gd name="connsiteX38" fmla="*/ 685570 w 786946"/>
                  <a:gd name="connsiteY38" fmla="*/ 2121866 h 2141132"/>
                  <a:gd name="connsiteX39" fmla="*/ 670039 w 786946"/>
                  <a:gd name="connsiteY39" fmla="*/ 2081929 h 2141132"/>
                  <a:gd name="connsiteX40" fmla="*/ 670039 w 786946"/>
                  <a:gd name="connsiteY40" fmla="*/ 2042733 h 2141132"/>
                  <a:gd name="connsiteX41" fmla="*/ 649332 w 786946"/>
                  <a:gd name="connsiteY41" fmla="*/ 1993922 h 2141132"/>
                  <a:gd name="connsiteX42" fmla="*/ 585730 w 786946"/>
                  <a:gd name="connsiteY42" fmla="*/ 1892602 h 2141132"/>
                  <a:gd name="connsiteX43" fmla="*/ 534700 w 786946"/>
                  <a:gd name="connsiteY43" fmla="*/ 1704015 h 2141132"/>
                  <a:gd name="connsiteX44" fmla="*/ 459265 w 786946"/>
                  <a:gd name="connsiteY44" fmla="*/ 1474012 h 2141132"/>
                  <a:gd name="connsiteX45" fmla="*/ 374955 w 786946"/>
                  <a:gd name="connsiteY45" fmla="*/ 1292081 h 2141132"/>
                  <a:gd name="connsiteX46" fmla="*/ 315790 w 786946"/>
                  <a:gd name="connsiteY46" fmla="*/ 1164876 h 2141132"/>
                  <a:gd name="connsiteX47" fmla="*/ 306916 w 786946"/>
                  <a:gd name="connsiteY47" fmla="*/ 1271373 h 2141132"/>
                  <a:gd name="connsiteX48" fmla="*/ 308395 w 786946"/>
                  <a:gd name="connsiteY48" fmla="*/ 1505074 h 2141132"/>
                  <a:gd name="connsiteX49" fmla="*/ 320228 w 786946"/>
                  <a:gd name="connsiteY49" fmla="*/ 1571634 h 2141132"/>
                  <a:gd name="connsiteX50" fmla="*/ 337238 w 786946"/>
                  <a:gd name="connsiteY50" fmla="*/ 1633017 h 2141132"/>
                  <a:gd name="connsiteX51" fmla="*/ 361643 w 786946"/>
                  <a:gd name="connsiteY51" fmla="*/ 1733597 h 2141132"/>
                  <a:gd name="connsiteX52" fmla="*/ 389007 w 786946"/>
                  <a:gd name="connsiteY52" fmla="*/ 1890384 h 2141132"/>
                  <a:gd name="connsiteX53" fmla="*/ 386049 w 786946"/>
                  <a:gd name="connsiteY53" fmla="*/ 1934757 h 2141132"/>
                  <a:gd name="connsiteX54" fmla="*/ 389007 w 786946"/>
                  <a:gd name="connsiteY54" fmla="*/ 2014630 h 2141132"/>
                  <a:gd name="connsiteX55" fmla="*/ 379393 w 786946"/>
                  <a:gd name="connsiteY55" fmla="*/ 2042733 h 2141132"/>
                  <a:gd name="connsiteX56" fmla="*/ 369778 w 786946"/>
                  <a:gd name="connsiteY56" fmla="*/ 2071576 h 2141132"/>
                  <a:gd name="connsiteX57" fmla="*/ 372737 w 786946"/>
                  <a:gd name="connsiteY57" fmla="*/ 2106335 h 2141132"/>
                  <a:gd name="connsiteX58" fmla="*/ 250709 w 786946"/>
                  <a:gd name="connsiteY58" fmla="*/ 2139615 h 2141132"/>
                  <a:gd name="connsiteX59" fmla="*/ 248491 w 786946"/>
                  <a:gd name="connsiteY59" fmla="*/ 2109293 h 2141132"/>
                  <a:gd name="connsiteX60" fmla="*/ 264761 w 786946"/>
                  <a:gd name="connsiteY60" fmla="*/ 2071576 h 2141132"/>
                  <a:gd name="connsiteX61" fmla="*/ 256626 w 786946"/>
                  <a:gd name="connsiteY61" fmla="*/ 2059003 h 2141132"/>
                  <a:gd name="connsiteX62" fmla="*/ 249970 w 786946"/>
                  <a:gd name="connsiteY62" fmla="*/ 1956590 h 2141132"/>
                  <a:gd name="connsiteX63" fmla="*/ 214471 w 786946"/>
                  <a:gd name="connsiteY63" fmla="*/ 1832698 h 2141132"/>
                  <a:gd name="connsiteX64" fmla="*/ 176754 w 786946"/>
                  <a:gd name="connsiteY64" fmla="*/ 1546489 h 2141132"/>
                  <a:gd name="connsiteX65" fmla="*/ 127943 w 786946"/>
                  <a:gd name="connsiteY65" fmla="*/ 1240312 h 2141132"/>
                  <a:gd name="connsiteX66" fmla="*/ 110933 w 786946"/>
                  <a:gd name="connsiteY66" fmla="*/ 1170793 h 2141132"/>
                  <a:gd name="connsiteX67" fmla="*/ 78393 w 786946"/>
                  <a:gd name="connsiteY67" fmla="*/ 1113847 h 2141132"/>
                  <a:gd name="connsiteX68" fmla="*/ 30322 w 786946"/>
                  <a:gd name="connsiteY68" fmla="*/ 1065776 h 2141132"/>
                  <a:gd name="connsiteX69" fmla="*/ 0 w 786946"/>
                  <a:gd name="connsiteY69" fmla="*/ 1031756 h 2141132"/>
                  <a:gd name="connsiteX70" fmla="*/ 0 w 786946"/>
                  <a:gd name="connsiteY70" fmla="*/ 999216 h 2141132"/>
                  <a:gd name="connsiteX71" fmla="*/ 9614 w 786946"/>
                  <a:gd name="connsiteY71" fmla="*/ 983685 h 2141132"/>
                  <a:gd name="connsiteX72" fmla="*/ 3698 w 786946"/>
                  <a:gd name="connsiteY72" fmla="*/ 823940 h 2141132"/>
                  <a:gd name="connsiteX73" fmla="*/ 23666 w 786946"/>
                  <a:gd name="connsiteY73" fmla="*/ 656800 h 2141132"/>
                  <a:gd name="connsiteX74" fmla="*/ 19968 w 786946"/>
                  <a:gd name="connsiteY74" fmla="*/ 442328 h 2141132"/>
                  <a:gd name="connsiteX75" fmla="*/ 41415 w 786946"/>
                  <a:gd name="connsiteY75" fmla="*/ 414225 h 2141132"/>
                  <a:gd name="connsiteX76" fmla="*/ 84310 w 786946"/>
                  <a:gd name="connsiteY76" fmla="*/ 381684 h 2141132"/>
                  <a:gd name="connsiteX77" fmla="*/ 176755 w 786946"/>
                  <a:gd name="connsiteY77" fmla="*/ 316603 h 2141132"/>
                  <a:gd name="connsiteX78" fmla="*/ 177134 w 786946"/>
                  <a:gd name="connsiteY78" fmla="*/ 319067 h 2141132"/>
                  <a:gd name="connsiteX79" fmla="*/ 176168 w 786946"/>
                  <a:gd name="connsiteY79" fmla="*/ 284802 h 2141132"/>
                  <a:gd name="connsiteX80" fmla="*/ 148065 w 786946"/>
                  <a:gd name="connsiteY80" fmla="*/ 237471 h 2141132"/>
                  <a:gd name="connsiteX81" fmla="*/ 121441 w 786946"/>
                  <a:gd name="connsiteY81" fmla="*/ 194576 h 2141132"/>
                  <a:gd name="connsiteX82" fmla="*/ 128629 w 786946"/>
                  <a:gd name="connsiteY82" fmla="*/ 171574 h 2141132"/>
                  <a:gd name="connsiteX83" fmla="*/ 202009 w 786946"/>
                  <a:gd name="connsiteY83" fmla="*/ 399 h 2141132"/>
                  <a:gd name="connsiteX0" fmla="*/ 306329 w 786946"/>
                  <a:gd name="connsiteY0" fmla="*/ 289366 h 2141132"/>
                  <a:gd name="connsiteX1" fmla="*/ 307522 w 786946"/>
                  <a:gd name="connsiteY1" fmla="*/ 291412 h 2141132"/>
                  <a:gd name="connsiteX2" fmla="*/ 306329 w 786946"/>
                  <a:gd name="connsiteY2" fmla="*/ 289366 h 2141132"/>
                  <a:gd name="connsiteX3" fmla="*/ 202009 w 786946"/>
                  <a:gd name="connsiteY3" fmla="*/ 399 h 2141132"/>
                  <a:gd name="connsiteX4" fmla="*/ 311626 w 786946"/>
                  <a:gd name="connsiteY4" fmla="*/ 145139 h 2141132"/>
                  <a:gd name="connsiteX5" fmla="*/ 315206 w 786946"/>
                  <a:gd name="connsiteY5" fmla="*/ 147245 h 2141132"/>
                  <a:gd name="connsiteX6" fmla="*/ 310029 w 786946"/>
                  <a:gd name="connsiteY6" fmla="*/ 212326 h 2141132"/>
                  <a:gd name="connsiteX7" fmla="*/ 304112 w 786946"/>
                  <a:gd name="connsiteY7" fmla="*/ 261876 h 2141132"/>
                  <a:gd name="connsiteX8" fmla="*/ 306246 w 786946"/>
                  <a:gd name="connsiteY8" fmla="*/ 288332 h 2141132"/>
                  <a:gd name="connsiteX9" fmla="*/ 331215 w 786946"/>
                  <a:gd name="connsiteY9" fmla="*/ 279762 h 2141132"/>
                  <a:gd name="connsiteX10" fmla="*/ 402319 w 786946"/>
                  <a:gd name="connsiteY10" fmla="*/ 320558 h 2141132"/>
                  <a:gd name="connsiteX11" fmla="*/ 502449 w 786946"/>
                  <a:gd name="connsiteY11" fmla="*/ 351362 h 2141132"/>
                  <a:gd name="connsiteX12" fmla="*/ 528784 w 786946"/>
                  <a:gd name="connsiteY12" fmla="*/ 410527 h 2141132"/>
                  <a:gd name="connsiteX13" fmla="*/ 580553 w 786946"/>
                  <a:gd name="connsiteY13" fmla="*/ 658279 h 2141132"/>
                  <a:gd name="connsiteX14" fmla="*/ 587948 w 786946"/>
                  <a:gd name="connsiteY14" fmla="*/ 719662 h 2141132"/>
                  <a:gd name="connsiteX15" fmla="*/ 594604 w 786946"/>
                  <a:gd name="connsiteY15" fmla="*/ 840950 h 2141132"/>
                  <a:gd name="connsiteX16" fmla="*/ 587209 w 786946"/>
                  <a:gd name="connsiteY16" fmla="*/ 877928 h 2141132"/>
                  <a:gd name="connsiteX17" fmla="*/ 580553 w 786946"/>
                  <a:gd name="connsiteY17" fmla="*/ 970373 h 2141132"/>
                  <a:gd name="connsiteX18" fmla="*/ 550970 w 786946"/>
                  <a:gd name="connsiteY18" fmla="*/ 1059859 h 2141132"/>
                  <a:gd name="connsiteX19" fmla="*/ 535440 w 786946"/>
                  <a:gd name="connsiteY19" fmla="*/ 1117545 h 2141132"/>
                  <a:gd name="connsiteX20" fmla="*/ 539877 w 786946"/>
                  <a:gd name="connsiteY20" fmla="*/ 1139731 h 2141132"/>
                  <a:gd name="connsiteX21" fmla="*/ 576115 w 786946"/>
                  <a:gd name="connsiteY21" fmla="*/ 1338673 h 2141132"/>
                  <a:gd name="connsiteX22" fmla="*/ 587209 w 786946"/>
                  <a:gd name="connsiteY22" fmla="*/ 1381567 h 2141132"/>
                  <a:gd name="connsiteX23" fmla="*/ 597563 w 786946"/>
                  <a:gd name="connsiteY23" fmla="*/ 1425201 h 2141132"/>
                  <a:gd name="connsiteX24" fmla="*/ 611614 w 786946"/>
                  <a:gd name="connsiteY24" fmla="*/ 1463658 h 2141132"/>
                  <a:gd name="connsiteX25" fmla="*/ 643415 w 786946"/>
                  <a:gd name="connsiteY25" fmla="*/ 1491022 h 2141132"/>
                  <a:gd name="connsiteX26" fmla="*/ 683352 w 786946"/>
                  <a:gd name="connsiteY26" fmla="*/ 1615268 h 2141132"/>
                  <a:gd name="connsiteX27" fmla="*/ 735121 w 786946"/>
                  <a:gd name="connsiteY27" fmla="*/ 1838615 h 2141132"/>
                  <a:gd name="connsiteX28" fmla="*/ 746954 w 786946"/>
                  <a:gd name="connsiteY28" fmla="*/ 1911831 h 2141132"/>
                  <a:gd name="connsiteX29" fmla="*/ 762484 w 786946"/>
                  <a:gd name="connsiteY29" fmla="*/ 1937715 h 2141132"/>
                  <a:gd name="connsiteX30" fmla="*/ 769880 w 786946"/>
                  <a:gd name="connsiteY30" fmla="*/ 1998359 h 2141132"/>
                  <a:gd name="connsiteX31" fmla="*/ 769140 w 786946"/>
                  <a:gd name="connsiteY31" fmla="*/ 2022025 h 2141132"/>
                  <a:gd name="connsiteX32" fmla="*/ 773578 w 786946"/>
                  <a:gd name="connsiteY32" fmla="*/ 2053087 h 2141132"/>
                  <a:gd name="connsiteX33" fmla="*/ 782545 w 786946"/>
                  <a:gd name="connsiteY33" fmla="*/ 2113589 h 2141132"/>
                  <a:gd name="connsiteX34" fmla="*/ 747693 w 786946"/>
                  <a:gd name="connsiteY34" fmla="*/ 2132959 h 2141132"/>
                  <a:gd name="connsiteX35" fmla="*/ 685570 w 786946"/>
                  <a:gd name="connsiteY35" fmla="*/ 2121866 h 2141132"/>
                  <a:gd name="connsiteX36" fmla="*/ 670039 w 786946"/>
                  <a:gd name="connsiteY36" fmla="*/ 2081929 h 2141132"/>
                  <a:gd name="connsiteX37" fmla="*/ 670039 w 786946"/>
                  <a:gd name="connsiteY37" fmla="*/ 2042733 h 2141132"/>
                  <a:gd name="connsiteX38" fmla="*/ 649332 w 786946"/>
                  <a:gd name="connsiteY38" fmla="*/ 1993922 h 2141132"/>
                  <a:gd name="connsiteX39" fmla="*/ 585730 w 786946"/>
                  <a:gd name="connsiteY39" fmla="*/ 1892602 h 2141132"/>
                  <a:gd name="connsiteX40" fmla="*/ 534700 w 786946"/>
                  <a:gd name="connsiteY40" fmla="*/ 1704015 h 2141132"/>
                  <a:gd name="connsiteX41" fmla="*/ 459265 w 786946"/>
                  <a:gd name="connsiteY41" fmla="*/ 1474012 h 2141132"/>
                  <a:gd name="connsiteX42" fmla="*/ 374955 w 786946"/>
                  <a:gd name="connsiteY42" fmla="*/ 1292081 h 2141132"/>
                  <a:gd name="connsiteX43" fmla="*/ 315790 w 786946"/>
                  <a:gd name="connsiteY43" fmla="*/ 1164876 h 2141132"/>
                  <a:gd name="connsiteX44" fmla="*/ 306916 w 786946"/>
                  <a:gd name="connsiteY44" fmla="*/ 1271373 h 2141132"/>
                  <a:gd name="connsiteX45" fmla="*/ 308395 w 786946"/>
                  <a:gd name="connsiteY45" fmla="*/ 1505074 h 2141132"/>
                  <a:gd name="connsiteX46" fmla="*/ 320228 w 786946"/>
                  <a:gd name="connsiteY46" fmla="*/ 1571634 h 2141132"/>
                  <a:gd name="connsiteX47" fmla="*/ 337238 w 786946"/>
                  <a:gd name="connsiteY47" fmla="*/ 1633017 h 2141132"/>
                  <a:gd name="connsiteX48" fmla="*/ 361643 w 786946"/>
                  <a:gd name="connsiteY48" fmla="*/ 1733597 h 2141132"/>
                  <a:gd name="connsiteX49" fmla="*/ 389007 w 786946"/>
                  <a:gd name="connsiteY49" fmla="*/ 1890384 h 2141132"/>
                  <a:gd name="connsiteX50" fmla="*/ 386049 w 786946"/>
                  <a:gd name="connsiteY50" fmla="*/ 1934757 h 2141132"/>
                  <a:gd name="connsiteX51" fmla="*/ 389007 w 786946"/>
                  <a:gd name="connsiteY51" fmla="*/ 2014630 h 2141132"/>
                  <a:gd name="connsiteX52" fmla="*/ 379393 w 786946"/>
                  <a:gd name="connsiteY52" fmla="*/ 2042733 h 2141132"/>
                  <a:gd name="connsiteX53" fmla="*/ 369778 w 786946"/>
                  <a:gd name="connsiteY53" fmla="*/ 2071576 h 2141132"/>
                  <a:gd name="connsiteX54" fmla="*/ 372737 w 786946"/>
                  <a:gd name="connsiteY54" fmla="*/ 2106335 h 2141132"/>
                  <a:gd name="connsiteX55" fmla="*/ 250709 w 786946"/>
                  <a:gd name="connsiteY55" fmla="*/ 2139615 h 2141132"/>
                  <a:gd name="connsiteX56" fmla="*/ 248491 w 786946"/>
                  <a:gd name="connsiteY56" fmla="*/ 2109293 h 2141132"/>
                  <a:gd name="connsiteX57" fmla="*/ 264761 w 786946"/>
                  <a:gd name="connsiteY57" fmla="*/ 2071576 h 2141132"/>
                  <a:gd name="connsiteX58" fmla="*/ 256626 w 786946"/>
                  <a:gd name="connsiteY58" fmla="*/ 2059003 h 2141132"/>
                  <a:gd name="connsiteX59" fmla="*/ 249970 w 786946"/>
                  <a:gd name="connsiteY59" fmla="*/ 1956590 h 2141132"/>
                  <a:gd name="connsiteX60" fmla="*/ 214471 w 786946"/>
                  <a:gd name="connsiteY60" fmla="*/ 1832698 h 2141132"/>
                  <a:gd name="connsiteX61" fmla="*/ 176754 w 786946"/>
                  <a:gd name="connsiteY61" fmla="*/ 1546489 h 2141132"/>
                  <a:gd name="connsiteX62" fmla="*/ 127943 w 786946"/>
                  <a:gd name="connsiteY62" fmla="*/ 1240312 h 2141132"/>
                  <a:gd name="connsiteX63" fmla="*/ 110933 w 786946"/>
                  <a:gd name="connsiteY63" fmla="*/ 1170793 h 2141132"/>
                  <a:gd name="connsiteX64" fmla="*/ 78393 w 786946"/>
                  <a:gd name="connsiteY64" fmla="*/ 1113847 h 2141132"/>
                  <a:gd name="connsiteX65" fmla="*/ 30322 w 786946"/>
                  <a:gd name="connsiteY65" fmla="*/ 1065776 h 2141132"/>
                  <a:gd name="connsiteX66" fmla="*/ 0 w 786946"/>
                  <a:gd name="connsiteY66" fmla="*/ 1031756 h 2141132"/>
                  <a:gd name="connsiteX67" fmla="*/ 0 w 786946"/>
                  <a:gd name="connsiteY67" fmla="*/ 999216 h 2141132"/>
                  <a:gd name="connsiteX68" fmla="*/ 9614 w 786946"/>
                  <a:gd name="connsiteY68" fmla="*/ 983685 h 2141132"/>
                  <a:gd name="connsiteX69" fmla="*/ 3698 w 786946"/>
                  <a:gd name="connsiteY69" fmla="*/ 823940 h 2141132"/>
                  <a:gd name="connsiteX70" fmla="*/ 23666 w 786946"/>
                  <a:gd name="connsiteY70" fmla="*/ 656800 h 2141132"/>
                  <a:gd name="connsiteX71" fmla="*/ 19968 w 786946"/>
                  <a:gd name="connsiteY71" fmla="*/ 442328 h 2141132"/>
                  <a:gd name="connsiteX72" fmla="*/ 41415 w 786946"/>
                  <a:gd name="connsiteY72" fmla="*/ 414225 h 2141132"/>
                  <a:gd name="connsiteX73" fmla="*/ 84310 w 786946"/>
                  <a:gd name="connsiteY73" fmla="*/ 381684 h 2141132"/>
                  <a:gd name="connsiteX74" fmla="*/ 176755 w 786946"/>
                  <a:gd name="connsiteY74" fmla="*/ 316603 h 2141132"/>
                  <a:gd name="connsiteX75" fmla="*/ 177134 w 786946"/>
                  <a:gd name="connsiteY75" fmla="*/ 319067 h 2141132"/>
                  <a:gd name="connsiteX76" fmla="*/ 176168 w 786946"/>
                  <a:gd name="connsiteY76" fmla="*/ 284802 h 2141132"/>
                  <a:gd name="connsiteX77" fmla="*/ 148065 w 786946"/>
                  <a:gd name="connsiteY77" fmla="*/ 237471 h 2141132"/>
                  <a:gd name="connsiteX78" fmla="*/ 121441 w 786946"/>
                  <a:gd name="connsiteY78" fmla="*/ 194576 h 2141132"/>
                  <a:gd name="connsiteX79" fmla="*/ 128629 w 786946"/>
                  <a:gd name="connsiteY79" fmla="*/ 171574 h 2141132"/>
                  <a:gd name="connsiteX80" fmla="*/ 202009 w 786946"/>
                  <a:gd name="connsiteY80" fmla="*/ 399 h 214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786946" h="2141132">
                    <a:moveTo>
                      <a:pt x="306329" y="289366"/>
                    </a:moveTo>
                    <a:cubicBezTo>
                      <a:pt x="306285" y="290257"/>
                      <a:pt x="306625" y="290980"/>
                      <a:pt x="307522" y="291412"/>
                    </a:cubicBezTo>
                    <a:lnTo>
                      <a:pt x="306329" y="289366"/>
                    </a:lnTo>
                    <a:close/>
                    <a:moveTo>
                      <a:pt x="202009" y="399"/>
                    </a:moveTo>
                    <a:cubicBezTo>
                      <a:pt x="252088" y="-4888"/>
                      <a:pt x="307502" y="42256"/>
                      <a:pt x="311626" y="145139"/>
                    </a:cubicBezTo>
                    <a:lnTo>
                      <a:pt x="315206" y="147245"/>
                    </a:lnTo>
                    <a:cubicBezTo>
                      <a:pt x="329873" y="189646"/>
                      <a:pt x="329380" y="205300"/>
                      <a:pt x="310029" y="212326"/>
                    </a:cubicBezTo>
                    <a:cubicBezTo>
                      <a:pt x="313480" y="232047"/>
                      <a:pt x="313973" y="253248"/>
                      <a:pt x="304112" y="261876"/>
                    </a:cubicBezTo>
                    <a:lnTo>
                      <a:pt x="306246" y="288332"/>
                    </a:lnTo>
                    <a:lnTo>
                      <a:pt x="331215" y="279762"/>
                    </a:lnTo>
                    <a:lnTo>
                      <a:pt x="402319" y="320558"/>
                    </a:lnTo>
                    <a:lnTo>
                      <a:pt x="502449" y="351362"/>
                    </a:lnTo>
                    <a:cubicBezTo>
                      <a:pt x="520102" y="360730"/>
                      <a:pt x="525922" y="378232"/>
                      <a:pt x="528784" y="410527"/>
                    </a:cubicBezTo>
                    <a:lnTo>
                      <a:pt x="580553" y="658279"/>
                    </a:lnTo>
                    <a:lnTo>
                      <a:pt x="587948" y="719662"/>
                    </a:lnTo>
                    <a:lnTo>
                      <a:pt x="594604" y="840950"/>
                    </a:lnTo>
                    <a:lnTo>
                      <a:pt x="587209" y="877928"/>
                    </a:lnTo>
                    <a:lnTo>
                      <a:pt x="580553" y="970373"/>
                    </a:lnTo>
                    <a:cubicBezTo>
                      <a:pt x="580306" y="997736"/>
                      <a:pt x="559352" y="1031016"/>
                      <a:pt x="550970" y="1059859"/>
                    </a:cubicBezTo>
                    <a:cubicBezTo>
                      <a:pt x="522621" y="1056654"/>
                      <a:pt x="521635" y="1077115"/>
                      <a:pt x="535440" y="1117545"/>
                    </a:cubicBezTo>
                    <a:cubicBezTo>
                      <a:pt x="542096" y="1119763"/>
                      <a:pt x="550970" y="1126419"/>
                      <a:pt x="539877" y="1139731"/>
                    </a:cubicBezTo>
                    <a:cubicBezTo>
                      <a:pt x="555654" y="1193966"/>
                      <a:pt x="578088" y="1265210"/>
                      <a:pt x="576115" y="1338673"/>
                    </a:cubicBezTo>
                    <a:cubicBezTo>
                      <a:pt x="585730" y="1348780"/>
                      <a:pt x="600521" y="1343357"/>
                      <a:pt x="587209" y="1381567"/>
                    </a:cubicBezTo>
                    <a:cubicBezTo>
                      <a:pt x="591400" y="1387977"/>
                      <a:pt x="607423" y="1401782"/>
                      <a:pt x="597563" y="1425201"/>
                    </a:cubicBezTo>
                    <a:cubicBezTo>
                      <a:pt x="603726" y="1429885"/>
                      <a:pt x="615066" y="1444183"/>
                      <a:pt x="611614" y="1463658"/>
                    </a:cubicBezTo>
                    <a:lnTo>
                      <a:pt x="643415" y="1491022"/>
                    </a:lnTo>
                    <a:lnTo>
                      <a:pt x="683352" y="1615268"/>
                    </a:lnTo>
                    <a:cubicBezTo>
                      <a:pt x="700608" y="1689717"/>
                      <a:pt x="718604" y="1737542"/>
                      <a:pt x="735121" y="1838615"/>
                    </a:cubicBezTo>
                    <a:cubicBezTo>
                      <a:pt x="750898" y="1863020"/>
                      <a:pt x="751144" y="1874853"/>
                      <a:pt x="746954" y="1911831"/>
                    </a:cubicBezTo>
                    <a:cubicBezTo>
                      <a:pt x="754349" y="1916761"/>
                      <a:pt x="761745" y="1923171"/>
                      <a:pt x="762484" y="1937715"/>
                    </a:cubicBezTo>
                    <a:cubicBezTo>
                      <a:pt x="769140" y="1945111"/>
                      <a:pt x="772838" y="1968037"/>
                      <a:pt x="769880" y="1998359"/>
                    </a:cubicBezTo>
                    <a:cubicBezTo>
                      <a:pt x="775550" y="2000331"/>
                      <a:pt x="778262" y="2009699"/>
                      <a:pt x="769140" y="2022025"/>
                    </a:cubicBezTo>
                    <a:cubicBezTo>
                      <a:pt x="770620" y="2027942"/>
                      <a:pt x="775796" y="2036816"/>
                      <a:pt x="773578" y="2053087"/>
                    </a:cubicBezTo>
                    <a:cubicBezTo>
                      <a:pt x="789879" y="2072022"/>
                      <a:pt x="789170" y="2077644"/>
                      <a:pt x="782545" y="2113589"/>
                    </a:cubicBezTo>
                    <a:lnTo>
                      <a:pt x="747693" y="2132959"/>
                    </a:lnTo>
                    <a:cubicBezTo>
                      <a:pt x="726986" y="2129261"/>
                      <a:pt x="708497" y="2128522"/>
                      <a:pt x="685570" y="2121866"/>
                    </a:cubicBezTo>
                    <a:cubicBezTo>
                      <a:pt x="677682" y="2118661"/>
                      <a:pt x="669053" y="2105102"/>
                      <a:pt x="670039" y="2081929"/>
                    </a:cubicBezTo>
                    <a:lnTo>
                      <a:pt x="670039" y="2042733"/>
                    </a:lnTo>
                    <a:cubicBezTo>
                      <a:pt x="655741" y="2037556"/>
                      <a:pt x="654016" y="2004276"/>
                      <a:pt x="649332" y="1993922"/>
                    </a:cubicBezTo>
                    <a:cubicBezTo>
                      <a:pt x="628131" y="1960149"/>
                      <a:pt x="607670" y="1933032"/>
                      <a:pt x="585730" y="1892602"/>
                    </a:cubicBezTo>
                    <a:cubicBezTo>
                      <a:pt x="567241" y="1847489"/>
                      <a:pt x="551710" y="1766877"/>
                      <a:pt x="534700" y="1704015"/>
                    </a:cubicBezTo>
                    <a:cubicBezTo>
                      <a:pt x="505611" y="1623649"/>
                      <a:pt x="485396" y="1565471"/>
                      <a:pt x="459265" y="1474012"/>
                    </a:cubicBezTo>
                    <a:lnTo>
                      <a:pt x="374955" y="1292081"/>
                    </a:lnTo>
                    <a:lnTo>
                      <a:pt x="315790" y="1164876"/>
                    </a:lnTo>
                    <a:cubicBezTo>
                      <a:pt x="312339" y="1199143"/>
                      <a:pt x="312586" y="1236367"/>
                      <a:pt x="306916" y="1271373"/>
                    </a:cubicBezTo>
                    <a:lnTo>
                      <a:pt x="308395" y="1505074"/>
                    </a:lnTo>
                    <a:cubicBezTo>
                      <a:pt x="316037" y="1523563"/>
                      <a:pt x="316284" y="1549447"/>
                      <a:pt x="320228" y="1571634"/>
                    </a:cubicBezTo>
                    <a:cubicBezTo>
                      <a:pt x="330335" y="1592095"/>
                      <a:pt x="332307" y="1594807"/>
                      <a:pt x="337238" y="1633017"/>
                    </a:cubicBezTo>
                    <a:cubicBezTo>
                      <a:pt x="346852" y="1660627"/>
                      <a:pt x="353508" y="1691196"/>
                      <a:pt x="361643" y="1733597"/>
                    </a:cubicBezTo>
                    <a:cubicBezTo>
                      <a:pt x="369532" y="1783394"/>
                      <a:pt x="381118" y="1847243"/>
                      <a:pt x="389007" y="1890384"/>
                    </a:cubicBezTo>
                    <a:lnTo>
                      <a:pt x="386049" y="1934757"/>
                    </a:lnTo>
                    <a:lnTo>
                      <a:pt x="389007" y="2014630"/>
                    </a:lnTo>
                    <a:cubicBezTo>
                      <a:pt x="390239" y="2027695"/>
                      <a:pt x="394430" y="2043719"/>
                      <a:pt x="379393" y="2042733"/>
                    </a:cubicBezTo>
                    <a:cubicBezTo>
                      <a:pt x="371011" y="2045691"/>
                      <a:pt x="364848" y="2050868"/>
                      <a:pt x="369778" y="2071576"/>
                    </a:cubicBezTo>
                    <a:lnTo>
                      <a:pt x="372737" y="2106335"/>
                    </a:lnTo>
                    <a:cubicBezTo>
                      <a:pt x="365834" y="2115949"/>
                      <a:pt x="313079" y="2148490"/>
                      <a:pt x="250709" y="2139615"/>
                    </a:cubicBezTo>
                    <a:cubicBezTo>
                      <a:pt x="242821" y="2133205"/>
                      <a:pt x="238630" y="2122359"/>
                      <a:pt x="248491" y="2109293"/>
                    </a:cubicBezTo>
                    <a:cubicBezTo>
                      <a:pt x="242574" y="2094748"/>
                      <a:pt x="259584" y="2085381"/>
                      <a:pt x="264761" y="2071576"/>
                    </a:cubicBezTo>
                    <a:cubicBezTo>
                      <a:pt x="262789" y="2065906"/>
                      <a:pt x="259337" y="2063194"/>
                      <a:pt x="256626" y="2059003"/>
                    </a:cubicBezTo>
                    <a:cubicBezTo>
                      <a:pt x="247011" y="2027824"/>
                      <a:pt x="234439" y="2004040"/>
                      <a:pt x="249970" y="1956590"/>
                    </a:cubicBezTo>
                    <a:cubicBezTo>
                      <a:pt x="243067" y="1923921"/>
                      <a:pt x="233946" y="1880898"/>
                      <a:pt x="214471" y="1832698"/>
                    </a:cubicBezTo>
                    <a:lnTo>
                      <a:pt x="176754" y="1546489"/>
                    </a:lnTo>
                    <a:lnTo>
                      <a:pt x="127943" y="1240312"/>
                    </a:lnTo>
                    <a:lnTo>
                      <a:pt x="110933" y="1170793"/>
                    </a:lnTo>
                    <a:cubicBezTo>
                      <a:pt x="98607" y="1156249"/>
                      <a:pt x="84063" y="1139485"/>
                      <a:pt x="78393" y="1113847"/>
                    </a:cubicBezTo>
                    <a:lnTo>
                      <a:pt x="30322" y="1065776"/>
                    </a:lnTo>
                    <a:lnTo>
                      <a:pt x="0" y="1031756"/>
                    </a:lnTo>
                    <a:lnTo>
                      <a:pt x="0" y="999216"/>
                    </a:lnTo>
                    <a:lnTo>
                      <a:pt x="9614" y="983685"/>
                    </a:lnTo>
                    <a:cubicBezTo>
                      <a:pt x="3944" y="928958"/>
                      <a:pt x="5670" y="877189"/>
                      <a:pt x="3698" y="823940"/>
                    </a:cubicBezTo>
                    <a:cubicBezTo>
                      <a:pt x="3451" y="749984"/>
                      <a:pt x="16517" y="712267"/>
                      <a:pt x="23666" y="656800"/>
                    </a:cubicBezTo>
                    <a:cubicBezTo>
                      <a:pt x="27610" y="589007"/>
                      <a:pt x="33034" y="528610"/>
                      <a:pt x="19968" y="442328"/>
                    </a:cubicBezTo>
                    <a:cubicBezTo>
                      <a:pt x="18243" y="429262"/>
                      <a:pt x="17996" y="419895"/>
                      <a:pt x="41415" y="414225"/>
                    </a:cubicBezTo>
                    <a:cubicBezTo>
                      <a:pt x="52016" y="401899"/>
                      <a:pt x="64095" y="391052"/>
                      <a:pt x="84310" y="381684"/>
                    </a:cubicBezTo>
                    <a:cubicBezTo>
                      <a:pt x="121041" y="365167"/>
                      <a:pt x="145940" y="347171"/>
                      <a:pt x="176755" y="316603"/>
                    </a:cubicBezTo>
                    <a:cubicBezTo>
                      <a:pt x="176881" y="317424"/>
                      <a:pt x="177008" y="318246"/>
                      <a:pt x="177134" y="319067"/>
                    </a:cubicBezTo>
                    <a:lnTo>
                      <a:pt x="176168" y="284802"/>
                    </a:lnTo>
                    <a:cubicBezTo>
                      <a:pt x="160145" y="269765"/>
                      <a:pt x="152256" y="249550"/>
                      <a:pt x="148065" y="237471"/>
                    </a:cubicBezTo>
                    <a:cubicBezTo>
                      <a:pt x="130562" y="235869"/>
                      <a:pt x="122920" y="205547"/>
                      <a:pt x="121441" y="194576"/>
                    </a:cubicBezTo>
                    <a:cubicBezTo>
                      <a:pt x="122696" y="183736"/>
                      <a:pt x="122895" y="174691"/>
                      <a:pt x="128629" y="171574"/>
                    </a:cubicBezTo>
                    <a:cubicBezTo>
                      <a:pt x="106962" y="63693"/>
                      <a:pt x="151805" y="5699"/>
                      <a:pt x="202009" y="399"/>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32" name="Group 131"/>
          <p:cNvGrpSpPr/>
          <p:nvPr/>
        </p:nvGrpSpPr>
        <p:grpSpPr>
          <a:xfrm>
            <a:off x="3602751" y="2359114"/>
            <a:ext cx="1888206" cy="2085398"/>
            <a:chOff x="3121192" y="2934470"/>
            <a:chExt cx="2517608" cy="2780530"/>
          </a:xfrm>
        </p:grpSpPr>
        <p:grpSp>
          <p:nvGrpSpPr>
            <p:cNvPr id="133" name="Group 132"/>
            <p:cNvGrpSpPr/>
            <p:nvPr/>
          </p:nvGrpSpPr>
          <p:grpSpPr>
            <a:xfrm>
              <a:off x="3121192" y="3016686"/>
              <a:ext cx="1603208" cy="2698314"/>
              <a:chOff x="3183537" y="2817999"/>
              <a:chExt cx="1603208" cy="2698314"/>
            </a:xfrm>
          </p:grpSpPr>
          <p:sp>
            <p:nvSpPr>
              <p:cNvPr id="143" name="Oval 142"/>
              <p:cNvSpPr/>
              <p:nvPr/>
            </p:nvSpPr>
            <p:spPr>
              <a:xfrm>
                <a:off x="3183537" y="5075487"/>
                <a:ext cx="1603208" cy="440826"/>
              </a:xfrm>
              <a:prstGeom prst="ellipse">
                <a:avLst/>
              </a:prstGeom>
              <a:gradFill flip="none" rotWithShape="1">
                <a:gsLst>
                  <a:gs pos="100000">
                    <a:schemeClr val="bg2">
                      <a:alpha val="0"/>
                    </a:schemeClr>
                  </a:gs>
                  <a:gs pos="0">
                    <a:schemeClr val="accent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Rectangle 1"/>
              <p:cNvSpPr/>
              <p:nvPr/>
            </p:nvSpPr>
            <p:spPr>
              <a:xfrm>
                <a:off x="3595681" y="2817999"/>
                <a:ext cx="696997" cy="2586592"/>
              </a:xfrm>
              <a:custGeom>
                <a:avLst/>
                <a:gdLst>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201 w 696997"/>
                  <a:gd name="connsiteY7" fmla="*/ 313541 h 2586592"/>
                  <a:gd name="connsiteX8" fmla="*/ 207617 w 696997"/>
                  <a:gd name="connsiteY8" fmla="*/ 314469 h 2586592"/>
                  <a:gd name="connsiteX9" fmla="*/ 207424 w 696997"/>
                  <a:gd name="connsiteY9" fmla="*/ 313743 h 2586592"/>
                  <a:gd name="connsiteX10" fmla="*/ 207201 w 696997"/>
                  <a:gd name="connsiteY10" fmla="*/ 313541 h 2586592"/>
                  <a:gd name="connsiteX11" fmla="*/ 418116 w 696997"/>
                  <a:gd name="connsiteY11" fmla="*/ 274426 h 2586592"/>
                  <a:gd name="connsiteX12" fmla="*/ 411874 w 696997"/>
                  <a:gd name="connsiteY12" fmla="*/ 284311 h 2586592"/>
                  <a:gd name="connsiteX13" fmla="*/ 418116 w 696997"/>
                  <a:gd name="connsiteY13" fmla="*/ 274426 h 2586592"/>
                  <a:gd name="connsiteX14" fmla="*/ 411819 w 696997"/>
                  <a:gd name="connsiteY14" fmla="*/ 237474 h 2586592"/>
                  <a:gd name="connsiteX15" fmla="*/ 420912 w 696997"/>
                  <a:gd name="connsiteY15" fmla="*/ 262735 h 2586592"/>
                  <a:gd name="connsiteX16" fmla="*/ 422578 w 696997"/>
                  <a:gd name="connsiteY16" fmla="*/ 255767 h 2586592"/>
                  <a:gd name="connsiteX17" fmla="*/ 411819 w 696997"/>
                  <a:gd name="connsiteY17" fmla="*/ 237474 h 2586592"/>
                  <a:gd name="connsiteX18" fmla="*/ 394605 w 696997"/>
                  <a:gd name="connsiteY18" fmla="*/ 204073 h 2586592"/>
                  <a:gd name="connsiteX19" fmla="*/ 395111 w 696997"/>
                  <a:gd name="connsiteY19" fmla="*/ 205759 h 2586592"/>
                  <a:gd name="connsiteX20" fmla="*/ 394605 w 696997"/>
                  <a:gd name="connsiteY20" fmla="*/ 204073 h 2586592"/>
                  <a:gd name="connsiteX21" fmla="*/ 191988 w 696997"/>
                  <a:gd name="connsiteY21" fmla="*/ 237691 h 2586592"/>
                  <a:gd name="connsiteX22" fmla="*/ 191964 w 696997"/>
                  <a:gd name="connsiteY22" fmla="*/ 236442 h 2586592"/>
                  <a:gd name="connsiteX23" fmla="*/ 191988 w 696997"/>
                  <a:gd name="connsiteY23" fmla="*/ 237691 h 2586592"/>
                  <a:gd name="connsiteX24" fmla="*/ 389953 w 696997"/>
                  <a:gd name="connsiteY24" fmla="*/ 172683 h 2586592"/>
                  <a:gd name="connsiteX25" fmla="*/ 390917 w 696997"/>
                  <a:gd name="connsiteY25" fmla="*/ 182893 h 2586592"/>
                  <a:gd name="connsiteX26" fmla="*/ 389953 w 696997"/>
                  <a:gd name="connsiteY26" fmla="*/ 172683 h 2586592"/>
                  <a:gd name="connsiteX27" fmla="*/ 394811 w 696997"/>
                  <a:gd name="connsiteY27" fmla="*/ 136436 h 2586592"/>
                  <a:gd name="connsiteX28" fmla="*/ 390625 w 696997"/>
                  <a:gd name="connsiteY28" fmla="*/ 162736 h 2586592"/>
                  <a:gd name="connsiteX29" fmla="*/ 395523 w 696997"/>
                  <a:gd name="connsiteY29" fmla="*/ 137239 h 2586592"/>
                  <a:gd name="connsiteX30" fmla="*/ 394811 w 696997"/>
                  <a:gd name="connsiteY30" fmla="*/ 136436 h 2586592"/>
                  <a:gd name="connsiteX31" fmla="*/ 217731 w 696997"/>
                  <a:gd name="connsiteY31" fmla="*/ 124355 h 2586592"/>
                  <a:gd name="connsiteX32" fmla="*/ 217731 w 696997"/>
                  <a:gd name="connsiteY32" fmla="*/ 124355 h 2586592"/>
                  <a:gd name="connsiteX33" fmla="*/ 217731 w 696997"/>
                  <a:gd name="connsiteY33" fmla="*/ 124358 h 2586592"/>
                  <a:gd name="connsiteX34" fmla="*/ 217731 w 696997"/>
                  <a:gd name="connsiteY34" fmla="*/ 124355 h 2586592"/>
                  <a:gd name="connsiteX35" fmla="*/ 314667 w 696997"/>
                  <a:gd name="connsiteY35" fmla="*/ 84369 h 2586592"/>
                  <a:gd name="connsiteX36" fmla="*/ 340416 w 696997"/>
                  <a:gd name="connsiteY36" fmla="*/ 90839 h 2586592"/>
                  <a:gd name="connsiteX37" fmla="*/ 332394 w 696997"/>
                  <a:gd name="connsiteY37" fmla="*/ 85705 h 2586592"/>
                  <a:gd name="connsiteX38" fmla="*/ 314667 w 696997"/>
                  <a:gd name="connsiteY38" fmla="*/ 84369 h 2586592"/>
                  <a:gd name="connsiteX39" fmla="*/ 286939 w 696997"/>
                  <a:gd name="connsiteY39" fmla="*/ 514 h 2586592"/>
                  <a:gd name="connsiteX40" fmla="*/ 332394 w 696997"/>
                  <a:gd name="connsiteY40" fmla="*/ 27730 h 2586592"/>
                  <a:gd name="connsiteX41" fmla="*/ 441904 w 696997"/>
                  <a:gd name="connsiteY41" fmla="*/ 120492 h 2586592"/>
                  <a:gd name="connsiteX42" fmla="*/ 472824 w 696997"/>
                  <a:gd name="connsiteY42" fmla="*/ 215830 h 2586592"/>
                  <a:gd name="connsiteX43" fmla="*/ 489573 w 696997"/>
                  <a:gd name="connsiteY43" fmla="*/ 276382 h 2586592"/>
                  <a:gd name="connsiteX44" fmla="*/ 414848 w 696997"/>
                  <a:gd name="connsiteY44" fmla="*/ 356260 h 2586592"/>
                  <a:gd name="connsiteX45" fmla="*/ 374909 w 696997"/>
                  <a:gd name="connsiteY45" fmla="*/ 382027 h 2586592"/>
                  <a:gd name="connsiteX46" fmla="*/ 374909 w 696997"/>
                  <a:gd name="connsiteY46" fmla="*/ 379446 h 2586592"/>
                  <a:gd name="connsiteX47" fmla="*/ 374909 w 696997"/>
                  <a:gd name="connsiteY47" fmla="*/ 379448 h 2586592"/>
                  <a:gd name="connsiteX48" fmla="*/ 362025 w 696997"/>
                  <a:gd name="connsiteY48" fmla="*/ 461903 h 2586592"/>
                  <a:gd name="connsiteX49" fmla="*/ 362025 w 696997"/>
                  <a:gd name="connsiteY49" fmla="*/ 491560 h 2586592"/>
                  <a:gd name="connsiteX50" fmla="*/ 363315 w 696997"/>
                  <a:gd name="connsiteY50" fmla="*/ 455462 h 2586592"/>
                  <a:gd name="connsiteX51" fmla="*/ 400677 w 696997"/>
                  <a:gd name="connsiteY51" fmla="*/ 508284 h 2586592"/>
                  <a:gd name="connsiteX52" fmla="*/ 529631 w 696997"/>
                  <a:gd name="connsiteY52" fmla="*/ 593472 h 2586592"/>
                  <a:gd name="connsiteX53" fmla="*/ 541107 w 696997"/>
                  <a:gd name="connsiteY53" fmla="*/ 620371 h 2586592"/>
                  <a:gd name="connsiteX54" fmla="*/ 575892 w 696997"/>
                  <a:gd name="connsiteY54" fmla="*/ 666751 h 2586592"/>
                  <a:gd name="connsiteX55" fmla="*/ 605524 w 696997"/>
                  <a:gd name="connsiteY55" fmla="*/ 719574 h 2586592"/>
                  <a:gd name="connsiteX56" fmla="*/ 618408 w 696997"/>
                  <a:gd name="connsiteY56" fmla="*/ 746629 h 2586592"/>
                  <a:gd name="connsiteX57" fmla="*/ 667365 w 696997"/>
                  <a:gd name="connsiteY57" fmla="*/ 786568 h 2586592"/>
                  <a:gd name="connsiteX58" fmla="*/ 696997 w 696997"/>
                  <a:gd name="connsiteY58" fmla="*/ 857427 h 2586592"/>
                  <a:gd name="connsiteX59" fmla="*/ 646752 w 696997"/>
                  <a:gd name="connsiteY59" fmla="*/ 974667 h 2586592"/>
                  <a:gd name="connsiteX60" fmla="*/ 532088 w 696997"/>
                  <a:gd name="connsiteY60" fmla="*/ 984974 h 2586592"/>
                  <a:gd name="connsiteX61" fmla="*/ 529512 w 696997"/>
                  <a:gd name="connsiteY61" fmla="*/ 1060986 h 2586592"/>
                  <a:gd name="connsiteX62" fmla="*/ 530800 w 696997"/>
                  <a:gd name="connsiteY62" fmla="*/ 1084177 h 2586592"/>
                  <a:gd name="connsiteX63" fmla="*/ 570739 w 696997"/>
                  <a:gd name="connsiteY63" fmla="*/ 1356019 h 2586592"/>
                  <a:gd name="connsiteX64" fmla="*/ 590064 w 696997"/>
                  <a:gd name="connsiteY64" fmla="*/ 1584056 h 2586592"/>
                  <a:gd name="connsiteX65" fmla="*/ 565586 w 696997"/>
                  <a:gd name="connsiteY65" fmla="*/ 2029826 h 2586592"/>
                  <a:gd name="connsiteX66" fmla="*/ 547549 w 696997"/>
                  <a:gd name="connsiteY66" fmla="*/ 2456269 h 2586592"/>
                  <a:gd name="connsiteX67" fmla="*/ 600371 w 696997"/>
                  <a:gd name="connsiteY67" fmla="*/ 2505227 h 2586592"/>
                  <a:gd name="connsiteX68" fmla="*/ 346566 w 696997"/>
                  <a:gd name="connsiteY68" fmla="*/ 2440809 h 2586592"/>
                  <a:gd name="connsiteX69" fmla="*/ 320799 w 696997"/>
                  <a:gd name="connsiteY69" fmla="*/ 2177986 h 2586592"/>
                  <a:gd name="connsiteX70" fmla="*/ 342701 w 696997"/>
                  <a:gd name="connsiteY70" fmla="*/ 2060746 h 2586592"/>
                  <a:gd name="connsiteX71" fmla="*/ 363315 w 696997"/>
                  <a:gd name="connsiteY71" fmla="*/ 1886819 h 2586592"/>
                  <a:gd name="connsiteX72" fmla="*/ 354296 w 696997"/>
                  <a:gd name="connsiteY72" fmla="*/ 1769579 h 2586592"/>
                  <a:gd name="connsiteX73" fmla="*/ 346566 w 696997"/>
                  <a:gd name="connsiteY73" fmla="*/ 1595652 h 2586592"/>
                  <a:gd name="connsiteX74" fmla="*/ 317224 w 696997"/>
                  <a:gd name="connsiteY74" fmla="*/ 1787320 h 2586592"/>
                  <a:gd name="connsiteX75" fmla="*/ 276995 w 696997"/>
                  <a:gd name="connsiteY75" fmla="*/ 2110992 h 2586592"/>
                  <a:gd name="connsiteX76" fmla="*/ 334971 w 696997"/>
                  <a:gd name="connsiteY76" fmla="*/ 2476883 h 2586592"/>
                  <a:gd name="connsiteX77" fmla="*/ 282149 w 696997"/>
                  <a:gd name="connsiteY77" fmla="*/ 2570933 h 2586592"/>
                  <a:gd name="connsiteX78" fmla="*/ 215273 w 696997"/>
                  <a:gd name="connsiteY78" fmla="*/ 2497140 h 2586592"/>
                  <a:gd name="connsiteX79" fmla="*/ 90066 w 696997"/>
                  <a:gd name="connsiteY79" fmla="*/ 2463643 h 2586592"/>
                  <a:gd name="connsiteX80" fmla="*/ 114663 w 696997"/>
                  <a:gd name="connsiteY80" fmla="*/ 1996328 h 2586592"/>
                  <a:gd name="connsiteX81" fmla="*/ 110798 w 696997"/>
                  <a:gd name="connsiteY81" fmla="*/ 1697431 h 2586592"/>
                  <a:gd name="connsiteX82" fmla="*/ 97915 w 696997"/>
                  <a:gd name="connsiteY82" fmla="*/ 1654916 h 2586592"/>
                  <a:gd name="connsiteX83" fmla="*/ 73436 w 696997"/>
                  <a:gd name="connsiteY83" fmla="*/ 1348288 h 2586592"/>
                  <a:gd name="connsiteX84" fmla="*/ 61841 w 696997"/>
                  <a:gd name="connsiteY84" fmla="*/ 1323810 h 2586592"/>
                  <a:gd name="connsiteX85" fmla="*/ 24479 w 696997"/>
                  <a:gd name="connsiteY85" fmla="*/ 1286448 h 2586592"/>
                  <a:gd name="connsiteX86" fmla="*/ 0 w 696997"/>
                  <a:gd name="connsiteY86" fmla="*/ 1269699 h 2586592"/>
                  <a:gd name="connsiteX87" fmla="*/ 132700 w 696997"/>
                  <a:gd name="connsiteY87" fmla="*/ 884482 h 2586592"/>
                  <a:gd name="connsiteX88" fmla="*/ 103068 w 696997"/>
                  <a:gd name="connsiteY88" fmla="*/ 776261 h 2586592"/>
                  <a:gd name="connsiteX89" fmla="*/ 48839 w 696997"/>
                  <a:gd name="connsiteY89" fmla="*/ 547091 h 2586592"/>
                  <a:gd name="connsiteX90" fmla="*/ 94050 w 696997"/>
                  <a:gd name="connsiteY90" fmla="*/ 455462 h 2586592"/>
                  <a:gd name="connsiteX91" fmla="*/ 171351 w 696997"/>
                  <a:gd name="connsiteY91" fmla="*/ 450309 h 2586592"/>
                  <a:gd name="connsiteX92" fmla="*/ 200983 w 696997"/>
                  <a:gd name="connsiteY92" fmla="*/ 420676 h 2586592"/>
                  <a:gd name="connsiteX93" fmla="*/ 220643 w 696997"/>
                  <a:gd name="connsiteY93" fmla="*/ 394076 h 2586592"/>
                  <a:gd name="connsiteX94" fmla="*/ 217055 w 696997"/>
                  <a:gd name="connsiteY94" fmla="*/ 350018 h 2586592"/>
                  <a:gd name="connsiteX95" fmla="*/ 216443 w 696997"/>
                  <a:gd name="connsiteY95" fmla="*/ 357549 h 2586592"/>
                  <a:gd name="connsiteX96" fmla="*/ 164909 w 696997"/>
                  <a:gd name="connsiteY96" fmla="*/ 340800 h 2586592"/>
                  <a:gd name="connsiteX97" fmla="*/ 136565 w 696997"/>
                  <a:gd name="connsiteY97" fmla="*/ 302149 h 2586592"/>
                  <a:gd name="connsiteX98" fmla="*/ 148160 w 696997"/>
                  <a:gd name="connsiteY98" fmla="*/ 241597 h 2586592"/>
                  <a:gd name="connsiteX99" fmla="*/ 168774 w 696997"/>
                  <a:gd name="connsiteY99" fmla="*/ 137240 h 2586592"/>
                  <a:gd name="connsiteX100" fmla="*/ 198406 w 696997"/>
                  <a:gd name="connsiteY100" fmla="*/ 52209 h 2586592"/>
                  <a:gd name="connsiteX101" fmla="*/ 286939 w 696997"/>
                  <a:gd name="connsiteY101"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201 w 696997"/>
                  <a:gd name="connsiteY7" fmla="*/ 313541 h 2586592"/>
                  <a:gd name="connsiteX8" fmla="*/ 207617 w 696997"/>
                  <a:gd name="connsiteY8" fmla="*/ 314469 h 2586592"/>
                  <a:gd name="connsiteX9" fmla="*/ 207424 w 696997"/>
                  <a:gd name="connsiteY9" fmla="*/ 313743 h 2586592"/>
                  <a:gd name="connsiteX10" fmla="*/ 207201 w 696997"/>
                  <a:gd name="connsiteY10" fmla="*/ 313541 h 2586592"/>
                  <a:gd name="connsiteX11" fmla="*/ 418116 w 696997"/>
                  <a:gd name="connsiteY11" fmla="*/ 274426 h 2586592"/>
                  <a:gd name="connsiteX12" fmla="*/ 411874 w 696997"/>
                  <a:gd name="connsiteY12" fmla="*/ 284311 h 2586592"/>
                  <a:gd name="connsiteX13" fmla="*/ 418116 w 696997"/>
                  <a:gd name="connsiteY13" fmla="*/ 274426 h 2586592"/>
                  <a:gd name="connsiteX14" fmla="*/ 411819 w 696997"/>
                  <a:gd name="connsiteY14" fmla="*/ 237474 h 2586592"/>
                  <a:gd name="connsiteX15" fmla="*/ 420912 w 696997"/>
                  <a:gd name="connsiteY15" fmla="*/ 262735 h 2586592"/>
                  <a:gd name="connsiteX16" fmla="*/ 422578 w 696997"/>
                  <a:gd name="connsiteY16" fmla="*/ 255767 h 2586592"/>
                  <a:gd name="connsiteX17" fmla="*/ 411819 w 696997"/>
                  <a:gd name="connsiteY17" fmla="*/ 237474 h 2586592"/>
                  <a:gd name="connsiteX18" fmla="*/ 394605 w 696997"/>
                  <a:gd name="connsiteY18" fmla="*/ 204073 h 2586592"/>
                  <a:gd name="connsiteX19" fmla="*/ 395111 w 696997"/>
                  <a:gd name="connsiteY19" fmla="*/ 205759 h 2586592"/>
                  <a:gd name="connsiteX20" fmla="*/ 394605 w 696997"/>
                  <a:gd name="connsiteY20" fmla="*/ 204073 h 2586592"/>
                  <a:gd name="connsiteX21" fmla="*/ 389953 w 696997"/>
                  <a:gd name="connsiteY21" fmla="*/ 172683 h 2586592"/>
                  <a:gd name="connsiteX22" fmla="*/ 390917 w 696997"/>
                  <a:gd name="connsiteY22" fmla="*/ 182893 h 2586592"/>
                  <a:gd name="connsiteX23" fmla="*/ 389953 w 696997"/>
                  <a:gd name="connsiteY23" fmla="*/ 172683 h 2586592"/>
                  <a:gd name="connsiteX24" fmla="*/ 394811 w 696997"/>
                  <a:gd name="connsiteY24" fmla="*/ 136436 h 2586592"/>
                  <a:gd name="connsiteX25" fmla="*/ 390625 w 696997"/>
                  <a:gd name="connsiteY25" fmla="*/ 162736 h 2586592"/>
                  <a:gd name="connsiteX26" fmla="*/ 395523 w 696997"/>
                  <a:gd name="connsiteY26" fmla="*/ 137239 h 2586592"/>
                  <a:gd name="connsiteX27" fmla="*/ 394811 w 696997"/>
                  <a:gd name="connsiteY27" fmla="*/ 136436 h 2586592"/>
                  <a:gd name="connsiteX28" fmla="*/ 217731 w 696997"/>
                  <a:gd name="connsiteY28" fmla="*/ 124355 h 2586592"/>
                  <a:gd name="connsiteX29" fmla="*/ 217731 w 696997"/>
                  <a:gd name="connsiteY29" fmla="*/ 124355 h 2586592"/>
                  <a:gd name="connsiteX30" fmla="*/ 217731 w 696997"/>
                  <a:gd name="connsiteY30" fmla="*/ 124358 h 2586592"/>
                  <a:gd name="connsiteX31" fmla="*/ 217731 w 696997"/>
                  <a:gd name="connsiteY31" fmla="*/ 124355 h 2586592"/>
                  <a:gd name="connsiteX32" fmla="*/ 314667 w 696997"/>
                  <a:gd name="connsiteY32" fmla="*/ 84369 h 2586592"/>
                  <a:gd name="connsiteX33" fmla="*/ 340416 w 696997"/>
                  <a:gd name="connsiteY33" fmla="*/ 90839 h 2586592"/>
                  <a:gd name="connsiteX34" fmla="*/ 332394 w 696997"/>
                  <a:gd name="connsiteY34" fmla="*/ 85705 h 2586592"/>
                  <a:gd name="connsiteX35" fmla="*/ 314667 w 696997"/>
                  <a:gd name="connsiteY35" fmla="*/ 84369 h 2586592"/>
                  <a:gd name="connsiteX36" fmla="*/ 286939 w 696997"/>
                  <a:gd name="connsiteY36" fmla="*/ 514 h 2586592"/>
                  <a:gd name="connsiteX37" fmla="*/ 332394 w 696997"/>
                  <a:gd name="connsiteY37" fmla="*/ 27730 h 2586592"/>
                  <a:gd name="connsiteX38" fmla="*/ 441904 w 696997"/>
                  <a:gd name="connsiteY38" fmla="*/ 120492 h 2586592"/>
                  <a:gd name="connsiteX39" fmla="*/ 472824 w 696997"/>
                  <a:gd name="connsiteY39" fmla="*/ 215830 h 2586592"/>
                  <a:gd name="connsiteX40" fmla="*/ 489573 w 696997"/>
                  <a:gd name="connsiteY40" fmla="*/ 276382 h 2586592"/>
                  <a:gd name="connsiteX41" fmla="*/ 414848 w 696997"/>
                  <a:gd name="connsiteY41" fmla="*/ 356260 h 2586592"/>
                  <a:gd name="connsiteX42" fmla="*/ 374909 w 696997"/>
                  <a:gd name="connsiteY42" fmla="*/ 382027 h 2586592"/>
                  <a:gd name="connsiteX43" fmla="*/ 374909 w 696997"/>
                  <a:gd name="connsiteY43" fmla="*/ 379446 h 2586592"/>
                  <a:gd name="connsiteX44" fmla="*/ 374909 w 696997"/>
                  <a:gd name="connsiteY44" fmla="*/ 379448 h 2586592"/>
                  <a:gd name="connsiteX45" fmla="*/ 362025 w 696997"/>
                  <a:gd name="connsiteY45" fmla="*/ 461903 h 2586592"/>
                  <a:gd name="connsiteX46" fmla="*/ 362025 w 696997"/>
                  <a:gd name="connsiteY46" fmla="*/ 491560 h 2586592"/>
                  <a:gd name="connsiteX47" fmla="*/ 363315 w 696997"/>
                  <a:gd name="connsiteY47" fmla="*/ 455462 h 2586592"/>
                  <a:gd name="connsiteX48" fmla="*/ 400677 w 696997"/>
                  <a:gd name="connsiteY48" fmla="*/ 508284 h 2586592"/>
                  <a:gd name="connsiteX49" fmla="*/ 529631 w 696997"/>
                  <a:gd name="connsiteY49" fmla="*/ 593472 h 2586592"/>
                  <a:gd name="connsiteX50" fmla="*/ 541107 w 696997"/>
                  <a:gd name="connsiteY50" fmla="*/ 620371 h 2586592"/>
                  <a:gd name="connsiteX51" fmla="*/ 575892 w 696997"/>
                  <a:gd name="connsiteY51" fmla="*/ 666751 h 2586592"/>
                  <a:gd name="connsiteX52" fmla="*/ 605524 w 696997"/>
                  <a:gd name="connsiteY52" fmla="*/ 719574 h 2586592"/>
                  <a:gd name="connsiteX53" fmla="*/ 618408 w 696997"/>
                  <a:gd name="connsiteY53" fmla="*/ 746629 h 2586592"/>
                  <a:gd name="connsiteX54" fmla="*/ 667365 w 696997"/>
                  <a:gd name="connsiteY54" fmla="*/ 786568 h 2586592"/>
                  <a:gd name="connsiteX55" fmla="*/ 696997 w 696997"/>
                  <a:gd name="connsiteY55" fmla="*/ 857427 h 2586592"/>
                  <a:gd name="connsiteX56" fmla="*/ 646752 w 696997"/>
                  <a:gd name="connsiteY56" fmla="*/ 974667 h 2586592"/>
                  <a:gd name="connsiteX57" fmla="*/ 532088 w 696997"/>
                  <a:gd name="connsiteY57" fmla="*/ 984974 h 2586592"/>
                  <a:gd name="connsiteX58" fmla="*/ 529512 w 696997"/>
                  <a:gd name="connsiteY58" fmla="*/ 1060986 h 2586592"/>
                  <a:gd name="connsiteX59" fmla="*/ 530800 w 696997"/>
                  <a:gd name="connsiteY59" fmla="*/ 1084177 h 2586592"/>
                  <a:gd name="connsiteX60" fmla="*/ 570739 w 696997"/>
                  <a:gd name="connsiteY60" fmla="*/ 1356019 h 2586592"/>
                  <a:gd name="connsiteX61" fmla="*/ 590064 w 696997"/>
                  <a:gd name="connsiteY61" fmla="*/ 1584056 h 2586592"/>
                  <a:gd name="connsiteX62" fmla="*/ 565586 w 696997"/>
                  <a:gd name="connsiteY62" fmla="*/ 2029826 h 2586592"/>
                  <a:gd name="connsiteX63" fmla="*/ 547549 w 696997"/>
                  <a:gd name="connsiteY63" fmla="*/ 2456269 h 2586592"/>
                  <a:gd name="connsiteX64" fmla="*/ 600371 w 696997"/>
                  <a:gd name="connsiteY64" fmla="*/ 2505227 h 2586592"/>
                  <a:gd name="connsiteX65" fmla="*/ 346566 w 696997"/>
                  <a:gd name="connsiteY65" fmla="*/ 2440809 h 2586592"/>
                  <a:gd name="connsiteX66" fmla="*/ 320799 w 696997"/>
                  <a:gd name="connsiteY66" fmla="*/ 2177986 h 2586592"/>
                  <a:gd name="connsiteX67" fmla="*/ 342701 w 696997"/>
                  <a:gd name="connsiteY67" fmla="*/ 2060746 h 2586592"/>
                  <a:gd name="connsiteX68" fmla="*/ 363315 w 696997"/>
                  <a:gd name="connsiteY68" fmla="*/ 1886819 h 2586592"/>
                  <a:gd name="connsiteX69" fmla="*/ 354296 w 696997"/>
                  <a:gd name="connsiteY69" fmla="*/ 1769579 h 2586592"/>
                  <a:gd name="connsiteX70" fmla="*/ 346566 w 696997"/>
                  <a:gd name="connsiteY70" fmla="*/ 1595652 h 2586592"/>
                  <a:gd name="connsiteX71" fmla="*/ 317224 w 696997"/>
                  <a:gd name="connsiteY71" fmla="*/ 1787320 h 2586592"/>
                  <a:gd name="connsiteX72" fmla="*/ 276995 w 696997"/>
                  <a:gd name="connsiteY72" fmla="*/ 2110992 h 2586592"/>
                  <a:gd name="connsiteX73" fmla="*/ 334971 w 696997"/>
                  <a:gd name="connsiteY73" fmla="*/ 2476883 h 2586592"/>
                  <a:gd name="connsiteX74" fmla="*/ 282149 w 696997"/>
                  <a:gd name="connsiteY74" fmla="*/ 2570933 h 2586592"/>
                  <a:gd name="connsiteX75" fmla="*/ 215273 w 696997"/>
                  <a:gd name="connsiteY75" fmla="*/ 2497140 h 2586592"/>
                  <a:gd name="connsiteX76" fmla="*/ 90066 w 696997"/>
                  <a:gd name="connsiteY76" fmla="*/ 2463643 h 2586592"/>
                  <a:gd name="connsiteX77" fmla="*/ 114663 w 696997"/>
                  <a:gd name="connsiteY77" fmla="*/ 1996328 h 2586592"/>
                  <a:gd name="connsiteX78" fmla="*/ 110798 w 696997"/>
                  <a:gd name="connsiteY78" fmla="*/ 1697431 h 2586592"/>
                  <a:gd name="connsiteX79" fmla="*/ 97915 w 696997"/>
                  <a:gd name="connsiteY79" fmla="*/ 1654916 h 2586592"/>
                  <a:gd name="connsiteX80" fmla="*/ 73436 w 696997"/>
                  <a:gd name="connsiteY80" fmla="*/ 1348288 h 2586592"/>
                  <a:gd name="connsiteX81" fmla="*/ 61841 w 696997"/>
                  <a:gd name="connsiteY81" fmla="*/ 1323810 h 2586592"/>
                  <a:gd name="connsiteX82" fmla="*/ 24479 w 696997"/>
                  <a:gd name="connsiteY82" fmla="*/ 1286448 h 2586592"/>
                  <a:gd name="connsiteX83" fmla="*/ 0 w 696997"/>
                  <a:gd name="connsiteY83" fmla="*/ 1269699 h 2586592"/>
                  <a:gd name="connsiteX84" fmla="*/ 132700 w 696997"/>
                  <a:gd name="connsiteY84" fmla="*/ 884482 h 2586592"/>
                  <a:gd name="connsiteX85" fmla="*/ 103068 w 696997"/>
                  <a:gd name="connsiteY85" fmla="*/ 776261 h 2586592"/>
                  <a:gd name="connsiteX86" fmla="*/ 48839 w 696997"/>
                  <a:gd name="connsiteY86" fmla="*/ 547091 h 2586592"/>
                  <a:gd name="connsiteX87" fmla="*/ 94050 w 696997"/>
                  <a:gd name="connsiteY87" fmla="*/ 455462 h 2586592"/>
                  <a:gd name="connsiteX88" fmla="*/ 171351 w 696997"/>
                  <a:gd name="connsiteY88" fmla="*/ 450309 h 2586592"/>
                  <a:gd name="connsiteX89" fmla="*/ 200983 w 696997"/>
                  <a:gd name="connsiteY89" fmla="*/ 420676 h 2586592"/>
                  <a:gd name="connsiteX90" fmla="*/ 220643 w 696997"/>
                  <a:gd name="connsiteY90" fmla="*/ 394076 h 2586592"/>
                  <a:gd name="connsiteX91" fmla="*/ 217055 w 696997"/>
                  <a:gd name="connsiteY91" fmla="*/ 350018 h 2586592"/>
                  <a:gd name="connsiteX92" fmla="*/ 216443 w 696997"/>
                  <a:gd name="connsiteY92" fmla="*/ 357549 h 2586592"/>
                  <a:gd name="connsiteX93" fmla="*/ 164909 w 696997"/>
                  <a:gd name="connsiteY93" fmla="*/ 340800 h 2586592"/>
                  <a:gd name="connsiteX94" fmla="*/ 136565 w 696997"/>
                  <a:gd name="connsiteY94" fmla="*/ 302149 h 2586592"/>
                  <a:gd name="connsiteX95" fmla="*/ 148160 w 696997"/>
                  <a:gd name="connsiteY95" fmla="*/ 241597 h 2586592"/>
                  <a:gd name="connsiteX96" fmla="*/ 168774 w 696997"/>
                  <a:gd name="connsiteY96" fmla="*/ 137240 h 2586592"/>
                  <a:gd name="connsiteX97" fmla="*/ 198406 w 696997"/>
                  <a:gd name="connsiteY97" fmla="*/ 52209 h 2586592"/>
                  <a:gd name="connsiteX98" fmla="*/ 286939 w 696997"/>
                  <a:gd name="connsiteY98"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201 w 696997"/>
                  <a:gd name="connsiteY7" fmla="*/ 313541 h 2586592"/>
                  <a:gd name="connsiteX8" fmla="*/ 207617 w 696997"/>
                  <a:gd name="connsiteY8" fmla="*/ 314469 h 2586592"/>
                  <a:gd name="connsiteX9" fmla="*/ 207424 w 696997"/>
                  <a:gd name="connsiteY9" fmla="*/ 313743 h 2586592"/>
                  <a:gd name="connsiteX10" fmla="*/ 207201 w 696997"/>
                  <a:gd name="connsiteY10" fmla="*/ 313541 h 2586592"/>
                  <a:gd name="connsiteX11" fmla="*/ 418116 w 696997"/>
                  <a:gd name="connsiteY11" fmla="*/ 274426 h 2586592"/>
                  <a:gd name="connsiteX12" fmla="*/ 411874 w 696997"/>
                  <a:gd name="connsiteY12" fmla="*/ 284311 h 2586592"/>
                  <a:gd name="connsiteX13" fmla="*/ 418116 w 696997"/>
                  <a:gd name="connsiteY13" fmla="*/ 274426 h 2586592"/>
                  <a:gd name="connsiteX14" fmla="*/ 411819 w 696997"/>
                  <a:gd name="connsiteY14" fmla="*/ 237474 h 2586592"/>
                  <a:gd name="connsiteX15" fmla="*/ 420912 w 696997"/>
                  <a:gd name="connsiteY15" fmla="*/ 262735 h 2586592"/>
                  <a:gd name="connsiteX16" fmla="*/ 422578 w 696997"/>
                  <a:gd name="connsiteY16" fmla="*/ 255767 h 2586592"/>
                  <a:gd name="connsiteX17" fmla="*/ 411819 w 696997"/>
                  <a:gd name="connsiteY17" fmla="*/ 237474 h 2586592"/>
                  <a:gd name="connsiteX18" fmla="*/ 394605 w 696997"/>
                  <a:gd name="connsiteY18" fmla="*/ 204073 h 2586592"/>
                  <a:gd name="connsiteX19" fmla="*/ 395111 w 696997"/>
                  <a:gd name="connsiteY19" fmla="*/ 205759 h 2586592"/>
                  <a:gd name="connsiteX20" fmla="*/ 394605 w 696997"/>
                  <a:gd name="connsiteY20" fmla="*/ 204073 h 2586592"/>
                  <a:gd name="connsiteX21" fmla="*/ 389953 w 696997"/>
                  <a:gd name="connsiteY21" fmla="*/ 172683 h 2586592"/>
                  <a:gd name="connsiteX22" fmla="*/ 390917 w 696997"/>
                  <a:gd name="connsiteY22" fmla="*/ 182893 h 2586592"/>
                  <a:gd name="connsiteX23" fmla="*/ 389953 w 696997"/>
                  <a:gd name="connsiteY23" fmla="*/ 172683 h 2586592"/>
                  <a:gd name="connsiteX24" fmla="*/ 394811 w 696997"/>
                  <a:gd name="connsiteY24" fmla="*/ 136436 h 2586592"/>
                  <a:gd name="connsiteX25" fmla="*/ 390625 w 696997"/>
                  <a:gd name="connsiteY25" fmla="*/ 162736 h 2586592"/>
                  <a:gd name="connsiteX26" fmla="*/ 395523 w 696997"/>
                  <a:gd name="connsiteY26" fmla="*/ 137239 h 2586592"/>
                  <a:gd name="connsiteX27" fmla="*/ 394811 w 696997"/>
                  <a:gd name="connsiteY27" fmla="*/ 136436 h 2586592"/>
                  <a:gd name="connsiteX28" fmla="*/ 217731 w 696997"/>
                  <a:gd name="connsiteY28" fmla="*/ 124358 h 2586592"/>
                  <a:gd name="connsiteX29" fmla="*/ 217731 w 696997"/>
                  <a:gd name="connsiteY29" fmla="*/ 124355 h 2586592"/>
                  <a:gd name="connsiteX30" fmla="*/ 217731 w 696997"/>
                  <a:gd name="connsiteY30" fmla="*/ 124358 h 2586592"/>
                  <a:gd name="connsiteX31" fmla="*/ 314667 w 696997"/>
                  <a:gd name="connsiteY31" fmla="*/ 84369 h 2586592"/>
                  <a:gd name="connsiteX32" fmla="*/ 340416 w 696997"/>
                  <a:gd name="connsiteY32" fmla="*/ 90839 h 2586592"/>
                  <a:gd name="connsiteX33" fmla="*/ 332394 w 696997"/>
                  <a:gd name="connsiteY33" fmla="*/ 85705 h 2586592"/>
                  <a:gd name="connsiteX34" fmla="*/ 314667 w 696997"/>
                  <a:gd name="connsiteY34" fmla="*/ 84369 h 2586592"/>
                  <a:gd name="connsiteX35" fmla="*/ 286939 w 696997"/>
                  <a:gd name="connsiteY35" fmla="*/ 514 h 2586592"/>
                  <a:gd name="connsiteX36" fmla="*/ 332394 w 696997"/>
                  <a:gd name="connsiteY36" fmla="*/ 27730 h 2586592"/>
                  <a:gd name="connsiteX37" fmla="*/ 441904 w 696997"/>
                  <a:gd name="connsiteY37" fmla="*/ 120492 h 2586592"/>
                  <a:gd name="connsiteX38" fmla="*/ 472824 w 696997"/>
                  <a:gd name="connsiteY38" fmla="*/ 215830 h 2586592"/>
                  <a:gd name="connsiteX39" fmla="*/ 489573 w 696997"/>
                  <a:gd name="connsiteY39" fmla="*/ 276382 h 2586592"/>
                  <a:gd name="connsiteX40" fmla="*/ 414848 w 696997"/>
                  <a:gd name="connsiteY40" fmla="*/ 356260 h 2586592"/>
                  <a:gd name="connsiteX41" fmla="*/ 374909 w 696997"/>
                  <a:gd name="connsiteY41" fmla="*/ 382027 h 2586592"/>
                  <a:gd name="connsiteX42" fmla="*/ 374909 w 696997"/>
                  <a:gd name="connsiteY42" fmla="*/ 379446 h 2586592"/>
                  <a:gd name="connsiteX43" fmla="*/ 374909 w 696997"/>
                  <a:gd name="connsiteY43" fmla="*/ 379448 h 2586592"/>
                  <a:gd name="connsiteX44" fmla="*/ 362025 w 696997"/>
                  <a:gd name="connsiteY44" fmla="*/ 461903 h 2586592"/>
                  <a:gd name="connsiteX45" fmla="*/ 362025 w 696997"/>
                  <a:gd name="connsiteY45" fmla="*/ 491560 h 2586592"/>
                  <a:gd name="connsiteX46" fmla="*/ 363315 w 696997"/>
                  <a:gd name="connsiteY46" fmla="*/ 455462 h 2586592"/>
                  <a:gd name="connsiteX47" fmla="*/ 400677 w 696997"/>
                  <a:gd name="connsiteY47" fmla="*/ 508284 h 2586592"/>
                  <a:gd name="connsiteX48" fmla="*/ 529631 w 696997"/>
                  <a:gd name="connsiteY48" fmla="*/ 593472 h 2586592"/>
                  <a:gd name="connsiteX49" fmla="*/ 541107 w 696997"/>
                  <a:gd name="connsiteY49" fmla="*/ 620371 h 2586592"/>
                  <a:gd name="connsiteX50" fmla="*/ 575892 w 696997"/>
                  <a:gd name="connsiteY50" fmla="*/ 666751 h 2586592"/>
                  <a:gd name="connsiteX51" fmla="*/ 605524 w 696997"/>
                  <a:gd name="connsiteY51" fmla="*/ 719574 h 2586592"/>
                  <a:gd name="connsiteX52" fmla="*/ 618408 w 696997"/>
                  <a:gd name="connsiteY52" fmla="*/ 746629 h 2586592"/>
                  <a:gd name="connsiteX53" fmla="*/ 667365 w 696997"/>
                  <a:gd name="connsiteY53" fmla="*/ 786568 h 2586592"/>
                  <a:gd name="connsiteX54" fmla="*/ 696997 w 696997"/>
                  <a:gd name="connsiteY54" fmla="*/ 857427 h 2586592"/>
                  <a:gd name="connsiteX55" fmla="*/ 646752 w 696997"/>
                  <a:gd name="connsiteY55" fmla="*/ 974667 h 2586592"/>
                  <a:gd name="connsiteX56" fmla="*/ 532088 w 696997"/>
                  <a:gd name="connsiteY56" fmla="*/ 984974 h 2586592"/>
                  <a:gd name="connsiteX57" fmla="*/ 529512 w 696997"/>
                  <a:gd name="connsiteY57" fmla="*/ 1060986 h 2586592"/>
                  <a:gd name="connsiteX58" fmla="*/ 530800 w 696997"/>
                  <a:gd name="connsiteY58" fmla="*/ 1084177 h 2586592"/>
                  <a:gd name="connsiteX59" fmla="*/ 570739 w 696997"/>
                  <a:gd name="connsiteY59" fmla="*/ 1356019 h 2586592"/>
                  <a:gd name="connsiteX60" fmla="*/ 590064 w 696997"/>
                  <a:gd name="connsiteY60" fmla="*/ 1584056 h 2586592"/>
                  <a:gd name="connsiteX61" fmla="*/ 565586 w 696997"/>
                  <a:gd name="connsiteY61" fmla="*/ 2029826 h 2586592"/>
                  <a:gd name="connsiteX62" fmla="*/ 547549 w 696997"/>
                  <a:gd name="connsiteY62" fmla="*/ 2456269 h 2586592"/>
                  <a:gd name="connsiteX63" fmla="*/ 600371 w 696997"/>
                  <a:gd name="connsiteY63" fmla="*/ 2505227 h 2586592"/>
                  <a:gd name="connsiteX64" fmla="*/ 346566 w 696997"/>
                  <a:gd name="connsiteY64" fmla="*/ 2440809 h 2586592"/>
                  <a:gd name="connsiteX65" fmla="*/ 320799 w 696997"/>
                  <a:gd name="connsiteY65" fmla="*/ 2177986 h 2586592"/>
                  <a:gd name="connsiteX66" fmla="*/ 342701 w 696997"/>
                  <a:gd name="connsiteY66" fmla="*/ 2060746 h 2586592"/>
                  <a:gd name="connsiteX67" fmla="*/ 363315 w 696997"/>
                  <a:gd name="connsiteY67" fmla="*/ 1886819 h 2586592"/>
                  <a:gd name="connsiteX68" fmla="*/ 354296 w 696997"/>
                  <a:gd name="connsiteY68" fmla="*/ 1769579 h 2586592"/>
                  <a:gd name="connsiteX69" fmla="*/ 346566 w 696997"/>
                  <a:gd name="connsiteY69" fmla="*/ 1595652 h 2586592"/>
                  <a:gd name="connsiteX70" fmla="*/ 317224 w 696997"/>
                  <a:gd name="connsiteY70" fmla="*/ 1787320 h 2586592"/>
                  <a:gd name="connsiteX71" fmla="*/ 276995 w 696997"/>
                  <a:gd name="connsiteY71" fmla="*/ 2110992 h 2586592"/>
                  <a:gd name="connsiteX72" fmla="*/ 334971 w 696997"/>
                  <a:gd name="connsiteY72" fmla="*/ 2476883 h 2586592"/>
                  <a:gd name="connsiteX73" fmla="*/ 282149 w 696997"/>
                  <a:gd name="connsiteY73" fmla="*/ 2570933 h 2586592"/>
                  <a:gd name="connsiteX74" fmla="*/ 215273 w 696997"/>
                  <a:gd name="connsiteY74" fmla="*/ 2497140 h 2586592"/>
                  <a:gd name="connsiteX75" fmla="*/ 90066 w 696997"/>
                  <a:gd name="connsiteY75" fmla="*/ 2463643 h 2586592"/>
                  <a:gd name="connsiteX76" fmla="*/ 114663 w 696997"/>
                  <a:gd name="connsiteY76" fmla="*/ 1996328 h 2586592"/>
                  <a:gd name="connsiteX77" fmla="*/ 110798 w 696997"/>
                  <a:gd name="connsiteY77" fmla="*/ 1697431 h 2586592"/>
                  <a:gd name="connsiteX78" fmla="*/ 97915 w 696997"/>
                  <a:gd name="connsiteY78" fmla="*/ 1654916 h 2586592"/>
                  <a:gd name="connsiteX79" fmla="*/ 73436 w 696997"/>
                  <a:gd name="connsiteY79" fmla="*/ 1348288 h 2586592"/>
                  <a:gd name="connsiteX80" fmla="*/ 61841 w 696997"/>
                  <a:gd name="connsiteY80" fmla="*/ 1323810 h 2586592"/>
                  <a:gd name="connsiteX81" fmla="*/ 24479 w 696997"/>
                  <a:gd name="connsiteY81" fmla="*/ 1286448 h 2586592"/>
                  <a:gd name="connsiteX82" fmla="*/ 0 w 696997"/>
                  <a:gd name="connsiteY82" fmla="*/ 1269699 h 2586592"/>
                  <a:gd name="connsiteX83" fmla="*/ 132700 w 696997"/>
                  <a:gd name="connsiteY83" fmla="*/ 884482 h 2586592"/>
                  <a:gd name="connsiteX84" fmla="*/ 103068 w 696997"/>
                  <a:gd name="connsiteY84" fmla="*/ 776261 h 2586592"/>
                  <a:gd name="connsiteX85" fmla="*/ 48839 w 696997"/>
                  <a:gd name="connsiteY85" fmla="*/ 547091 h 2586592"/>
                  <a:gd name="connsiteX86" fmla="*/ 94050 w 696997"/>
                  <a:gd name="connsiteY86" fmla="*/ 455462 h 2586592"/>
                  <a:gd name="connsiteX87" fmla="*/ 171351 w 696997"/>
                  <a:gd name="connsiteY87" fmla="*/ 450309 h 2586592"/>
                  <a:gd name="connsiteX88" fmla="*/ 200983 w 696997"/>
                  <a:gd name="connsiteY88" fmla="*/ 420676 h 2586592"/>
                  <a:gd name="connsiteX89" fmla="*/ 220643 w 696997"/>
                  <a:gd name="connsiteY89" fmla="*/ 394076 h 2586592"/>
                  <a:gd name="connsiteX90" fmla="*/ 217055 w 696997"/>
                  <a:gd name="connsiteY90" fmla="*/ 350018 h 2586592"/>
                  <a:gd name="connsiteX91" fmla="*/ 216443 w 696997"/>
                  <a:gd name="connsiteY91" fmla="*/ 357549 h 2586592"/>
                  <a:gd name="connsiteX92" fmla="*/ 164909 w 696997"/>
                  <a:gd name="connsiteY92" fmla="*/ 340800 h 2586592"/>
                  <a:gd name="connsiteX93" fmla="*/ 136565 w 696997"/>
                  <a:gd name="connsiteY93" fmla="*/ 302149 h 2586592"/>
                  <a:gd name="connsiteX94" fmla="*/ 148160 w 696997"/>
                  <a:gd name="connsiteY94" fmla="*/ 241597 h 2586592"/>
                  <a:gd name="connsiteX95" fmla="*/ 168774 w 696997"/>
                  <a:gd name="connsiteY95" fmla="*/ 137240 h 2586592"/>
                  <a:gd name="connsiteX96" fmla="*/ 198406 w 696997"/>
                  <a:gd name="connsiteY96" fmla="*/ 52209 h 2586592"/>
                  <a:gd name="connsiteX97" fmla="*/ 286939 w 696997"/>
                  <a:gd name="connsiteY97"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201 w 696997"/>
                  <a:gd name="connsiteY7" fmla="*/ 313541 h 2586592"/>
                  <a:gd name="connsiteX8" fmla="*/ 207617 w 696997"/>
                  <a:gd name="connsiteY8" fmla="*/ 314469 h 2586592"/>
                  <a:gd name="connsiteX9" fmla="*/ 207424 w 696997"/>
                  <a:gd name="connsiteY9" fmla="*/ 313743 h 2586592"/>
                  <a:gd name="connsiteX10" fmla="*/ 207201 w 696997"/>
                  <a:gd name="connsiteY10" fmla="*/ 313541 h 2586592"/>
                  <a:gd name="connsiteX11" fmla="*/ 418116 w 696997"/>
                  <a:gd name="connsiteY11" fmla="*/ 274426 h 2586592"/>
                  <a:gd name="connsiteX12" fmla="*/ 411874 w 696997"/>
                  <a:gd name="connsiteY12" fmla="*/ 284311 h 2586592"/>
                  <a:gd name="connsiteX13" fmla="*/ 418116 w 696997"/>
                  <a:gd name="connsiteY13" fmla="*/ 274426 h 2586592"/>
                  <a:gd name="connsiteX14" fmla="*/ 411819 w 696997"/>
                  <a:gd name="connsiteY14" fmla="*/ 237474 h 2586592"/>
                  <a:gd name="connsiteX15" fmla="*/ 420912 w 696997"/>
                  <a:gd name="connsiteY15" fmla="*/ 262735 h 2586592"/>
                  <a:gd name="connsiteX16" fmla="*/ 422578 w 696997"/>
                  <a:gd name="connsiteY16" fmla="*/ 255767 h 2586592"/>
                  <a:gd name="connsiteX17" fmla="*/ 411819 w 696997"/>
                  <a:gd name="connsiteY17" fmla="*/ 237474 h 2586592"/>
                  <a:gd name="connsiteX18" fmla="*/ 394605 w 696997"/>
                  <a:gd name="connsiteY18" fmla="*/ 204073 h 2586592"/>
                  <a:gd name="connsiteX19" fmla="*/ 395111 w 696997"/>
                  <a:gd name="connsiteY19" fmla="*/ 205759 h 2586592"/>
                  <a:gd name="connsiteX20" fmla="*/ 394605 w 696997"/>
                  <a:gd name="connsiteY20" fmla="*/ 204073 h 2586592"/>
                  <a:gd name="connsiteX21" fmla="*/ 389953 w 696997"/>
                  <a:gd name="connsiteY21" fmla="*/ 172683 h 2586592"/>
                  <a:gd name="connsiteX22" fmla="*/ 390917 w 696997"/>
                  <a:gd name="connsiteY22" fmla="*/ 182893 h 2586592"/>
                  <a:gd name="connsiteX23" fmla="*/ 389953 w 696997"/>
                  <a:gd name="connsiteY23" fmla="*/ 172683 h 2586592"/>
                  <a:gd name="connsiteX24" fmla="*/ 394811 w 696997"/>
                  <a:gd name="connsiteY24" fmla="*/ 136436 h 2586592"/>
                  <a:gd name="connsiteX25" fmla="*/ 390625 w 696997"/>
                  <a:gd name="connsiteY25" fmla="*/ 162736 h 2586592"/>
                  <a:gd name="connsiteX26" fmla="*/ 395523 w 696997"/>
                  <a:gd name="connsiteY26" fmla="*/ 137239 h 2586592"/>
                  <a:gd name="connsiteX27" fmla="*/ 394811 w 696997"/>
                  <a:gd name="connsiteY27" fmla="*/ 136436 h 2586592"/>
                  <a:gd name="connsiteX28" fmla="*/ 217731 w 696997"/>
                  <a:gd name="connsiteY28" fmla="*/ 124358 h 2586592"/>
                  <a:gd name="connsiteX29" fmla="*/ 217731 w 696997"/>
                  <a:gd name="connsiteY29" fmla="*/ 124355 h 2586592"/>
                  <a:gd name="connsiteX30" fmla="*/ 217731 w 696997"/>
                  <a:gd name="connsiteY30" fmla="*/ 124358 h 2586592"/>
                  <a:gd name="connsiteX31" fmla="*/ 332394 w 696997"/>
                  <a:gd name="connsiteY31" fmla="*/ 85705 h 2586592"/>
                  <a:gd name="connsiteX32" fmla="*/ 340416 w 696997"/>
                  <a:gd name="connsiteY32" fmla="*/ 90839 h 2586592"/>
                  <a:gd name="connsiteX33" fmla="*/ 332394 w 696997"/>
                  <a:gd name="connsiteY33" fmla="*/ 85705 h 2586592"/>
                  <a:gd name="connsiteX34" fmla="*/ 286939 w 696997"/>
                  <a:gd name="connsiteY34" fmla="*/ 514 h 2586592"/>
                  <a:gd name="connsiteX35" fmla="*/ 332394 w 696997"/>
                  <a:gd name="connsiteY35" fmla="*/ 27730 h 2586592"/>
                  <a:gd name="connsiteX36" fmla="*/ 441904 w 696997"/>
                  <a:gd name="connsiteY36" fmla="*/ 120492 h 2586592"/>
                  <a:gd name="connsiteX37" fmla="*/ 472824 w 696997"/>
                  <a:gd name="connsiteY37" fmla="*/ 215830 h 2586592"/>
                  <a:gd name="connsiteX38" fmla="*/ 489573 w 696997"/>
                  <a:gd name="connsiteY38" fmla="*/ 276382 h 2586592"/>
                  <a:gd name="connsiteX39" fmla="*/ 414848 w 696997"/>
                  <a:gd name="connsiteY39" fmla="*/ 356260 h 2586592"/>
                  <a:gd name="connsiteX40" fmla="*/ 374909 w 696997"/>
                  <a:gd name="connsiteY40" fmla="*/ 382027 h 2586592"/>
                  <a:gd name="connsiteX41" fmla="*/ 374909 w 696997"/>
                  <a:gd name="connsiteY41" fmla="*/ 379446 h 2586592"/>
                  <a:gd name="connsiteX42" fmla="*/ 374909 w 696997"/>
                  <a:gd name="connsiteY42" fmla="*/ 379448 h 2586592"/>
                  <a:gd name="connsiteX43" fmla="*/ 362025 w 696997"/>
                  <a:gd name="connsiteY43" fmla="*/ 461903 h 2586592"/>
                  <a:gd name="connsiteX44" fmla="*/ 362025 w 696997"/>
                  <a:gd name="connsiteY44" fmla="*/ 491560 h 2586592"/>
                  <a:gd name="connsiteX45" fmla="*/ 363315 w 696997"/>
                  <a:gd name="connsiteY45" fmla="*/ 455462 h 2586592"/>
                  <a:gd name="connsiteX46" fmla="*/ 400677 w 696997"/>
                  <a:gd name="connsiteY46" fmla="*/ 508284 h 2586592"/>
                  <a:gd name="connsiteX47" fmla="*/ 529631 w 696997"/>
                  <a:gd name="connsiteY47" fmla="*/ 593472 h 2586592"/>
                  <a:gd name="connsiteX48" fmla="*/ 541107 w 696997"/>
                  <a:gd name="connsiteY48" fmla="*/ 620371 h 2586592"/>
                  <a:gd name="connsiteX49" fmla="*/ 575892 w 696997"/>
                  <a:gd name="connsiteY49" fmla="*/ 666751 h 2586592"/>
                  <a:gd name="connsiteX50" fmla="*/ 605524 w 696997"/>
                  <a:gd name="connsiteY50" fmla="*/ 719574 h 2586592"/>
                  <a:gd name="connsiteX51" fmla="*/ 618408 w 696997"/>
                  <a:gd name="connsiteY51" fmla="*/ 746629 h 2586592"/>
                  <a:gd name="connsiteX52" fmla="*/ 667365 w 696997"/>
                  <a:gd name="connsiteY52" fmla="*/ 786568 h 2586592"/>
                  <a:gd name="connsiteX53" fmla="*/ 696997 w 696997"/>
                  <a:gd name="connsiteY53" fmla="*/ 857427 h 2586592"/>
                  <a:gd name="connsiteX54" fmla="*/ 646752 w 696997"/>
                  <a:gd name="connsiteY54" fmla="*/ 974667 h 2586592"/>
                  <a:gd name="connsiteX55" fmla="*/ 532088 w 696997"/>
                  <a:gd name="connsiteY55" fmla="*/ 984974 h 2586592"/>
                  <a:gd name="connsiteX56" fmla="*/ 529512 w 696997"/>
                  <a:gd name="connsiteY56" fmla="*/ 1060986 h 2586592"/>
                  <a:gd name="connsiteX57" fmla="*/ 530800 w 696997"/>
                  <a:gd name="connsiteY57" fmla="*/ 1084177 h 2586592"/>
                  <a:gd name="connsiteX58" fmla="*/ 570739 w 696997"/>
                  <a:gd name="connsiteY58" fmla="*/ 1356019 h 2586592"/>
                  <a:gd name="connsiteX59" fmla="*/ 590064 w 696997"/>
                  <a:gd name="connsiteY59" fmla="*/ 1584056 h 2586592"/>
                  <a:gd name="connsiteX60" fmla="*/ 565586 w 696997"/>
                  <a:gd name="connsiteY60" fmla="*/ 2029826 h 2586592"/>
                  <a:gd name="connsiteX61" fmla="*/ 547549 w 696997"/>
                  <a:gd name="connsiteY61" fmla="*/ 2456269 h 2586592"/>
                  <a:gd name="connsiteX62" fmla="*/ 600371 w 696997"/>
                  <a:gd name="connsiteY62" fmla="*/ 2505227 h 2586592"/>
                  <a:gd name="connsiteX63" fmla="*/ 346566 w 696997"/>
                  <a:gd name="connsiteY63" fmla="*/ 2440809 h 2586592"/>
                  <a:gd name="connsiteX64" fmla="*/ 320799 w 696997"/>
                  <a:gd name="connsiteY64" fmla="*/ 2177986 h 2586592"/>
                  <a:gd name="connsiteX65" fmla="*/ 342701 w 696997"/>
                  <a:gd name="connsiteY65" fmla="*/ 2060746 h 2586592"/>
                  <a:gd name="connsiteX66" fmla="*/ 363315 w 696997"/>
                  <a:gd name="connsiteY66" fmla="*/ 1886819 h 2586592"/>
                  <a:gd name="connsiteX67" fmla="*/ 354296 w 696997"/>
                  <a:gd name="connsiteY67" fmla="*/ 1769579 h 2586592"/>
                  <a:gd name="connsiteX68" fmla="*/ 346566 w 696997"/>
                  <a:gd name="connsiteY68" fmla="*/ 1595652 h 2586592"/>
                  <a:gd name="connsiteX69" fmla="*/ 317224 w 696997"/>
                  <a:gd name="connsiteY69" fmla="*/ 1787320 h 2586592"/>
                  <a:gd name="connsiteX70" fmla="*/ 276995 w 696997"/>
                  <a:gd name="connsiteY70" fmla="*/ 2110992 h 2586592"/>
                  <a:gd name="connsiteX71" fmla="*/ 334971 w 696997"/>
                  <a:gd name="connsiteY71" fmla="*/ 2476883 h 2586592"/>
                  <a:gd name="connsiteX72" fmla="*/ 282149 w 696997"/>
                  <a:gd name="connsiteY72" fmla="*/ 2570933 h 2586592"/>
                  <a:gd name="connsiteX73" fmla="*/ 215273 w 696997"/>
                  <a:gd name="connsiteY73" fmla="*/ 2497140 h 2586592"/>
                  <a:gd name="connsiteX74" fmla="*/ 90066 w 696997"/>
                  <a:gd name="connsiteY74" fmla="*/ 2463643 h 2586592"/>
                  <a:gd name="connsiteX75" fmla="*/ 114663 w 696997"/>
                  <a:gd name="connsiteY75" fmla="*/ 1996328 h 2586592"/>
                  <a:gd name="connsiteX76" fmla="*/ 110798 w 696997"/>
                  <a:gd name="connsiteY76" fmla="*/ 1697431 h 2586592"/>
                  <a:gd name="connsiteX77" fmla="*/ 97915 w 696997"/>
                  <a:gd name="connsiteY77" fmla="*/ 1654916 h 2586592"/>
                  <a:gd name="connsiteX78" fmla="*/ 73436 w 696997"/>
                  <a:gd name="connsiteY78" fmla="*/ 1348288 h 2586592"/>
                  <a:gd name="connsiteX79" fmla="*/ 61841 w 696997"/>
                  <a:gd name="connsiteY79" fmla="*/ 1323810 h 2586592"/>
                  <a:gd name="connsiteX80" fmla="*/ 24479 w 696997"/>
                  <a:gd name="connsiteY80" fmla="*/ 1286448 h 2586592"/>
                  <a:gd name="connsiteX81" fmla="*/ 0 w 696997"/>
                  <a:gd name="connsiteY81" fmla="*/ 1269699 h 2586592"/>
                  <a:gd name="connsiteX82" fmla="*/ 132700 w 696997"/>
                  <a:gd name="connsiteY82" fmla="*/ 884482 h 2586592"/>
                  <a:gd name="connsiteX83" fmla="*/ 103068 w 696997"/>
                  <a:gd name="connsiteY83" fmla="*/ 776261 h 2586592"/>
                  <a:gd name="connsiteX84" fmla="*/ 48839 w 696997"/>
                  <a:gd name="connsiteY84" fmla="*/ 547091 h 2586592"/>
                  <a:gd name="connsiteX85" fmla="*/ 94050 w 696997"/>
                  <a:gd name="connsiteY85" fmla="*/ 455462 h 2586592"/>
                  <a:gd name="connsiteX86" fmla="*/ 171351 w 696997"/>
                  <a:gd name="connsiteY86" fmla="*/ 450309 h 2586592"/>
                  <a:gd name="connsiteX87" fmla="*/ 200983 w 696997"/>
                  <a:gd name="connsiteY87" fmla="*/ 420676 h 2586592"/>
                  <a:gd name="connsiteX88" fmla="*/ 220643 w 696997"/>
                  <a:gd name="connsiteY88" fmla="*/ 394076 h 2586592"/>
                  <a:gd name="connsiteX89" fmla="*/ 217055 w 696997"/>
                  <a:gd name="connsiteY89" fmla="*/ 350018 h 2586592"/>
                  <a:gd name="connsiteX90" fmla="*/ 216443 w 696997"/>
                  <a:gd name="connsiteY90" fmla="*/ 357549 h 2586592"/>
                  <a:gd name="connsiteX91" fmla="*/ 164909 w 696997"/>
                  <a:gd name="connsiteY91" fmla="*/ 340800 h 2586592"/>
                  <a:gd name="connsiteX92" fmla="*/ 136565 w 696997"/>
                  <a:gd name="connsiteY92" fmla="*/ 302149 h 2586592"/>
                  <a:gd name="connsiteX93" fmla="*/ 148160 w 696997"/>
                  <a:gd name="connsiteY93" fmla="*/ 241597 h 2586592"/>
                  <a:gd name="connsiteX94" fmla="*/ 168774 w 696997"/>
                  <a:gd name="connsiteY94" fmla="*/ 137240 h 2586592"/>
                  <a:gd name="connsiteX95" fmla="*/ 198406 w 696997"/>
                  <a:gd name="connsiteY95" fmla="*/ 52209 h 2586592"/>
                  <a:gd name="connsiteX96" fmla="*/ 286939 w 696997"/>
                  <a:gd name="connsiteY96"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201 w 696997"/>
                  <a:gd name="connsiteY7" fmla="*/ 313541 h 2586592"/>
                  <a:gd name="connsiteX8" fmla="*/ 207617 w 696997"/>
                  <a:gd name="connsiteY8" fmla="*/ 314469 h 2586592"/>
                  <a:gd name="connsiteX9" fmla="*/ 207424 w 696997"/>
                  <a:gd name="connsiteY9" fmla="*/ 313743 h 2586592"/>
                  <a:gd name="connsiteX10" fmla="*/ 207201 w 696997"/>
                  <a:gd name="connsiteY10" fmla="*/ 313541 h 2586592"/>
                  <a:gd name="connsiteX11" fmla="*/ 418116 w 696997"/>
                  <a:gd name="connsiteY11" fmla="*/ 274426 h 2586592"/>
                  <a:gd name="connsiteX12" fmla="*/ 411874 w 696997"/>
                  <a:gd name="connsiteY12" fmla="*/ 284311 h 2586592"/>
                  <a:gd name="connsiteX13" fmla="*/ 418116 w 696997"/>
                  <a:gd name="connsiteY13" fmla="*/ 274426 h 2586592"/>
                  <a:gd name="connsiteX14" fmla="*/ 411819 w 696997"/>
                  <a:gd name="connsiteY14" fmla="*/ 237474 h 2586592"/>
                  <a:gd name="connsiteX15" fmla="*/ 420912 w 696997"/>
                  <a:gd name="connsiteY15" fmla="*/ 262735 h 2586592"/>
                  <a:gd name="connsiteX16" fmla="*/ 422578 w 696997"/>
                  <a:gd name="connsiteY16" fmla="*/ 255767 h 2586592"/>
                  <a:gd name="connsiteX17" fmla="*/ 411819 w 696997"/>
                  <a:gd name="connsiteY17" fmla="*/ 237474 h 2586592"/>
                  <a:gd name="connsiteX18" fmla="*/ 394605 w 696997"/>
                  <a:gd name="connsiteY18" fmla="*/ 204073 h 2586592"/>
                  <a:gd name="connsiteX19" fmla="*/ 395111 w 696997"/>
                  <a:gd name="connsiteY19" fmla="*/ 205759 h 2586592"/>
                  <a:gd name="connsiteX20" fmla="*/ 394605 w 696997"/>
                  <a:gd name="connsiteY20" fmla="*/ 204073 h 2586592"/>
                  <a:gd name="connsiteX21" fmla="*/ 389953 w 696997"/>
                  <a:gd name="connsiteY21" fmla="*/ 172683 h 2586592"/>
                  <a:gd name="connsiteX22" fmla="*/ 390917 w 696997"/>
                  <a:gd name="connsiteY22" fmla="*/ 182893 h 2586592"/>
                  <a:gd name="connsiteX23" fmla="*/ 389953 w 696997"/>
                  <a:gd name="connsiteY23" fmla="*/ 172683 h 2586592"/>
                  <a:gd name="connsiteX24" fmla="*/ 394811 w 696997"/>
                  <a:gd name="connsiteY24" fmla="*/ 136436 h 2586592"/>
                  <a:gd name="connsiteX25" fmla="*/ 390625 w 696997"/>
                  <a:gd name="connsiteY25" fmla="*/ 162736 h 2586592"/>
                  <a:gd name="connsiteX26" fmla="*/ 395523 w 696997"/>
                  <a:gd name="connsiteY26" fmla="*/ 137239 h 2586592"/>
                  <a:gd name="connsiteX27" fmla="*/ 394811 w 696997"/>
                  <a:gd name="connsiteY27" fmla="*/ 136436 h 2586592"/>
                  <a:gd name="connsiteX28" fmla="*/ 217731 w 696997"/>
                  <a:gd name="connsiteY28" fmla="*/ 124358 h 2586592"/>
                  <a:gd name="connsiteX29" fmla="*/ 217731 w 696997"/>
                  <a:gd name="connsiteY29" fmla="*/ 124355 h 2586592"/>
                  <a:gd name="connsiteX30" fmla="*/ 217731 w 696997"/>
                  <a:gd name="connsiteY30" fmla="*/ 124358 h 2586592"/>
                  <a:gd name="connsiteX31" fmla="*/ 286939 w 696997"/>
                  <a:gd name="connsiteY31" fmla="*/ 514 h 2586592"/>
                  <a:gd name="connsiteX32" fmla="*/ 332394 w 696997"/>
                  <a:gd name="connsiteY32" fmla="*/ 27730 h 2586592"/>
                  <a:gd name="connsiteX33" fmla="*/ 441904 w 696997"/>
                  <a:gd name="connsiteY33" fmla="*/ 120492 h 2586592"/>
                  <a:gd name="connsiteX34" fmla="*/ 472824 w 696997"/>
                  <a:gd name="connsiteY34" fmla="*/ 215830 h 2586592"/>
                  <a:gd name="connsiteX35" fmla="*/ 489573 w 696997"/>
                  <a:gd name="connsiteY35" fmla="*/ 276382 h 2586592"/>
                  <a:gd name="connsiteX36" fmla="*/ 414848 w 696997"/>
                  <a:gd name="connsiteY36" fmla="*/ 356260 h 2586592"/>
                  <a:gd name="connsiteX37" fmla="*/ 374909 w 696997"/>
                  <a:gd name="connsiteY37" fmla="*/ 382027 h 2586592"/>
                  <a:gd name="connsiteX38" fmla="*/ 374909 w 696997"/>
                  <a:gd name="connsiteY38" fmla="*/ 379446 h 2586592"/>
                  <a:gd name="connsiteX39" fmla="*/ 374909 w 696997"/>
                  <a:gd name="connsiteY39" fmla="*/ 379448 h 2586592"/>
                  <a:gd name="connsiteX40" fmla="*/ 362025 w 696997"/>
                  <a:gd name="connsiteY40" fmla="*/ 461903 h 2586592"/>
                  <a:gd name="connsiteX41" fmla="*/ 362025 w 696997"/>
                  <a:gd name="connsiteY41" fmla="*/ 491560 h 2586592"/>
                  <a:gd name="connsiteX42" fmla="*/ 363315 w 696997"/>
                  <a:gd name="connsiteY42" fmla="*/ 455462 h 2586592"/>
                  <a:gd name="connsiteX43" fmla="*/ 400677 w 696997"/>
                  <a:gd name="connsiteY43" fmla="*/ 508284 h 2586592"/>
                  <a:gd name="connsiteX44" fmla="*/ 529631 w 696997"/>
                  <a:gd name="connsiteY44" fmla="*/ 593472 h 2586592"/>
                  <a:gd name="connsiteX45" fmla="*/ 541107 w 696997"/>
                  <a:gd name="connsiteY45" fmla="*/ 620371 h 2586592"/>
                  <a:gd name="connsiteX46" fmla="*/ 575892 w 696997"/>
                  <a:gd name="connsiteY46" fmla="*/ 666751 h 2586592"/>
                  <a:gd name="connsiteX47" fmla="*/ 605524 w 696997"/>
                  <a:gd name="connsiteY47" fmla="*/ 719574 h 2586592"/>
                  <a:gd name="connsiteX48" fmla="*/ 618408 w 696997"/>
                  <a:gd name="connsiteY48" fmla="*/ 746629 h 2586592"/>
                  <a:gd name="connsiteX49" fmla="*/ 667365 w 696997"/>
                  <a:gd name="connsiteY49" fmla="*/ 786568 h 2586592"/>
                  <a:gd name="connsiteX50" fmla="*/ 696997 w 696997"/>
                  <a:gd name="connsiteY50" fmla="*/ 857427 h 2586592"/>
                  <a:gd name="connsiteX51" fmla="*/ 646752 w 696997"/>
                  <a:gd name="connsiteY51" fmla="*/ 974667 h 2586592"/>
                  <a:gd name="connsiteX52" fmla="*/ 532088 w 696997"/>
                  <a:gd name="connsiteY52" fmla="*/ 984974 h 2586592"/>
                  <a:gd name="connsiteX53" fmla="*/ 529512 w 696997"/>
                  <a:gd name="connsiteY53" fmla="*/ 1060986 h 2586592"/>
                  <a:gd name="connsiteX54" fmla="*/ 530800 w 696997"/>
                  <a:gd name="connsiteY54" fmla="*/ 1084177 h 2586592"/>
                  <a:gd name="connsiteX55" fmla="*/ 570739 w 696997"/>
                  <a:gd name="connsiteY55" fmla="*/ 1356019 h 2586592"/>
                  <a:gd name="connsiteX56" fmla="*/ 590064 w 696997"/>
                  <a:gd name="connsiteY56" fmla="*/ 1584056 h 2586592"/>
                  <a:gd name="connsiteX57" fmla="*/ 565586 w 696997"/>
                  <a:gd name="connsiteY57" fmla="*/ 2029826 h 2586592"/>
                  <a:gd name="connsiteX58" fmla="*/ 547549 w 696997"/>
                  <a:gd name="connsiteY58" fmla="*/ 2456269 h 2586592"/>
                  <a:gd name="connsiteX59" fmla="*/ 600371 w 696997"/>
                  <a:gd name="connsiteY59" fmla="*/ 2505227 h 2586592"/>
                  <a:gd name="connsiteX60" fmla="*/ 346566 w 696997"/>
                  <a:gd name="connsiteY60" fmla="*/ 2440809 h 2586592"/>
                  <a:gd name="connsiteX61" fmla="*/ 320799 w 696997"/>
                  <a:gd name="connsiteY61" fmla="*/ 2177986 h 2586592"/>
                  <a:gd name="connsiteX62" fmla="*/ 342701 w 696997"/>
                  <a:gd name="connsiteY62" fmla="*/ 2060746 h 2586592"/>
                  <a:gd name="connsiteX63" fmla="*/ 363315 w 696997"/>
                  <a:gd name="connsiteY63" fmla="*/ 1886819 h 2586592"/>
                  <a:gd name="connsiteX64" fmla="*/ 354296 w 696997"/>
                  <a:gd name="connsiteY64" fmla="*/ 1769579 h 2586592"/>
                  <a:gd name="connsiteX65" fmla="*/ 346566 w 696997"/>
                  <a:gd name="connsiteY65" fmla="*/ 1595652 h 2586592"/>
                  <a:gd name="connsiteX66" fmla="*/ 317224 w 696997"/>
                  <a:gd name="connsiteY66" fmla="*/ 1787320 h 2586592"/>
                  <a:gd name="connsiteX67" fmla="*/ 276995 w 696997"/>
                  <a:gd name="connsiteY67" fmla="*/ 2110992 h 2586592"/>
                  <a:gd name="connsiteX68" fmla="*/ 334971 w 696997"/>
                  <a:gd name="connsiteY68" fmla="*/ 2476883 h 2586592"/>
                  <a:gd name="connsiteX69" fmla="*/ 282149 w 696997"/>
                  <a:gd name="connsiteY69" fmla="*/ 2570933 h 2586592"/>
                  <a:gd name="connsiteX70" fmla="*/ 215273 w 696997"/>
                  <a:gd name="connsiteY70" fmla="*/ 2497140 h 2586592"/>
                  <a:gd name="connsiteX71" fmla="*/ 90066 w 696997"/>
                  <a:gd name="connsiteY71" fmla="*/ 2463643 h 2586592"/>
                  <a:gd name="connsiteX72" fmla="*/ 114663 w 696997"/>
                  <a:gd name="connsiteY72" fmla="*/ 1996328 h 2586592"/>
                  <a:gd name="connsiteX73" fmla="*/ 110798 w 696997"/>
                  <a:gd name="connsiteY73" fmla="*/ 1697431 h 2586592"/>
                  <a:gd name="connsiteX74" fmla="*/ 97915 w 696997"/>
                  <a:gd name="connsiteY74" fmla="*/ 1654916 h 2586592"/>
                  <a:gd name="connsiteX75" fmla="*/ 73436 w 696997"/>
                  <a:gd name="connsiteY75" fmla="*/ 1348288 h 2586592"/>
                  <a:gd name="connsiteX76" fmla="*/ 61841 w 696997"/>
                  <a:gd name="connsiteY76" fmla="*/ 1323810 h 2586592"/>
                  <a:gd name="connsiteX77" fmla="*/ 24479 w 696997"/>
                  <a:gd name="connsiteY77" fmla="*/ 1286448 h 2586592"/>
                  <a:gd name="connsiteX78" fmla="*/ 0 w 696997"/>
                  <a:gd name="connsiteY78" fmla="*/ 1269699 h 2586592"/>
                  <a:gd name="connsiteX79" fmla="*/ 132700 w 696997"/>
                  <a:gd name="connsiteY79" fmla="*/ 884482 h 2586592"/>
                  <a:gd name="connsiteX80" fmla="*/ 103068 w 696997"/>
                  <a:gd name="connsiteY80" fmla="*/ 776261 h 2586592"/>
                  <a:gd name="connsiteX81" fmla="*/ 48839 w 696997"/>
                  <a:gd name="connsiteY81" fmla="*/ 547091 h 2586592"/>
                  <a:gd name="connsiteX82" fmla="*/ 94050 w 696997"/>
                  <a:gd name="connsiteY82" fmla="*/ 455462 h 2586592"/>
                  <a:gd name="connsiteX83" fmla="*/ 171351 w 696997"/>
                  <a:gd name="connsiteY83" fmla="*/ 450309 h 2586592"/>
                  <a:gd name="connsiteX84" fmla="*/ 200983 w 696997"/>
                  <a:gd name="connsiteY84" fmla="*/ 420676 h 2586592"/>
                  <a:gd name="connsiteX85" fmla="*/ 220643 w 696997"/>
                  <a:gd name="connsiteY85" fmla="*/ 394076 h 2586592"/>
                  <a:gd name="connsiteX86" fmla="*/ 217055 w 696997"/>
                  <a:gd name="connsiteY86" fmla="*/ 350018 h 2586592"/>
                  <a:gd name="connsiteX87" fmla="*/ 216443 w 696997"/>
                  <a:gd name="connsiteY87" fmla="*/ 357549 h 2586592"/>
                  <a:gd name="connsiteX88" fmla="*/ 164909 w 696997"/>
                  <a:gd name="connsiteY88" fmla="*/ 340800 h 2586592"/>
                  <a:gd name="connsiteX89" fmla="*/ 136565 w 696997"/>
                  <a:gd name="connsiteY89" fmla="*/ 302149 h 2586592"/>
                  <a:gd name="connsiteX90" fmla="*/ 148160 w 696997"/>
                  <a:gd name="connsiteY90" fmla="*/ 241597 h 2586592"/>
                  <a:gd name="connsiteX91" fmla="*/ 168774 w 696997"/>
                  <a:gd name="connsiteY91" fmla="*/ 137240 h 2586592"/>
                  <a:gd name="connsiteX92" fmla="*/ 198406 w 696997"/>
                  <a:gd name="connsiteY92" fmla="*/ 52209 h 2586592"/>
                  <a:gd name="connsiteX93" fmla="*/ 286939 w 696997"/>
                  <a:gd name="connsiteY93"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201 w 696997"/>
                  <a:gd name="connsiteY7" fmla="*/ 313541 h 2586592"/>
                  <a:gd name="connsiteX8" fmla="*/ 207617 w 696997"/>
                  <a:gd name="connsiteY8" fmla="*/ 314469 h 2586592"/>
                  <a:gd name="connsiteX9" fmla="*/ 207424 w 696997"/>
                  <a:gd name="connsiteY9" fmla="*/ 313743 h 2586592"/>
                  <a:gd name="connsiteX10" fmla="*/ 207201 w 696997"/>
                  <a:gd name="connsiteY10" fmla="*/ 313541 h 2586592"/>
                  <a:gd name="connsiteX11" fmla="*/ 418116 w 696997"/>
                  <a:gd name="connsiteY11" fmla="*/ 274426 h 2586592"/>
                  <a:gd name="connsiteX12" fmla="*/ 411874 w 696997"/>
                  <a:gd name="connsiteY12" fmla="*/ 284311 h 2586592"/>
                  <a:gd name="connsiteX13" fmla="*/ 418116 w 696997"/>
                  <a:gd name="connsiteY13" fmla="*/ 274426 h 2586592"/>
                  <a:gd name="connsiteX14" fmla="*/ 411819 w 696997"/>
                  <a:gd name="connsiteY14" fmla="*/ 237474 h 2586592"/>
                  <a:gd name="connsiteX15" fmla="*/ 420912 w 696997"/>
                  <a:gd name="connsiteY15" fmla="*/ 262735 h 2586592"/>
                  <a:gd name="connsiteX16" fmla="*/ 422578 w 696997"/>
                  <a:gd name="connsiteY16" fmla="*/ 255767 h 2586592"/>
                  <a:gd name="connsiteX17" fmla="*/ 411819 w 696997"/>
                  <a:gd name="connsiteY17" fmla="*/ 237474 h 2586592"/>
                  <a:gd name="connsiteX18" fmla="*/ 394605 w 696997"/>
                  <a:gd name="connsiteY18" fmla="*/ 204073 h 2586592"/>
                  <a:gd name="connsiteX19" fmla="*/ 395111 w 696997"/>
                  <a:gd name="connsiteY19" fmla="*/ 205759 h 2586592"/>
                  <a:gd name="connsiteX20" fmla="*/ 394605 w 696997"/>
                  <a:gd name="connsiteY20" fmla="*/ 204073 h 2586592"/>
                  <a:gd name="connsiteX21" fmla="*/ 389953 w 696997"/>
                  <a:gd name="connsiteY21" fmla="*/ 172683 h 2586592"/>
                  <a:gd name="connsiteX22" fmla="*/ 390917 w 696997"/>
                  <a:gd name="connsiteY22" fmla="*/ 182893 h 2586592"/>
                  <a:gd name="connsiteX23" fmla="*/ 389953 w 696997"/>
                  <a:gd name="connsiteY23" fmla="*/ 172683 h 2586592"/>
                  <a:gd name="connsiteX24" fmla="*/ 395523 w 696997"/>
                  <a:gd name="connsiteY24" fmla="*/ 137239 h 2586592"/>
                  <a:gd name="connsiteX25" fmla="*/ 390625 w 696997"/>
                  <a:gd name="connsiteY25" fmla="*/ 162736 h 2586592"/>
                  <a:gd name="connsiteX26" fmla="*/ 395523 w 696997"/>
                  <a:gd name="connsiteY26" fmla="*/ 137239 h 2586592"/>
                  <a:gd name="connsiteX27" fmla="*/ 217731 w 696997"/>
                  <a:gd name="connsiteY27" fmla="*/ 124358 h 2586592"/>
                  <a:gd name="connsiteX28" fmla="*/ 217731 w 696997"/>
                  <a:gd name="connsiteY28" fmla="*/ 124355 h 2586592"/>
                  <a:gd name="connsiteX29" fmla="*/ 217731 w 696997"/>
                  <a:gd name="connsiteY29" fmla="*/ 124358 h 2586592"/>
                  <a:gd name="connsiteX30" fmla="*/ 286939 w 696997"/>
                  <a:gd name="connsiteY30" fmla="*/ 514 h 2586592"/>
                  <a:gd name="connsiteX31" fmla="*/ 332394 w 696997"/>
                  <a:gd name="connsiteY31" fmla="*/ 27730 h 2586592"/>
                  <a:gd name="connsiteX32" fmla="*/ 441904 w 696997"/>
                  <a:gd name="connsiteY32" fmla="*/ 120492 h 2586592"/>
                  <a:gd name="connsiteX33" fmla="*/ 472824 w 696997"/>
                  <a:gd name="connsiteY33" fmla="*/ 215830 h 2586592"/>
                  <a:gd name="connsiteX34" fmla="*/ 489573 w 696997"/>
                  <a:gd name="connsiteY34" fmla="*/ 276382 h 2586592"/>
                  <a:gd name="connsiteX35" fmla="*/ 414848 w 696997"/>
                  <a:gd name="connsiteY35" fmla="*/ 356260 h 2586592"/>
                  <a:gd name="connsiteX36" fmla="*/ 374909 w 696997"/>
                  <a:gd name="connsiteY36" fmla="*/ 382027 h 2586592"/>
                  <a:gd name="connsiteX37" fmla="*/ 374909 w 696997"/>
                  <a:gd name="connsiteY37" fmla="*/ 379446 h 2586592"/>
                  <a:gd name="connsiteX38" fmla="*/ 374909 w 696997"/>
                  <a:gd name="connsiteY38" fmla="*/ 379448 h 2586592"/>
                  <a:gd name="connsiteX39" fmla="*/ 362025 w 696997"/>
                  <a:gd name="connsiteY39" fmla="*/ 461903 h 2586592"/>
                  <a:gd name="connsiteX40" fmla="*/ 362025 w 696997"/>
                  <a:gd name="connsiteY40" fmla="*/ 491560 h 2586592"/>
                  <a:gd name="connsiteX41" fmla="*/ 363315 w 696997"/>
                  <a:gd name="connsiteY41" fmla="*/ 455462 h 2586592"/>
                  <a:gd name="connsiteX42" fmla="*/ 400677 w 696997"/>
                  <a:gd name="connsiteY42" fmla="*/ 508284 h 2586592"/>
                  <a:gd name="connsiteX43" fmla="*/ 529631 w 696997"/>
                  <a:gd name="connsiteY43" fmla="*/ 593472 h 2586592"/>
                  <a:gd name="connsiteX44" fmla="*/ 541107 w 696997"/>
                  <a:gd name="connsiteY44" fmla="*/ 620371 h 2586592"/>
                  <a:gd name="connsiteX45" fmla="*/ 575892 w 696997"/>
                  <a:gd name="connsiteY45" fmla="*/ 666751 h 2586592"/>
                  <a:gd name="connsiteX46" fmla="*/ 605524 w 696997"/>
                  <a:gd name="connsiteY46" fmla="*/ 719574 h 2586592"/>
                  <a:gd name="connsiteX47" fmla="*/ 618408 w 696997"/>
                  <a:gd name="connsiteY47" fmla="*/ 746629 h 2586592"/>
                  <a:gd name="connsiteX48" fmla="*/ 667365 w 696997"/>
                  <a:gd name="connsiteY48" fmla="*/ 786568 h 2586592"/>
                  <a:gd name="connsiteX49" fmla="*/ 696997 w 696997"/>
                  <a:gd name="connsiteY49" fmla="*/ 857427 h 2586592"/>
                  <a:gd name="connsiteX50" fmla="*/ 646752 w 696997"/>
                  <a:gd name="connsiteY50" fmla="*/ 974667 h 2586592"/>
                  <a:gd name="connsiteX51" fmla="*/ 532088 w 696997"/>
                  <a:gd name="connsiteY51" fmla="*/ 984974 h 2586592"/>
                  <a:gd name="connsiteX52" fmla="*/ 529512 w 696997"/>
                  <a:gd name="connsiteY52" fmla="*/ 1060986 h 2586592"/>
                  <a:gd name="connsiteX53" fmla="*/ 530800 w 696997"/>
                  <a:gd name="connsiteY53" fmla="*/ 1084177 h 2586592"/>
                  <a:gd name="connsiteX54" fmla="*/ 570739 w 696997"/>
                  <a:gd name="connsiteY54" fmla="*/ 1356019 h 2586592"/>
                  <a:gd name="connsiteX55" fmla="*/ 590064 w 696997"/>
                  <a:gd name="connsiteY55" fmla="*/ 1584056 h 2586592"/>
                  <a:gd name="connsiteX56" fmla="*/ 565586 w 696997"/>
                  <a:gd name="connsiteY56" fmla="*/ 2029826 h 2586592"/>
                  <a:gd name="connsiteX57" fmla="*/ 547549 w 696997"/>
                  <a:gd name="connsiteY57" fmla="*/ 2456269 h 2586592"/>
                  <a:gd name="connsiteX58" fmla="*/ 600371 w 696997"/>
                  <a:gd name="connsiteY58" fmla="*/ 2505227 h 2586592"/>
                  <a:gd name="connsiteX59" fmla="*/ 346566 w 696997"/>
                  <a:gd name="connsiteY59" fmla="*/ 2440809 h 2586592"/>
                  <a:gd name="connsiteX60" fmla="*/ 320799 w 696997"/>
                  <a:gd name="connsiteY60" fmla="*/ 2177986 h 2586592"/>
                  <a:gd name="connsiteX61" fmla="*/ 342701 w 696997"/>
                  <a:gd name="connsiteY61" fmla="*/ 2060746 h 2586592"/>
                  <a:gd name="connsiteX62" fmla="*/ 363315 w 696997"/>
                  <a:gd name="connsiteY62" fmla="*/ 1886819 h 2586592"/>
                  <a:gd name="connsiteX63" fmla="*/ 354296 w 696997"/>
                  <a:gd name="connsiteY63" fmla="*/ 1769579 h 2586592"/>
                  <a:gd name="connsiteX64" fmla="*/ 346566 w 696997"/>
                  <a:gd name="connsiteY64" fmla="*/ 1595652 h 2586592"/>
                  <a:gd name="connsiteX65" fmla="*/ 317224 w 696997"/>
                  <a:gd name="connsiteY65" fmla="*/ 1787320 h 2586592"/>
                  <a:gd name="connsiteX66" fmla="*/ 276995 w 696997"/>
                  <a:gd name="connsiteY66" fmla="*/ 2110992 h 2586592"/>
                  <a:gd name="connsiteX67" fmla="*/ 334971 w 696997"/>
                  <a:gd name="connsiteY67" fmla="*/ 2476883 h 2586592"/>
                  <a:gd name="connsiteX68" fmla="*/ 282149 w 696997"/>
                  <a:gd name="connsiteY68" fmla="*/ 2570933 h 2586592"/>
                  <a:gd name="connsiteX69" fmla="*/ 215273 w 696997"/>
                  <a:gd name="connsiteY69" fmla="*/ 2497140 h 2586592"/>
                  <a:gd name="connsiteX70" fmla="*/ 90066 w 696997"/>
                  <a:gd name="connsiteY70" fmla="*/ 2463643 h 2586592"/>
                  <a:gd name="connsiteX71" fmla="*/ 114663 w 696997"/>
                  <a:gd name="connsiteY71" fmla="*/ 1996328 h 2586592"/>
                  <a:gd name="connsiteX72" fmla="*/ 110798 w 696997"/>
                  <a:gd name="connsiteY72" fmla="*/ 1697431 h 2586592"/>
                  <a:gd name="connsiteX73" fmla="*/ 97915 w 696997"/>
                  <a:gd name="connsiteY73" fmla="*/ 1654916 h 2586592"/>
                  <a:gd name="connsiteX74" fmla="*/ 73436 w 696997"/>
                  <a:gd name="connsiteY74" fmla="*/ 1348288 h 2586592"/>
                  <a:gd name="connsiteX75" fmla="*/ 61841 w 696997"/>
                  <a:gd name="connsiteY75" fmla="*/ 1323810 h 2586592"/>
                  <a:gd name="connsiteX76" fmla="*/ 24479 w 696997"/>
                  <a:gd name="connsiteY76" fmla="*/ 1286448 h 2586592"/>
                  <a:gd name="connsiteX77" fmla="*/ 0 w 696997"/>
                  <a:gd name="connsiteY77" fmla="*/ 1269699 h 2586592"/>
                  <a:gd name="connsiteX78" fmla="*/ 132700 w 696997"/>
                  <a:gd name="connsiteY78" fmla="*/ 884482 h 2586592"/>
                  <a:gd name="connsiteX79" fmla="*/ 103068 w 696997"/>
                  <a:gd name="connsiteY79" fmla="*/ 776261 h 2586592"/>
                  <a:gd name="connsiteX80" fmla="*/ 48839 w 696997"/>
                  <a:gd name="connsiteY80" fmla="*/ 547091 h 2586592"/>
                  <a:gd name="connsiteX81" fmla="*/ 94050 w 696997"/>
                  <a:gd name="connsiteY81" fmla="*/ 455462 h 2586592"/>
                  <a:gd name="connsiteX82" fmla="*/ 171351 w 696997"/>
                  <a:gd name="connsiteY82" fmla="*/ 450309 h 2586592"/>
                  <a:gd name="connsiteX83" fmla="*/ 200983 w 696997"/>
                  <a:gd name="connsiteY83" fmla="*/ 420676 h 2586592"/>
                  <a:gd name="connsiteX84" fmla="*/ 220643 w 696997"/>
                  <a:gd name="connsiteY84" fmla="*/ 394076 h 2586592"/>
                  <a:gd name="connsiteX85" fmla="*/ 217055 w 696997"/>
                  <a:gd name="connsiteY85" fmla="*/ 350018 h 2586592"/>
                  <a:gd name="connsiteX86" fmla="*/ 216443 w 696997"/>
                  <a:gd name="connsiteY86" fmla="*/ 357549 h 2586592"/>
                  <a:gd name="connsiteX87" fmla="*/ 164909 w 696997"/>
                  <a:gd name="connsiteY87" fmla="*/ 340800 h 2586592"/>
                  <a:gd name="connsiteX88" fmla="*/ 136565 w 696997"/>
                  <a:gd name="connsiteY88" fmla="*/ 302149 h 2586592"/>
                  <a:gd name="connsiteX89" fmla="*/ 148160 w 696997"/>
                  <a:gd name="connsiteY89" fmla="*/ 241597 h 2586592"/>
                  <a:gd name="connsiteX90" fmla="*/ 168774 w 696997"/>
                  <a:gd name="connsiteY90" fmla="*/ 137240 h 2586592"/>
                  <a:gd name="connsiteX91" fmla="*/ 198406 w 696997"/>
                  <a:gd name="connsiteY91" fmla="*/ 52209 h 2586592"/>
                  <a:gd name="connsiteX92" fmla="*/ 286939 w 696997"/>
                  <a:gd name="connsiteY92"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201 w 696997"/>
                  <a:gd name="connsiteY7" fmla="*/ 313541 h 2586592"/>
                  <a:gd name="connsiteX8" fmla="*/ 207617 w 696997"/>
                  <a:gd name="connsiteY8" fmla="*/ 314469 h 2586592"/>
                  <a:gd name="connsiteX9" fmla="*/ 207424 w 696997"/>
                  <a:gd name="connsiteY9" fmla="*/ 313743 h 2586592"/>
                  <a:gd name="connsiteX10" fmla="*/ 207201 w 696997"/>
                  <a:gd name="connsiteY10" fmla="*/ 313541 h 2586592"/>
                  <a:gd name="connsiteX11" fmla="*/ 418116 w 696997"/>
                  <a:gd name="connsiteY11" fmla="*/ 274426 h 2586592"/>
                  <a:gd name="connsiteX12" fmla="*/ 411874 w 696997"/>
                  <a:gd name="connsiteY12" fmla="*/ 284311 h 2586592"/>
                  <a:gd name="connsiteX13" fmla="*/ 418116 w 696997"/>
                  <a:gd name="connsiteY13" fmla="*/ 274426 h 2586592"/>
                  <a:gd name="connsiteX14" fmla="*/ 411819 w 696997"/>
                  <a:gd name="connsiteY14" fmla="*/ 237474 h 2586592"/>
                  <a:gd name="connsiteX15" fmla="*/ 420912 w 696997"/>
                  <a:gd name="connsiteY15" fmla="*/ 262735 h 2586592"/>
                  <a:gd name="connsiteX16" fmla="*/ 422578 w 696997"/>
                  <a:gd name="connsiteY16" fmla="*/ 255767 h 2586592"/>
                  <a:gd name="connsiteX17" fmla="*/ 411819 w 696997"/>
                  <a:gd name="connsiteY17" fmla="*/ 237474 h 2586592"/>
                  <a:gd name="connsiteX18" fmla="*/ 394605 w 696997"/>
                  <a:gd name="connsiteY18" fmla="*/ 204073 h 2586592"/>
                  <a:gd name="connsiteX19" fmla="*/ 395111 w 696997"/>
                  <a:gd name="connsiteY19" fmla="*/ 205759 h 2586592"/>
                  <a:gd name="connsiteX20" fmla="*/ 394605 w 696997"/>
                  <a:gd name="connsiteY20" fmla="*/ 204073 h 2586592"/>
                  <a:gd name="connsiteX21" fmla="*/ 389953 w 696997"/>
                  <a:gd name="connsiteY21" fmla="*/ 172683 h 2586592"/>
                  <a:gd name="connsiteX22" fmla="*/ 390917 w 696997"/>
                  <a:gd name="connsiteY22" fmla="*/ 182893 h 2586592"/>
                  <a:gd name="connsiteX23" fmla="*/ 389953 w 696997"/>
                  <a:gd name="connsiteY23" fmla="*/ 172683 h 2586592"/>
                  <a:gd name="connsiteX24" fmla="*/ 217731 w 696997"/>
                  <a:gd name="connsiteY24" fmla="*/ 124358 h 2586592"/>
                  <a:gd name="connsiteX25" fmla="*/ 217731 w 696997"/>
                  <a:gd name="connsiteY25" fmla="*/ 124355 h 2586592"/>
                  <a:gd name="connsiteX26" fmla="*/ 217731 w 696997"/>
                  <a:gd name="connsiteY26" fmla="*/ 124358 h 2586592"/>
                  <a:gd name="connsiteX27" fmla="*/ 286939 w 696997"/>
                  <a:gd name="connsiteY27" fmla="*/ 514 h 2586592"/>
                  <a:gd name="connsiteX28" fmla="*/ 332394 w 696997"/>
                  <a:gd name="connsiteY28" fmla="*/ 27730 h 2586592"/>
                  <a:gd name="connsiteX29" fmla="*/ 441904 w 696997"/>
                  <a:gd name="connsiteY29" fmla="*/ 120492 h 2586592"/>
                  <a:gd name="connsiteX30" fmla="*/ 472824 w 696997"/>
                  <a:gd name="connsiteY30" fmla="*/ 215830 h 2586592"/>
                  <a:gd name="connsiteX31" fmla="*/ 489573 w 696997"/>
                  <a:gd name="connsiteY31" fmla="*/ 276382 h 2586592"/>
                  <a:gd name="connsiteX32" fmla="*/ 414848 w 696997"/>
                  <a:gd name="connsiteY32" fmla="*/ 356260 h 2586592"/>
                  <a:gd name="connsiteX33" fmla="*/ 374909 w 696997"/>
                  <a:gd name="connsiteY33" fmla="*/ 382027 h 2586592"/>
                  <a:gd name="connsiteX34" fmla="*/ 374909 w 696997"/>
                  <a:gd name="connsiteY34" fmla="*/ 379446 h 2586592"/>
                  <a:gd name="connsiteX35" fmla="*/ 374909 w 696997"/>
                  <a:gd name="connsiteY35" fmla="*/ 379448 h 2586592"/>
                  <a:gd name="connsiteX36" fmla="*/ 362025 w 696997"/>
                  <a:gd name="connsiteY36" fmla="*/ 461903 h 2586592"/>
                  <a:gd name="connsiteX37" fmla="*/ 362025 w 696997"/>
                  <a:gd name="connsiteY37" fmla="*/ 491560 h 2586592"/>
                  <a:gd name="connsiteX38" fmla="*/ 363315 w 696997"/>
                  <a:gd name="connsiteY38" fmla="*/ 455462 h 2586592"/>
                  <a:gd name="connsiteX39" fmla="*/ 400677 w 696997"/>
                  <a:gd name="connsiteY39" fmla="*/ 508284 h 2586592"/>
                  <a:gd name="connsiteX40" fmla="*/ 529631 w 696997"/>
                  <a:gd name="connsiteY40" fmla="*/ 593472 h 2586592"/>
                  <a:gd name="connsiteX41" fmla="*/ 541107 w 696997"/>
                  <a:gd name="connsiteY41" fmla="*/ 620371 h 2586592"/>
                  <a:gd name="connsiteX42" fmla="*/ 575892 w 696997"/>
                  <a:gd name="connsiteY42" fmla="*/ 666751 h 2586592"/>
                  <a:gd name="connsiteX43" fmla="*/ 605524 w 696997"/>
                  <a:gd name="connsiteY43" fmla="*/ 719574 h 2586592"/>
                  <a:gd name="connsiteX44" fmla="*/ 618408 w 696997"/>
                  <a:gd name="connsiteY44" fmla="*/ 746629 h 2586592"/>
                  <a:gd name="connsiteX45" fmla="*/ 667365 w 696997"/>
                  <a:gd name="connsiteY45" fmla="*/ 786568 h 2586592"/>
                  <a:gd name="connsiteX46" fmla="*/ 696997 w 696997"/>
                  <a:gd name="connsiteY46" fmla="*/ 857427 h 2586592"/>
                  <a:gd name="connsiteX47" fmla="*/ 646752 w 696997"/>
                  <a:gd name="connsiteY47" fmla="*/ 974667 h 2586592"/>
                  <a:gd name="connsiteX48" fmla="*/ 532088 w 696997"/>
                  <a:gd name="connsiteY48" fmla="*/ 984974 h 2586592"/>
                  <a:gd name="connsiteX49" fmla="*/ 529512 w 696997"/>
                  <a:gd name="connsiteY49" fmla="*/ 1060986 h 2586592"/>
                  <a:gd name="connsiteX50" fmla="*/ 530800 w 696997"/>
                  <a:gd name="connsiteY50" fmla="*/ 1084177 h 2586592"/>
                  <a:gd name="connsiteX51" fmla="*/ 570739 w 696997"/>
                  <a:gd name="connsiteY51" fmla="*/ 1356019 h 2586592"/>
                  <a:gd name="connsiteX52" fmla="*/ 590064 w 696997"/>
                  <a:gd name="connsiteY52" fmla="*/ 1584056 h 2586592"/>
                  <a:gd name="connsiteX53" fmla="*/ 565586 w 696997"/>
                  <a:gd name="connsiteY53" fmla="*/ 2029826 h 2586592"/>
                  <a:gd name="connsiteX54" fmla="*/ 547549 w 696997"/>
                  <a:gd name="connsiteY54" fmla="*/ 2456269 h 2586592"/>
                  <a:gd name="connsiteX55" fmla="*/ 600371 w 696997"/>
                  <a:gd name="connsiteY55" fmla="*/ 2505227 h 2586592"/>
                  <a:gd name="connsiteX56" fmla="*/ 346566 w 696997"/>
                  <a:gd name="connsiteY56" fmla="*/ 2440809 h 2586592"/>
                  <a:gd name="connsiteX57" fmla="*/ 320799 w 696997"/>
                  <a:gd name="connsiteY57" fmla="*/ 2177986 h 2586592"/>
                  <a:gd name="connsiteX58" fmla="*/ 342701 w 696997"/>
                  <a:gd name="connsiteY58" fmla="*/ 2060746 h 2586592"/>
                  <a:gd name="connsiteX59" fmla="*/ 363315 w 696997"/>
                  <a:gd name="connsiteY59" fmla="*/ 1886819 h 2586592"/>
                  <a:gd name="connsiteX60" fmla="*/ 354296 w 696997"/>
                  <a:gd name="connsiteY60" fmla="*/ 1769579 h 2586592"/>
                  <a:gd name="connsiteX61" fmla="*/ 346566 w 696997"/>
                  <a:gd name="connsiteY61" fmla="*/ 1595652 h 2586592"/>
                  <a:gd name="connsiteX62" fmla="*/ 317224 w 696997"/>
                  <a:gd name="connsiteY62" fmla="*/ 1787320 h 2586592"/>
                  <a:gd name="connsiteX63" fmla="*/ 276995 w 696997"/>
                  <a:gd name="connsiteY63" fmla="*/ 2110992 h 2586592"/>
                  <a:gd name="connsiteX64" fmla="*/ 334971 w 696997"/>
                  <a:gd name="connsiteY64" fmla="*/ 2476883 h 2586592"/>
                  <a:gd name="connsiteX65" fmla="*/ 282149 w 696997"/>
                  <a:gd name="connsiteY65" fmla="*/ 2570933 h 2586592"/>
                  <a:gd name="connsiteX66" fmla="*/ 215273 w 696997"/>
                  <a:gd name="connsiteY66" fmla="*/ 2497140 h 2586592"/>
                  <a:gd name="connsiteX67" fmla="*/ 90066 w 696997"/>
                  <a:gd name="connsiteY67" fmla="*/ 2463643 h 2586592"/>
                  <a:gd name="connsiteX68" fmla="*/ 114663 w 696997"/>
                  <a:gd name="connsiteY68" fmla="*/ 1996328 h 2586592"/>
                  <a:gd name="connsiteX69" fmla="*/ 110798 w 696997"/>
                  <a:gd name="connsiteY69" fmla="*/ 1697431 h 2586592"/>
                  <a:gd name="connsiteX70" fmla="*/ 97915 w 696997"/>
                  <a:gd name="connsiteY70" fmla="*/ 1654916 h 2586592"/>
                  <a:gd name="connsiteX71" fmla="*/ 73436 w 696997"/>
                  <a:gd name="connsiteY71" fmla="*/ 1348288 h 2586592"/>
                  <a:gd name="connsiteX72" fmla="*/ 61841 w 696997"/>
                  <a:gd name="connsiteY72" fmla="*/ 1323810 h 2586592"/>
                  <a:gd name="connsiteX73" fmla="*/ 24479 w 696997"/>
                  <a:gd name="connsiteY73" fmla="*/ 1286448 h 2586592"/>
                  <a:gd name="connsiteX74" fmla="*/ 0 w 696997"/>
                  <a:gd name="connsiteY74" fmla="*/ 1269699 h 2586592"/>
                  <a:gd name="connsiteX75" fmla="*/ 132700 w 696997"/>
                  <a:gd name="connsiteY75" fmla="*/ 884482 h 2586592"/>
                  <a:gd name="connsiteX76" fmla="*/ 103068 w 696997"/>
                  <a:gd name="connsiteY76" fmla="*/ 776261 h 2586592"/>
                  <a:gd name="connsiteX77" fmla="*/ 48839 w 696997"/>
                  <a:gd name="connsiteY77" fmla="*/ 547091 h 2586592"/>
                  <a:gd name="connsiteX78" fmla="*/ 94050 w 696997"/>
                  <a:gd name="connsiteY78" fmla="*/ 455462 h 2586592"/>
                  <a:gd name="connsiteX79" fmla="*/ 171351 w 696997"/>
                  <a:gd name="connsiteY79" fmla="*/ 450309 h 2586592"/>
                  <a:gd name="connsiteX80" fmla="*/ 200983 w 696997"/>
                  <a:gd name="connsiteY80" fmla="*/ 420676 h 2586592"/>
                  <a:gd name="connsiteX81" fmla="*/ 220643 w 696997"/>
                  <a:gd name="connsiteY81" fmla="*/ 394076 h 2586592"/>
                  <a:gd name="connsiteX82" fmla="*/ 217055 w 696997"/>
                  <a:gd name="connsiteY82" fmla="*/ 350018 h 2586592"/>
                  <a:gd name="connsiteX83" fmla="*/ 216443 w 696997"/>
                  <a:gd name="connsiteY83" fmla="*/ 357549 h 2586592"/>
                  <a:gd name="connsiteX84" fmla="*/ 164909 w 696997"/>
                  <a:gd name="connsiteY84" fmla="*/ 340800 h 2586592"/>
                  <a:gd name="connsiteX85" fmla="*/ 136565 w 696997"/>
                  <a:gd name="connsiteY85" fmla="*/ 302149 h 2586592"/>
                  <a:gd name="connsiteX86" fmla="*/ 148160 w 696997"/>
                  <a:gd name="connsiteY86" fmla="*/ 241597 h 2586592"/>
                  <a:gd name="connsiteX87" fmla="*/ 168774 w 696997"/>
                  <a:gd name="connsiteY87" fmla="*/ 137240 h 2586592"/>
                  <a:gd name="connsiteX88" fmla="*/ 198406 w 696997"/>
                  <a:gd name="connsiteY88" fmla="*/ 52209 h 2586592"/>
                  <a:gd name="connsiteX89" fmla="*/ 286939 w 696997"/>
                  <a:gd name="connsiteY89"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201 w 696997"/>
                  <a:gd name="connsiteY7" fmla="*/ 313541 h 2586592"/>
                  <a:gd name="connsiteX8" fmla="*/ 207617 w 696997"/>
                  <a:gd name="connsiteY8" fmla="*/ 314469 h 2586592"/>
                  <a:gd name="connsiteX9" fmla="*/ 207424 w 696997"/>
                  <a:gd name="connsiteY9" fmla="*/ 313743 h 2586592"/>
                  <a:gd name="connsiteX10" fmla="*/ 207201 w 696997"/>
                  <a:gd name="connsiteY10" fmla="*/ 313541 h 2586592"/>
                  <a:gd name="connsiteX11" fmla="*/ 418116 w 696997"/>
                  <a:gd name="connsiteY11" fmla="*/ 274426 h 2586592"/>
                  <a:gd name="connsiteX12" fmla="*/ 411874 w 696997"/>
                  <a:gd name="connsiteY12" fmla="*/ 284311 h 2586592"/>
                  <a:gd name="connsiteX13" fmla="*/ 418116 w 696997"/>
                  <a:gd name="connsiteY13" fmla="*/ 274426 h 2586592"/>
                  <a:gd name="connsiteX14" fmla="*/ 411819 w 696997"/>
                  <a:gd name="connsiteY14" fmla="*/ 237474 h 2586592"/>
                  <a:gd name="connsiteX15" fmla="*/ 420912 w 696997"/>
                  <a:gd name="connsiteY15" fmla="*/ 262735 h 2586592"/>
                  <a:gd name="connsiteX16" fmla="*/ 422578 w 696997"/>
                  <a:gd name="connsiteY16" fmla="*/ 255767 h 2586592"/>
                  <a:gd name="connsiteX17" fmla="*/ 411819 w 696997"/>
                  <a:gd name="connsiteY17" fmla="*/ 237474 h 2586592"/>
                  <a:gd name="connsiteX18" fmla="*/ 394605 w 696997"/>
                  <a:gd name="connsiteY18" fmla="*/ 204073 h 2586592"/>
                  <a:gd name="connsiteX19" fmla="*/ 395111 w 696997"/>
                  <a:gd name="connsiteY19" fmla="*/ 205759 h 2586592"/>
                  <a:gd name="connsiteX20" fmla="*/ 394605 w 696997"/>
                  <a:gd name="connsiteY20" fmla="*/ 204073 h 2586592"/>
                  <a:gd name="connsiteX21" fmla="*/ 217731 w 696997"/>
                  <a:gd name="connsiteY21" fmla="*/ 124358 h 2586592"/>
                  <a:gd name="connsiteX22" fmla="*/ 217731 w 696997"/>
                  <a:gd name="connsiteY22" fmla="*/ 124355 h 2586592"/>
                  <a:gd name="connsiteX23" fmla="*/ 217731 w 696997"/>
                  <a:gd name="connsiteY23" fmla="*/ 124358 h 2586592"/>
                  <a:gd name="connsiteX24" fmla="*/ 286939 w 696997"/>
                  <a:gd name="connsiteY24" fmla="*/ 514 h 2586592"/>
                  <a:gd name="connsiteX25" fmla="*/ 332394 w 696997"/>
                  <a:gd name="connsiteY25" fmla="*/ 27730 h 2586592"/>
                  <a:gd name="connsiteX26" fmla="*/ 441904 w 696997"/>
                  <a:gd name="connsiteY26" fmla="*/ 120492 h 2586592"/>
                  <a:gd name="connsiteX27" fmla="*/ 472824 w 696997"/>
                  <a:gd name="connsiteY27" fmla="*/ 215830 h 2586592"/>
                  <a:gd name="connsiteX28" fmla="*/ 489573 w 696997"/>
                  <a:gd name="connsiteY28" fmla="*/ 276382 h 2586592"/>
                  <a:gd name="connsiteX29" fmla="*/ 414848 w 696997"/>
                  <a:gd name="connsiteY29" fmla="*/ 356260 h 2586592"/>
                  <a:gd name="connsiteX30" fmla="*/ 374909 w 696997"/>
                  <a:gd name="connsiteY30" fmla="*/ 382027 h 2586592"/>
                  <a:gd name="connsiteX31" fmla="*/ 374909 w 696997"/>
                  <a:gd name="connsiteY31" fmla="*/ 379446 h 2586592"/>
                  <a:gd name="connsiteX32" fmla="*/ 374909 w 696997"/>
                  <a:gd name="connsiteY32" fmla="*/ 379448 h 2586592"/>
                  <a:gd name="connsiteX33" fmla="*/ 362025 w 696997"/>
                  <a:gd name="connsiteY33" fmla="*/ 461903 h 2586592"/>
                  <a:gd name="connsiteX34" fmla="*/ 362025 w 696997"/>
                  <a:gd name="connsiteY34" fmla="*/ 491560 h 2586592"/>
                  <a:gd name="connsiteX35" fmla="*/ 363315 w 696997"/>
                  <a:gd name="connsiteY35" fmla="*/ 455462 h 2586592"/>
                  <a:gd name="connsiteX36" fmla="*/ 400677 w 696997"/>
                  <a:gd name="connsiteY36" fmla="*/ 508284 h 2586592"/>
                  <a:gd name="connsiteX37" fmla="*/ 529631 w 696997"/>
                  <a:gd name="connsiteY37" fmla="*/ 593472 h 2586592"/>
                  <a:gd name="connsiteX38" fmla="*/ 541107 w 696997"/>
                  <a:gd name="connsiteY38" fmla="*/ 620371 h 2586592"/>
                  <a:gd name="connsiteX39" fmla="*/ 575892 w 696997"/>
                  <a:gd name="connsiteY39" fmla="*/ 666751 h 2586592"/>
                  <a:gd name="connsiteX40" fmla="*/ 605524 w 696997"/>
                  <a:gd name="connsiteY40" fmla="*/ 719574 h 2586592"/>
                  <a:gd name="connsiteX41" fmla="*/ 618408 w 696997"/>
                  <a:gd name="connsiteY41" fmla="*/ 746629 h 2586592"/>
                  <a:gd name="connsiteX42" fmla="*/ 667365 w 696997"/>
                  <a:gd name="connsiteY42" fmla="*/ 786568 h 2586592"/>
                  <a:gd name="connsiteX43" fmla="*/ 696997 w 696997"/>
                  <a:gd name="connsiteY43" fmla="*/ 857427 h 2586592"/>
                  <a:gd name="connsiteX44" fmla="*/ 646752 w 696997"/>
                  <a:gd name="connsiteY44" fmla="*/ 974667 h 2586592"/>
                  <a:gd name="connsiteX45" fmla="*/ 532088 w 696997"/>
                  <a:gd name="connsiteY45" fmla="*/ 984974 h 2586592"/>
                  <a:gd name="connsiteX46" fmla="*/ 529512 w 696997"/>
                  <a:gd name="connsiteY46" fmla="*/ 1060986 h 2586592"/>
                  <a:gd name="connsiteX47" fmla="*/ 530800 w 696997"/>
                  <a:gd name="connsiteY47" fmla="*/ 1084177 h 2586592"/>
                  <a:gd name="connsiteX48" fmla="*/ 570739 w 696997"/>
                  <a:gd name="connsiteY48" fmla="*/ 1356019 h 2586592"/>
                  <a:gd name="connsiteX49" fmla="*/ 590064 w 696997"/>
                  <a:gd name="connsiteY49" fmla="*/ 1584056 h 2586592"/>
                  <a:gd name="connsiteX50" fmla="*/ 565586 w 696997"/>
                  <a:gd name="connsiteY50" fmla="*/ 2029826 h 2586592"/>
                  <a:gd name="connsiteX51" fmla="*/ 547549 w 696997"/>
                  <a:gd name="connsiteY51" fmla="*/ 2456269 h 2586592"/>
                  <a:gd name="connsiteX52" fmla="*/ 600371 w 696997"/>
                  <a:gd name="connsiteY52" fmla="*/ 2505227 h 2586592"/>
                  <a:gd name="connsiteX53" fmla="*/ 346566 w 696997"/>
                  <a:gd name="connsiteY53" fmla="*/ 2440809 h 2586592"/>
                  <a:gd name="connsiteX54" fmla="*/ 320799 w 696997"/>
                  <a:gd name="connsiteY54" fmla="*/ 2177986 h 2586592"/>
                  <a:gd name="connsiteX55" fmla="*/ 342701 w 696997"/>
                  <a:gd name="connsiteY55" fmla="*/ 2060746 h 2586592"/>
                  <a:gd name="connsiteX56" fmla="*/ 363315 w 696997"/>
                  <a:gd name="connsiteY56" fmla="*/ 1886819 h 2586592"/>
                  <a:gd name="connsiteX57" fmla="*/ 354296 w 696997"/>
                  <a:gd name="connsiteY57" fmla="*/ 1769579 h 2586592"/>
                  <a:gd name="connsiteX58" fmla="*/ 346566 w 696997"/>
                  <a:gd name="connsiteY58" fmla="*/ 1595652 h 2586592"/>
                  <a:gd name="connsiteX59" fmla="*/ 317224 w 696997"/>
                  <a:gd name="connsiteY59" fmla="*/ 1787320 h 2586592"/>
                  <a:gd name="connsiteX60" fmla="*/ 276995 w 696997"/>
                  <a:gd name="connsiteY60" fmla="*/ 2110992 h 2586592"/>
                  <a:gd name="connsiteX61" fmla="*/ 334971 w 696997"/>
                  <a:gd name="connsiteY61" fmla="*/ 2476883 h 2586592"/>
                  <a:gd name="connsiteX62" fmla="*/ 282149 w 696997"/>
                  <a:gd name="connsiteY62" fmla="*/ 2570933 h 2586592"/>
                  <a:gd name="connsiteX63" fmla="*/ 215273 w 696997"/>
                  <a:gd name="connsiteY63" fmla="*/ 2497140 h 2586592"/>
                  <a:gd name="connsiteX64" fmla="*/ 90066 w 696997"/>
                  <a:gd name="connsiteY64" fmla="*/ 2463643 h 2586592"/>
                  <a:gd name="connsiteX65" fmla="*/ 114663 w 696997"/>
                  <a:gd name="connsiteY65" fmla="*/ 1996328 h 2586592"/>
                  <a:gd name="connsiteX66" fmla="*/ 110798 w 696997"/>
                  <a:gd name="connsiteY66" fmla="*/ 1697431 h 2586592"/>
                  <a:gd name="connsiteX67" fmla="*/ 97915 w 696997"/>
                  <a:gd name="connsiteY67" fmla="*/ 1654916 h 2586592"/>
                  <a:gd name="connsiteX68" fmla="*/ 73436 w 696997"/>
                  <a:gd name="connsiteY68" fmla="*/ 1348288 h 2586592"/>
                  <a:gd name="connsiteX69" fmla="*/ 61841 w 696997"/>
                  <a:gd name="connsiteY69" fmla="*/ 1323810 h 2586592"/>
                  <a:gd name="connsiteX70" fmla="*/ 24479 w 696997"/>
                  <a:gd name="connsiteY70" fmla="*/ 1286448 h 2586592"/>
                  <a:gd name="connsiteX71" fmla="*/ 0 w 696997"/>
                  <a:gd name="connsiteY71" fmla="*/ 1269699 h 2586592"/>
                  <a:gd name="connsiteX72" fmla="*/ 132700 w 696997"/>
                  <a:gd name="connsiteY72" fmla="*/ 884482 h 2586592"/>
                  <a:gd name="connsiteX73" fmla="*/ 103068 w 696997"/>
                  <a:gd name="connsiteY73" fmla="*/ 776261 h 2586592"/>
                  <a:gd name="connsiteX74" fmla="*/ 48839 w 696997"/>
                  <a:gd name="connsiteY74" fmla="*/ 547091 h 2586592"/>
                  <a:gd name="connsiteX75" fmla="*/ 94050 w 696997"/>
                  <a:gd name="connsiteY75" fmla="*/ 455462 h 2586592"/>
                  <a:gd name="connsiteX76" fmla="*/ 171351 w 696997"/>
                  <a:gd name="connsiteY76" fmla="*/ 450309 h 2586592"/>
                  <a:gd name="connsiteX77" fmla="*/ 200983 w 696997"/>
                  <a:gd name="connsiteY77" fmla="*/ 420676 h 2586592"/>
                  <a:gd name="connsiteX78" fmla="*/ 220643 w 696997"/>
                  <a:gd name="connsiteY78" fmla="*/ 394076 h 2586592"/>
                  <a:gd name="connsiteX79" fmla="*/ 217055 w 696997"/>
                  <a:gd name="connsiteY79" fmla="*/ 350018 h 2586592"/>
                  <a:gd name="connsiteX80" fmla="*/ 216443 w 696997"/>
                  <a:gd name="connsiteY80" fmla="*/ 357549 h 2586592"/>
                  <a:gd name="connsiteX81" fmla="*/ 164909 w 696997"/>
                  <a:gd name="connsiteY81" fmla="*/ 340800 h 2586592"/>
                  <a:gd name="connsiteX82" fmla="*/ 136565 w 696997"/>
                  <a:gd name="connsiteY82" fmla="*/ 302149 h 2586592"/>
                  <a:gd name="connsiteX83" fmla="*/ 148160 w 696997"/>
                  <a:gd name="connsiteY83" fmla="*/ 241597 h 2586592"/>
                  <a:gd name="connsiteX84" fmla="*/ 168774 w 696997"/>
                  <a:gd name="connsiteY84" fmla="*/ 137240 h 2586592"/>
                  <a:gd name="connsiteX85" fmla="*/ 198406 w 696997"/>
                  <a:gd name="connsiteY85" fmla="*/ 52209 h 2586592"/>
                  <a:gd name="connsiteX86" fmla="*/ 286939 w 696997"/>
                  <a:gd name="connsiteY86"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201 w 696997"/>
                  <a:gd name="connsiteY7" fmla="*/ 313541 h 2586592"/>
                  <a:gd name="connsiteX8" fmla="*/ 207617 w 696997"/>
                  <a:gd name="connsiteY8" fmla="*/ 314469 h 2586592"/>
                  <a:gd name="connsiteX9" fmla="*/ 207424 w 696997"/>
                  <a:gd name="connsiteY9" fmla="*/ 313743 h 2586592"/>
                  <a:gd name="connsiteX10" fmla="*/ 207201 w 696997"/>
                  <a:gd name="connsiteY10" fmla="*/ 313541 h 2586592"/>
                  <a:gd name="connsiteX11" fmla="*/ 418116 w 696997"/>
                  <a:gd name="connsiteY11" fmla="*/ 274426 h 2586592"/>
                  <a:gd name="connsiteX12" fmla="*/ 411874 w 696997"/>
                  <a:gd name="connsiteY12" fmla="*/ 284311 h 2586592"/>
                  <a:gd name="connsiteX13" fmla="*/ 418116 w 696997"/>
                  <a:gd name="connsiteY13" fmla="*/ 274426 h 2586592"/>
                  <a:gd name="connsiteX14" fmla="*/ 411819 w 696997"/>
                  <a:gd name="connsiteY14" fmla="*/ 237474 h 2586592"/>
                  <a:gd name="connsiteX15" fmla="*/ 420912 w 696997"/>
                  <a:gd name="connsiteY15" fmla="*/ 262735 h 2586592"/>
                  <a:gd name="connsiteX16" fmla="*/ 422578 w 696997"/>
                  <a:gd name="connsiteY16" fmla="*/ 255767 h 2586592"/>
                  <a:gd name="connsiteX17" fmla="*/ 411819 w 696997"/>
                  <a:gd name="connsiteY17" fmla="*/ 237474 h 2586592"/>
                  <a:gd name="connsiteX18" fmla="*/ 217731 w 696997"/>
                  <a:gd name="connsiteY18" fmla="*/ 124358 h 2586592"/>
                  <a:gd name="connsiteX19" fmla="*/ 217731 w 696997"/>
                  <a:gd name="connsiteY19" fmla="*/ 124355 h 2586592"/>
                  <a:gd name="connsiteX20" fmla="*/ 217731 w 696997"/>
                  <a:gd name="connsiteY20" fmla="*/ 124358 h 2586592"/>
                  <a:gd name="connsiteX21" fmla="*/ 286939 w 696997"/>
                  <a:gd name="connsiteY21" fmla="*/ 514 h 2586592"/>
                  <a:gd name="connsiteX22" fmla="*/ 332394 w 696997"/>
                  <a:gd name="connsiteY22" fmla="*/ 27730 h 2586592"/>
                  <a:gd name="connsiteX23" fmla="*/ 441904 w 696997"/>
                  <a:gd name="connsiteY23" fmla="*/ 120492 h 2586592"/>
                  <a:gd name="connsiteX24" fmla="*/ 472824 w 696997"/>
                  <a:gd name="connsiteY24" fmla="*/ 215830 h 2586592"/>
                  <a:gd name="connsiteX25" fmla="*/ 489573 w 696997"/>
                  <a:gd name="connsiteY25" fmla="*/ 276382 h 2586592"/>
                  <a:gd name="connsiteX26" fmla="*/ 414848 w 696997"/>
                  <a:gd name="connsiteY26" fmla="*/ 356260 h 2586592"/>
                  <a:gd name="connsiteX27" fmla="*/ 374909 w 696997"/>
                  <a:gd name="connsiteY27" fmla="*/ 382027 h 2586592"/>
                  <a:gd name="connsiteX28" fmla="*/ 374909 w 696997"/>
                  <a:gd name="connsiteY28" fmla="*/ 379446 h 2586592"/>
                  <a:gd name="connsiteX29" fmla="*/ 374909 w 696997"/>
                  <a:gd name="connsiteY29" fmla="*/ 379448 h 2586592"/>
                  <a:gd name="connsiteX30" fmla="*/ 362025 w 696997"/>
                  <a:gd name="connsiteY30" fmla="*/ 461903 h 2586592"/>
                  <a:gd name="connsiteX31" fmla="*/ 362025 w 696997"/>
                  <a:gd name="connsiteY31" fmla="*/ 491560 h 2586592"/>
                  <a:gd name="connsiteX32" fmla="*/ 363315 w 696997"/>
                  <a:gd name="connsiteY32" fmla="*/ 455462 h 2586592"/>
                  <a:gd name="connsiteX33" fmla="*/ 400677 w 696997"/>
                  <a:gd name="connsiteY33" fmla="*/ 508284 h 2586592"/>
                  <a:gd name="connsiteX34" fmla="*/ 529631 w 696997"/>
                  <a:gd name="connsiteY34" fmla="*/ 593472 h 2586592"/>
                  <a:gd name="connsiteX35" fmla="*/ 541107 w 696997"/>
                  <a:gd name="connsiteY35" fmla="*/ 620371 h 2586592"/>
                  <a:gd name="connsiteX36" fmla="*/ 575892 w 696997"/>
                  <a:gd name="connsiteY36" fmla="*/ 666751 h 2586592"/>
                  <a:gd name="connsiteX37" fmla="*/ 605524 w 696997"/>
                  <a:gd name="connsiteY37" fmla="*/ 719574 h 2586592"/>
                  <a:gd name="connsiteX38" fmla="*/ 618408 w 696997"/>
                  <a:gd name="connsiteY38" fmla="*/ 746629 h 2586592"/>
                  <a:gd name="connsiteX39" fmla="*/ 667365 w 696997"/>
                  <a:gd name="connsiteY39" fmla="*/ 786568 h 2586592"/>
                  <a:gd name="connsiteX40" fmla="*/ 696997 w 696997"/>
                  <a:gd name="connsiteY40" fmla="*/ 857427 h 2586592"/>
                  <a:gd name="connsiteX41" fmla="*/ 646752 w 696997"/>
                  <a:gd name="connsiteY41" fmla="*/ 974667 h 2586592"/>
                  <a:gd name="connsiteX42" fmla="*/ 532088 w 696997"/>
                  <a:gd name="connsiteY42" fmla="*/ 984974 h 2586592"/>
                  <a:gd name="connsiteX43" fmla="*/ 529512 w 696997"/>
                  <a:gd name="connsiteY43" fmla="*/ 1060986 h 2586592"/>
                  <a:gd name="connsiteX44" fmla="*/ 530800 w 696997"/>
                  <a:gd name="connsiteY44" fmla="*/ 1084177 h 2586592"/>
                  <a:gd name="connsiteX45" fmla="*/ 570739 w 696997"/>
                  <a:gd name="connsiteY45" fmla="*/ 1356019 h 2586592"/>
                  <a:gd name="connsiteX46" fmla="*/ 590064 w 696997"/>
                  <a:gd name="connsiteY46" fmla="*/ 1584056 h 2586592"/>
                  <a:gd name="connsiteX47" fmla="*/ 565586 w 696997"/>
                  <a:gd name="connsiteY47" fmla="*/ 2029826 h 2586592"/>
                  <a:gd name="connsiteX48" fmla="*/ 547549 w 696997"/>
                  <a:gd name="connsiteY48" fmla="*/ 2456269 h 2586592"/>
                  <a:gd name="connsiteX49" fmla="*/ 600371 w 696997"/>
                  <a:gd name="connsiteY49" fmla="*/ 2505227 h 2586592"/>
                  <a:gd name="connsiteX50" fmla="*/ 346566 w 696997"/>
                  <a:gd name="connsiteY50" fmla="*/ 2440809 h 2586592"/>
                  <a:gd name="connsiteX51" fmla="*/ 320799 w 696997"/>
                  <a:gd name="connsiteY51" fmla="*/ 2177986 h 2586592"/>
                  <a:gd name="connsiteX52" fmla="*/ 342701 w 696997"/>
                  <a:gd name="connsiteY52" fmla="*/ 2060746 h 2586592"/>
                  <a:gd name="connsiteX53" fmla="*/ 363315 w 696997"/>
                  <a:gd name="connsiteY53" fmla="*/ 1886819 h 2586592"/>
                  <a:gd name="connsiteX54" fmla="*/ 354296 w 696997"/>
                  <a:gd name="connsiteY54" fmla="*/ 1769579 h 2586592"/>
                  <a:gd name="connsiteX55" fmla="*/ 346566 w 696997"/>
                  <a:gd name="connsiteY55" fmla="*/ 1595652 h 2586592"/>
                  <a:gd name="connsiteX56" fmla="*/ 317224 w 696997"/>
                  <a:gd name="connsiteY56" fmla="*/ 1787320 h 2586592"/>
                  <a:gd name="connsiteX57" fmla="*/ 276995 w 696997"/>
                  <a:gd name="connsiteY57" fmla="*/ 2110992 h 2586592"/>
                  <a:gd name="connsiteX58" fmla="*/ 334971 w 696997"/>
                  <a:gd name="connsiteY58" fmla="*/ 2476883 h 2586592"/>
                  <a:gd name="connsiteX59" fmla="*/ 282149 w 696997"/>
                  <a:gd name="connsiteY59" fmla="*/ 2570933 h 2586592"/>
                  <a:gd name="connsiteX60" fmla="*/ 215273 w 696997"/>
                  <a:gd name="connsiteY60" fmla="*/ 2497140 h 2586592"/>
                  <a:gd name="connsiteX61" fmla="*/ 90066 w 696997"/>
                  <a:gd name="connsiteY61" fmla="*/ 2463643 h 2586592"/>
                  <a:gd name="connsiteX62" fmla="*/ 114663 w 696997"/>
                  <a:gd name="connsiteY62" fmla="*/ 1996328 h 2586592"/>
                  <a:gd name="connsiteX63" fmla="*/ 110798 w 696997"/>
                  <a:gd name="connsiteY63" fmla="*/ 1697431 h 2586592"/>
                  <a:gd name="connsiteX64" fmla="*/ 97915 w 696997"/>
                  <a:gd name="connsiteY64" fmla="*/ 1654916 h 2586592"/>
                  <a:gd name="connsiteX65" fmla="*/ 73436 w 696997"/>
                  <a:gd name="connsiteY65" fmla="*/ 1348288 h 2586592"/>
                  <a:gd name="connsiteX66" fmla="*/ 61841 w 696997"/>
                  <a:gd name="connsiteY66" fmla="*/ 1323810 h 2586592"/>
                  <a:gd name="connsiteX67" fmla="*/ 24479 w 696997"/>
                  <a:gd name="connsiteY67" fmla="*/ 1286448 h 2586592"/>
                  <a:gd name="connsiteX68" fmla="*/ 0 w 696997"/>
                  <a:gd name="connsiteY68" fmla="*/ 1269699 h 2586592"/>
                  <a:gd name="connsiteX69" fmla="*/ 132700 w 696997"/>
                  <a:gd name="connsiteY69" fmla="*/ 884482 h 2586592"/>
                  <a:gd name="connsiteX70" fmla="*/ 103068 w 696997"/>
                  <a:gd name="connsiteY70" fmla="*/ 776261 h 2586592"/>
                  <a:gd name="connsiteX71" fmla="*/ 48839 w 696997"/>
                  <a:gd name="connsiteY71" fmla="*/ 547091 h 2586592"/>
                  <a:gd name="connsiteX72" fmla="*/ 94050 w 696997"/>
                  <a:gd name="connsiteY72" fmla="*/ 455462 h 2586592"/>
                  <a:gd name="connsiteX73" fmla="*/ 171351 w 696997"/>
                  <a:gd name="connsiteY73" fmla="*/ 450309 h 2586592"/>
                  <a:gd name="connsiteX74" fmla="*/ 200983 w 696997"/>
                  <a:gd name="connsiteY74" fmla="*/ 420676 h 2586592"/>
                  <a:gd name="connsiteX75" fmla="*/ 220643 w 696997"/>
                  <a:gd name="connsiteY75" fmla="*/ 394076 h 2586592"/>
                  <a:gd name="connsiteX76" fmla="*/ 217055 w 696997"/>
                  <a:gd name="connsiteY76" fmla="*/ 350018 h 2586592"/>
                  <a:gd name="connsiteX77" fmla="*/ 216443 w 696997"/>
                  <a:gd name="connsiteY77" fmla="*/ 357549 h 2586592"/>
                  <a:gd name="connsiteX78" fmla="*/ 164909 w 696997"/>
                  <a:gd name="connsiteY78" fmla="*/ 340800 h 2586592"/>
                  <a:gd name="connsiteX79" fmla="*/ 136565 w 696997"/>
                  <a:gd name="connsiteY79" fmla="*/ 302149 h 2586592"/>
                  <a:gd name="connsiteX80" fmla="*/ 148160 w 696997"/>
                  <a:gd name="connsiteY80" fmla="*/ 241597 h 2586592"/>
                  <a:gd name="connsiteX81" fmla="*/ 168774 w 696997"/>
                  <a:gd name="connsiteY81" fmla="*/ 137240 h 2586592"/>
                  <a:gd name="connsiteX82" fmla="*/ 198406 w 696997"/>
                  <a:gd name="connsiteY82" fmla="*/ 52209 h 2586592"/>
                  <a:gd name="connsiteX83" fmla="*/ 286939 w 696997"/>
                  <a:gd name="connsiteY83"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201 w 696997"/>
                  <a:gd name="connsiteY7" fmla="*/ 313541 h 2586592"/>
                  <a:gd name="connsiteX8" fmla="*/ 207617 w 696997"/>
                  <a:gd name="connsiteY8" fmla="*/ 314469 h 2586592"/>
                  <a:gd name="connsiteX9" fmla="*/ 207424 w 696997"/>
                  <a:gd name="connsiteY9" fmla="*/ 313743 h 2586592"/>
                  <a:gd name="connsiteX10" fmla="*/ 207201 w 696997"/>
                  <a:gd name="connsiteY10" fmla="*/ 313541 h 2586592"/>
                  <a:gd name="connsiteX11" fmla="*/ 418116 w 696997"/>
                  <a:gd name="connsiteY11" fmla="*/ 274426 h 2586592"/>
                  <a:gd name="connsiteX12" fmla="*/ 411874 w 696997"/>
                  <a:gd name="connsiteY12" fmla="*/ 284311 h 2586592"/>
                  <a:gd name="connsiteX13" fmla="*/ 418116 w 696997"/>
                  <a:gd name="connsiteY13" fmla="*/ 274426 h 2586592"/>
                  <a:gd name="connsiteX14" fmla="*/ 422578 w 696997"/>
                  <a:gd name="connsiteY14" fmla="*/ 255767 h 2586592"/>
                  <a:gd name="connsiteX15" fmla="*/ 420912 w 696997"/>
                  <a:gd name="connsiteY15" fmla="*/ 262735 h 2586592"/>
                  <a:gd name="connsiteX16" fmla="*/ 422578 w 696997"/>
                  <a:gd name="connsiteY16" fmla="*/ 255767 h 2586592"/>
                  <a:gd name="connsiteX17" fmla="*/ 217731 w 696997"/>
                  <a:gd name="connsiteY17" fmla="*/ 124358 h 2586592"/>
                  <a:gd name="connsiteX18" fmla="*/ 217731 w 696997"/>
                  <a:gd name="connsiteY18" fmla="*/ 124355 h 2586592"/>
                  <a:gd name="connsiteX19" fmla="*/ 217731 w 696997"/>
                  <a:gd name="connsiteY19" fmla="*/ 124358 h 2586592"/>
                  <a:gd name="connsiteX20" fmla="*/ 286939 w 696997"/>
                  <a:gd name="connsiteY20" fmla="*/ 514 h 2586592"/>
                  <a:gd name="connsiteX21" fmla="*/ 332394 w 696997"/>
                  <a:gd name="connsiteY21" fmla="*/ 27730 h 2586592"/>
                  <a:gd name="connsiteX22" fmla="*/ 441904 w 696997"/>
                  <a:gd name="connsiteY22" fmla="*/ 120492 h 2586592"/>
                  <a:gd name="connsiteX23" fmla="*/ 472824 w 696997"/>
                  <a:gd name="connsiteY23" fmla="*/ 215830 h 2586592"/>
                  <a:gd name="connsiteX24" fmla="*/ 489573 w 696997"/>
                  <a:gd name="connsiteY24" fmla="*/ 276382 h 2586592"/>
                  <a:gd name="connsiteX25" fmla="*/ 414848 w 696997"/>
                  <a:gd name="connsiteY25" fmla="*/ 356260 h 2586592"/>
                  <a:gd name="connsiteX26" fmla="*/ 374909 w 696997"/>
                  <a:gd name="connsiteY26" fmla="*/ 382027 h 2586592"/>
                  <a:gd name="connsiteX27" fmla="*/ 374909 w 696997"/>
                  <a:gd name="connsiteY27" fmla="*/ 379446 h 2586592"/>
                  <a:gd name="connsiteX28" fmla="*/ 374909 w 696997"/>
                  <a:gd name="connsiteY28" fmla="*/ 379448 h 2586592"/>
                  <a:gd name="connsiteX29" fmla="*/ 362025 w 696997"/>
                  <a:gd name="connsiteY29" fmla="*/ 461903 h 2586592"/>
                  <a:gd name="connsiteX30" fmla="*/ 362025 w 696997"/>
                  <a:gd name="connsiteY30" fmla="*/ 491560 h 2586592"/>
                  <a:gd name="connsiteX31" fmla="*/ 363315 w 696997"/>
                  <a:gd name="connsiteY31" fmla="*/ 455462 h 2586592"/>
                  <a:gd name="connsiteX32" fmla="*/ 400677 w 696997"/>
                  <a:gd name="connsiteY32" fmla="*/ 508284 h 2586592"/>
                  <a:gd name="connsiteX33" fmla="*/ 529631 w 696997"/>
                  <a:gd name="connsiteY33" fmla="*/ 593472 h 2586592"/>
                  <a:gd name="connsiteX34" fmla="*/ 541107 w 696997"/>
                  <a:gd name="connsiteY34" fmla="*/ 620371 h 2586592"/>
                  <a:gd name="connsiteX35" fmla="*/ 575892 w 696997"/>
                  <a:gd name="connsiteY35" fmla="*/ 666751 h 2586592"/>
                  <a:gd name="connsiteX36" fmla="*/ 605524 w 696997"/>
                  <a:gd name="connsiteY36" fmla="*/ 719574 h 2586592"/>
                  <a:gd name="connsiteX37" fmla="*/ 618408 w 696997"/>
                  <a:gd name="connsiteY37" fmla="*/ 746629 h 2586592"/>
                  <a:gd name="connsiteX38" fmla="*/ 667365 w 696997"/>
                  <a:gd name="connsiteY38" fmla="*/ 786568 h 2586592"/>
                  <a:gd name="connsiteX39" fmla="*/ 696997 w 696997"/>
                  <a:gd name="connsiteY39" fmla="*/ 857427 h 2586592"/>
                  <a:gd name="connsiteX40" fmla="*/ 646752 w 696997"/>
                  <a:gd name="connsiteY40" fmla="*/ 974667 h 2586592"/>
                  <a:gd name="connsiteX41" fmla="*/ 532088 w 696997"/>
                  <a:gd name="connsiteY41" fmla="*/ 984974 h 2586592"/>
                  <a:gd name="connsiteX42" fmla="*/ 529512 w 696997"/>
                  <a:gd name="connsiteY42" fmla="*/ 1060986 h 2586592"/>
                  <a:gd name="connsiteX43" fmla="*/ 530800 w 696997"/>
                  <a:gd name="connsiteY43" fmla="*/ 1084177 h 2586592"/>
                  <a:gd name="connsiteX44" fmla="*/ 570739 w 696997"/>
                  <a:gd name="connsiteY44" fmla="*/ 1356019 h 2586592"/>
                  <a:gd name="connsiteX45" fmla="*/ 590064 w 696997"/>
                  <a:gd name="connsiteY45" fmla="*/ 1584056 h 2586592"/>
                  <a:gd name="connsiteX46" fmla="*/ 565586 w 696997"/>
                  <a:gd name="connsiteY46" fmla="*/ 2029826 h 2586592"/>
                  <a:gd name="connsiteX47" fmla="*/ 547549 w 696997"/>
                  <a:gd name="connsiteY47" fmla="*/ 2456269 h 2586592"/>
                  <a:gd name="connsiteX48" fmla="*/ 600371 w 696997"/>
                  <a:gd name="connsiteY48" fmla="*/ 2505227 h 2586592"/>
                  <a:gd name="connsiteX49" fmla="*/ 346566 w 696997"/>
                  <a:gd name="connsiteY49" fmla="*/ 2440809 h 2586592"/>
                  <a:gd name="connsiteX50" fmla="*/ 320799 w 696997"/>
                  <a:gd name="connsiteY50" fmla="*/ 2177986 h 2586592"/>
                  <a:gd name="connsiteX51" fmla="*/ 342701 w 696997"/>
                  <a:gd name="connsiteY51" fmla="*/ 2060746 h 2586592"/>
                  <a:gd name="connsiteX52" fmla="*/ 363315 w 696997"/>
                  <a:gd name="connsiteY52" fmla="*/ 1886819 h 2586592"/>
                  <a:gd name="connsiteX53" fmla="*/ 354296 w 696997"/>
                  <a:gd name="connsiteY53" fmla="*/ 1769579 h 2586592"/>
                  <a:gd name="connsiteX54" fmla="*/ 346566 w 696997"/>
                  <a:gd name="connsiteY54" fmla="*/ 1595652 h 2586592"/>
                  <a:gd name="connsiteX55" fmla="*/ 317224 w 696997"/>
                  <a:gd name="connsiteY55" fmla="*/ 1787320 h 2586592"/>
                  <a:gd name="connsiteX56" fmla="*/ 276995 w 696997"/>
                  <a:gd name="connsiteY56" fmla="*/ 2110992 h 2586592"/>
                  <a:gd name="connsiteX57" fmla="*/ 334971 w 696997"/>
                  <a:gd name="connsiteY57" fmla="*/ 2476883 h 2586592"/>
                  <a:gd name="connsiteX58" fmla="*/ 282149 w 696997"/>
                  <a:gd name="connsiteY58" fmla="*/ 2570933 h 2586592"/>
                  <a:gd name="connsiteX59" fmla="*/ 215273 w 696997"/>
                  <a:gd name="connsiteY59" fmla="*/ 2497140 h 2586592"/>
                  <a:gd name="connsiteX60" fmla="*/ 90066 w 696997"/>
                  <a:gd name="connsiteY60" fmla="*/ 2463643 h 2586592"/>
                  <a:gd name="connsiteX61" fmla="*/ 114663 w 696997"/>
                  <a:gd name="connsiteY61" fmla="*/ 1996328 h 2586592"/>
                  <a:gd name="connsiteX62" fmla="*/ 110798 w 696997"/>
                  <a:gd name="connsiteY62" fmla="*/ 1697431 h 2586592"/>
                  <a:gd name="connsiteX63" fmla="*/ 97915 w 696997"/>
                  <a:gd name="connsiteY63" fmla="*/ 1654916 h 2586592"/>
                  <a:gd name="connsiteX64" fmla="*/ 73436 w 696997"/>
                  <a:gd name="connsiteY64" fmla="*/ 1348288 h 2586592"/>
                  <a:gd name="connsiteX65" fmla="*/ 61841 w 696997"/>
                  <a:gd name="connsiteY65" fmla="*/ 1323810 h 2586592"/>
                  <a:gd name="connsiteX66" fmla="*/ 24479 w 696997"/>
                  <a:gd name="connsiteY66" fmla="*/ 1286448 h 2586592"/>
                  <a:gd name="connsiteX67" fmla="*/ 0 w 696997"/>
                  <a:gd name="connsiteY67" fmla="*/ 1269699 h 2586592"/>
                  <a:gd name="connsiteX68" fmla="*/ 132700 w 696997"/>
                  <a:gd name="connsiteY68" fmla="*/ 884482 h 2586592"/>
                  <a:gd name="connsiteX69" fmla="*/ 103068 w 696997"/>
                  <a:gd name="connsiteY69" fmla="*/ 776261 h 2586592"/>
                  <a:gd name="connsiteX70" fmla="*/ 48839 w 696997"/>
                  <a:gd name="connsiteY70" fmla="*/ 547091 h 2586592"/>
                  <a:gd name="connsiteX71" fmla="*/ 94050 w 696997"/>
                  <a:gd name="connsiteY71" fmla="*/ 455462 h 2586592"/>
                  <a:gd name="connsiteX72" fmla="*/ 171351 w 696997"/>
                  <a:gd name="connsiteY72" fmla="*/ 450309 h 2586592"/>
                  <a:gd name="connsiteX73" fmla="*/ 200983 w 696997"/>
                  <a:gd name="connsiteY73" fmla="*/ 420676 h 2586592"/>
                  <a:gd name="connsiteX74" fmla="*/ 220643 w 696997"/>
                  <a:gd name="connsiteY74" fmla="*/ 394076 h 2586592"/>
                  <a:gd name="connsiteX75" fmla="*/ 217055 w 696997"/>
                  <a:gd name="connsiteY75" fmla="*/ 350018 h 2586592"/>
                  <a:gd name="connsiteX76" fmla="*/ 216443 w 696997"/>
                  <a:gd name="connsiteY76" fmla="*/ 357549 h 2586592"/>
                  <a:gd name="connsiteX77" fmla="*/ 164909 w 696997"/>
                  <a:gd name="connsiteY77" fmla="*/ 340800 h 2586592"/>
                  <a:gd name="connsiteX78" fmla="*/ 136565 w 696997"/>
                  <a:gd name="connsiteY78" fmla="*/ 302149 h 2586592"/>
                  <a:gd name="connsiteX79" fmla="*/ 148160 w 696997"/>
                  <a:gd name="connsiteY79" fmla="*/ 241597 h 2586592"/>
                  <a:gd name="connsiteX80" fmla="*/ 168774 w 696997"/>
                  <a:gd name="connsiteY80" fmla="*/ 137240 h 2586592"/>
                  <a:gd name="connsiteX81" fmla="*/ 198406 w 696997"/>
                  <a:gd name="connsiteY81" fmla="*/ 52209 h 2586592"/>
                  <a:gd name="connsiteX82" fmla="*/ 286939 w 696997"/>
                  <a:gd name="connsiteY82"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201 w 696997"/>
                  <a:gd name="connsiteY7" fmla="*/ 313541 h 2586592"/>
                  <a:gd name="connsiteX8" fmla="*/ 207617 w 696997"/>
                  <a:gd name="connsiteY8" fmla="*/ 314469 h 2586592"/>
                  <a:gd name="connsiteX9" fmla="*/ 207424 w 696997"/>
                  <a:gd name="connsiteY9" fmla="*/ 313743 h 2586592"/>
                  <a:gd name="connsiteX10" fmla="*/ 207201 w 696997"/>
                  <a:gd name="connsiteY10" fmla="*/ 313541 h 2586592"/>
                  <a:gd name="connsiteX11" fmla="*/ 418116 w 696997"/>
                  <a:gd name="connsiteY11" fmla="*/ 274426 h 2586592"/>
                  <a:gd name="connsiteX12" fmla="*/ 411874 w 696997"/>
                  <a:gd name="connsiteY12" fmla="*/ 284311 h 2586592"/>
                  <a:gd name="connsiteX13" fmla="*/ 418116 w 696997"/>
                  <a:gd name="connsiteY13" fmla="*/ 274426 h 2586592"/>
                  <a:gd name="connsiteX14" fmla="*/ 217731 w 696997"/>
                  <a:gd name="connsiteY14" fmla="*/ 124358 h 2586592"/>
                  <a:gd name="connsiteX15" fmla="*/ 217731 w 696997"/>
                  <a:gd name="connsiteY15" fmla="*/ 124355 h 2586592"/>
                  <a:gd name="connsiteX16" fmla="*/ 217731 w 696997"/>
                  <a:gd name="connsiteY16" fmla="*/ 124358 h 2586592"/>
                  <a:gd name="connsiteX17" fmla="*/ 286939 w 696997"/>
                  <a:gd name="connsiteY17" fmla="*/ 514 h 2586592"/>
                  <a:gd name="connsiteX18" fmla="*/ 332394 w 696997"/>
                  <a:gd name="connsiteY18" fmla="*/ 27730 h 2586592"/>
                  <a:gd name="connsiteX19" fmla="*/ 441904 w 696997"/>
                  <a:gd name="connsiteY19" fmla="*/ 120492 h 2586592"/>
                  <a:gd name="connsiteX20" fmla="*/ 472824 w 696997"/>
                  <a:gd name="connsiteY20" fmla="*/ 215830 h 2586592"/>
                  <a:gd name="connsiteX21" fmla="*/ 489573 w 696997"/>
                  <a:gd name="connsiteY21" fmla="*/ 276382 h 2586592"/>
                  <a:gd name="connsiteX22" fmla="*/ 414848 w 696997"/>
                  <a:gd name="connsiteY22" fmla="*/ 356260 h 2586592"/>
                  <a:gd name="connsiteX23" fmla="*/ 374909 w 696997"/>
                  <a:gd name="connsiteY23" fmla="*/ 382027 h 2586592"/>
                  <a:gd name="connsiteX24" fmla="*/ 374909 w 696997"/>
                  <a:gd name="connsiteY24" fmla="*/ 379446 h 2586592"/>
                  <a:gd name="connsiteX25" fmla="*/ 374909 w 696997"/>
                  <a:gd name="connsiteY25" fmla="*/ 379448 h 2586592"/>
                  <a:gd name="connsiteX26" fmla="*/ 362025 w 696997"/>
                  <a:gd name="connsiteY26" fmla="*/ 461903 h 2586592"/>
                  <a:gd name="connsiteX27" fmla="*/ 362025 w 696997"/>
                  <a:gd name="connsiteY27" fmla="*/ 491560 h 2586592"/>
                  <a:gd name="connsiteX28" fmla="*/ 363315 w 696997"/>
                  <a:gd name="connsiteY28" fmla="*/ 455462 h 2586592"/>
                  <a:gd name="connsiteX29" fmla="*/ 400677 w 696997"/>
                  <a:gd name="connsiteY29" fmla="*/ 508284 h 2586592"/>
                  <a:gd name="connsiteX30" fmla="*/ 529631 w 696997"/>
                  <a:gd name="connsiteY30" fmla="*/ 593472 h 2586592"/>
                  <a:gd name="connsiteX31" fmla="*/ 541107 w 696997"/>
                  <a:gd name="connsiteY31" fmla="*/ 620371 h 2586592"/>
                  <a:gd name="connsiteX32" fmla="*/ 575892 w 696997"/>
                  <a:gd name="connsiteY32" fmla="*/ 666751 h 2586592"/>
                  <a:gd name="connsiteX33" fmla="*/ 605524 w 696997"/>
                  <a:gd name="connsiteY33" fmla="*/ 719574 h 2586592"/>
                  <a:gd name="connsiteX34" fmla="*/ 618408 w 696997"/>
                  <a:gd name="connsiteY34" fmla="*/ 746629 h 2586592"/>
                  <a:gd name="connsiteX35" fmla="*/ 667365 w 696997"/>
                  <a:gd name="connsiteY35" fmla="*/ 786568 h 2586592"/>
                  <a:gd name="connsiteX36" fmla="*/ 696997 w 696997"/>
                  <a:gd name="connsiteY36" fmla="*/ 857427 h 2586592"/>
                  <a:gd name="connsiteX37" fmla="*/ 646752 w 696997"/>
                  <a:gd name="connsiteY37" fmla="*/ 974667 h 2586592"/>
                  <a:gd name="connsiteX38" fmla="*/ 532088 w 696997"/>
                  <a:gd name="connsiteY38" fmla="*/ 984974 h 2586592"/>
                  <a:gd name="connsiteX39" fmla="*/ 529512 w 696997"/>
                  <a:gd name="connsiteY39" fmla="*/ 1060986 h 2586592"/>
                  <a:gd name="connsiteX40" fmla="*/ 530800 w 696997"/>
                  <a:gd name="connsiteY40" fmla="*/ 1084177 h 2586592"/>
                  <a:gd name="connsiteX41" fmla="*/ 570739 w 696997"/>
                  <a:gd name="connsiteY41" fmla="*/ 1356019 h 2586592"/>
                  <a:gd name="connsiteX42" fmla="*/ 590064 w 696997"/>
                  <a:gd name="connsiteY42" fmla="*/ 1584056 h 2586592"/>
                  <a:gd name="connsiteX43" fmla="*/ 565586 w 696997"/>
                  <a:gd name="connsiteY43" fmla="*/ 2029826 h 2586592"/>
                  <a:gd name="connsiteX44" fmla="*/ 547549 w 696997"/>
                  <a:gd name="connsiteY44" fmla="*/ 2456269 h 2586592"/>
                  <a:gd name="connsiteX45" fmla="*/ 600371 w 696997"/>
                  <a:gd name="connsiteY45" fmla="*/ 2505227 h 2586592"/>
                  <a:gd name="connsiteX46" fmla="*/ 346566 w 696997"/>
                  <a:gd name="connsiteY46" fmla="*/ 2440809 h 2586592"/>
                  <a:gd name="connsiteX47" fmla="*/ 320799 w 696997"/>
                  <a:gd name="connsiteY47" fmla="*/ 2177986 h 2586592"/>
                  <a:gd name="connsiteX48" fmla="*/ 342701 w 696997"/>
                  <a:gd name="connsiteY48" fmla="*/ 2060746 h 2586592"/>
                  <a:gd name="connsiteX49" fmla="*/ 363315 w 696997"/>
                  <a:gd name="connsiteY49" fmla="*/ 1886819 h 2586592"/>
                  <a:gd name="connsiteX50" fmla="*/ 354296 w 696997"/>
                  <a:gd name="connsiteY50" fmla="*/ 1769579 h 2586592"/>
                  <a:gd name="connsiteX51" fmla="*/ 346566 w 696997"/>
                  <a:gd name="connsiteY51" fmla="*/ 1595652 h 2586592"/>
                  <a:gd name="connsiteX52" fmla="*/ 317224 w 696997"/>
                  <a:gd name="connsiteY52" fmla="*/ 1787320 h 2586592"/>
                  <a:gd name="connsiteX53" fmla="*/ 276995 w 696997"/>
                  <a:gd name="connsiteY53" fmla="*/ 2110992 h 2586592"/>
                  <a:gd name="connsiteX54" fmla="*/ 334971 w 696997"/>
                  <a:gd name="connsiteY54" fmla="*/ 2476883 h 2586592"/>
                  <a:gd name="connsiteX55" fmla="*/ 282149 w 696997"/>
                  <a:gd name="connsiteY55" fmla="*/ 2570933 h 2586592"/>
                  <a:gd name="connsiteX56" fmla="*/ 215273 w 696997"/>
                  <a:gd name="connsiteY56" fmla="*/ 2497140 h 2586592"/>
                  <a:gd name="connsiteX57" fmla="*/ 90066 w 696997"/>
                  <a:gd name="connsiteY57" fmla="*/ 2463643 h 2586592"/>
                  <a:gd name="connsiteX58" fmla="*/ 114663 w 696997"/>
                  <a:gd name="connsiteY58" fmla="*/ 1996328 h 2586592"/>
                  <a:gd name="connsiteX59" fmla="*/ 110798 w 696997"/>
                  <a:gd name="connsiteY59" fmla="*/ 1697431 h 2586592"/>
                  <a:gd name="connsiteX60" fmla="*/ 97915 w 696997"/>
                  <a:gd name="connsiteY60" fmla="*/ 1654916 h 2586592"/>
                  <a:gd name="connsiteX61" fmla="*/ 73436 w 696997"/>
                  <a:gd name="connsiteY61" fmla="*/ 1348288 h 2586592"/>
                  <a:gd name="connsiteX62" fmla="*/ 61841 w 696997"/>
                  <a:gd name="connsiteY62" fmla="*/ 1323810 h 2586592"/>
                  <a:gd name="connsiteX63" fmla="*/ 24479 w 696997"/>
                  <a:gd name="connsiteY63" fmla="*/ 1286448 h 2586592"/>
                  <a:gd name="connsiteX64" fmla="*/ 0 w 696997"/>
                  <a:gd name="connsiteY64" fmla="*/ 1269699 h 2586592"/>
                  <a:gd name="connsiteX65" fmla="*/ 132700 w 696997"/>
                  <a:gd name="connsiteY65" fmla="*/ 884482 h 2586592"/>
                  <a:gd name="connsiteX66" fmla="*/ 103068 w 696997"/>
                  <a:gd name="connsiteY66" fmla="*/ 776261 h 2586592"/>
                  <a:gd name="connsiteX67" fmla="*/ 48839 w 696997"/>
                  <a:gd name="connsiteY67" fmla="*/ 547091 h 2586592"/>
                  <a:gd name="connsiteX68" fmla="*/ 94050 w 696997"/>
                  <a:gd name="connsiteY68" fmla="*/ 455462 h 2586592"/>
                  <a:gd name="connsiteX69" fmla="*/ 171351 w 696997"/>
                  <a:gd name="connsiteY69" fmla="*/ 450309 h 2586592"/>
                  <a:gd name="connsiteX70" fmla="*/ 200983 w 696997"/>
                  <a:gd name="connsiteY70" fmla="*/ 420676 h 2586592"/>
                  <a:gd name="connsiteX71" fmla="*/ 220643 w 696997"/>
                  <a:gd name="connsiteY71" fmla="*/ 394076 h 2586592"/>
                  <a:gd name="connsiteX72" fmla="*/ 217055 w 696997"/>
                  <a:gd name="connsiteY72" fmla="*/ 350018 h 2586592"/>
                  <a:gd name="connsiteX73" fmla="*/ 216443 w 696997"/>
                  <a:gd name="connsiteY73" fmla="*/ 357549 h 2586592"/>
                  <a:gd name="connsiteX74" fmla="*/ 164909 w 696997"/>
                  <a:gd name="connsiteY74" fmla="*/ 340800 h 2586592"/>
                  <a:gd name="connsiteX75" fmla="*/ 136565 w 696997"/>
                  <a:gd name="connsiteY75" fmla="*/ 302149 h 2586592"/>
                  <a:gd name="connsiteX76" fmla="*/ 148160 w 696997"/>
                  <a:gd name="connsiteY76" fmla="*/ 241597 h 2586592"/>
                  <a:gd name="connsiteX77" fmla="*/ 168774 w 696997"/>
                  <a:gd name="connsiteY77" fmla="*/ 137240 h 2586592"/>
                  <a:gd name="connsiteX78" fmla="*/ 198406 w 696997"/>
                  <a:gd name="connsiteY78" fmla="*/ 52209 h 2586592"/>
                  <a:gd name="connsiteX79" fmla="*/ 286939 w 696997"/>
                  <a:gd name="connsiteY79"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201 w 696997"/>
                  <a:gd name="connsiteY7" fmla="*/ 313541 h 2586592"/>
                  <a:gd name="connsiteX8" fmla="*/ 207617 w 696997"/>
                  <a:gd name="connsiteY8" fmla="*/ 314469 h 2586592"/>
                  <a:gd name="connsiteX9" fmla="*/ 207424 w 696997"/>
                  <a:gd name="connsiteY9" fmla="*/ 313743 h 2586592"/>
                  <a:gd name="connsiteX10" fmla="*/ 207201 w 696997"/>
                  <a:gd name="connsiteY10" fmla="*/ 313541 h 2586592"/>
                  <a:gd name="connsiteX11" fmla="*/ 217731 w 696997"/>
                  <a:gd name="connsiteY11" fmla="*/ 124358 h 2586592"/>
                  <a:gd name="connsiteX12" fmla="*/ 217731 w 696997"/>
                  <a:gd name="connsiteY12" fmla="*/ 124355 h 2586592"/>
                  <a:gd name="connsiteX13" fmla="*/ 217731 w 696997"/>
                  <a:gd name="connsiteY13" fmla="*/ 124358 h 2586592"/>
                  <a:gd name="connsiteX14" fmla="*/ 286939 w 696997"/>
                  <a:gd name="connsiteY14" fmla="*/ 514 h 2586592"/>
                  <a:gd name="connsiteX15" fmla="*/ 332394 w 696997"/>
                  <a:gd name="connsiteY15" fmla="*/ 27730 h 2586592"/>
                  <a:gd name="connsiteX16" fmla="*/ 441904 w 696997"/>
                  <a:gd name="connsiteY16" fmla="*/ 120492 h 2586592"/>
                  <a:gd name="connsiteX17" fmla="*/ 472824 w 696997"/>
                  <a:gd name="connsiteY17" fmla="*/ 215830 h 2586592"/>
                  <a:gd name="connsiteX18" fmla="*/ 489573 w 696997"/>
                  <a:gd name="connsiteY18" fmla="*/ 276382 h 2586592"/>
                  <a:gd name="connsiteX19" fmla="*/ 414848 w 696997"/>
                  <a:gd name="connsiteY19" fmla="*/ 356260 h 2586592"/>
                  <a:gd name="connsiteX20" fmla="*/ 374909 w 696997"/>
                  <a:gd name="connsiteY20" fmla="*/ 382027 h 2586592"/>
                  <a:gd name="connsiteX21" fmla="*/ 374909 w 696997"/>
                  <a:gd name="connsiteY21" fmla="*/ 379446 h 2586592"/>
                  <a:gd name="connsiteX22" fmla="*/ 374909 w 696997"/>
                  <a:gd name="connsiteY22" fmla="*/ 379448 h 2586592"/>
                  <a:gd name="connsiteX23" fmla="*/ 362025 w 696997"/>
                  <a:gd name="connsiteY23" fmla="*/ 461903 h 2586592"/>
                  <a:gd name="connsiteX24" fmla="*/ 362025 w 696997"/>
                  <a:gd name="connsiteY24" fmla="*/ 491560 h 2586592"/>
                  <a:gd name="connsiteX25" fmla="*/ 363315 w 696997"/>
                  <a:gd name="connsiteY25" fmla="*/ 455462 h 2586592"/>
                  <a:gd name="connsiteX26" fmla="*/ 400677 w 696997"/>
                  <a:gd name="connsiteY26" fmla="*/ 508284 h 2586592"/>
                  <a:gd name="connsiteX27" fmla="*/ 529631 w 696997"/>
                  <a:gd name="connsiteY27" fmla="*/ 593472 h 2586592"/>
                  <a:gd name="connsiteX28" fmla="*/ 541107 w 696997"/>
                  <a:gd name="connsiteY28" fmla="*/ 620371 h 2586592"/>
                  <a:gd name="connsiteX29" fmla="*/ 575892 w 696997"/>
                  <a:gd name="connsiteY29" fmla="*/ 666751 h 2586592"/>
                  <a:gd name="connsiteX30" fmla="*/ 605524 w 696997"/>
                  <a:gd name="connsiteY30" fmla="*/ 719574 h 2586592"/>
                  <a:gd name="connsiteX31" fmla="*/ 618408 w 696997"/>
                  <a:gd name="connsiteY31" fmla="*/ 746629 h 2586592"/>
                  <a:gd name="connsiteX32" fmla="*/ 667365 w 696997"/>
                  <a:gd name="connsiteY32" fmla="*/ 786568 h 2586592"/>
                  <a:gd name="connsiteX33" fmla="*/ 696997 w 696997"/>
                  <a:gd name="connsiteY33" fmla="*/ 857427 h 2586592"/>
                  <a:gd name="connsiteX34" fmla="*/ 646752 w 696997"/>
                  <a:gd name="connsiteY34" fmla="*/ 974667 h 2586592"/>
                  <a:gd name="connsiteX35" fmla="*/ 532088 w 696997"/>
                  <a:gd name="connsiteY35" fmla="*/ 984974 h 2586592"/>
                  <a:gd name="connsiteX36" fmla="*/ 529512 w 696997"/>
                  <a:gd name="connsiteY36" fmla="*/ 1060986 h 2586592"/>
                  <a:gd name="connsiteX37" fmla="*/ 530800 w 696997"/>
                  <a:gd name="connsiteY37" fmla="*/ 1084177 h 2586592"/>
                  <a:gd name="connsiteX38" fmla="*/ 570739 w 696997"/>
                  <a:gd name="connsiteY38" fmla="*/ 1356019 h 2586592"/>
                  <a:gd name="connsiteX39" fmla="*/ 590064 w 696997"/>
                  <a:gd name="connsiteY39" fmla="*/ 1584056 h 2586592"/>
                  <a:gd name="connsiteX40" fmla="*/ 565586 w 696997"/>
                  <a:gd name="connsiteY40" fmla="*/ 2029826 h 2586592"/>
                  <a:gd name="connsiteX41" fmla="*/ 547549 w 696997"/>
                  <a:gd name="connsiteY41" fmla="*/ 2456269 h 2586592"/>
                  <a:gd name="connsiteX42" fmla="*/ 600371 w 696997"/>
                  <a:gd name="connsiteY42" fmla="*/ 2505227 h 2586592"/>
                  <a:gd name="connsiteX43" fmla="*/ 346566 w 696997"/>
                  <a:gd name="connsiteY43" fmla="*/ 2440809 h 2586592"/>
                  <a:gd name="connsiteX44" fmla="*/ 320799 w 696997"/>
                  <a:gd name="connsiteY44" fmla="*/ 2177986 h 2586592"/>
                  <a:gd name="connsiteX45" fmla="*/ 342701 w 696997"/>
                  <a:gd name="connsiteY45" fmla="*/ 2060746 h 2586592"/>
                  <a:gd name="connsiteX46" fmla="*/ 363315 w 696997"/>
                  <a:gd name="connsiteY46" fmla="*/ 1886819 h 2586592"/>
                  <a:gd name="connsiteX47" fmla="*/ 354296 w 696997"/>
                  <a:gd name="connsiteY47" fmla="*/ 1769579 h 2586592"/>
                  <a:gd name="connsiteX48" fmla="*/ 346566 w 696997"/>
                  <a:gd name="connsiteY48" fmla="*/ 1595652 h 2586592"/>
                  <a:gd name="connsiteX49" fmla="*/ 317224 w 696997"/>
                  <a:gd name="connsiteY49" fmla="*/ 1787320 h 2586592"/>
                  <a:gd name="connsiteX50" fmla="*/ 276995 w 696997"/>
                  <a:gd name="connsiteY50" fmla="*/ 2110992 h 2586592"/>
                  <a:gd name="connsiteX51" fmla="*/ 334971 w 696997"/>
                  <a:gd name="connsiteY51" fmla="*/ 2476883 h 2586592"/>
                  <a:gd name="connsiteX52" fmla="*/ 282149 w 696997"/>
                  <a:gd name="connsiteY52" fmla="*/ 2570933 h 2586592"/>
                  <a:gd name="connsiteX53" fmla="*/ 215273 w 696997"/>
                  <a:gd name="connsiteY53" fmla="*/ 2497140 h 2586592"/>
                  <a:gd name="connsiteX54" fmla="*/ 90066 w 696997"/>
                  <a:gd name="connsiteY54" fmla="*/ 2463643 h 2586592"/>
                  <a:gd name="connsiteX55" fmla="*/ 114663 w 696997"/>
                  <a:gd name="connsiteY55" fmla="*/ 1996328 h 2586592"/>
                  <a:gd name="connsiteX56" fmla="*/ 110798 w 696997"/>
                  <a:gd name="connsiteY56" fmla="*/ 1697431 h 2586592"/>
                  <a:gd name="connsiteX57" fmla="*/ 97915 w 696997"/>
                  <a:gd name="connsiteY57" fmla="*/ 1654916 h 2586592"/>
                  <a:gd name="connsiteX58" fmla="*/ 73436 w 696997"/>
                  <a:gd name="connsiteY58" fmla="*/ 1348288 h 2586592"/>
                  <a:gd name="connsiteX59" fmla="*/ 61841 w 696997"/>
                  <a:gd name="connsiteY59" fmla="*/ 1323810 h 2586592"/>
                  <a:gd name="connsiteX60" fmla="*/ 24479 w 696997"/>
                  <a:gd name="connsiteY60" fmla="*/ 1286448 h 2586592"/>
                  <a:gd name="connsiteX61" fmla="*/ 0 w 696997"/>
                  <a:gd name="connsiteY61" fmla="*/ 1269699 h 2586592"/>
                  <a:gd name="connsiteX62" fmla="*/ 132700 w 696997"/>
                  <a:gd name="connsiteY62" fmla="*/ 884482 h 2586592"/>
                  <a:gd name="connsiteX63" fmla="*/ 103068 w 696997"/>
                  <a:gd name="connsiteY63" fmla="*/ 776261 h 2586592"/>
                  <a:gd name="connsiteX64" fmla="*/ 48839 w 696997"/>
                  <a:gd name="connsiteY64" fmla="*/ 547091 h 2586592"/>
                  <a:gd name="connsiteX65" fmla="*/ 94050 w 696997"/>
                  <a:gd name="connsiteY65" fmla="*/ 455462 h 2586592"/>
                  <a:gd name="connsiteX66" fmla="*/ 171351 w 696997"/>
                  <a:gd name="connsiteY66" fmla="*/ 450309 h 2586592"/>
                  <a:gd name="connsiteX67" fmla="*/ 200983 w 696997"/>
                  <a:gd name="connsiteY67" fmla="*/ 420676 h 2586592"/>
                  <a:gd name="connsiteX68" fmla="*/ 220643 w 696997"/>
                  <a:gd name="connsiteY68" fmla="*/ 394076 h 2586592"/>
                  <a:gd name="connsiteX69" fmla="*/ 217055 w 696997"/>
                  <a:gd name="connsiteY69" fmla="*/ 350018 h 2586592"/>
                  <a:gd name="connsiteX70" fmla="*/ 216443 w 696997"/>
                  <a:gd name="connsiteY70" fmla="*/ 357549 h 2586592"/>
                  <a:gd name="connsiteX71" fmla="*/ 164909 w 696997"/>
                  <a:gd name="connsiteY71" fmla="*/ 340800 h 2586592"/>
                  <a:gd name="connsiteX72" fmla="*/ 136565 w 696997"/>
                  <a:gd name="connsiteY72" fmla="*/ 302149 h 2586592"/>
                  <a:gd name="connsiteX73" fmla="*/ 148160 w 696997"/>
                  <a:gd name="connsiteY73" fmla="*/ 241597 h 2586592"/>
                  <a:gd name="connsiteX74" fmla="*/ 168774 w 696997"/>
                  <a:gd name="connsiteY74" fmla="*/ 137240 h 2586592"/>
                  <a:gd name="connsiteX75" fmla="*/ 198406 w 696997"/>
                  <a:gd name="connsiteY75" fmla="*/ 52209 h 2586592"/>
                  <a:gd name="connsiteX76" fmla="*/ 286939 w 696997"/>
                  <a:gd name="connsiteY76"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201 w 696997"/>
                  <a:gd name="connsiteY7" fmla="*/ 313541 h 2586592"/>
                  <a:gd name="connsiteX8" fmla="*/ 207617 w 696997"/>
                  <a:gd name="connsiteY8" fmla="*/ 314469 h 2586592"/>
                  <a:gd name="connsiteX9" fmla="*/ 207424 w 696997"/>
                  <a:gd name="connsiteY9" fmla="*/ 313743 h 2586592"/>
                  <a:gd name="connsiteX10" fmla="*/ 207201 w 696997"/>
                  <a:gd name="connsiteY10" fmla="*/ 313541 h 2586592"/>
                  <a:gd name="connsiteX11" fmla="*/ 286939 w 696997"/>
                  <a:gd name="connsiteY11" fmla="*/ 514 h 2586592"/>
                  <a:gd name="connsiteX12" fmla="*/ 332394 w 696997"/>
                  <a:gd name="connsiteY12" fmla="*/ 27730 h 2586592"/>
                  <a:gd name="connsiteX13" fmla="*/ 441904 w 696997"/>
                  <a:gd name="connsiteY13" fmla="*/ 120492 h 2586592"/>
                  <a:gd name="connsiteX14" fmla="*/ 472824 w 696997"/>
                  <a:gd name="connsiteY14" fmla="*/ 215830 h 2586592"/>
                  <a:gd name="connsiteX15" fmla="*/ 489573 w 696997"/>
                  <a:gd name="connsiteY15" fmla="*/ 276382 h 2586592"/>
                  <a:gd name="connsiteX16" fmla="*/ 414848 w 696997"/>
                  <a:gd name="connsiteY16" fmla="*/ 356260 h 2586592"/>
                  <a:gd name="connsiteX17" fmla="*/ 374909 w 696997"/>
                  <a:gd name="connsiteY17" fmla="*/ 382027 h 2586592"/>
                  <a:gd name="connsiteX18" fmla="*/ 374909 w 696997"/>
                  <a:gd name="connsiteY18" fmla="*/ 379446 h 2586592"/>
                  <a:gd name="connsiteX19" fmla="*/ 374909 w 696997"/>
                  <a:gd name="connsiteY19" fmla="*/ 379448 h 2586592"/>
                  <a:gd name="connsiteX20" fmla="*/ 362025 w 696997"/>
                  <a:gd name="connsiteY20" fmla="*/ 461903 h 2586592"/>
                  <a:gd name="connsiteX21" fmla="*/ 362025 w 696997"/>
                  <a:gd name="connsiteY21" fmla="*/ 491560 h 2586592"/>
                  <a:gd name="connsiteX22" fmla="*/ 363315 w 696997"/>
                  <a:gd name="connsiteY22" fmla="*/ 455462 h 2586592"/>
                  <a:gd name="connsiteX23" fmla="*/ 400677 w 696997"/>
                  <a:gd name="connsiteY23" fmla="*/ 508284 h 2586592"/>
                  <a:gd name="connsiteX24" fmla="*/ 529631 w 696997"/>
                  <a:gd name="connsiteY24" fmla="*/ 593472 h 2586592"/>
                  <a:gd name="connsiteX25" fmla="*/ 541107 w 696997"/>
                  <a:gd name="connsiteY25" fmla="*/ 620371 h 2586592"/>
                  <a:gd name="connsiteX26" fmla="*/ 575892 w 696997"/>
                  <a:gd name="connsiteY26" fmla="*/ 666751 h 2586592"/>
                  <a:gd name="connsiteX27" fmla="*/ 605524 w 696997"/>
                  <a:gd name="connsiteY27" fmla="*/ 719574 h 2586592"/>
                  <a:gd name="connsiteX28" fmla="*/ 618408 w 696997"/>
                  <a:gd name="connsiteY28" fmla="*/ 746629 h 2586592"/>
                  <a:gd name="connsiteX29" fmla="*/ 667365 w 696997"/>
                  <a:gd name="connsiteY29" fmla="*/ 786568 h 2586592"/>
                  <a:gd name="connsiteX30" fmla="*/ 696997 w 696997"/>
                  <a:gd name="connsiteY30" fmla="*/ 857427 h 2586592"/>
                  <a:gd name="connsiteX31" fmla="*/ 646752 w 696997"/>
                  <a:gd name="connsiteY31" fmla="*/ 974667 h 2586592"/>
                  <a:gd name="connsiteX32" fmla="*/ 532088 w 696997"/>
                  <a:gd name="connsiteY32" fmla="*/ 984974 h 2586592"/>
                  <a:gd name="connsiteX33" fmla="*/ 529512 w 696997"/>
                  <a:gd name="connsiteY33" fmla="*/ 1060986 h 2586592"/>
                  <a:gd name="connsiteX34" fmla="*/ 530800 w 696997"/>
                  <a:gd name="connsiteY34" fmla="*/ 1084177 h 2586592"/>
                  <a:gd name="connsiteX35" fmla="*/ 570739 w 696997"/>
                  <a:gd name="connsiteY35" fmla="*/ 1356019 h 2586592"/>
                  <a:gd name="connsiteX36" fmla="*/ 590064 w 696997"/>
                  <a:gd name="connsiteY36" fmla="*/ 1584056 h 2586592"/>
                  <a:gd name="connsiteX37" fmla="*/ 565586 w 696997"/>
                  <a:gd name="connsiteY37" fmla="*/ 2029826 h 2586592"/>
                  <a:gd name="connsiteX38" fmla="*/ 547549 w 696997"/>
                  <a:gd name="connsiteY38" fmla="*/ 2456269 h 2586592"/>
                  <a:gd name="connsiteX39" fmla="*/ 600371 w 696997"/>
                  <a:gd name="connsiteY39" fmla="*/ 2505227 h 2586592"/>
                  <a:gd name="connsiteX40" fmla="*/ 346566 w 696997"/>
                  <a:gd name="connsiteY40" fmla="*/ 2440809 h 2586592"/>
                  <a:gd name="connsiteX41" fmla="*/ 320799 w 696997"/>
                  <a:gd name="connsiteY41" fmla="*/ 2177986 h 2586592"/>
                  <a:gd name="connsiteX42" fmla="*/ 342701 w 696997"/>
                  <a:gd name="connsiteY42" fmla="*/ 2060746 h 2586592"/>
                  <a:gd name="connsiteX43" fmla="*/ 363315 w 696997"/>
                  <a:gd name="connsiteY43" fmla="*/ 1886819 h 2586592"/>
                  <a:gd name="connsiteX44" fmla="*/ 354296 w 696997"/>
                  <a:gd name="connsiteY44" fmla="*/ 1769579 h 2586592"/>
                  <a:gd name="connsiteX45" fmla="*/ 346566 w 696997"/>
                  <a:gd name="connsiteY45" fmla="*/ 1595652 h 2586592"/>
                  <a:gd name="connsiteX46" fmla="*/ 317224 w 696997"/>
                  <a:gd name="connsiteY46" fmla="*/ 1787320 h 2586592"/>
                  <a:gd name="connsiteX47" fmla="*/ 276995 w 696997"/>
                  <a:gd name="connsiteY47" fmla="*/ 2110992 h 2586592"/>
                  <a:gd name="connsiteX48" fmla="*/ 334971 w 696997"/>
                  <a:gd name="connsiteY48" fmla="*/ 2476883 h 2586592"/>
                  <a:gd name="connsiteX49" fmla="*/ 282149 w 696997"/>
                  <a:gd name="connsiteY49" fmla="*/ 2570933 h 2586592"/>
                  <a:gd name="connsiteX50" fmla="*/ 215273 w 696997"/>
                  <a:gd name="connsiteY50" fmla="*/ 2497140 h 2586592"/>
                  <a:gd name="connsiteX51" fmla="*/ 90066 w 696997"/>
                  <a:gd name="connsiteY51" fmla="*/ 2463643 h 2586592"/>
                  <a:gd name="connsiteX52" fmla="*/ 114663 w 696997"/>
                  <a:gd name="connsiteY52" fmla="*/ 1996328 h 2586592"/>
                  <a:gd name="connsiteX53" fmla="*/ 110798 w 696997"/>
                  <a:gd name="connsiteY53" fmla="*/ 1697431 h 2586592"/>
                  <a:gd name="connsiteX54" fmla="*/ 97915 w 696997"/>
                  <a:gd name="connsiteY54" fmla="*/ 1654916 h 2586592"/>
                  <a:gd name="connsiteX55" fmla="*/ 73436 w 696997"/>
                  <a:gd name="connsiteY55" fmla="*/ 1348288 h 2586592"/>
                  <a:gd name="connsiteX56" fmla="*/ 61841 w 696997"/>
                  <a:gd name="connsiteY56" fmla="*/ 1323810 h 2586592"/>
                  <a:gd name="connsiteX57" fmla="*/ 24479 w 696997"/>
                  <a:gd name="connsiteY57" fmla="*/ 1286448 h 2586592"/>
                  <a:gd name="connsiteX58" fmla="*/ 0 w 696997"/>
                  <a:gd name="connsiteY58" fmla="*/ 1269699 h 2586592"/>
                  <a:gd name="connsiteX59" fmla="*/ 132700 w 696997"/>
                  <a:gd name="connsiteY59" fmla="*/ 884482 h 2586592"/>
                  <a:gd name="connsiteX60" fmla="*/ 103068 w 696997"/>
                  <a:gd name="connsiteY60" fmla="*/ 776261 h 2586592"/>
                  <a:gd name="connsiteX61" fmla="*/ 48839 w 696997"/>
                  <a:gd name="connsiteY61" fmla="*/ 547091 h 2586592"/>
                  <a:gd name="connsiteX62" fmla="*/ 94050 w 696997"/>
                  <a:gd name="connsiteY62" fmla="*/ 455462 h 2586592"/>
                  <a:gd name="connsiteX63" fmla="*/ 171351 w 696997"/>
                  <a:gd name="connsiteY63" fmla="*/ 450309 h 2586592"/>
                  <a:gd name="connsiteX64" fmla="*/ 200983 w 696997"/>
                  <a:gd name="connsiteY64" fmla="*/ 420676 h 2586592"/>
                  <a:gd name="connsiteX65" fmla="*/ 220643 w 696997"/>
                  <a:gd name="connsiteY65" fmla="*/ 394076 h 2586592"/>
                  <a:gd name="connsiteX66" fmla="*/ 217055 w 696997"/>
                  <a:gd name="connsiteY66" fmla="*/ 350018 h 2586592"/>
                  <a:gd name="connsiteX67" fmla="*/ 216443 w 696997"/>
                  <a:gd name="connsiteY67" fmla="*/ 357549 h 2586592"/>
                  <a:gd name="connsiteX68" fmla="*/ 164909 w 696997"/>
                  <a:gd name="connsiteY68" fmla="*/ 340800 h 2586592"/>
                  <a:gd name="connsiteX69" fmla="*/ 136565 w 696997"/>
                  <a:gd name="connsiteY69" fmla="*/ 302149 h 2586592"/>
                  <a:gd name="connsiteX70" fmla="*/ 148160 w 696997"/>
                  <a:gd name="connsiteY70" fmla="*/ 241597 h 2586592"/>
                  <a:gd name="connsiteX71" fmla="*/ 168774 w 696997"/>
                  <a:gd name="connsiteY71" fmla="*/ 137240 h 2586592"/>
                  <a:gd name="connsiteX72" fmla="*/ 198406 w 696997"/>
                  <a:gd name="connsiteY72" fmla="*/ 52209 h 2586592"/>
                  <a:gd name="connsiteX73" fmla="*/ 286939 w 696997"/>
                  <a:gd name="connsiteY73"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424 w 696997"/>
                  <a:gd name="connsiteY7" fmla="*/ 313743 h 2586592"/>
                  <a:gd name="connsiteX8" fmla="*/ 207617 w 696997"/>
                  <a:gd name="connsiteY8" fmla="*/ 314469 h 2586592"/>
                  <a:gd name="connsiteX9" fmla="*/ 207424 w 696997"/>
                  <a:gd name="connsiteY9" fmla="*/ 313743 h 2586592"/>
                  <a:gd name="connsiteX10" fmla="*/ 286939 w 696997"/>
                  <a:gd name="connsiteY10" fmla="*/ 514 h 2586592"/>
                  <a:gd name="connsiteX11" fmla="*/ 332394 w 696997"/>
                  <a:gd name="connsiteY11" fmla="*/ 27730 h 2586592"/>
                  <a:gd name="connsiteX12" fmla="*/ 441904 w 696997"/>
                  <a:gd name="connsiteY12" fmla="*/ 120492 h 2586592"/>
                  <a:gd name="connsiteX13" fmla="*/ 472824 w 696997"/>
                  <a:gd name="connsiteY13" fmla="*/ 215830 h 2586592"/>
                  <a:gd name="connsiteX14" fmla="*/ 489573 w 696997"/>
                  <a:gd name="connsiteY14" fmla="*/ 276382 h 2586592"/>
                  <a:gd name="connsiteX15" fmla="*/ 414848 w 696997"/>
                  <a:gd name="connsiteY15" fmla="*/ 356260 h 2586592"/>
                  <a:gd name="connsiteX16" fmla="*/ 374909 w 696997"/>
                  <a:gd name="connsiteY16" fmla="*/ 382027 h 2586592"/>
                  <a:gd name="connsiteX17" fmla="*/ 374909 w 696997"/>
                  <a:gd name="connsiteY17" fmla="*/ 379446 h 2586592"/>
                  <a:gd name="connsiteX18" fmla="*/ 374909 w 696997"/>
                  <a:gd name="connsiteY18" fmla="*/ 379448 h 2586592"/>
                  <a:gd name="connsiteX19" fmla="*/ 362025 w 696997"/>
                  <a:gd name="connsiteY19" fmla="*/ 461903 h 2586592"/>
                  <a:gd name="connsiteX20" fmla="*/ 362025 w 696997"/>
                  <a:gd name="connsiteY20" fmla="*/ 491560 h 2586592"/>
                  <a:gd name="connsiteX21" fmla="*/ 363315 w 696997"/>
                  <a:gd name="connsiteY21" fmla="*/ 455462 h 2586592"/>
                  <a:gd name="connsiteX22" fmla="*/ 400677 w 696997"/>
                  <a:gd name="connsiteY22" fmla="*/ 508284 h 2586592"/>
                  <a:gd name="connsiteX23" fmla="*/ 529631 w 696997"/>
                  <a:gd name="connsiteY23" fmla="*/ 593472 h 2586592"/>
                  <a:gd name="connsiteX24" fmla="*/ 541107 w 696997"/>
                  <a:gd name="connsiteY24" fmla="*/ 620371 h 2586592"/>
                  <a:gd name="connsiteX25" fmla="*/ 575892 w 696997"/>
                  <a:gd name="connsiteY25" fmla="*/ 666751 h 2586592"/>
                  <a:gd name="connsiteX26" fmla="*/ 605524 w 696997"/>
                  <a:gd name="connsiteY26" fmla="*/ 719574 h 2586592"/>
                  <a:gd name="connsiteX27" fmla="*/ 618408 w 696997"/>
                  <a:gd name="connsiteY27" fmla="*/ 746629 h 2586592"/>
                  <a:gd name="connsiteX28" fmla="*/ 667365 w 696997"/>
                  <a:gd name="connsiteY28" fmla="*/ 786568 h 2586592"/>
                  <a:gd name="connsiteX29" fmla="*/ 696997 w 696997"/>
                  <a:gd name="connsiteY29" fmla="*/ 857427 h 2586592"/>
                  <a:gd name="connsiteX30" fmla="*/ 646752 w 696997"/>
                  <a:gd name="connsiteY30" fmla="*/ 974667 h 2586592"/>
                  <a:gd name="connsiteX31" fmla="*/ 532088 w 696997"/>
                  <a:gd name="connsiteY31" fmla="*/ 984974 h 2586592"/>
                  <a:gd name="connsiteX32" fmla="*/ 529512 w 696997"/>
                  <a:gd name="connsiteY32" fmla="*/ 1060986 h 2586592"/>
                  <a:gd name="connsiteX33" fmla="*/ 530800 w 696997"/>
                  <a:gd name="connsiteY33" fmla="*/ 1084177 h 2586592"/>
                  <a:gd name="connsiteX34" fmla="*/ 570739 w 696997"/>
                  <a:gd name="connsiteY34" fmla="*/ 1356019 h 2586592"/>
                  <a:gd name="connsiteX35" fmla="*/ 590064 w 696997"/>
                  <a:gd name="connsiteY35" fmla="*/ 1584056 h 2586592"/>
                  <a:gd name="connsiteX36" fmla="*/ 565586 w 696997"/>
                  <a:gd name="connsiteY36" fmla="*/ 2029826 h 2586592"/>
                  <a:gd name="connsiteX37" fmla="*/ 547549 w 696997"/>
                  <a:gd name="connsiteY37" fmla="*/ 2456269 h 2586592"/>
                  <a:gd name="connsiteX38" fmla="*/ 600371 w 696997"/>
                  <a:gd name="connsiteY38" fmla="*/ 2505227 h 2586592"/>
                  <a:gd name="connsiteX39" fmla="*/ 346566 w 696997"/>
                  <a:gd name="connsiteY39" fmla="*/ 2440809 h 2586592"/>
                  <a:gd name="connsiteX40" fmla="*/ 320799 w 696997"/>
                  <a:gd name="connsiteY40" fmla="*/ 2177986 h 2586592"/>
                  <a:gd name="connsiteX41" fmla="*/ 342701 w 696997"/>
                  <a:gd name="connsiteY41" fmla="*/ 2060746 h 2586592"/>
                  <a:gd name="connsiteX42" fmla="*/ 363315 w 696997"/>
                  <a:gd name="connsiteY42" fmla="*/ 1886819 h 2586592"/>
                  <a:gd name="connsiteX43" fmla="*/ 354296 w 696997"/>
                  <a:gd name="connsiteY43" fmla="*/ 1769579 h 2586592"/>
                  <a:gd name="connsiteX44" fmla="*/ 346566 w 696997"/>
                  <a:gd name="connsiteY44" fmla="*/ 1595652 h 2586592"/>
                  <a:gd name="connsiteX45" fmla="*/ 317224 w 696997"/>
                  <a:gd name="connsiteY45" fmla="*/ 1787320 h 2586592"/>
                  <a:gd name="connsiteX46" fmla="*/ 276995 w 696997"/>
                  <a:gd name="connsiteY46" fmla="*/ 2110992 h 2586592"/>
                  <a:gd name="connsiteX47" fmla="*/ 334971 w 696997"/>
                  <a:gd name="connsiteY47" fmla="*/ 2476883 h 2586592"/>
                  <a:gd name="connsiteX48" fmla="*/ 282149 w 696997"/>
                  <a:gd name="connsiteY48" fmla="*/ 2570933 h 2586592"/>
                  <a:gd name="connsiteX49" fmla="*/ 215273 w 696997"/>
                  <a:gd name="connsiteY49" fmla="*/ 2497140 h 2586592"/>
                  <a:gd name="connsiteX50" fmla="*/ 90066 w 696997"/>
                  <a:gd name="connsiteY50" fmla="*/ 2463643 h 2586592"/>
                  <a:gd name="connsiteX51" fmla="*/ 114663 w 696997"/>
                  <a:gd name="connsiteY51" fmla="*/ 1996328 h 2586592"/>
                  <a:gd name="connsiteX52" fmla="*/ 110798 w 696997"/>
                  <a:gd name="connsiteY52" fmla="*/ 1697431 h 2586592"/>
                  <a:gd name="connsiteX53" fmla="*/ 97915 w 696997"/>
                  <a:gd name="connsiteY53" fmla="*/ 1654916 h 2586592"/>
                  <a:gd name="connsiteX54" fmla="*/ 73436 w 696997"/>
                  <a:gd name="connsiteY54" fmla="*/ 1348288 h 2586592"/>
                  <a:gd name="connsiteX55" fmla="*/ 61841 w 696997"/>
                  <a:gd name="connsiteY55" fmla="*/ 1323810 h 2586592"/>
                  <a:gd name="connsiteX56" fmla="*/ 24479 w 696997"/>
                  <a:gd name="connsiteY56" fmla="*/ 1286448 h 2586592"/>
                  <a:gd name="connsiteX57" fmla="*/ 0 w 696997"/>
                  <a:gd name="connsiteY57" fmla="*/ 1269699 h 2586592"/>
                  <a:gd name="connsiteX58" fmla="*/ 132700 w 696997"/>
                  <a:gd name="connsiteY58" fmla="*/ 884482 h 2586592"/>
                  <a:gd name="connsiteX59" fmla="*/ 103068 w 696997"/>
                  <a:gd name="connsiteY59" fmla="*/ 776261 h 2586592"/>
                  <a:gd name="connsiteX60" fmla="*/ 48839 w 696997"/>
                  <a:gd name="connsiteY60" fmla="*/ 547091 h 2586592"/>
                  <a:gd name="connsiteX61" fmla="*/ 94050 w 696997"/>
                  <a:gd name="connsiteY61" fmla="*/ 455462 h 2586592"/>
                  <a:gd name="connsiteX62" fmla="*/ 171351 w 696997"/>
                  <a:gd name="connsiteY62" fmla="*/ 450309 h 2586592"/>
                  <a:gd name="connsiteX63" fmla="*/ 200983 w 696997"/>
                  <a:gd name="connsiteY63" fmla="*/ 420676 h 2586592"/>
                  <a:gd name="connsiteX64" fmla="*/ 220643 w 696997"/>
                  <a:gd name="connsiteY64" fmla="*/ 394076 h 2586592"/>
                  <a:gd name="connsiteX65" fmla="*/ 217055 w 696997"/>
                  <a:gd name="connsiteY65" fmla="*/ 350018 h 2586592"/>
                  <a:gd name="connsiteX66" fmla="*/ 216443 w 696997"/>
                  <a:gd name="connsiteY66" fmla="*/ 357549 h 2586592"/>
                  <a:gd name="connsiteX67" fmla="*/ 164909 w 696997"/>
                  <a:gd name="connsiteY67" fmla="*/ 340800 h 2586592"/>
                  <a:gd name="connsiteX68" fmla="*/ 136565 w 696997"/>
                  <a:gd name="connsiteY68" fmla="*/ 302149 h 2586592"/>
                  <a:gd name="connsiteX69" fmla="*/ 148160 w 696997"/>
                  <a:gd name="connsiteY69" fmla="*/ 241597 h 2586592"/>
                  <a:gd name="connsiteX70" fmla="*/ 168774 w 696997"/>
                  <a:gd name="connsiteY70" fmla="*/ 137240 h 2586592"/>
                  <a:gd name="connsiteX71" fmla="*/ 198406 w 696997"/>
                  <a:gd name="connsiteY71" fmla="*/ 52209 h 2586592"/>
                  <a:gd name="connsiteX72" fmla="*/ 286939 w 696997"/>
                  <a:gd name="connsiteY72"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86939 w 696997"/>
                  <a:gd name="connsiteY7" fmla="*/ 514 h 2586592"/>
                  <a:gd name="connsiteX8" fmla="*/ 332394 w 696997"/>
                  <a:gd name="connsiteY8" fmla="*/ 27730 h 2586592"/>
                  <a:gd name="connsiteX9" fmla="*/ 441904 w 696997"/>
                  <a:gd name="connsiteY9" fmla="*/ 120492 h 2586592"/>
                  <a:gd name="connsiteX10" fmla="*/ 472824 w 696997"/>
                  <a:gd name="connsiteY10" fmla="*/ 215830 h 2586592"/>
                  <a:gd name="connsiteX11" fmla="*/ 489573 w 696997"/>
                  <a:gd name="connsiteY11" fmla="*/ 276382 h 2586592"/>
                  <a:gd name="connsiteX12" fmla="*/ 414848 w 696997"/>
                  <a:gd name="connsiteY12" fmla="*/ 356260 h 2586592"/>
                  <a:gd name="connsiteX13" fmla="*/ 374909 w 696997"/>
                  <a:gd name="connsiteY13" fmla="*/ 382027 h 2586592"/>
                  <a:gd name="connsiteX14" fmla="*/ 374909 w 696997"/>
                  <a:gd name="connsiteY14" fmla="*/ 379446 h 2586592"/>
                  <a:gd name="connsiteX15" fmla="*/ 374909 w 696997"/>
                  <a:gd name="connsiteY15" fmla="*/ 379448 h 2586592"/>
                  <a:gd name="connsiteX16" fmla="*/ 362025 w 696997"/>
                  <a:gd name="connsiteY16" fmla="*/ 461903 h 2586592"/>
                  <a:gd name="connsiteX17" fmla="*/ 362025 w 696997"/>
                  <a:gd name="connsiteY17" fmla="*/ 491560 h 2586592"/>
                  <a:gd name="connsiteX18" fmla="*/ 363315 w 696997"/>
                  <a:gd name="connsiteY18" fmla="*/ 455462 h 2586592"/>
                  <a:gd name="connsiteX19" fmla="*/ 400677 w 696997"/>
                  <a:gd name="connsiteY19" fmla="*/ 508284 h 2586592"/>
                  <a:gd name="connsiteX20" fmla="*/ 529631 w 696997"/>
                  <a:gd name="connsiteY20" fmla="*/ 593472 h 2586592"/>
                  <a:gd name="connsiteX21" fmla="*/ 541107 w 696997"/>
                  <a:gd name="connsiteY21" fmla="*/ 620371 h 2586592"/>
                  <a:gd name="connsiteX22" fmla="*/ 575892 w 696997"/>
                  <a:gd name="connsiteY22" fmla="*/ 666751 h 2586592"/>
                  <a:gd name="connsiteX23" fmla="*/ 605524 w 696997"/>
                  <a:gd name="connsiteY23" fmla="*/ 719574 h 2586592"/>
                  <a:gd name="connsiteX24" fmla="*/ 618408 w 696997"/>
                  <a:gd name="connsiteY24" fmla="*/ 746629 h 2586592"/>
                  <a:gd name="connsiteX25" fmla="*/ 667365 w 696997"/>
                  <a:gd name="connsiteY25" fmla="*/ 786568 h 2586592"/>
                  <a:gd name="connsiteX26" fmla="*/ 696997 w 696997"/>
                  <a:gd name="connsiteY26" fmla="*/ 857427 h 2586592"/>
                  <a:gd name="connsiteX27" fmla="*/ 646752 w 696997"/>
                  <a:gd name="connsiteY27" fmla="*/ 974667 h 2586592"/>
                  <a:gd name="connsiteX28" fmla="*/ 532088 w 696997"/>
                  <a:gd name="connsiteY28" fmla="*/ 984974 h 2586592"/>
                  <a:gd name="connsiteX29" fmla="*/ 529512 w 696997"/>
                  <a:gd name="connsiteY29" fmla="*/ 1060986 h 2586592"/>
                  <a:gd name="connsiteX30" fmla="*/ 530800 w 696997"/>
                  <a:gd name="connsiteY30" fmla="*/ 1084177 h 2586592"/>
                  <a:gd name="connsiteX31" fmla="*/ 570739 w 696997"/>
                  <a:gd name="connsiteY31" fmla="*/ 1356019 h 2586592"/>
                  <a:gd name="connsiteX32" fmla="*/ 590064 w 696997"/>
                  <a:gd name="connsiteY32" fmla="*/ 1584056 h 2586592"/>
                  <a:gd name="connsiteX33" fmla="*/ 565586 w 696997"/>
                  <a:gd name="connsiteY33" fmla="*/ 2029826 h 2586592"/>
                  <a:gd name="connsiteX34" fmla="*/ 547549 w 696997"/>
                  <a:gd name="connsiteY34" fmla="*/ 2456269 h 2586592"/>
                  <a:gd name="connsiteX35" fmla="*/ 600371 w 696997"/>
                  <a:gd name="connsiteY35" fmla="*/ 2505227 h 2586592"/>
                  <a:gd name="connsiteX36" fmla="*/ 346566 w 696997"/>
                  <a:gd name="connsiteY36" fmla="*/ 2440809 h 2586592"/>
                  <a:gd name="connsiteX37" fmla="*/ 320799 w 696997"/>
                  <a:gd name="connsiteY37" fmla="*/ 2177986 h 2586592"/>
                  <a:gd name="connsiteX38" fmla="*/ 342701 w 696997"/>
                  <a:gd name="connsiteY38" fmla="*/ 2060746 h 2586592"/>
                  <a:gd name="connsiteX39" fmla="*/ 363315 w 696997"/>
                  <a:gd name="connsiteY39" fmla="*/ 1886819 h 2586592"/>
                  <a:gd name="connsiteX40" fmla="*/ 354296 w 696997"/>
                  <a:gd name="connsiteY40" fmla="*/ 1769579 h 2586592"/>
                  <a:gd name="connsiteX41" fmla="*/ 346566 w 696997"/>
                  <a:gd name="connsiteY41" fmla="*/ 1595652 h 2586592"/>
                  <a:gd name="connsiteX42" fmla="*/ 317224 w 696997"/>
                  <a:gd name="connsiteY42" fmla="*/ 1787320 h 2586592"/>
                  <a:gd name="connsiteX43" fmla="*/ 276995 w 696997"/>
                  <a:gd name="connsiteY43" fmla="*/ 2110992 h 2586592"/>
                  <a:gd name="connsiteX44" fmla="*/ 334971 w 696997"/>
                  <a:gd name="connsiteY44" fmla="*/ 2476883 h 2586592"/>
                  <a:gd name="connsiteX45" fmla="*/ 282149 w 696997"/>
                  <a:gd name="connsiteY45" fmla="*/ 2570933 h 2586592"/>
                  <a:gd name="connsiteX46" fmla="*/ 215273 w 696997"/>
                  <a:gd name="connsiteY46" fmla="*/ 2497140 h 2586592"/>
                  <a:gd name="connsiteX47" fmla="*/ 90066 w 696997"/>
                  <a:gd name="connsiteY47" fmla="*/ 2463643 h 2586592"/>
                  <a:gd name="connsiteX48" fmla="*/ 114663 w 696997"/>
                  <a:gd name="connsiteY48" fmla="*/ 1996328 h 2586592"/>
                  <a:gd name="connsiteX49" fmla="*/ 110798 w 696997"/>
                  <a:gd name="connsiteY49" fmla="*/ 1697431 h 2586592"/>
                  <a:gd name="connsiteX50" fmla="*/ 97915 w 696997"/>
                  <a:gd name="connsiteY50" fmla="*/ 1654916 h 2586592"/>
                  <a:gd name="connsiteX51" fmla="*/ 73436 w 696997"/>
                  <a:gd name="connsiteY51" fmla="*/ 1348288 h 2586592"/>
                  <a:gd name="connsiteX52" fmla="*/ 61841 w 696997"/>
                  <a:gd name="connsiteY52" fmla="*/ 1323810 h 2586592"/>
                  <a:gd name="connsiteX53" fmla="*/ 24479 w 696997"/>
                  <a:gd name="connsiteY53" fmla="*/ 1286448 h 2586592"/>
                  <a:gd name="connsiteX54" fmla="*/ 0 w 696997"/>
                  <a:gd name="connsiteY54" fmla="*/ 1269699 h 2586592"/>
                  <a:gd name="connsiteX55" fmla="*/ 132700 w 696997"/>
                  <a:gd name="connsiteY55" fmla="*/ 884482 h 2586592"/>
                  <a:gd name="connsiteX56" fmla="*/ 103068 w 696997"/>
                  <a:gd name="connsiteY56" fmla="*/ 776261 h 2586592"/>
                  <a:gd name="connsiteX57" fmla="*/ 48839 w 696997"/>
                  <a:gd name="connsiteY57" fmla="*/ 547091 h 2586592"/>
                  <a:gd name="connsiteX58" fmla="*/ 94050 w 696997"/>
                  <a:gd name="connsiteY58" fmla="*/ 455462 h 2586592"/>
                  <a:gd name="connsiteX59" fmla="*/ 171351 w 696997"/>
                  <a:gd name="connsiteY59" fmla="*/ 450309 h 2586592"/>
                  <a:gd name="connsiteX60" fmla="*/ 200983 w 696997"/>
                  <a:gd name="connsiteY60" fmla="*/ 420676 h 2586592"/>
                  <a:gd name="connsiteX61" fmla="*/ 220643 w 696997"/>
                  <a:gd name="connsiteY61" fmla="*/ 394076 h 2586592"/>
                  <a:gd name="connsiteX62" fmla="*/ 217055 w 696997"/>
                  <a:gd name="connsiteY62" fmla="*/ 350018 h 2586592"/>
                  <a:gd name="connsiteX63" fmla="*/ 216443 w 696997"/>
                  <a:gd name="connsiteY63" fmla="*/ 357549 h 2586592"/>
                  <a:gd name="connsiteX64" fmla="*/ 164909 w 696997"/>
                  <a:gd name="connsiteY64" fmla="*/ 340800 h 2586592"/>
                  <a:gd name="connsiteX65" fmla="*/ 136565 w 696997"/>
                  <a:gd name="connsiteY65" fmla="*/ 302149 h 2586592"/>
                  <a:gd name="connsiteX66" fmla="*/ 148160 w 696997"/>
                  <a:gd name="connsiteY66" fmla="*/ 241597 h 2586592"/>
                  <a:gd name="connsiteX67" fmla="*/ 168774 w 696997"/>
                  <a:gd name="connsiteY67" fmla="*/ 137240 h 2586592"/>
                  <a:gd name="connsiteX68" fmla="*/ 198406 w 696997"/>
                  <a:gd name="connsiteY68" fmla="*/ 52209 h 2586592"/>
                  <a:gd name="connsiteX69" fmla="*/ 286939 w 696997"/>
                  <a:gd name="connsiteY69"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86939 w 696997"/>
                  <a:gd name="connsiteY4" fmla="*/ 514 h 2586592"/>
                  <a:gd name="connsiteX5" fmla="*/ 332394 w 696997"/>
                  <a:gd name="connsiteY5" fmla="*/ 27730 h 2586592"/>
                  <a:gd name="connsiteX6" fmla="*/ 441904 w 696997"/>
                  <a:gd name="connsiteY6" fmla="*/ 120492 h 2586592"/>
                  <a:gd name="connsiteX7" fmla="*/ 472824 w 696997"/>
                  <a:gd name="connsiteY7" fmla="*/ 215830 h 2586592"/>
                  <a:gd name="connsiteX8" fmla="*/ 489573 w 696997"/>
                  <a:gd name="connsiteY8" fmla="*/ 276382 h 2586592"/>
                  <a:gd name="connsiteX9" fmla="*/ 414848 w 696997"/>
                  <a:gd name="connsiteY9" fmla="*/ 356260 h 2586592"/>
                  <a:gd name="connsiteX10" fmla="*/ 374909 w 696997"/>
                  <a:gd name="connsiteY10" fmla="*/ 382027 h 2586592"/>
                  <a:gd name="connsiteX11" fmla="*/ 374909 w 696997"/>
                  <a:gd name="connsiteY11" fmla="*/ 379446 h 2586592"/>
                  <a:gd name="connsiteX12" fmla="*/ 374909 w 696997"/>
                  <a:gd name="connsiteY12" fmla="*/ 379448 h 2586592"/>
                  <a:gd name="connsiteX13" fmla="*/ 362025 w 696997"/>
                  <a:gd name="connsiteY13" fmla="*/ 461903 h 2586592"/>
                  <a:gd name="connsiteX14" fmla="*/ 362025 w 696997"/>
                  <a:gd name="connsiteY14" fmla="*/ 491560 h 2586592"/>
                  <a:gd name="connsiteX15" fmla="*/ 363315 w 696997"/>
                  <a:gd name="connsiteY15" fmla="*/ 455462 h 2586592"/>
                  <a:gd name="connsiteX16" fmla="*/ 400677 w 696997"/>
                  <a:gd name="connsiteY16" fmla="*/ 508284 h 2586592"/>
                  <a:gd name="connsiteX17" fmla="*/ 529631 w 696997"/>
                  <a:gd name="connsiteY17" fmla="*/ 593472 h 2586592"/>
                  <a:gd name="connsiteX18" fmla="*/ 541107 w 696997"/>
                  <a:gd name="connsiteY18" fmla="*/ 620371 h 2586592"/>
                  <a:gd name="connsiteX19" fmla="*/ 575892 w 696997"/>
                  <a:gd name="connsiteY19" fmla="*/ 666751 h 2586592"/>
                  <a:gd name="connsiteX20" fmla="*/ 605524 w 696997"/>
                  <a:gd name="connsiteY20" fmla="*/ 719574 h 2586592"/>
                  <a:gd name="connsiteX21" fmla="*/ 618408 w 696997"/>
                  <a:gd name="connsiteY21" fmla="*/ 746629 h 2586592"/>
                  <a:gd name="connsiteX22" fmla="*/ 667365 w 696997"/>
                  <a:gd name="connsiteY22" fmla="*/ 786568 h 2586592"/>
                  <a:gd name="connsiteX23" fmla="*/ 696997 w 696997"/>
                  <a:gd name="connsiteY23" fmla="*/ 857427 h 2586592"/>
                  <a:gd name="connsiteX24" fmla="*/ 646752 w 696997"/>
                  <a:gd name="connsiteY24" fmla="*/ 974667 h 2586592"/>
                  <a:gd name="connsiteX25" fmla="*/ 532088 w 696997"/>
                  <a:gd name="connsiteY25" fmla="*/ 984974 h 2586592"/>
                  <a:gd name="connsiteX26" fmla="*/ 529512 w 696997"/>
                  <a:gd name="connsiteY26" fmla="*/ 1060986 h 2586592"/>
                  <a:gd name="connsiteX27" fmla="*/ 530800 w 696997"/>
                  <a:gd name="connsiteY27" fmla="*/ 1084177 h 2586592"/>
                  <a:gd name="connsiteX28" fmla="*/ 570739 w 696997"/>
                  <a:gd name="connsiteY28" fmla="*/ 1356019 h 2586592"/>
                  <a:gd name="connsiteX29" fmla="*/ 590064 w 696997"/>
                  <a:gd name="connsiteY29" fmla="*/ 1584056 h 2586592"/>
                  <a:gd name="connsiteX30" fmla="*/ 565586 w 696997"/>
                  <a:gd name="connsiteY30" fmla="*/ 2029826 h 2586592"/>
                  <a:gd name="connsiteX31" fmla="*/ 547549 w 696997"/>
                  <a:gd name="connsiteY31" fmla="*/ 2456269 h 2586592"/>
                  <a:gd name="connsiteX32" fmla="*/ 600371 w 696997"/>
                  <a:gd name="connsiteY32" fmla="*/ 2505227 h 2586592"/>
                  <a:gd name="connsiteX33" fmla="*/ 346566 w 696997"/>
                  <a:gd name="connsiteY33" fmla="*/ 2440809 h 2586592"/>
                  <a:gd name="connsiteX34" fmla="*/ 320799 w 696997"/>
                  <a:gd name="connsiteY34" fmla="*/ 2177986 h 2586592"/>
                  <a:gd name="connsiteX35" fmla="*/ 342701 w 696997"/>
                  <a:gd name="connsiteY35" fmla="*/ 2060746 h 2586592"/>
                  <a:gd name="connsiteX36" fmla="*/ 363315 w 696997"/>
                  <a:gd name="connsiteY36" fmla="*/ 1886819 h 2586592"/>
                  <a:gd name="connsiteX37" fmla="*/ 354296 w 696997"/>
                  <a:gd name="connsiteY37" fmla="*/ 1769579 h 2586592"/>
                  <a:gd name="connsiteX38" fmla="*/ 346566 w 696997"/>
                  <a:gd name="connsiteY38" fmla="*/ 1595652 h 2586592"/>
                  <a:gd name="connsiteX39" fmla="*/ 317224 w 696997"/>
                  <a:gd name="connsiteY39" fmla="*/ 1787320 h 2586592"/>
                  <a:gd name="connsiteX40" fmla="*/ 276995 w 696997"/>
                  <a:gd name="connsiteY40" fmla="*/ 2110992 h 2586592"/>
                  <a:gd name="connsiteX41" fmla="*/ 334971 w 696997"/>
                  <a:gd name="connsiteY41" fmla="*/ 2476883 h 2586592"/>
                  <a:gd name="connsiteX42" fmla="*/ 282149 w 696997"/>
                  <a:gd name="connsiteY42" fmla="*/ 2570933 h 2586592"/>
                  <a:gd name="connsiteX43" fmla="*/ 215273 w 696997"/>
                  <a:gd name="connsiteY43" fmla="*/ 2497140 h 2586592"/>
                  <a:gd name="connsiteX44" fmla="*/ 90066 w 696997"/>
                  <a:gd name="connsiteY44" fmla="*/ 2463643 h 2586592"/>
                  <a:gd name="connsiteX45" fmla="*/ 114663 w 696997"/>
                  <a:gd name="connsiteY45" fmla="*/ 1996328 h 2586592"/>
                  <a:gd name="connsiteX46" fmla="*/ 110798 w 696997"/>
                  <a:gd name="connsiteY46" fmla="*/ 1697431 h 2586592"/>
                  <a:gd name="connsiteX47" fmla="*/ 97915 w 696997"/>
                  <a:gd name="connsiteY47" fmla="*/ 1654916 h 2586592"/>
                  <a:gd name="connsiteX48" fmla="*/ 73436 w 696997"/>
                  <a:gd name="connsiteY48" fmla="*/ 1348288 h 2586592"/>
                  <a:gd name="connsiteX49" fmla="*/ 61841 w 696997"/>
                  <a:gd name="connsiteY49" fmla="*/ 1323810 h 2586592"/>
                  <a:gd name="connsiteX50" fmla="*/ 24479 w 696997"/>
                  <a:gd name="connsiteY50" fmla="*/ 1286448 h 2586592"/>
                  <a:gd name="connsiteX51" fmla="*/ 0 w 696997"/>
                  <a:gd name="connsiteY51" fmla="*/ 1269699 h 2586592"/>
                  <a:gd name="connsiteX52" fmla="*/ 132700 w 696997"/>
                  <a:gd name="connsiteY52" fmla="*/ 884482 h 2586592"/>
                  <a:gd name="connsiteX53" fmla="*/ 103068 w 696997"/>
                  <a:gd name="connsiteY53" fmla="*/ 776261 h 2586592"/>
                  <a:gd name="connsiteX54" fmla="*/ 48839 w 696997"/>
                  <a:gd name="connsiteY54" fmla="*/ 547091 h 2586592"/>
                  <a:gd name="connsiteX55" fmla="*/ 94050 w 696997"/>
                  <a:gd name="connsiteY55" fmla="*/ 455462 h 2586592"/>
                  <a:gd name="connsiteX56" fmla="*/ 171351 w 696997"/>
                  <a:gd name="connsiteY56" fmla="*/ 450309 h 2586592"/>
                  <a:gd name="connsiteX57" fmla="*/ 200983 w 696997"/>
                  <a:gd name="connsiteY57" fmla="*/ 420676 h 2586592"/>
                  <a:gd name="connsiteX58" fmla="*/ 220643 w 696997"/>
                  <a:gd name="connsiteY58" fmla="*/ 394076 h 2586592"/>
                  <a:gd name="connsiteX59" fmla="*/ 217055 w 696997"/>
                  <a:gd name="connsiteY59" fmla="*/ 350018 h 2586592"/>
                  <a:gd name="connsiteX60" fmla="*/ 216443 w 696997"/>
                  <a:gd name="connsiteY60" fmla="*/ 357549 h 2586592"/>
                  <a:gd name="connsiteX61" fmla="*/ 164909 w 696997"/>
                  <a:gd name="connsiteY61" fmla="*/ 340800 h 2586592"/>
                  <a:gd name="connsiteX62" fmla="*/ 136565 w 696997"/>
                  <a:gd name="connsiteY62" fmla="*/ 302149 h 2586592"/>
                  <a:gd name="connsiteX63" fmla="*/ 148160 w 696997"/>
                  <a:gd name="connsiteY63" fmla="*/ 241597 h 2586592"/>
                  <a:gd name="connsiteX64" fmla="*/ 168774 w 696997"/>
                  <a:gd name="connsiteY64" fmla="*/ 137240 h 2586592"/>
                  <a:gd name="connsiteX65" fmla="*/ 198406 w 696997"/>
                  <a:gd name="connsiteY65" fmla="*/ 52209 h 2586592"/>
                  <a:gd name="connsiteX66" fmla="*/ 286939 w 696997"/>
                  <a:gd name="connsiteY66" fmla="*/ 514 h 2586592"/>
                  <a:gd name="connsiteX0" fmla="*/ 350438 w 696997"/>
                  <a:gd name="connsiteY0" fmla="*/ 526644 h 2586592"/>
                  <a:gd name="connsiteX1" fmla="*/ 319511 w 696997"/>
                  <a:gd name="connsiteY1" fmla="*/ 523744 h 2586592"/>
                  <a:gd name="connsiteX2" fmla="*/ 350438 w 696997"/>
                  <a:gd name="connsiteY2" fmla="*/ 526644 h 2586592"/>
                  <a:gd name="connsiteX3" fmla="*/ 286939 w 696997"/>
                  <a:gd name="connsiteY3" fmla="*/ 514 h 2586592"/>
                  <a:gd name="connsiteX4" fmla="*/ 332394 w 696997"/>
                  <a:gd name="connsiteY4" fmla="*/ 27730 h 2586592"/>
                  <a:gd name="connsiteX5" fmla="*/ 441904 w 696997"/>
                  <a:gd name="connsiteY5" fmla="*/ 120492 h 2586592"/>
                  <a:gd name="connsiteX6" fmla="*/ 472824 w 696997"/>
                  <a:gd name="connsiteY6" fmla="*/ 215830 h 2586592"/>
                  <a:gd name="connsiteX7" fmla="*/ 489573 w 696997"/>
                  <a:gd name="connsiteY7" fmla="*/ 276382 h 2586592"/>
                  <a:gd name="connsiteX8" fmla="*/ 414848 w 696997"/>
                  <a:gd name="connsiteY8" fmla="*/ 356260 h 2586592"/>
                  <a:gd name="connsiteX9" fmla="*/ 374909 w 696997"/>
                  <a:gd name="connsiteY9" fmla="*/ 382027 h 2586592"/>
                  <a:gd name="connsiteX10" fmla="*/ 374909 w 696997"/>
                  <a:gd name="connsiteY10" fmla="*/ 379446 h 2586592"/>
                  <a:gd name="connsiteX11" fmla="*/ 374909 w 696997"/>
                  <a:gd name="connsiteY11" fmla="*/ 379448 h 2586592"/>
                  <a:gd name="connsiteX12" fmla="*/ 362025 w 696997"/>
                  <a:gd name="connsiteY12" fmla="*/ 461903 h 2586592"/>
                  <a:gd name="connsiteX13" fmla="*/ 362025 w 696997"/>
                  <a:gd name="connsiteY13" fmla="*/ 491560 h 2586592"/>
                  <a:gd name="connsiteX14" fmla="*/ 363315 w 696997"/>
                  <a:gd name="connsiteY14" fmla="*/ 455462 h 2586592"/>
                  <a:gd name="connsiteX15" fmla="*/ 400677 w 696997"/>
                  <a:gd name="connsiteY15" fmla="*/ 508284 h 2586592"/>
                  <a:gd name="connsiteX16" fmla="*/ 529631 w 696997"/>
                  <a:gd name="connsiteY16" fmla="*/ 593472 h 2586592"/>
                  <a:gd name="connsiteX17" fmla="*/ 541107 w 696997"/>
                  <a:gd name="connsiteY17" fmla="*/ 620371 h 2586592"/>
                  <a:gd name="connsiteX18" fmla="*/ 575892 w 696997"/>
                  <a:gd name="connsiteY18" fmla="*/ 666751 h 2586592"/>
                  <a:gd name="connsiteX19" fmla="*/ 605524 w 696997"/>
                  <a:gd name="connsiteY19" fmla="*/ 719574 h 2586592"/>
                  <a:gd name="connsiteX20" fmla="*/ 618408 w 696997"/>
                  <a:gd name="connsiteY20" fmla="*/ 746629 h 2586592"/>
                  <a:gd name="connsiteX21" fmla="*/ 667365 w 696997"/>
                  <a:gd name="connsiteY21" fmla="*/ 786568 h 2586592"/>
                  <a:gd name="connsiteX22" fmla="*/ 696997 w 696997"/>
                  <a:gd name="connsiteY22" fmla="*/ 857427 h 2586592"/>
                  <a:gd name="connsiteX23" fmla="*/ 646752 w 696997"/>
                  <a:gd name="connsiteY23" fmla="*/ 974667 h 2586592"/>
                  <a:gd name="connsiteX24" fmla="*/ 532088 w 696997"/>
                  <a:gd name="connsiteY24" fmla="*/ 984974 h 2586592"/>
                  <a:gd name="connsiteX25" fmla="*/ 529512 w 696997"/>
                  <a:gd name="connsiteY25" fmla="*/ 1060986 h 2586592"/>
                  <a:gd name="connsiteX26" fmla="*/ 530800 w 696997"/>
                  <a:gd name="connsiteY26" fmla="*/ 1084177 h 2586592"/>
                  <a:gd name="connsiteX27" fmla="*/ 570739 w 696997"/>
                  <a:gd name="connsiteY27" fmla="*/ 1356019 h 2586592"/>
                  <a:gd name="connsiteX28" fmla="*/ 590064 w 696997"/>
                  <a:gd name="connsiteY28" fmla="*/ 1584056 h 2586592"/>
                  <a:gd name="connsiteX29" fmla="*/ 565586 w 696997"/>
                  <a:gd name="connsiteY29" fmla="*/ 2029826 h 2586592"/>
                  <a:gd name="connsiteX30" fmla="*/ 547549 w 696997"/>
                  <a:gd name="connsiteY30" fmla="*/ 2456269 h 2586592"/>
                  <a:gd name="connsiteX31" fmla="*/ 600371 w 696997"/>
                  <a:gd name="connsiteY31" fmla="*/ 2505227 h 2586592"/>
                  <a:gd name="connsiteX32" fmla="*/ 346566 w 696997"/>
                  <a:gd name="connsiteY32" fmla="*/ 2440809 h 2586592"/>
                  <a:gd name="connsiteX33" fmla="*/ 320799 w 696997"/>
                  <a:gd name="connsiteY33" fmla="*/ 2177986 h 2586592"/>
                  <a:gd name="connsiteX34" fmla="*/ 342701 w 696997"/>
                  <a:gd name="connsiteY34" fmla="*/ 2060746 h 2586592"/>
                  <a:gd name="connsiteX35" fmla="*/ 363315 w 696997"/>
                  <a:gd name="connsiteY35" fmla="*/ 1886819 h 2586592"/>
                  <a:gd name="connsiteX36" fmla="*/ 354296 w 696997"/>
                  <a:gd name="connsiteY36" fmla="*/ 1769579 h 2586592"/>
                  <a:gd name="connsiteX37" fmla="*/ 346566 w 696997"/>
                  <a:gd name="connsiteY37" fmla="*/ 1595652 h 2586592"/>
                  <a:gd name="connsiteX38" fmla="*/ 317224 w 696997"/>
                  <a:gd name="connsiteY38" fmla="*/ 1787320 h 2586592"/>
                  <a:gd name="connsiteX39" fmla="*/ 276995 w 696997"/>
                  <a:gd name="connsiteY39" fmla="*/ 2110992 h 2586592"/>
                  <a:gd name="connsiteX40" fmla="*/ 334971 w 696997"/>
                  <a:gd name="connsiteY40" fmla="*/ 2476883 h 2586592"/>
                  <a:gd name="connsiteX41" fmla="*/ 282149 w 696997"/>
                  <a:gd name="connsiteY41" fmla="*/ 2570933 h 2586592"/>
                  <a:gd name="connsiteX42" fmla="*/ 215273 w 696997"/>
                  <a:gd name="connsiteY42" fmla="*/ 2497140 h 2586592"/>
                  <a:gd name="connsiteX43" fmla="*/ 90066 w 696997"/>
                  <a:gd name="connsiteY43" fmla="*/ 2463643 h 2586592"/>
                  <a:gd name="connsiteX44" fmla="*/ 114663 w 696997"/>
                  <a:gd name="connsiteY44" fmla="*/ 1996328 h 2586592"/>
                  <a:gd name="connsiteX45" fmla="*/ 110798 w 696997"/>
                  <a:gd name="connsiteY45" fmla="*/ 1697431 h 2586592"/>
                  <a:gd name="connsiteX46" fmla="*/ 97915 w 696997"/>
                  <a:gd name="connsiteY46" fmla="*/ 1654916 h 2586592"/>
                  <a:gd name="connsiteX47" fmla="*/ 73436 w 696997"/>
                  <a:gd name="connsiteY47" fmla="*/ 1348288 h 2586592"/>
                  <a:gd name="connsiteX48" fmla="*/ 61841 w 696997"/>
                  <a:gd name="connsiteY48" fmla="*/ 1323810 h 2586592"/>
                  <a:gd name="connsiteX49" fmla="*/ 24479 w 696997"/>
                  <a:gd name="connsiteY49" fmla="*/ 1286448 h 2586592"/>
                  <a:gd name="connsiteX50" fmla="*/ 0 w 696997"/>
                  <a:gd name="connsiteY50" fmla="*/ 1269699 h 2586592"/>
                  <a:gd name="connsiteX51" fmla="*/ 132700 w 696997"/>
                  <a:gd name="connsiteY51" fmla="*/ 884482 h 2586592"/>
                  <a:gd name="connsiteX52" fmla="*/ 103068 w 696997"/>
                  <a:gd name="connsiteY52" fmla="*/ 776261 h 2586592"/>
                  <a:gd name="connsiteX53" fmla="*/ 48839 w 696997"/>
                  <a:gd name="connsiteY53" fmla="*/ 547091 h 2586592"/>
                  <a:gd name="connsiteX54" fmla="*/ 94050 w 696997"/>
                  <a:gd name="connsiteY54" fmla="*/ 455462 h 2586592"/>
                  <a:gd name="connsiteX55" fmla="*/ 171351 w 696997"/>
                  <a:gd name="connsiteY55" fmla="*/ 450309 h 2586592"/>
                  <a:gd name="connsiteX56" fmla="*/ 200983 w 696997"/>
                  <a:gd name="connsiteY56" fmla="*/ 420676 h 2586592"/>
                  <a:gd name="connsiteX57" fmla="*/ 220643 w 696997"/>
                  <a:gd name="connsiteY57" fmla="*/ 394076 h 2586592"/>
                  <a:gd name="connsiteX58" fmla="*/ 217055 w 696997"/>
                  <a:gd name="connsiteY58" fmla="*/ 350018 h 2586592"/>
                  <a:gd name="connsiteX59" fmla="*/ 216443 w 696997"/>
                  <a:gd name="connsiteY59" fmla="*/ 357549 h 2586592"/>
                  <a:gd name="connsiteX60" fmla="*/ 164909 w 696997"/>
                  <a:gd name="connsiteY60" fmla="*/ 340800 h 2586592"/>
                  <a:gd name="connsiteX61" fmla="*/ 136565 w 696997"/>
                  <a:gd name="connsiteY61" fmla="*/ 302149 h 2586592"/>
                  <a:gd name="connsiteX62" fmla="*/ 148160 w 696997"/>
                  <a:gd name="connsiteY62" fmla="*/ 241597 h 2586592"/>
                  <a:gd name="connsiteX63" fmla="*/ 168774 w 696997"/>
                  <a:gd name="connsiteY63" fmla="*/ 137240 h 2586592"/>
                  <a:gd name="connsiteX64" fmla="*/ 198406 w 696997"/>
                  <a:gd name="connsiteY64" fmla="*/ 52209 h 2586592"/>
                  <a:gd name="connsiteX65" fmla="*/ 286939 w 696997"/>
                  <a:gd name="connsiteY65" fmla="*/ 514 h 2586592"/>
                  <a:gd name="connsiteX0" fmla="*/ 286939 w 696997"/>
                  <a:gd name="connsiteY0" fmla="*/ 514 h 2586592"/>
                  <a:gd name="connsiteX1" fmla="*/ 332394 w 696997"/>
                  <a:gd name="connsiteY1" fmla="*/ 27730 h 2586592"/>
                  <a:gd name="connsiteX2" fmla="*/ 441904 w 696997"/>
                  <a:gd name="connsiteY2" fmla="*/ 120492 h 2586592"/>
                  <a:gd name="connsiteX3" fmla="*/ 472824 w 696997"/>
                  <a:gd name="connsiteY3" fmla="*/ 215830 h 2586592"/>
                  <a:gd name="connsiteX4" fmla="*/ 489573 w 696997"/>
                  <a:gd name="connsiteY4" fmla="*/ 276382 h 2586592"/>
                  <a:gd name="connsiteX5" fmla="*/ 414848 w 696997"/>
                  <a:gd name="connsiteY5" fmla="*/ 356260 h 2586592"/>
                  <a:gd name="connsiteX6" fmla="*/ 374909 w 696997"/>
                  <a:gd name="connsiteY6" fmla="*/ 382027 h 2586592"/>
                  <a:gd name="connsiteX7" fmla="*/ 374909 w 696997"/>
                  <a:gd name="connsiteY7" fmla="*/ 379446 h 2586592"/>
                  <a:gd name="connsiteX8" fmla="*/ 374909 w 696997"/>
                  <a:gd name="connsiteY8" fmla="*/ 379448 h 2586592"/>
                  <a:gd name="connsiteX9" fmla="*/ 362025 w 696997"/>
                  <a:gd name="connsiteY9" fmla="*/ 461903 h 2586592"/>
                  <a:gd name="connsiteX10" fmla="*/ 362025 w 696997"/>
                  <a:gd name="connsiteY10" fmla="*/ 491560 h 2586592"/>
                  <a:gd name="connsiteX11" fmla="*/ 363315 w 696997"/>
                  <a:gd name="connsiteY11" fmla="*/ 455462 h 2586592"/>
                  <a:gd name="connsiteX12" fmla="*/ 400677 w 696997"/>
                  <a:gd name="connsiteY12" fmla="*/ 508284 h 2586592"/>
                  <a:gd name="connsiteX13" fmla="*/ 529631 w 696997"/>
                  <a:gd name="connsiteY13" fmla="*/ 593472 h 2586592"/>
                  <a:gd name="connsiteX14" fmla="*/ 541107 w 696997"/>
                  <a:gd name="connsiteY14" fmla="*/ 620371 h 2586592"/>
                  <a:gd name="connsiteX15" fmla="*/ 575892 w 696997"/>
                  <a:gd name="connsiteY15" fmla="*/ 666751 h 2586592"/>
                  <a:gd name="connsiteX16" fmla="*/ 605524 w 696997"/>
                  <a:gd name="connsiteY16" fmla="*/ 719574 h 2586592"/>
                  <a:gd name="connsiteX17" fmla="*/ 618408 w 696997"/>
                  <a:gd name="connsiteY17" fmla="*/ 746629 h 2586592"/>
                  <a:gd name="connsiteX18" fmla="*/ 667365 w 696997"/>
                  <a:gd name="connsiteY18" fmla="*/ 786568 h 2586592"/>
                  <a:gd name="connsiteX19" fmla="*/ 696997 w 696997"/>
                  <a:gd name="connsiteY19" fmla="*/ 857427 h 2586592"/>
                  <a:gd name="connsiteX20" fmla="*/ 646752 w 696997"/>
                  <a:gd name="connsiteY20" fmla="*/ 974667 h 2586592"/>
                  <a:gd name="connsiteX21" fmla="*/ 532088 w 696997"/>
                  <a:gd name="connsiteY21" fmla="*/ 984974 h 2586592"/>
                  <a:gd name="connsiteX22" fmla="*/ 529512 w 696997"/>
                  <a:gd name="connsiteY22" fmla="*/ 1060986 h 2586592"/>
                  <a:gd name="connsiteX23" fmla="*/ 530800 w 696997"/>
                  <a:gd name="connsiteY23" fmla="*/ 1084177 h 2586592"/>
                  <a:gd name="connsiteX24" fmla="*/ 570739 w 696997"/>
                  <a:gd name="connsiteY24" fmla="*/ 1356019 h 2586592"/>
                  <a:gd name="connsiteX25" fmla="*/ 590064 w 696997"/>
                  <a:gd name="connsiteY25" fmla="*/ 1584056 h 2586592"/>
                  <a:gd name="connsiteX26" fmla="*/ 565586 w 696997"/>
                  <a:gd name="connsiteY26" fmla="*/ 2029826 h 2586592"/>
                  <a:gd name="connsiteX27" fmla="*/ 547549 w 696997"/>
                  <a:gd name="connsiteY27" fmla="*/ 2456269 h 2586592"/>
                  <a:gd name="connsiteX28" fmla="*/ 600371 w 696997"/>
                  <a:gd name="connsiteY28" fmla="*/ 2505227 h 2586592"/>
                  <a:gd name="connsiteX29" fmla="*/ 346566 w 696997"/>
                  <a:gd name="connsiteY29" fmla="*/ 2440809 h 2586592"/>
                  <a:gd name="connsiteX30" fmla="*/ 320799 w 696997"/>
                  <a:gd name="connsiteY30" fmla="*/ 2177986 h 2586592"/>
                  <a:gd name="connsiteX31" fmla="*/ 342701 w 696997"/>
                  <a:gd name="connsiteY31" fmla="*/ 2060746 h 2586592"/>
                  <a:gd name="connsiteX32" fmla="*/ 363315 w 696997"/>
                  <a:gd name="connsiteY32" fmla="*/ 1886819 h 2586592"/>
                  <a:gd name="connsiteX33" fmla="*/ 354296 w 696997"/>
                  <a:gd name="connsiteY33" fmla="*/ 1769579 h 2586592"/>
                  <a:gd name="connsiteX34" fmla="*/ 346566 w 696997"/>
                  <a:gd name="connsiteY34" fmla="*/ 1595652 h 2586592"/>
                  <a:gd name="connsiteX35" fmla="*/ 317224 w 696997"/>
                  <a:gd name="connsiteY35" fmla="*/ 1787320 h 2586592"/>
                  <a:gd name="connsiteX36" fmla="*/ 276995 w 696997"/>
                  <a:gd name="connsiteY36" fmla="*/ 2110992 h 2586592"/>
                  <a:gd name="connsiteX37" fmla="*/ 334971 w 696997"/>
                  <a:gd name="connsiteY37" fmla="*/ 2476883 h 2586592"/>
                  <a:gd name="connsiteX38" fmla="*/ 282149 w 696997"/>
                  <a:gd name="connsiteY38" fmla="*/ 2570933 h 2586592"/>
                  <a:gd name="connsiteX39" fmla="*/ 215273 w 696997"/>
                  <a:gd name="connsiteY39" fmla="*/ 2497140 h 2586592"/>
                  <a:gd name="connsiteX40" fmla="*/ 90066 w 696997"/>
                  <a:gd name="connsiteY40" fmla="*/ 2463643 h 2586592"/>
                  <a:gd name="connsiteX41" fmla="*/ 114663 w 696997"/>
                  <a:gd name="connsiteY41" fmla="*/ 1996328 h 2586592"/>
                  <a:gd name="connsiteX42" fmla="*/ 110798 w 696997"/>
                  <a:gd name="connsiteY42" fmla="*/ 1697431 h 2586592"/>
                  <a:gd name="connsiteX43" fmla="*/ 97915 w 696997"/>
                  <a:gd name="connsiteY43" fmla="*/ 1654916 h 2586592"/>
                  <a:gd name="connsiteX44" fmla="*/ 73436 w 696997"/>
                  <a:gd name="connsiteY44" fmla="*/ 1348288 h 2586592"/>
                  <a:gd name="connsiteX45" fmla="*/ 61841 w 696997"/>
                  <a:gd name="connsiteY45" fmla="*/ 1323810 h 2586592"/>
                  <a:gd name="connsiteX46" fmla="*/ 24479 w 696997"/>
                  <a:gd name="connsiteY46" fmla="*/ 1286448 h 2586592"/>
                  <a:gd name="connsiteX47" fmla="*/ 0 w 696997"/>
                  <a:gd name="connsiteY47" fmla="*/ 1269699 h 2586592"/>
                  <a:gd name="connsiteX48" fmla="*/ 132700 w 696997"/>
                  <a:gd name="connsiteY48" fmla="*/ 884482 h 2586592"/>
                  <a:gd name="connsiteX49" fmla="*/ 103068 w 696997"/>
                  <a:gd name="connsiteY49" fmla="*/ 776261 h 2586592"/>
                  <a:gd name="connsiteX50" fmla="*/ 48839 w 696997"/>
                  <a:gd name="connsiteY50" fmla="*/ 547091 h 2586592"/>
                  <a:gd name="connsiteX51" fmla="*/ 94050 w 696997"/>
                  <a:gd name="connsiteY51" fmla="*/ 455462 h 2586592"/>
                  <a:gd name="connsiteX52" fmla="*/ 171351 w 696997"/>
                  <a:gd name="connsiteY52" fmla="*/ 450309 h 2586592"/>
                  <a:gd name="connsiteX53" fmla="*/ 200983 w 696997"/>
                  <a:gd name="connsiteY53" fmla="*/ 420676 h 2586592"/>
                  <a:gd name="connsiteX54" fmla="*/ 220643 w 696997"/>
                  <a:gd name="connsiteY54" fmla="*/ 394076 h 2586592"/>
                  <a:gd name="connsiteX55" fmla="*/ 217055 w 696997"/>
                  <a:gd name="connsiteY55" fmla="*/ 350018 h 2586592"/>
                  <a:gd name="connsiteX56" fmla="*/ 216443 w 696997"/>
                  <a:gd name="connsiteY56" fmla="*/ 357549 h 2586592"/>
                  <a:gd name="connsiteX57" fmla="*/ 164909 w 696997"/>
                  <a:gd name="connsiteY57" fmla="*/ 340800 h 2586592"/>
                  <a:gd name="connsiteX58" fmla="*/ 136565 w 696997"/>
                  <a:gd name="connsiteY58" fmla="*/ 302149 h 2586592"/>
                  <a:gd name="connsiteX59" fmla="*/ 148160 w 696997"/>
                  <a:gd name="connsiteY59" fmla="*/ 241597 h 2586592"/>
                  <a:gd name="connsiteX60" fmla="*/ 168774 w 696997"/>
                  <a:gd name="connsiteY60" fmla="*/ 137240 h 2586592"/>
                  <a:gd name="connsiteX61" fmla="*/ 198406 w 696997"/>
                  <a:gd name="connsiteY61" fmla="*/ 52209 h 2586592"/>
                  <a:gd name="connsiteX62" fmla="*/ 286939 w 696997"/>
                  <a:gd name="connsiteY62" fmla="*/ 514 h 2586592"/>
                  <a:gd name="connsiteX0" fmla="*/ 286939 w 696997"/>
                  <a:gd name="connsiteY0" fmla="*/ 514 h 2586592"/>
                  <a:gd name="connsiteX1" fmla="*/ 332394 w 696997"/>
                  <a:gd name="connsiteY1" fmla="*/ 27730 h 2586592"/>
                  <a:gd name="connsiteX2" fmla="*/ 441904 w 696997"/>
                  <a:gd name="connsiteY2" fmla="*/ 120492 h 2586592"/>
                  <a:gd name="connsiteX3" fmla="*/ 472824 w 696997"/>
                  <a:gd name="connsiteY3" fmla="*/ 215830 h 2586592"/>
                  <a:gd name="connsiteX4" fmla="*/ 489573 w 696997"/>
                  <a:gd name="connsiteY4" fmla="*/ 276382 h 2586592"/>
                  <a:gd name="connsiteX5" fmla="*/ 414848 w 696997"/>
                  <a:gd name="connsiteY5" fmla="*/ 356260 h 2586592"/>
                  <a:gd name="connsiteX6" fmla="*/ 374909 w 696997"/>
                  <a:gd name="connsiteY6" fmla="*/ 382027 h 2586592"/>
                  <a:gd name="connsiteX7" fmla="*/ 374909 w 696997"/>
                  <a:gd name="connsiteY7" fmla="*/ 379446 h 2586592"/>
                  <a:gd name="connsiteX8" fmla="*/ 374909 w 696997"/>
                  <a:gd name="connsiteY8" fmla="*/ 379448 h 2586592"/>
                  <a:gd name="connsiteX9" fmla="*/ 362025 w 696997"/>
                  <a:gd name="connsiteY9" fmla="*/ 461903 h 2586592"/>
                  <a:gd name="connsiteX10" fmla="*/ 363315 w 696997"/>
                  <a:gd name="connsiteY10" fmla="*/ 455462 h 2586592"/>
                  <a:gd name="connsiteX11" fmla="*/ 400677 w 696997"/>
                  <a:gd name="connsiteY11" fmla="*/ 508284 h 2586592"/>
                  <a:gd name="connsiteX12" fmla="*/ 529631 w 696997"/>
                  <a:gd name="connsiteY12" fmla="*/ 593472 h 2586592"/>
                  <a:gd name="connsiteX13" fmla="*/ 541107 w 696997"/>
                  <a:gd name="connsiteY13" fmla="*/ 620371 h 2586592"/>
                  <a:gd name="connsiteX14" fmla="*/ 575892 w 696997"/>
                  <a:gd name="connsiteY14" fmla="*/ 666751 h 2586592"/>
                  <a:gd name="connsiteX15" fmla="*/ 605524 w 696997"/>
                  <a:gd name="connsiteY15" fmla="*/ 719574 h 2586592"/>
                  <a:gd name="connsiteX16" fmla="*/ 618408 w 696997"/>
                  <a:gd name="connsiteY16" fmla="*/ 746629 h 2586592"/>
                  <a:gd name="connsiteX17" fmla="*/ 667365 w 696997"/>
                  <a:gd name="connsiteY17" fmla="*/ 786568 h 2586592"/>
                  <a:gd name="connsiteX18" fmla="*/ 696997 w 696997"/>
                  <a:gd name="connsiteY18" fmla="*/ 857427 h 2586592"/>
                  <a:gd name="connsiteX19" fmla="*/ 646752 w 696997"/>
                  <a:gd name="connsiteY19" fmla="*/ 974667 h 2586592"/>
                  <a:gd name="connsiteX20" fmla="*/ 532088 w 696997"/>
                  <a:gd name="connsiteY20" fmla="*/ 984974 h 2586592"/>
                  <a:gd name="connsiteX21" fmla="*/ 529512 w 696997"/>
                  <a:gd name="connsiteY21" fmla="*/ 1060986 h 2586592"/>
                  <a:gd name="connsiteX22" fmla="*/ 530800 w 696997"/>
                  <a:gd name="connsiteY22" fmla="*/ 1084177 h 2586592"/>
                  <a:gd name="connsiteX23" fmla="*/ 570739 w 696997"/>
                  <a:gd name="connsiteY23" fmla="*/ 1356019 h 2586592"/>
                  <a:gd name="connsiteX24" fmla="*/ 590064 w 696997"/>
                  <a:gd name="connsiteY24" fmla="*/ 1584056 h 2586592"/>
                  <a:gd name="connsiteX25" fmla="*/ 565586 w 696997"/>
                  <a:gd name="connsiteY25" fmla="*/ 2029826 h 2586592"/>
                  <a:gd name="connsiteX26" fmla="*/ 547549 w 696997"/>
                  <a:gd name="connsiteY26" fmla="*/ 2456269 h 2586592"/>
                  <a:gd name="connsiteX27" fmla="*/ 600371 w 696997"/>
                  <a:gd name="connsiteY27" fmla="*/ 2505227 h 2586592"/>
                  <a:gd name="connsiteX28" fmla="*/ 346566 w 696997"/>
                  <a:gd name="connsiteY28" fmla="*/ 2440809 h 2586592"/>
                  <a:gd name="connsiteX29" fmla="*/ 320799 w 696997"/>
                  <a:gd name="connsiteY29" fmla="*/ 2177986 h 2586592"/>
                  <a:gd name="connsiteX30" fmla="*/ 342701 w 696997"/>
                  <a:gd name="connsiteY30" fmla="*/ 2060746 h 2586592"/>
                  <a:gd name="connsiteX31" fmla="*/ 363315 w 696997"/>
                  <a:gd name="connsiteY31" fmla="*/ 1886819 h 2586592"/>
                  <a:gd name="connsiteX32" fmla="*/ 354296 w 696997"/>
                  <a:gd name="connsiteY32" fmla="*/ 1769579 h 2586592"/>
                  <a:gd name="connsiteX33" fmla="*/ 346566 w 696997"/>
                  <a:gd name="connsiteY33" fmla="*/ 1595652 h 2586592"/>
                  <a:gd name="connsiteX34" fmla="*/ 317224 w 696997"/>
                  <a:gd name="connsiteY34" fmla="*/ 1787320 h 2586592"/>
                  <a:gd name="connsiteX35" fmla="*/ 276995 w 696997"/>
                  <a:gd name="connsiteY35" fmla="*/ 2110992 h 2586592"/>
                  <a:gd name="connsiteX36" fmla="*/ 334971 w 696997"/>
                  <a:gd name="connsiteY36" fmla="*/ 2476883 h 2586592"/>
                  <a:gd name="connsiteX37" fmla="*/ 282149 w 696997"/>
                  <a:gd name="connsiteY37" fmla="*/ 2570933 h 2586592"/>
                  <a:gd name="connsiteX38" fmla="*/ 215273 w 696997"/>
                  <a:gd name="connsiteY38" fmla="*/ 2497140 h 2586592"/>
                  <a:gd name="connsiteX39" fmla="*/ 90066 w 696997"/>
                  <a:gd name="connsiteY39" fmla="*/ 2463643 h 2586592"/>
                  <a:gd name="connsiteX40" fmla="*/ 114663 w 696997"/>
                  <a:gd name="connsiteY40" fmla="*/ 1996328 h 2586592"/>
                  <a:gd name="connsiteX41" fmla="*/ 110798 w 696997"/>
                  <a:gd name="connsiteY41" fmla="*/ 1697431 h 2586592"/>
                  <a:gd name="connsiteX42" fmla="*/ 97915 w 696997"/>
                  <a:gd name="connsiteY42" fmla="*/ 1654916 h 2586592"/>
                  <a:gd name="connsiteX43" fmla="*/ 73436 w 696997"/>
                  <a:gd name="connsiteY43" fmla="*/ 1348288 h 2586592"/>
                  <a:gd name="connsiteX44" fmla="*/ 61841 w 696997"/>
                  <a:gd name="connsiteY44" fmla="*/ 1323810 h 2586592"/>
                  <a:gd name="connsiteX45" fmla="*/ 24479 w 696997"/>
                  <a:gd name="connsiteY45" fmla="*/ 1286448 h 2586592"/>
                  <a:gd name="connsiteX46" fmla="*/ 0 w 696997"/>
                  <a:gd name="connsiteY46" fmla="*/ 1269699 h 2586592"/>
                  <a:gd name="connsiteX47" fmla="*/ 132700 w 696997"/>
                  <a:gd name="connsiteY47" fmla="*/ 884482 h 2586592"/>
                  <a:gd name="connsiteX48" fmla="*/ 103068 w 696997"/>
                  <a:gd name="connsiteY48" fmla="*/ 776261 h 2586592"/>
                  <a:gd name="connsiteX49" fmla="*/ 48839 w 696997"/>
                  <a:gd name="connsiteY49" fmla="*/ 547091 h 2586592"/>
                  <a:gd name="connsiteX50" fmla="*/ 94050 w 696997"/>
                  <a:gd name="connsiteY50" fmla="*/ 455462 h 2586592"/>
                  <a:gd name="connsiteX51" fmla="*/ 171351 w 696997"/>
                  <a:gd name="connsiteY51" fmla="*/ 450309 h 2586592"/>
                  <a:gd name="connsiteX52" fmla="*/ 200983 w 696997"/>
                  <a:gd name="connsiteY52" fmla="*/ 420676 h 2586592"/>
                  <a:gd name="connsiteX53" fmla="*/ 220643 w 696997"/>
                  <a:gd name="connsiteY53" fmla="*/ 394076 h 2586592"/>
                  <a:gd name="connsiteX54" fmla="*/ 217055 w 696997"/>
                  <a:gd name="connsiteY54" fmla="*/ 350018 h 2586592"/>
                  <a:gd name="connsiteX55" fmla="*/ 216443 w 696997"/>
                  <a:gd name="connsiteY55" fmla="*/ 357549 h 2586592"/>
                  <a:gd name="connsiteX56" fmla="*/ 164909 w 696997"/>
                  <a:gd name="connsiteY56" fmla="*/ 340800 h 2586592"/>
                  <a:gd name="connsiteX57" fmla="*/ 136565 w 696997"/>
                  <a:gd name="connsiteY57" fmla="*/ 302149 h 2586592"/>
                  <a:gd name="connsiteX58" fmla="*/ 148160 w 696997"/>
                  <a:gd name="connsiteY58" fmla="*/ 241597 h 2586592"/>
                  <a:gd name="connsiteX59" fmla="*/ 168774 w 696997"/>
                  <a:gd name="connsiteY59" fmla="*/ 137240 h 2586592"/>
                  <a:gd name="connsiteX60" fmla="*/ 198406 w 696997"/>
                  <a:gd name="connsiteY60" fmla="*/ 52209 h 2586592"/>
                  <a:gd name="connsiteX61" fmla="*/ 286939 w 696997"/>
                  <a:gd name="connsiteY61" fmla="*/ 514 h 258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96997" h="2586592">
                    <a:moveTo>
                      <a:pt x="286939" y="514"/>
                    </a:moveTo>
                    <a:cubicBezTo>
                      <a:pt x="300883" y="2500"/>
                      <a:pt x="316075" y="10445"/>
                      <a:pt x="332394" y="27730"/>
                    </a:cubicBezTo>
                    <a:cubicBezTo>
                      <a:pt x="333683" y="29019"/>
                      <a:pt x="399388" y="-14785"/>
                      <a:pt x="441904" y="120492"/>
                    </a:cubicBezTo>
                    <a:cubicBezTo>
                      <a:pt x="452640" y="153989"/>
                      <a:pt x="437609" y="240309"/>
                      <a:pt x="472824" y="215830"/>
                    </a:cubicBezTo>
                    <a:cubicBezTo>
                      <a:pt x="473253" y="195646"/>
                      <a:pt x="508468" y="214112"/>
                      <a:pt x="489573" y="276382"/>
                    </a:cubicBezTo>
                    <a:cubicBezTo>
                      <a:pt x="478836" y="300432"/>
                      <a:pt x="459082" y="329634"/>
                      <a:pt x="414848" y="356260"/>
                    </a:cubicBezTo>
                    <a:cubicBezTo>
                      <a:pt x="435032" y="368714"/>
                      <a:pt x="412701" y="383744"/>
                      <a:pt x="374909" y="382027"/>
                    </a:cubicBezTo>
                    <a:lnTo>
                      <a:pt x="374909" y="379446"/>
                    </a:lnTo>
                    <a:lnTo>
                      <a:pt x="374909" y="379448"/>
                    </a:lnTo>
                    <a:lnTo>
                      <a:pt x="362025" y="461903"/>
                    </a:lnTo>
                    <a:lnTo>
                      <a:pt x="363315" y="455462"/>
                    </a:lnTo>
                    <a:lnTo>
                      <a:pt x="400677" y="508284"/>
                    </a:lnTo>
                    <a:cubicBezTo>
                      <a:pt x="408876" y="516066"/>
                      <a:pt x="526585" y="544462"/>
                      <a:pt x="529631" y="593472"/>
                    </a:cubicBezTo>
                    <a:cubicBezTo>
                      <a:pt x="539898" y="599861"/>
                      <a:pt x="539858" y="601098"/>
                      <a:pt x="541107" y="620371"/>
                    </a:cubicBezTo>
                    <a:lnTo>
                      <a:pt x="575892" y="666751"/>
                    </a:lnTo>
                    <a:cubicBezTo>
                      <a:pt x="575463" y="667610"/>
                      <a:pt x="587917" y="710985"/>
                      <a:pt x="605524" y="719574"/>
                    </a:cubicBezTo>
                    <a:cubicBezTo>
                      <a:pt x="618837" y="715709"/>
                      <a:pt x="620555" y="724727"/>
                      <a:pt x="618408" y="746629"/>
                    </a:cubicBezTo>
                    <a:cubicBezTo>
                      <a:pt x="643745" y="750924"/>
                      <a:pt x="648469" y="757795"/>
                      <a:pt x="667365" y="786568"/>
                    </a:cubicBezTo>
                    <a:cubicBezTo>
                      <a:pt x="695279" y="830801"/>
                      <a:pt x="692273" y="837672"/>
                      <a:pt x="696997" y="857427"/>
                    </a:cubicBezTo>
                    <a:cubicBezTo>
                      <a:pt x="691844" y="873317"/>
                      <a:pt x="707304" y="956201"/>
                      <a:pt x="646752" y="974667"/>
                    </a:cubicBezTo>
                    <a:cubicBezTo>
                      <a:pt x="626567" y="981968"/>
                      <a:pt x="574175" y="989268"/>
                      <a:pt x="532088" y="984974"/>
                    </a:cubicBezTo>
                    <a:cubicBezTo>
                      <a:pt x="530371" y="1010741"/>
                      <a:pt x="531230" y="1046815"/>
                      <a:pt x="529512" y="1060986"/>
                    </a:cubicBezTo>
                    <a:cubicBezTo>
                      <a:pt x="527364" y="1072582"/>
                      <a:pt x="525217" y="1075158"/>
                      <a:pt x="530800" y="1084177"/>
                    </a:cubicBezTo>
                    <a:cubicBezTo>
                      <a:pt x="544113" y="1174791"/>
                      <a:pt x="547119" y="1238349"/>
                      <a:pt x="570739" y="1356019"/>
                    </a:cubicBezTo>
                    <a:cubicBezTo>
                      <a:pt x="587487" y="1411418"/>
                      <a:pt x="600371" y="1488719"/>
                      <a:pt x="590064" y="1584056"/>
                    </a:cubicBezTo>
                    <a:lnTo>
                      <a:pt x="565586" y="2029826"/>
                    </a:lnTo>
                    <a:lnTo>
                      <a:pt x="547549" y="2456269"/>
                    </a:lnTo>
                    <a:cubicBezTo>
                      <a:pt x="572776" y="2463063"/>
                      <a:pt x="599908" y="2477477"/>
                      <a:pt x="600371" y="2505227"/>
                    </a:cubicBezTo>
                    <a:cubicBezTo>
                      <a:pt x="565123" y="2598869"/>
                      <a:pt x="400247" y="2495779"/>
                      <a:pt x="346566" y="2440809"/>
                    </a:cubicBezTo>
                    <a:cubicBezTo>
                      <a:pt x="303924" y="2338218"/>
                      <a:pt x="311681" y="2224730"/>
                      <a:pt x="320799" y="2177986"/>
                    </a:cubicBezTo>
                    <a:cubicBezTo>
                      <a:pt x="328100" y="2138906"/>
                      <a:pt x="323805" y="2085654"/>
                      <a:pt x="342701" y="2060746"/>
                    </a:cubicBezTo>
                    <a:cubicBezTo>
                      <a:pt x="349572" y="1977433"/>
                      <a:pt x="356014" y="1960684"/>
                      <a:pt x="363315" y="1886819"/>
                    </a:cubicBezTo>
                    <a:cubicBezTo>
                      <a:pt x="391229" y="1840009"/>
                      <a:pt x="356014" y="1829702"/>
                      <a:pt x="354296" y="1769579"/>
                    </a:cubicBezTo>
                    <a:cubicBezTo>
                      <a:pt x="355155" y="1722339"/>
                      <a:pt x="358376" y="1562799"/>
                      <a:pt x="346566" y="1595652"/>
                    </a:cubicBezTo>
                    <a:cubicBezTo>
                      <a:pt x="340615" y="1604966"/>
                      <a:pt x="339716" y="1711897"/>
                      <a:pt x="317224" y="1787320"/>
                    </a:cubicBezTo>
                    <a:cubicBezTo>
                      <a:pt x="299885" y="1871908"/>
                      <a:pt x="263367" y="1957470"/>
                      <a:pt x="276995" y="2110992"/>
                    </a:cubicBezTo>
                    <a:cubicBezTo>
                      <a:pt x="305667" y="2347842"/>
                      <a:pt x="324020" y="2416974"/>
                      <a:pt x="334971" y="2476883"/>
                    </a:cubicBezTo>
                    <a:cubicBezTo>
                      <a:pt x="415708" y="2595841"/>
                      <a:pt x="309633" y="2601424"/>
                      <a:pt x="282149" y="2570933"/>
                    </a:cubicBezTo>
                    <a:cubicBezTo>
                      <a:pt x="255563" y="2546335"/>
                      <a:pt x="227688" y="2504989"/>
                      <a:pt x="215273" y="2497140"/>
                    </a:cubicBezTo>
                    <a:lnTo>
                      <a:pt x="90066" y="2463643"/>
                    </a:lnTo>
                    <a:lnTo>
                      <a:pt x="114663" y="1996328"/>
                    </a:lnTo>
                    <a:cubicBezTo>
                      <a:pt x="105645" y="1882524"/>
                      <a:pt x="110798" y="1784180"/>
                      <a:pt x="110798" y="1697431"/>
                    </a:cubicBezTo>
                    <a:cubicBezTo>
                      <a:pt x="106504" y="1683259"/>
                      <a:pt x="97056" y="1667799"/>
                      <a:pt x="97915" y="1654916"/>
                    </a:cubicBezTo>
                    <a:cubicBezTo>
                      <a:pt x="78160" y="1551418"/>
                      <a:pt x="77731" y="1433749"/>
                      <a:pt x="73436" y="1348288"/>
                    </a:cubicBezTo>
                    <a:cubicBezTo>
                      <a:pt x="60553" y="1337982"/>
                      <a:pt x="66994" y="1331540"/>
                      <a:pt x="61841" y="1323810"/>
                    </a:cubicBezTo>
                    <a:cubicBezTo>
                      <a:pt x="35644" y="1322092"/>
                      <a:pt x="21043" y="1306202"/>
                      <a:pt x="24479" y="1286448"/>
                    </a:cubicBezTo>
                    <a:cubicBezTo>
                      <a:pt x="1718" y="1288165"/>
                      <a:pt x="859" y="1274423"/>
                      <a:pt x="0" y="1269699"/>
                    </a:cubicBezTo>
                    <a:cubicBezTo>
                      <a:pt x="86749" y="1110803"/>
                      <a:pt x="121964" y="991845"/>
                      <a:pt x="132700" y="884482"/>
                    </a:cubicBezTo>
                    <a:cubicBezTo>
                      <a:pt x="108651" y="844544"/>
                      <a:pt x="103927" y="812335"/>
                      <a:pt x="103068" y="776261"/>
                    </a:cubicBezTo>
                    <a:cubicBezTo>
                      <a:pt x="68243" y="692141"/>
                      <a:pt x="51455" y="604156"/>
                      <a:pt x="48839" y="547091"/>
                    </a:cubicBezTo>
                    <a:cubicBezTo>
                      <a:pt x="45443" y="495934"/>
                      <a:pt x="65237" y="456373"/>
                      <a:pt x="94050" y="455462"/>
                    </a:cubicBezTo>
                    <a:cubicBezTo>
                      <a:pt x="125829" y="448591"/>
                      <a:pt x="149878" y="448161"/>
                      <a:pt x="171351" y="450309"/>
                    </a:cubicBezTo>
                    <a:cubicBezTo>
                      <a:pt x="174357" y="432701"/>
                      <a:pt x="188958" y="425400"/>
                      <a:pt x="200983" y="420676"/>
                    </a:cubicBezTo>
                    <a:cubicBezTo>
                      <a:pt x="200152" y="398247"/>
                      <a:pt x="211374" y="398716"/>
                      <a:pt x="220643" y="394076"/>
                    </a:cubicBezTo>
                    <a:cubicBezTo>
                      <a:pt x="218588" y="379214"/>
                      <a:pt x="218776" y="364260"/>
                      <a:pt x="217055" y="350018"/>
                    </a:cubicBezTo>
                    <a:cubicBezTo>
                      <a:pt x="218218" y="352849"/>
                      <a:pt x="217490" y="355279"/>
                      <a:pt x="216443" y="357549"/>
                    </a:cubicBezTo>
                    <a:lnTo>
                      <a:pt x="164909" y="340800"/>
                    </a:lnTo>
                    <a:cubicBezTo>
                      <a:pt x="141289" y="331782"/>
                      <a:pt x="133129" y="304726"/>
                      <a:pt x="136565" y="302149"/>
                    </a:cubicBezTo>
                    <a:cubicBezTo>
                      <a:pt x="100491" y="300002"/>
                      <a:pt x="95338" y="223130"/>
                      <a:pt x="148160" y="241597"/>
                    </a:cubicBezTo>
                    <a:cubicBezTo>
                      <a:pt x="155031" y="206811"/>
                      <a:pt x="142577" y="144970"/>
                      <a:pt x="168774" y="137240"/>
                    </a:cubicBezTo>
                    <a:cubicBezTo>
                      <a:pt x="167056" y="123068"/>
                      <a:pt x="151166" y="77976"/>
                      <a:pt x="198406" y="52209"/>
                    </a:cubicBezTo>
                    <a:cubicBezTo>
                      <a:pt x="214510" y="42224"/>
                      <a:pt x="245108" y="-5445"/>
                      <a:pt x="286939" y="514"/>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34" name="Group 133"/>
            <p:cNvGrpSpPr/>
            <p:nvPr/>
          </p:nvGrpSpPr>
          <p:grpSpPr>
            <a:xfrm>
              <a:off x="3698918" y="2934470"/>
              <a:ext cx="1939882" cy="2750306"/>
              <a:chOff x="3698918" y="2837485"/>
              <a:chExt cx="1939882" cy="2750306"/>
            </a:xfrm>
          </p:grpSpPr>
          <p:sp>
            <p:nvSpPr>
              <p:cNvPr id="135" name="Oval 134"/>
              <p:cNvSpPr/>
              <p:nvPr/>
            </p:nvSpPr>
            <p:spPr>
              <a:xfrm>
                <a:off x="3698918" y="5146965"/>
                <a:ext cx="1939882" cy="440826"/>
              </a:xfrm>
              <a:prstGeom prst="ellipse">
                <a:avLst/>
              </a:prstGeom>
              <a:gradFill flip="none" rotWithShape="1">
                <a:gsLst>
                  <a:gs pos="100000">
                    <a:schemeClr val="bg2">
                      <a:alpha val="0"/>
                    </a:schemeClr>
                  </a:gs>
                  <a:gs pos="0">
                    <a:schemeClr val="accent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36" name="Group 135"/>
              <p:cNvGrpSpPr/>
              <p:nvPr/>
            </p:nvGrpSpPr>
            <p:grpSpPr>
              <a:xfrm>
                <a:off x="4304033" y="2837485"/>
                <a:ext cx="894820" cy="2556178"/>
                <a:chOff x="5883524" y="684147"/>
                <a:chExt cx="1987796" cy="5678416"/>
              </a:xfrm>
              <a:effectLst/>
            </p:grpSpPr>
            <p:sp>
              <p:nvSpPr>
                <p:cNvPr id="137" name="Rectangle 14"/>
                <p:cNvSpPr/>
                <p:nvPr/>
              </p:nvSpPr>
              <p:spPr>
                <a:xfrm>
                  <a:off x="6586652" y="684147"/>
                  <a:ext cx="577628" cy="998964"/>
                </a:xfrm>
                <a:custGeom>
                  <a:avLst/>
                  <a:gdLst>
                    <a:gd name="connsiteX0" fmla="*/ 0 w 838200"/>
                    <a:gd name="connsiteY0" fmla="*/ 0 h 990600"/>
                    <a:gd name="connsiteX1" fmla="*/ 838200 w 838200"/>
                    <a:gd name="connsiteY1" fmla="*/ 0 h 990600"/>
                    <a:gd name="connsiteX2" fmla="*/ 838200 w 838200"/>
                    <a:gd name="connsiteY2" fmla="*/ 990600 h 990600"/>
                    <a:gd name="connsiteX3" fmla="*/ 0 w 838200"/>
                    <a:gd name="connsiteY3" fmla="*/ 990600 h 990600"/>
                    <a:gd name="connsiteX4" fmla="*/ 0 w 838200"/>
                    <a:gd name="connsiteY4" fmla="*/ 0 h 990600"/>
                    <a:gd name="connsiteX0" fmla="*/ 0 w 838200"/>
                    <a:gd name="connsiteY0" fmla="*/ 0 h 990600"/>
                    <a:gd name="connsiteX1" fmla="*/ 631903 w 838200"/>
                    <a:gd name="connsiteY1" fmla="*/ 337324 h 990600"/>
                    <a:gd name="connsiteX2" fmla="*/ 838200 w 838200"/>
                    <a:gd name="connsiteY2" fmla="*/ 990600 h 990600"/>
                    <a:gd name="connsiteX3" fmla="*/ 0 w 838200"/>
                    <a:gd name="connsiteY3" fmla="*/ 990600 h 990600"/>
                    <a:gd name="connsiteX4" fmla="*/ 0 w 838200"/>
                    <a:gd name="connsiteY4" fmla="*/ 0 h 990600"/>
                    <a:gd name="connsiteX0" fmla="*/ 0 w 838200"/>
                    <a:gd name="connsiteY0" fmla="*/ 0 h 990600"/>
                    <a:gd name="connsiteX1" fmla="*/ 631903 w 838200"/>
                    <a:gd name="connsiteY1" fmla="*/ 337324 h 990600"/>
                    <a:gd name="connsiteX2" fmla="*/ 838200 w 838200"/>
                    <a:gd name="connsiteY2" fmla="*/ 990600 h 990600"/>
                    <a:gd name="connsiteX3" fmla="*/ 0 w 838200"/>
                    <a:gd name="connsiteY3" fmla="*/ 990600 h 990600"/>
                    <a:gd name="connsiteX4" fmla="*/ 0 w 838200"/>
                    <a:gd name="connsiteY4" fmla="*/ 0 h 990600"/>
                    <a:gd name="connsiteX0" fmla="*/ 144966 w 838200"/>
                    <a:gd name="connsiteY0" fmla="*/ 137123 h 832215"/>
                    <a:gd name="connsiteX1" fmla="*/ 631903 w 838200"/>
                    <a:gd name="connsiteY1" fmla="*/ 178939 h 832215"/>
                    <a:gd name="connsiteX2" fmla="*/ 838200 w 838200"/>
                    <a:gd name="connsiteY2" fmla="*/ 832215 h 832215"/>
                    <a:gd name="connsiteX3" fmla="*/ 0 w 838200"/>
                    <a:gd name="connsiteY3" fmla="*/ 832215 h 832215"/>
                    <a:gd name="connsiteX4" fmla="*/ 144966 w 838200"/>
                    <a:gd name="connsiteY4" fmla="*/ 137123 h 832215"/>
                    <a:gd name="connsiteX0" fmla="*/ 144966 w 838200"/>
                    <a:gd name="connsiteY0" fmla="*/ 322652 h 1017744"/>
                    <a:gd name="connsiteX1" fmla="*/ 631903 w 838200"/>
                    <a:gd name="connsiteY1" fmla="*/ 364468 h 1017744"/>
                    <a:gd name="connsiteX2" fmla="*/ 838200 w 838200"/>
                    <a:gd name="connsiteY2" fmla="*/ 1017744 h 1017744"/>
                    <a:gd name="connsiteX3" fmla="*/ 0 w 838200"/>
                    <a:gd name="connsiteY3" fmla="*/ 1017744 h 1017744"/>
                    <a:gd name="connsiteX4" fmla="*/ 144966 w 838200"/>
                    <a:gd name="connsiteY4" fmla="*/ 322652 h 1017744"/>
                    <a:gd name="connsiteX0" fmla="*/ 144966 w 838200"/>
                    <a:gd name="connsiteY0" fmla="*/ 318036 h 1013128"/>
                    <a:gd name="connsiteX1" fmla="*/ 342900 w 838200"/>
                    <a:gd name="connsiteY1" fmla="*/ 226 h 1013128"/>
                    <a:gd name="connsiteX2" fmla="*/ 631903 w 838200"/>
                    <a:gd name="connsiteY2" fmla="*/ 359852 h 1013128"/>
                    <a:gd name="connsiteX3" fmla="*/ 838200 w 838200"/>
                    <a:gd name="connsiteY3" fmla="*/ 1013128 h 1013128"/>
                    <a:gd name="connsiteX4" fmla="*/ 0 w 838200"/>
                    <a:gd name="connsiteY4" fmla="*/ 1013128 h 1013128"/>
                    <a:gd name="connsiteX5" fmla="*/ 144966 w 838200"/>
                    <a:gd name="connsiteY5" fmla="*/ 318036 h 1013128"/>
                    <a:gd name="connsiteX0" fmla="*/ 144966 w 838200"/>
                    <a:gd name="connsiteY0" fmla="*/ 295768 h 990860"/>
                    <a:gd name="connsiteX1" fmla="*/ 348476 w 838200"/>
                    <a:gd name="connsiteY1" fmla="*/ 261 h 990860"/>
                    <a:gd name="connsiteX2" fmla="*/ 631903 w 838200"/>
                    <a:gd name="connsiteY2" fmla="*/ 337584 h 990860"/>
                    <a:gd name="connsiteX3" fmla="*/ 838200 w 838200"/>
                    <a:gd name="connsiteY3" fmla="*/ 990860 h 990860"/>
                    <a:gd name="connsiteX4" fmla="*/ 0 w 838200"/>
                    <a:gd name="connsiteY4" fmla="*/ 990860 h 990860"/>
                    <a:gd name="connsiteX5" fmla="*/ 144966 w 838200"/>
                    <a:gd name="connsiteY5" fmla="*/ 295768 h 990860"/>
                    <a:gd name="connsiteX0" fmla="*/ 144966 w 838200"/>
                    <a:gd name="connsiteY0" fmla="*/ 299444 h 994536"/>
                    <a:gd name="connsiteX1" fmla="*/ 348476 w 838200"/>
                    <a:gd name="connsiteY1" fmla="*/ 3937 h 994536"/>
                    <a:gd name="connsiteX2" fmla="*/ 631903 w 838200"/>
                    <a:gd name="connsiteY2" fmla="*/ 341260 h 994536"/>
                    <a:gd name="connsiteX3" fmla="*/ 838200 w 838200"/>
                    <a:gd name="connsiteY3" fmla="*/ 994536 h 994536"/>
                    <a:gd name="connsiteX4" fmla="*/ 0 w 838200"/>
                    <a:gd name="connsiteY4" fmla="*/ 994536 h 994536"/>
                    <a:gd name="connsiteX5" fmla="*/ 144966 w 838200"/>
                    <a:gd name="connsiteY5" fmla="*/ 299444 h 994536"/>
                    <a:gd name="connsiteX0" fmla="*/ 144966 w 838200"/>
                    <a:gd name="connsiteY0" fmla="*/ 298798 h 993890"/>
                    <a:gd name="connsiteX1" fmla="*/ 348476 w 838200"/>
                    <a:gd name="connsiteY1" fmla="*/ 3291 h 993890"/>
                    <a:gd name="connsiteX2" fmla="*/ 631903 w 838200"/>
                    <a:gd name="connsiteY2" fmla="*/ 340614 h 993890"/>
                    <a:gd name="connsiteX3" fmla="*/ 838200 w 838200"/>
                    <a:gd name="connsiteY3" fmla="*/ 993890 h 993890"/>
                    <a:gd name="connsiteX4" fmla="*/ 0 w 838200"/>
                    <a:gd name="connsiteY4" fmla="*/ 993890 h 993890"/>
                    <a:gd name="connsiteX5" fmla="*/ 144966 w 838200"/>
                    <a:gd name="connsiteY5" fmla="*/ 298798 h 993890"/>
                    <a:gd name="connsiteX0" fmla="*/ 144966 w 838200"/>
                    <a:gd name="connsiteY0" fmla="*/ 300285 h 995377"/>
                    <a:gd name="connsiteX1" fmla="*/ 348476 w 838200"/>
                    <a:gd name="connsiteY1" fmla="*/ 4778 h 995377"/>
                    <a:gd name="connsiteX2" fmla="*/ 631903 w 838200"/>
                    <a:gd name="connsiteY2" fmla="*/ 342101 h 995377"/>
                    <a:gd name="connsiteX3" fmla="*/ 838200 w 838200"/>
                    <a:gd name="connsiteY3" fmla="*/ 995377 h 995377"/>
                    <a:gd name="connsiteX4" fmla="*/ 0 w 838200"/>
                    <a:gd name="connsiteY4" fmla="*/ 995377 h 995377"/>
                    <a:gd name="connsiteX5" fmla="*/ 144966 w 838200"/>
                    <a:gd name="connsiteY5" fmla="*/ 300285 h 995377"/>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44966 w 838200"/>
                    <a:gd name="connsiteY5"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25451 w 838200"/>
                    <a:gd name="connsiteY5" fmla="*/ 396738 h 994258"/>
                    <a:gd name="connsiteX6" fmla="*/ 144966 w 838200"/>
                    <a:gd name="connsiteY6"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38786 w 838200"/>
                    <a:gd name="connsiteY5" fmla="*/ 337683 h 994258"/>
                    <a:gd name="connsiteX6" fmla="*/ 144966 w 838200"/>
                    <a:gd name="connsiteY6"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38786 w 838200"/>
                    <a:gd name="connsiteY5" fmla="*/ 337683 h 994258"/>
                    <a:gd name="connsiteX6" fmla="*/ 144966 w 838200"/>
                    <a:gd name="connsiteY6"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89535 w 838200"/>
                    <a:gd name="connsiteY5" fmla="*/ 577063 h 994258"/>
                    <a:gd name="connsiteX6" fmla="*/ 138786 w 838200"/>
                    <a:gd name="connsiteY6" fmla="*/ 337683 h 994258"/>
                    <a:gd name="connsiteX7" fmla="*/ 144966 w 838200"/>
                    <a:gd name="connsiteY7"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40970 w 838200"/>
                    <a:gd name="connsiteY5" fmla="*/ 411328 h 994258"/>
                    <a:gd name="connsiteX6" fmla="*/ 138786 w 838200"/>
                    <a:gd name="connsiteY6" fmla="*/ 337683 h 994258"/>
                    <a:gd name="connsiteX7" fmla="*/ 144966 w 838200"/>
                    <a:gd name="connsiteY7"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40970 w 838200"/>
                    <a:gd name="connsiteY5" fmla="*/ 411328 h 994258"/>
                    <a:gd name="connsiteX6" fmla="*/ 138786 w 838200"/>
                    <a:gd name="connsiteY6" fmla="*/ 337683 h 994258"/>
                    <a:gd name="connsiteX7" fmla="*/ 144966 w 838200"/>
                    <a:gd name="connsiteY7"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40970 w 838200"/>
                    <a:gd name="connsiteY5" fmla="*/ 411328 h 994258"/>
                    <a:gd name="connsiteX6" fmla="*/ 138786 w 838200"/>
                    <a:gd name="connsiteY6" fmla="*/ 337683 h 994258"/>
                    <a:gd name="connsiteX7" fmla="*/ 144966 w 838200"/>
                    <a:gd name="connsiteY7" fmla="*/ 299166 h 994258"/>
                    <a:gd name="connsiteX0" fmla="*/ 144966 w 838200"/>
                    <a:gd name="connsiteY0" fmla="*/ 300274 h 995366"/>
                    <a:gd name="connsiteX1" fmla="*/ 348476 w 838200"/>
                    <a:gd name="connsiteY1" fmla="*/ 4767 h 995366"/>
                    <a:gd name="connsiteX2" fmla="*/ 631903 w 838200"/>
                    <a:gd name="connsiteY2" fmla="*/ 342090 h 995366"/>
                    <a:gd name="connsiteX3" fmla="*/ 838200 w 838200"/>
                    <a:gd name="connsiteY3" fmla="*/ 995366 h 995366"/>
                    <a:gd name="connsiteX4" fmla="*/ 0 w 838200"/>
                    <a:gd name="connsiteY4" fmla="*/ 995366 h 995366"/>
                    <a:gd name="connsiteX5" fmla="*/ 140970 w 838200"/>
                    <a:gd name="connsiteY5" fmla="*/ 412436 h 995366"/>
                    <a:gd name="connsiteX6" fmla="*/ 138786 w 838200"/>
                    <a:gd name="connsiteY6" fmla="*/ 338791 h 995366"/>
                    <a:gd name="connsiteX7" fmla="*/ 144966 w 838200"/>
                    <a:gd name="connsiteY7"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838200 w 838200"/>
                    <a:gd name="connsiteY3" fmla="*/ 995366 h 995366"/>
                    <a:gd name="connsiteX4" fmla="*/ 0 w 838200"/>
                    <a:gd name="connsiteY4" fmla="*/ 995366 h 995366"/>
                    <a:gd name="connsiteX5" fmla="*/ 102870 w 838200"/>
                    <a:gd name="connsiteY5" fmla="*/ 545786 h 995366"/>
                    <a:gd name="connsiteX6" fmla="*/ 140970 w 838200"/>
                    <a:gd name="connsiteY6" fmla="*/ 412436 h 995366"/>
                    <a:gd name="connsiteX7" fmla="*/ 138786 w 838200"/>
                    <a:gd name="connsiteY7" fmla="*/ 338791 h 995366"/>
                    <a:gd name="connsiteX8" fmla="*/ 144966 w 838200"/>
                    <a:gd name="connsiteY8"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838200 w 838200"/>
                    <a:gd name="connsiteY3" fmla="*/ 995366 h 995366"/>
                    <a:gd name="connsiteX4" fmla="*/ 0 w 838200"/>
                    <a:gd name="connsiteY4" fmla="*/ 995366 h 995366"/>
                    <a:gd name="connsiteX5" fmla="*/ 163830 w 838200"/>
                    <a:gd name="connsiteY5" fmla="*/ 532451 h 995366"/>
                    <a:gd name="connsiteX6" fmla="*/ 140970 w 838200"/>
                    <a:gd name="connsiteY6" fmla="*/ 412436 h 995366"/>
                    <a:gd name="connsiteX7" fmla="*/ 138786 w 838200"/>
                    <a:gd name="connsiteY7" fmla="*/ 338791 h 995366"/>
                    <a:gd name="connsiteX8" fmla="*/ 144966 w 838200"/>
                    <a:gd name="connsiteY8"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838200 w 838200"/>
                    <a:gd name="connsiteY3" fmla="*/ 995366 h 995366"/>
                    <a:gd name="connsiteX4" fmla="*/ 0 w 838200"/>
                    <a:gd name="connsiteY4" fmla="*/ 995366 h 995366"/>
                    <a:gd name="connsiteX5" fmla="*/ 163830 w 838200"/>
                    <a:gd name="connsiteY5" fmla="*/ 532451 h 995366"/>
                    <a:gd name="connsiteX6" fmla="*/ 140970 w 838200"/>
                    <a:gd name="connsiteY6" fmla="*/ 412436 h 995366"/>
                    <a:gd name="connsiteX7" fmla="*/ 138786 w 838200"/>
                    <a:gd name="connsiteY7" fmla="*/ 338791 h 995366"/>
                    <a:gd name="connsiteX8" fmla="*/ 144966 w 838200"/>
                    <a:gd name="connsiteY8"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838200 w 838200"/>
                    <a:gd name="connsiteY3" fmla="*/ 995366 h 995366"/>
                    <a:gd name="connsiteX4" fmla="*/ 0 w 838200"/>
                    <a:gd name="connsiteY4" fmla="*/ 995366 h 995366"/>
                    <a:gd name="connsiteX5" fmla="*/ 163830 w 838200"/>
                    <a:gd name="connsiteY5" fmla="*/ 532451 h 995366"/>
                    <a:gd name="connsiteX6" fmla="*/ 140970 w 838200"/>
                    <a:gd name="connsiteY6" fmla="*/ 412436 h 995366"/>
                    <a:gd name="connsiteX7" fmla="*/ 138786 w 838200"/>
                    <a:gd name="connsiteY7" fmla="*/ 338791 h 995366"/>
                    <a:gd name="connsiteX8" fmla="*/ 144966 w 838200"/>
                    <a:gd name="connsiteY8"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57225 w 838200"/>
                    <a:gd name="connsiteY3" fmla="*/ 420056 h 995366"/>
                    <a:gd name="connsiteX4" fmla="*/ 838200 w 838200"/>
                    <a:gd name="connsiteY4" fmla="*/ 995366 h 995366"/>
                    <a:gd name="connsiteX5" fmla="*/ 0 w 838200"/>
                    <a:gd name="connsiteY5" fmla="*/ 995366 h 995366"/>
                    <a:gd name="connsiteX6" fmla="*/ 163830 w 838200"/>
                    <a:gd name="connsiteY6" fmla="*/ 532451 h 995366"/>
                    <a:gd name="connsiteX7" fmla="*/ 140970 w 838200"/>
                    <a:gd name="connsiteY7" fmla="*/ 412436 h 995366"/>
                    <a:gd name="connsiteX8" fmla="*/ 138786 w 838200"/>
                    <a:gd name="connsiteY8" fmla="*/ 338791 h 995366"/>
                    <a:gd name="connsiteX9" fmla="*/ 144966 w 838200"/>
                    <a:gd name="connsiteY9"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838200 w 838200"/>
                    <a:gd name="connsiteY4" fmla="*/ 995366 h 995366"/>
                    <a:gd name="connsiteX5" fmla="*/ 0 w 838200"/>
                    <a:gd name="connsiteY5" fmla="*/ 995366 h 995366"/>
                    <a:gd name="connsiteX6" fmla="*/ 163830 w 838200"/>
                    <a:gd name="connsiteY6" fmla="*/ 532451 h 995366"/>
                    <a:gd name="connsiteX7" fmla="*/ 140970 w 838200"/>
                    <a:gd name="connsiteY7" fmla="*/ 412436 h 995366"/>
                    <a:gd name="connsiteX8" fmla="*/ 138786 w 838200"/>
                    <a:gd name="connsiteY8" fmla="*/ 338791 h 995366"/>
                    <a:gd name="connsiteX9" fmla="*/ 144966 w 838200"/>
                    <a:gd name="connsiteY9"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838200 w 838200"/>
                    <a:gd name="connsiteY4" fmla="*/ 995366 h 995366"/>
                    <a:gd name="connsiteX5" fmla="*/ 0 w 838200"/>
                    <a:gd name="connsiteY5" fmla="*/ 995366 h 995366"/>
                    <a:gd name="connsiteX6" fmla="*/ 163830 w 838200"/>
                    <a:gd name="connsiteY6" fmla="*/ 532451 h 995366"/>
                    <a:gd name="connsiteX7" fmla="*/ 140970 w 838200"/>
                    <a:gd name="connsiteY7" fmla="*/ 412436 h 995366"/>
                    <a:gd name="connsiteX8" fmla="*/ 138786 w 838200"/>
                    <a:gd name="connsiteY8" fmla="*/ 338791 h 995366"/>
                    <a:gd name="connsiteX9" fmla="*/ 144966 w 838200"/>
                    <a:gd name="connsiteY9"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838200 w 838200"/>
                    <a:gd name="connsiteY4" fmla="*/ 995366 h 995366"/>
                    <a:gd name="connsiteX5" fmla="*/ 0 w 838200"/>
                    <a:gd name="connsiteY5" fmla="*/ 995366 h 995366"/>
                    <a:gd name="connsiteX6" fmla="*/ 163830 w 838200"/>
                    <a:gd name="connsiteY6" fmla="*/ 532451 h 995366"/>
                    <a:gd name="connsiteX7" fmla="*/ 140970 w 838200"/>
                    <a:gd name="connsiteY7" fmla="*/ 412436 h 995366"/>
                    <a:gd name="connsiteX8" fmla="*/ 138786 w 838200"/>
                    <a:gd name="connsiteY8" fmla="*/ 338791 h 995366"/>
                    <a:gd name="connsiteX9" fmla="*/ 144966 w 838200"/>
                    <a:gd name="connsiteY9"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72465 w 838200"/>
                    <a:gd name="connsiteY4" fmla="*/ 517211 h 995366"/>
                    <a:gd name="connsiteX5" fmla="*/ 838200 w 838200"/>
                    <a:gd name="connsiteY5" fmla="*/ 995366 h 995366"/>
                    <a:gd name="connsiteX6" fmla="*/ 0 w 838200"/>
                    <a:gd name="connsiteY6" fmla="*/ 995366 h 995366"/>
                    <a:gd name="connsiteX7" fmla="*/ 163830 w 838200"/>
                    <a:gd name="connsiteY7" fmla="*/ 532451 h 995366"/>
                    <a:gd name="connsiteX8" fmla="*/ 140970 w 838200"/>
                    <a:gd name="connsiteY8" fmla="*/ 412436 h 995366"/>
                    <a:gd name="connsiteX9" fmla="*/ 138786 w 838200"/>
                    <a:gd name="connsiteY9" fmla="*/ 338791 h 995366"/>
                    <a:gd name="connsiteX10" fmla="*/ 144966 w 838200"/>
                    <a:gd name="connsiteY10"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838200 w 838200"/>
                    <a:gd name="connsiteY5" fmla="*/ 995366 h 995366"/>
                    <a:gd name="connsiteX6" fmla="*/ 0 w 838200"/>
                    <a:gd name="connsiteY6" fmla="*/ 995366 h 995366"/>
                    <a:gd name="connsiteX7" fmla="*/ 163830 w 838200"/>
                    <a:gd name="connsiteY7" fmla="*/ 532451 h 995366"/>
                    <a:gd name="connsiteX8" fmla="*/ 140970 w 838200"/>
                    <a:gd name="connsiteY8" fmla="*/ 412436 h 995366"/>
                    <a:gd name="connsiteX9" fmla="*/ 138786 w 838200"/>
                    <a:gd name="connsiteY9" fmla="*/ 338791 h 995366"/>
                    <a:gd name="connsiteX10" fmla="*/ 144966 w 838200"/>
                    <a:gd name="connsiteY10"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838200 w 838200"/>
                    <a:gd name="connsiteY5" fmla="*/ 995366 h 995366"/>
                    <a:gd name="connsiteX6" fmla="*/ 0 w 838200"/>
                    <a:gd name="connsiteY6" fmla="*/ 995366 h 995366"/>
                    <a:gd name="connsiteX7" fmla="*/ 163830 w 838200"/>
                    <a:gd name="connsiteY7" fmla="*/ 532451 h 995366"/>
                    <a:gd name="connsiteX8" fmla="*/ 140970 w 838200"/>
                    <a:gd name="connsiteY8" fmla="*/ 412436 h 995366"/>
                    <a:gd name="connsiteX9" fmla="*/ 138786 w 838200"/>
                    <a:gd name="connsiteY9" fmla="*/ 338791 h 995366"/>
                    <a:gd name="connsiteX10" fmla="*/ 144966 w 838200"/>
                    <a:gd name="connsiteY10"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838200 w 838200"/>
                    <a:gd name="connsiteY5" fmla="*/ 995366 h 995366"/>
                    <a:gd name="connsiteX6" fmla="*/ 0 w 838200"/>
                    <a:gd name="connsiteY6" fmla="*/ 995366 h 995366"/>
                    <a:gd name="connsiteX7" fmla="*/ 163830 w 838200"/>
                    <a:gd name="connsiteY7" fmla="*/ 532451 h 995366"/>
                    <a:gd name="connsiteX8" fmla="*/ 140970 w 838200"/>
                    <a:gd name="connsiteY8" fmla="*/ 412436 h 995366"/>
                    <a:gd name="connsiteX9" fmla="*/ 138786 w 838200"/>
                    <a:gd name="connsiteY9" fmla="*/ 338791 h 995366"/>
                    <a:gd name="connsiteX10" fmla="*/ 144966 w 838200"/>
                    <a:gd name="connsiteY10"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649605 w 838200"/>
                    <a:gd name="connsiteY5" fmla="*/ 574361 h 995366"/>
                    <a:gd name="connsiteX6" fmla="*/ 838200 w 838200"/>
                    <a:gd name="connsiteY6" fmla="*/ 995366 h 995366"/>
                    <a:gd name="connsiteX7" fmla="*/ 0 w 838200"/>
                    <a:gd name="connsiteY7" fmla="*/ 995366 h 995366"/>
                    <a:gd name="connsiteX8" fmla="*/ 163830 w 838200"/>
                    <a:gd name="connsiteY8" fmla="*/ 532451 h 995366"/>
                    <a:gd name="connsiteX9" fmla="*/ 140970 w 838200"/>
                    <a:gd name="connsiteY9" fmla="*/ 412436 h 995366"/>
                    <a:gd name="connsiteX10" fmla="*/ 138786 w 838200"/>
                    <a:gd name="connsiteY10" fmla="*/ 338791 h 995366"/>
                    <a:gd name="connsiteX11" fmla="*/ 144966 w 838200"/>
                    <a:gd name="connsiteY11"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79120 w 838200"/>
                    <a:gd name="connsiteY5" fmla="*/ 511496 h 995366"/>
                    <a:gd name="connsiteX6" fmla="*/ 838200 w 838200"/>
                    <a:gd name="connsiteY6" fmla="*/ 995366 h 995366"/>
                    <a:gd name="connsiteX7" fmla="*/ 0 w 838200"/>
                    <a:gd name="connsiteY7" fmla="*/ 995366 h 995366"/>
                    <a:gd name="connsiteX8" fmla="*/ 163830 w 838200"/>
                    <a:gd name="connsiteY8" fmla="*/ 532451 h 995366"/>
                    <a:gd name="connsiteX9" fmla="*/ 140970 w 838200"/>
                    <a:gd name="connsiteY9" fmla="*/ 412436 h 995366"/>
                    <a:gd name="connsiteX10" fmla="*/ 138786 w 838200"/>
                    <a:gd name="connsiteY10" fmla="*/ 338791 h 995366"/>
                    <a:gd name="connsiteX11" fmla="*/ 144966 w 838200"/>
                    <a:gd name="connsiteY11"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838200 w 838200"/>
                    <a:gd name="connsiteY6" fmla="*/ 995366 h 995366"/>
                    <a:gd name="connsiteX7" fmla="*/ 0 w 838200"/>
                    <a:gd name="connsiteY7" fmla="*/ 995366 h 995366"/>
                    <a:gd name="connsiteX8" fmla="*/ 163830 w 838200"/>
                    <a:gd name="connsiteY8" fmla="*/ 532451 h 995366"/>
                    <a:gd name="connsiteX9" fmla="*/ 140970 w 838200"/>
                    <a:gd name="connsiteY9" fmla="*/ 412436 h 995366"/>
                    <a:gd name="connsiteX10" fmla="*/ 138786 w 838200"/>
                    <a:gd name="connsiteY10" fmla="*/ 338791 h 995366"/>
                    <a:gd name="connsiteX11" fmla="*/ 144966 w 838200"/>
                    <a:gd name="connsiteY11"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670560 w 838200"/>
                    <a:gd name="connsiteY6" fmla="*/ 682946 h 995366"/>
                    <a:gd name="connsiteX7" fmla="*/ 838200 w 838200"/>
                    <a:gd name="connsiteY7" fmla="*/ 995366 h 995366"/>
                    <a:gd name="connsiteX8" fmla="*/ 0 w 838200"/>
                    <a:gd name="connsiteY8" fmla="*/ 995366 h 995366"/>
                    <a:gd name="connsiteX9" fmla="*/ 163830 w 838200"/>
                    <a:gd name="connsiteY9" fmla="*/ 532451 h 995366"/>
                    <a:gd name="connsiteX10" fmla="*/ 140970 w 838200"/>
                    <a:gd name="connsiteY10" fmla="*/ 412436 h 995366"/>
                    <a:gd name="connsiteX11" fmla="*/ 138786 w 838200"/>
                    <a:gd name="connsiteY11" fmla="*/ 338791 h 995366"/>
                    <a:gd name="connsiteX12" fmla="*/ 144966 w 838200"/>
                    <a:gd name="connsiteY12"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838200 w 838200"/>
                    <a:gd name="connsiteY7" fmla="*/ 995366 h 995366"/>
                    <a:gd name="connsiteX8" fmla="*/ 0 w 838200"/>
                    <a:gd name="connsiteY8" fmla="*/ 995366 h 995366"/>
                    <a:gd name="connsiteX9" fmla="*/ 163830 w 838200"/>
                    <a:gd name="connsiteY9" fmla="*/ 532451 h 995366"/>
                    <a:gd name="connsiteX10" fmla="*/ 140970 w 838200"/>
                    <a:gd name="connsiteY10" fmla="*/ 412436 h 995366"/>
                    <a:gd name="connsiteX11" fmla="*/ 138786 w 838200"/>
                    <a:gd name="connsiteY11" fmla="*/ 338791 h 995366"/>
                    <a:gd name="connsiteX12" fmla="*/ 144966 w 838200"/>
                    <a:gd name="connsiteY12"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838200 w 838200"/>
                    <a:gd name="connsiteY7" fmla="*/ 995366 h 995366"/>
                    <a:gd name="connsiteX8" fmla="*/ 0 w 838200"/>
                    <a:gd name="connsiteY8" fmla="*/ 995366 h 995366"/>
                    <a:gd name="connsiteX9" fmla="*/ 163830 w 838200"/>
                    <a:gd name="connsiteY9" fmla="*/ 532451 h 995366"/>
                    <a:gd name="connsiteX10" fmla="*/ 140970 w 838200"/>
                    <a:gd name="connsiteY10" fmla="*/ 412436 h 995366"/>
                    <a:gd name="connsiteX11" fmla="*/ 138786 w 838200"/>
                    <a:gd name="connsiteY11" fmla="*/ 338791 h 995366"/>
                    <a:gd name="connsiteX12" fmla="*/ 144966 w 838200"/>
                    <a:gd name="connsiteY12"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838200 w 838200"/>
                    <a:gd name="connsiteY7" fmla="*/ 995366 h 995366"/>
                    <a:gd name="connsiteX8" fmla="*/ 0 w 838200"/>
                    <a:gd name="connsiteY8" fmla="*/ 995366 h 995366"/>
                    <a:gd name="connsiteX9" fmla="*/ 163830 w 838200"/>
                    <a:gd name="connsiteY9" fmla="*/ 532451 h 995366"/>
                    <a:gd name="connsiteX10" fmla="*/ 140970 w 838200"/>
                    <a:gd name="connsiteY10" fmla="*/ 412436 h 995366"/>
                    <a:gd name="connsiteX11" fmla="*/ 138786 w 838200"/>
                    <a:gd name="connsiteY11" fmla="*/ 338791 h 995366"/>
                    <a:gd name="connsiteX12" fmla="*/ 144966 w 838200"/>
                    <a:gd name="connsiteY12"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643890 w 838200"/>
                    <a:gd name="connsiteY7" fmla="*/ 692471 h 995366"/>
                    <a:gd name="connsiteX8" fmla="*/ 838200 w 838200"/>
                    <a:gd name="connsiteY8" fmla="*/ 995366 h 995366"/>
                    <a:gd name="connsiteX9" fmla="*/ 0 w 838200"/>
                    <a:gd name="connsiteY9" fmla="*/ 995366 h 995366"/>
                    <a:gd name="connsiteX10" fmla="*/ 163830 w 838200"/>
                    <a:gd name="connsiteY10" fmla="*/ 532451 h 995366"/>
                    <a:gd name="connsiteX11" fmla="*/ 140970 w 838200"/>
                    <a:gd name="connsiteY11" fmla="*/ 412436 h 995366"/>
                    <a:gd name="connsiteX12" fmla="*/ 138786 w 838200"/>
                    <a:gd name="connsiteY12" fmla="*/ 338791 h 995366"/>
                    <a:gd name="connsiteX13" fmla="*/ 144966 w 838200"/>
                    <a:gd name="connsiteY13"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560070 w 838200"/>
                    <a:gd name="connsiteY7" fmla="*/ 705806 h 995366"/>
                    <a:gd name="connsiteX8" fmla="*/ 838200 w 838200"/>
                    <a:gd name="connsiteY8" fmla="*/ 995366 h 995366"/>
                    <a:gd name="connsiteX9" fmla="*/ 0 w 838200"/>
                    <a:gd name="connsiteY9" fmla="*/ 995366 h 995366"/>
                    <a:gd name="connsiteX10" fmla="*/ 163830 w 838200"/>
                    <a:gd name="connsiteY10" fmla="*/ 532451 h 995366"/>
                    <a:gd name="connsiteX11" fmla="*/ 140970 w 838200"/>
                    <a:gd name="connsiteY11" fmla="*/ 412436 h 995366"/>
                    <a:gd name="connsiteX12" fmla="*/ 138786 w 838200"/>
                    <a:gd name="connsiteY12" fmla="*/ 338791 h 995366"/>
                    <a:gd name="connsiteX13" fmla="*/ 144966 w 838200"/>
                    <a:gd name="connsiteY13"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560070 w 838200"/>
                    <a:gd name="connsiteY7" fmla="*/ 705806 h 995366"/>
                    <a:gd name="connsiteX8" fmla="*/ 661035 w 838200"/>
                    <a:gd name="connsiteY8" fmla="*/ 812486 h 995366"/>
                    <a:gd name="connsiteX9" fmla="*/ 838200 w 838200"/>
                    <a:gd name="connsiteY9" fmla="*/ 995366 h 995366"/>
                    <a:gd name="connsiteX10" fmla="*/ 0 w 838200"/>
                    <a:gd name="connsiteY10" fmla="*/ 995366 h 995366"/>
                    <a:gd name="connsiteX11" fmla="*/ 163830 w 838200"/>
                    <a:gd name="connsiteY11" fmla="*/ 532451 h 995366"/>
                    <a:gd name="connsiteX12" fmla="*/ 140970 w 838200"/>
                    <a:gd name="connsiteY12" fmla="*/ 412436 h 995366"/>
                    <a:gd name="connsiteX13" fmla="*/ 138786 w 838200"/>
                    <a:gd name="connsiteY13" fmla="*/ 338791 h 995366"/>
                    <a:gd name="connsiteX14" fmla="*/ 144966 w 838200"/>
                    <a:gd name="connsiteY14"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560070 w 838200"/>
                    <a:gd name="connsiteY7" fmla="*/ 705806 h 995366"/>
                    <a:gd name="connsiteX8" fmla="*/ 577215 w 838200"/>
                    <a:gd name="connsiteY8" fmla="*/ 732476 h 995366"/>
                    <a:gd name="connsiteX9" fmla="*/ 838200 w 838200"/>
                    <a:gd name="connsiteY9" fmla="*/ 995366 h 995366"/>
                    <a:gd name="connsiteX10" fmla="*/ 0 w 838200"/>
                    <a:gd name="connsiteY10" fmla="*/ 995366 h 995366"/>
                    <a:gd name="connsiteX11" fmla="*/ 163830 w 838200"/>
                    <a:gd name="connsiteY11" fmla="*/ 532451 h 995366"/>
                    <a:gd name="connsiteX12" fmla="*/ 140970 w 838200"/>
                    <a:gd name="connsiteY12" fmla="*/ 412436 h 995366"/>
                    <a:gd name="connsiteX13" fmla="*/ 138786 w 838200"/>
                    <a:gd name="connsiteY13" fmla="*/ 338791 h 995366"/>
                    <a:gd name="connsiteX14" fmla="*/ 144966 w 838200"/>
                    <a:gd name="connsiteY14" fmla="*/ 300274 h 995366"/>
                    <a:gd name="connsiteX0" fmla="*/ 144966 w 652415"/>
                    <a:gd name="connsiteY0" fmla="*/ 300274 h 995366"/>
                    <a:gd name="connsiteX1" fmla="*/ 348476 w 652415"/>
                    <a:gd name="connsiteY1" fmla="*/ 4767 h 995366"/>
                    <a:gd name="connsiteX2" fmla="*/ 631903 w 652415"/>
                    <a:gd name="connsiteY2" fmla="*/ 342090 h 995366"/>
                    <a:gd name="connsiteX3" fmla="*/ 638175 w 652415"/>
                    <a:gd name="connsiteY3" fmla="*/ 429581 h 995366"/>
                    <a:gd name="connsiteX4" fmla="*/ 624840 w 652415"/>
                    <a:gd name="connsiteY4" fmla="*/ 515306 h 995366"/>
                    <a:gd name="connsiteX5" fmla="*/ 581025 w 652415"/>
                    <a:gd name="connsiteY5" fmla="*/ 513401 h 995366"/>
                    <a:gd name="connsiteX6" fmla="*/ 563880 w 652415"/>
                    <a:gd name="connsiteY6" fmla="*/ 568646 h 995366"/>
                    <a:gd name="connsiteX7" fmla="*/ 560070 w 652415"/>
                    <a:gd name="connsiteY7" fmla="*/ 705806 h 995366"/>
                    <a:gd name="connsiteX8" fmla="*/ 577215 w 652415"/>
                    <a:gd name="connsiteY8" fmla="*/ 732476 h 995366"/>
                    <a:gd name="connsiteX9" fmla="*/ 382905 w 652415"/>
                    <a:gd name="connsiteY9" fmla="*/ 921071 h 995366"/>
                    <a:gd name="connsiteX10" fmla="*/ 0 w 652415"/>
                    <a:gd name="connsiteY10" fmla="*/ 995366 h 995366"/>
                    <a:gd name="connsiteX11" fmla="*/ 163830 w 652415"/>
                    <a:gd name="connsiteY11" fmla="*/ 532451 h 995366"/>
                    <a:gd name="connsiteX12" fmla="*/ 140970 w 652415"/>
                    <a:gd name="connsiteY12" fmla="*/ 412436 h 995366"/>
                    <a:gd name="connsiteX13" fmla="*/ 138786 w 652415"/>
                    <a:gd name="connsiteY13" fmla="*/ 338791 h 995366"/>
                    <a:gd name="connsiteX14" fmla="*/ 144966 w 652415"/>
                    <a:gd name="connsiteY14" fmla="*/ 300274 h 995366"/>
                    <a:gd name="connsiteX0" fmla="*/ 144966 w 652415"/>
                    <a:gd name="connsiteY0" fmla="*/ 300274 h 995366"/>
                    <a:gd name="connsiteX1" fmla="*/ 348476 w 652415"/>
                    <a:gd name="connsiteY1" fmla="*/ 4767 h 995366"/>
                    <a:gd name="connsiteX2" fmla="*/ 631903 w 652415"/>
                    <a:gd name="connsiteY2" fmla="*/ 342090 h 995366"/>
                    <a:gd name="connsiteX3" fmla="*/ 638175 w 652415"/>
                    <a:gd name="connsiteY3" fmla="*/ 429581 h 995366"/>
                    <a:gd name="connsiteX4" fmla="*/ 624840 w 652415"/>
                    <a:gd name="connsiteY4" fmla="*/ 515306 h 995366"/>
                    <a:gd name="connsiteX5" fmla="*/ 581025 w 652415"/>
                    <a:gd name="connsiteY5" fmla="*/ 513401 h 995366"/>
                    <a:gd name="connsiteX6" fmla="*/ 563880 w 652415"/>
                    <a:gd name="connsiteY6" fmla="*/ 568646 h 995366"/>
                    <a:gd name="connsiteX7" fmla="*/ 560070 w 652415"/>
                    <a:gd name="connsiteY7" fmla="*/ 705806 h 995366"/>
                    <a:gd name="connsiteX8" fmla="*/ 584835 w 652415"/>
                    <a:gd name="connsiteY8" fmla="*/ 736286 h 995366"/>
                    <a:gd name="connsiteX9" fmla="*/ 382905 w 652415"/>
                    <a:gd name="connsiteY9" fmla="*/ 921071 h 995366"/>
                    <a:gd name="connsiteX10" fmla="*/ 0 w 652415"/>
                    <a:gd name="connsiteY10" fmla="*/ 995366 h 995366"/>
                    <a:gd name="connsiteX11" fmla="*/ 163830 w 652415"/>
                    <a:gd name="connsiteY11" fmla="*/ 532451 h 995366"/>
                    <a:gd name="connsiteX12" fmla="*/ 140970 w 652415"/>
                    <a:gd name="connsiteY12" fmla="*/ 412436 h 995366"/>
                    <a:gd name="connsiteX13" fmla="*/ 138786 w 652415"/>
                    <a:gd name="connsiteY13" fmla="*/ 338791 h 995366"/>
                    <a:gd name="connsiteX14" fmla="*/ 144966 w 652415"/>
                    <a:gd name="connsiteY14" fmla="*/ 300274 h 995366"/>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42992 w 531577"/>
                    <a:gd name="connsiteY11" fmla="*/ 532451 h 921071"/>
                    <a:gd name="connsiteX12" fmla="*/ 20132 w 531577"/>
                    <a:gd name="connsiteY12" fmla="*/ 412436 h 921071"/>
                    <a:gd name="connsiteX13" fmla="*/ 17948 w 531577"/>
                    <a:gd name="connsiteY13" fmla="*/ 338791 h 921071"/>
                    <a:gd name="connsiteX14" fmla="*/ 24128 w 531577"/>
                    <a:gd name="connsiteY14"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1568 w 531577"/>
                    <a:gd name="connsiteY11" fmla="*/ 661992 h 921071"/>
                    <a:gd name="connsiteX12" fmla="*/ 42992 w 531577"/>
                    <a:gd name="connsiteY12" fmla="*/ 532451 h 921071"/>
                    <a:gd name="connsiteX13" fmla="*/ 20132 w 531577"/>
                    <a:gd name="connsiteY13" fmla="*/ 412436 h 921071"/>
                    <a:gd name="connsiteX14" fmla="*/ 17948 w 531577"/>
                    <a:gd name="connsiteY14" fmla="*/ 338791 h 921071"/>
                    <a:gd name="connsiteX15" fmla="*/ 24128 w 531577"/>
                    <a:gd name="connsiteY15"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42992 w 531577"/>
                    <a:gd name="connsiteY12" fmla="*/ 532451 h 921071"/>
                    <a:gd name="connsiteX13" fmla="*/ 20132 w 531577"/>
                    <a:gd name="connsiteY13" fmla="*/ 412436 h 921071"/>
                    <a:gd name="connsiteX14" fmla="*/ 17948 w 531577"/>
                    <a:gd name="connsiteY14" fmla="*/ 338791 h 921071"/>
                    <a:gd name="connsiteX15" fmla="*/ 24128 w 531577"/>
                    <a:gd name="connsiteY15"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42992 w 531577"/>
                    <a:gd name="connsiteY12" fmla="*/ 532451 h 921071"/>
                    <a:gd name="connsiteX13" fmla="*/ 20132 w 531577"/>
                    <a:gd name="connsiteY13" fmla="*/ 412436 h 921071"/>
                    <a:gd name="connsiteX14" fmla="*/ 17948 w 531577"/>
                    <a:gd name="connsiteY14" fmla="*/ 338791 h 921071"/>
                    <a:gd name="connsiteX15" fmla="*/ 24128 w 531577"/>
                    <a:gd name="connsiteY15"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48708 w 531577"/>
                    <a:gd name="connsiteY12" fmla="*/ 580077 h 921071"/>
                    <a:gd name="connsiteX13" fmla="*/ 42992 w 531577"/>
                    <a:gd name="connsiteY13" fmla="*/ 532451 h 921071"/>
                    <a:gd name="connsiteX14" fmla="*/ 20132 w 531577"/>
                    <a:gd name="connsiteY14" fmla="*/ 412436 h 921071"/>
                    <a:gd name="connsiteX15" fmla="*/ 17948 w 531577"/>
                    <a:gd name="connsiteY15" fmla="*/ 338791 h 921071"/>
                    <a:gd name="connsiteX16" fmla="*/ 24128 w 531577"/>
                    <a:gd name="connsiteY16"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48708 w 531577"/>
                    <a:gd name="connsiteY12" fmla="*/ 580077 h 921071"/>
                    <a:gd name="connsiteX13" fmla="*/ 42992 w 531577"/>
                    <a:gd name="connsiteY13" fmla="*/ 532451 h 921071"/>
                    <a:gd name="connsiteX14" fmla="*/ 20132 w 531577"/>
                    <a:gd name="connsiteY14" fmla="*/ 412436 h 921071"/>
                    <a:gd name="connsiteX15" fmla="*/ 17948 w 531577"/>
                    <a:gd name="connsiteY15" fmla="*/ 338791 h 921071"/>
                    <a:gd name="connsiteX16" fmla="*/ 24128 w 531577"/>
                    <a:gd name="connsiteY16"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48708 w 531577"/>
                    <a:gd name="connsiteY12" fmla="*/ 580077 h 921071"/>
                    <a:gd name="connsiteX13" fmla="*/ 42992 w 531577"/>
                    <a:gd name="connsiteY13" fmla="*/ 532451 h 921071"/>
                    <a:gd name="connsiteX14" fmla="*/ 20132 w 531577"/>
                    <a:gd name="connsiteY14" fmla="*/ 412436 h 921071"/>
                    <a:gd name="connsiteX15" fmla="*/ 17948 w 531577"/>
                    <a:gd name="connsiteY15" fmla="*/ 338791 h 921071"/>
                    <a:gd name="connsiteX16" fmla="*/ 24128 w 531577"/>
                    <a:gd name="connsiteY16"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60138 w 531577"/>
                    <a:gd name="connsiteY12" fmla="*/ 621987 h 921071"/>
                    <a:gd name="connsiteX13" fmla="*/ 48708 w 531577"/>
                    <a:gd name="connsiteY13" fmla="*/ 580077 h 921071"/>
                    <a:gd name="connsiteX14" fmla="*/ 42992 w 531577"/>
                    <a:gd name="connsiteY14" fmla="*/ 532451 h 921071"/>
                    <a:gd name="connsiteX15" fmla="*/ 20132 w 531577"/>
                    <a:gd name="connsiteY15" fmla="*/ 412436 h 921071"/>
                    <a:gd name="connsiteX16" fmla="*/ 17948 w 531577"/>
                    <a:gd name="connsiteY16" fmla="*/ 338791 h 921071"/>
                    <a:gd name="connsiteX17" fmla="*/ 24128 w 531577"/>
                    <a:gd name="connsiteY17"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65853 w 531577"/>
                    <a:gd name="connsiteY12" fmla="*/ 620082 h 921071"/>
                    <a:gd name="connsiteX13" fmla="*/ 48708 w 531577"/>
                    <a:gd name="connsiteY13" fmla="*/ 580077 h 921071"/>
                    <a:gd name="connsiteX14" fmla="*/ 42992 w 531577"/>
                    <a:gd name="connsiteY14" fmla="*/ 532451 h 921071"/>
                    <a:gd name="connsiteX15" fmla="*/ 20132 w 531577"/>
                    <a:gd name="connsiteY15" fmla="*/ 412436 h 921071"/>
                    <a:gd name="connsiteX16" fmla="*/ 17948 w 531577"/>
                    <a:gd name="connsiteY16" fmla="*/ 338791 h 921071"/>
                    <a:gd name="connsiteX17" fmla="*/ 24128 w 531577"/>
                    <a:gd name="connsiteY17"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65853 w 531577"/>
                    <a:gd name="connsiteY12" fmla="*/ 620082 h 921071"/>
                    <a:gd name="connsiteX13" fmla="*/ 48708 w 531577"/>
                    <a:gd name="connsiteY13" fmla="*/ 580077 h 921071"/>
                    <a:gd name="connsiteX14" fmla="*/ 42992 w 531577"/>
                    <a:gd name="connsiteY14" fmla="*/ 532451 h 921071"/>
                    <a:gd name="connsiteX15" fmla="*/ 20132 w 531577"/>
                    <a:gd name="connsiteY15" fmla="*/ 412436 h 921071"/>
                    <a:gd name="connsiteX16" fmla="*/ 17948 w 531577"/>
                    <a:gd name="connsiteY16" fmla="*/ 338791 h 921071"/>
                    <a:gd name="connsiteX17" fmla="*/ 24128 w 531577"/>
                    <a:gd name="connsiteY17" fmla="*/ 300274 h 921071"/>
                    <a:gd name="connsiteX0" fmla="*/ 24128 w 531577"/>
                    <a:gd name="connsiteY0" fmla="*/ 300274 h 924881"/>
                    <a:gd name="connsiteX1" fmla="*/ 227638 w 531577"/>
                    <a:gd name="connsiteY1" fmla="*/ 4767 h 924881"/>
                    <a:gd name="connsiteX2" fmla="*/ 511065 w 531577"/>
                    <a:gd name="connsiteY2" fmla="*/ 342090 h 924881"/>
                    <a:gd name="connsiteX3" fmla="*/ 517337 w 531577"/>
                    <a:gd name="connsiteY3" fmla="*/ 429581 h 924881"/>
                    <a:gd name="connsiteX4" fmla="*/ 504002 w 531577"/>
                    <a:gd name="connsiteY4" fmla="*/ 515306 h 924881"/>
                    <a:gd name="connsiteX5" fmla="*/ 460187 w 531577"/>
                    <a:gd name="connsiteY5" fmla="*/ 513401 h 924881"/>
                    <a:gd name="connsiteX6" fmla="*/ 443042 w 531577"/>
                    <a:gd name="connsiteY6" fmla="*/ 568646 h 924881"/>
                    <a:gd name="connsiteX7" fmla="*/ 439232 w 531577"/>
                    <a:gd name="connsiteY7" fmla="*/ 705806 h 924881"/>
                    <a:gd name="connsiteX8" fmla="*/ 463997 w 531577"/>
                    <a:gd name="connsiteY8" fmla="*/ 736286 h 924881"/>
                    <a:gd name="connsiteX9" fmla="*/ 267782 w 531577"/>
                    <a:gd name="connsiteY9" fmla="*/ 924881 h 924881"/>
                    <a:gd name="connsiteX10" fmla="*/ 90617 w 531577"/>
                    <a:gd name="connsiteY10" fmla="*/ 753431 h 924881"/>
                    <a:gd name="connsiteX11" fmla="*/ 79188 w 531577"/>
                    <a:gd name="connsiteY11" fmla="*/ 675327 h 924881"/>
                    <a:gd name="connsiteX12" fmla="*/ 65853 w 531577"/>
                    <a:gd name="connsiteY12" fmla="*/ 620082 h 924881"/>
                    <a:gd name="connsiteX13" fmla="*/ 48708 w 531577"/>
                    <a:gd name="connsiteY13" fmla="*/ 580077 h 924881"/>
                    <a:gd name="connsiteX14" fmla="*/ 42992 w 531577"/>
                    <a:gd name="connsiteY14" fmla="*/ 532451 h 924881"/>
                    <a:gd name="connsiteX15" fmla="*/ 20132 w 531577"/>
                    <a:gd name="connsiteY15" fmla="*/ 412436 h 924881"/>
                    <a:gd name="connsiteX16" fmla="*/ 17948 w 531577"/>
                    <a:gd name="connsiteY16" fmla="*/ 338791 h 924881"/>
                    <a:gd name="connsiteX17" fmla="*/ 24128 w 531577"/>
                    <a:gd name="connsiteY17" fmla="*/ 300274 h 924881"/>
                    <a:gd name="connsiteX0" fmla="*/ 24128 w 531577"/>
                    <a:gd name="connsiteY0" fmla="*/ 300274 h 924881"/>
                    <a:gd name="connsiteX1" fmla="*/ 227638 w 531577"/>
                    <a:gd name="connsiteY1" fmla="*/ 4767 h 924881"/>
                    <a:gd name="connsiteX2" fmla="*/ 511065 w 531577"/>
                    <a:gd name="connsiteY2" fmla="*/ 342090 h 924881"/>
                    <a:gd name="connsiteX3" fmla="*/ 517337 w 531577"/>
                    <a:gd name="connsiteY3" fmla="*/ 429581 h 924881"/>
                    <a:gd name="connsiteX4" fmla="*/ 504002 w 531577"/>
                    <a:gd name="connsiteY4" fmla="*/ 515306 h 924881"/>
                    <a:gd name="connsiteX5" fmla="*/ 460187 w 531577"/>
                    <a:gd name="connsiteY5" fmla="*/ 513401 h 924881"/>
                    <a:gd name="connsiteX6" fmla="*/ 443042 w 531577"/>
                    <a:gd name="connsiteY6" fmla="*/ 568646 h 924881"/>
                    <a:gd name="connsiteX7" fmla="*/ 439232 w 531577"/>
                    <a:gd name="connsiteY7" fmla="*/ 705806 h 924881"/>
                    <a:gd name="connsiteX8" fmla="*/ 463997 w 531577"/>
                    <a:gd name="connsiteY8" fmla="*/ 736286 h 924881"/>
                    <a:gd name="connsiteX9" fmla="*/ 267782 w 531577"/>
                    <a:gd name="connsiteY9" fmla="*/ 924881 h 924881"/>
                    <a:gd name="connsiteX10" fmla="*/ 90617 w 531577"/>
                    <a:gd name="connsiteY10" fmla="*/ 753431 h 924881"/>
                    <a:gd name="connsiteX11" fmla="*/ 79188 w 531577"/>
                    <a:gd name="connsiteY11" fmla="*/ 675327 h 924881"/>
                    <a:gd name="connsiteX12" fmla="*/ 65853 w 531577"/>
                    <a:gd name="connsiteY12" fmla="*/ 620082 h 924881"/>
                    <a:gd name="connsiteX13" fmla="*/ 48708 w 531577"/>
                    <a:gd name="connsiteY13" fmla="*/ 580077 h 924881"/>
                    <a:gd name="connsiteX14" fmla="*/ 42992 w 531577"/>
                    <a:gd name="connsiteY14" fmla="*/ 532451 h 924881"/>
                    <a:gd name="connsiteX15" fmla="*/ 20132 w 531577"/>
                    <a:gd name="connsiteY15" fmla="*/ 412436 h 924881"/>
                    <a:gd name="connsiteX16" fmla="*/ 17948 w 531577"/>
                    <a:gd name="connsiteY16" fmla="*/ 338791 h 924881"/>
                    <a:gd name="connsiteX17" fmla="*/ 24128 w 531577"/>
                    <a:gd name="connsiteY17" fmla="*/ 300274 h 924881"/>
                    <a:gd name="connsiteX0" fmla="*/ 24128 w 531577"/>
                    <a:gd name="connsiteY0" fmla="*/ 300274 h 924881"/>
                    <a:gd name="connsiteX1" fmla="*/ 227638 w 531577"/>
                    <a:gd name="connsiteY1" fmla="*/ 4767 h 924881"/>
                    <a:gd name="connsiteX2" fmla="*/ 511065 w 531577"/>
                    <a:gd name="connsiteY2" fmla="*/ 342090 h 924881"/>
                    <a:gd name="connsiteX3" fmla="*/ 517337 w 531577"/>
                    <a:gd name="connsiteY3" fmla="*/ 429581 h 924881"/>
                    <a:gd name="connsiteX4" fmla="*/ 504002 w 531577"/>
                    <a:gd name="connsiteY4" fmla="*/ 515306 h 924881"/>
                    <a:gd name="connsiteX5" fmla="*/ 460187 w 531577"/>
                    <a:gd name="connsiteY5" fmla="*/ 513401 h 924881"/>
                    <a:gd name="connsiteX6" fmla="*/ 443042 w 531577"/>
                    <a:gd name="connsiteY6" fmla="*/ 568646 h 924881"/>
                    <a:gd name="connsiteX7" fmla="*/ 439232 w 531577"/>
                    <a:gd name="connsiteY7" fmla="*/ 703901 h 924881"/>
                    <a:gd name="connsiteX8" fmla="*/ 463997 w 531577"/>
                    <a:gd name="connsiteY8" fmla="*/ 736286 h 924881"/>
                    <a:gd name="connsiteX9" fmla="*/ 267782 w 531577"/>
                    <a:gd name="connsiteY9" fmla="*/ 924881 h 924881"/>
                    <a:gd name="connsiteX10" fmla="*/ 90617 w 531577"/>
                    <a:gd name="connsiteY10" fmla="*/ 753431 h 924881"/>
                    <a:gd name="connsiteX11" fmla="*/ 79188 w 531577"/>
                    <a:gd name="connsiteY11" fmla="*/ 675327 h 924881"/>
                    <a:gd name="connsiteX12" fmla="*/ 65853 w 531577"/>
                    <a:gd name="connsiteY12" fmla="*/ 620082 h 924881"/>
                    <a:gd name="connsiteX13" fmla="*/ 48708 w 531577"/>
                    <a:gd name="connsiteY13" fmla="*/ 580077 h 924881"/>
                    <a:gd name="connsiteX14" fmla="*/ 42992 w 531577"/>
                    <a:gd name="connsiteY14" fmla="*/ 532451 h 924881"/>
                    <a:gd name="connsiteX15" fmla="*/ 20132 w 531577"/>
                    <a:gd name="connsiteY15" fmla="*/ 412436 h 924881"/>
                    <a:gd name="connsiteX16" fmla="*/ 17948 w 531577"/>
                    <a:gd name="connsiteY16" fmla="*/ 338791 h 924881"/>
                    <a:gd name="connsiteX17" fmla="*/ 24128 w 531577"/>
                    <a:gd name="connsiteY17" fmla="*/ 300274 h 924881"/>
                    <a:gd name="connsiteX0" fmla="*/ 24128 w 531577"/>
                    <a:gd name="connsiteY0" fmla="*/ 300274 h 924881"/>
                    <a:gd name="connsiteX1" fmla="*/ 227638 w 531577"/>
                    <a:gd name="connsiteY1" fmla="*/ 4767 h 924881"/>
                    <a:gd name="connsiteX2" fmla="*/ 511065 w 531577"/>
                    <a:gd name="connsiteY2" fmla="*/ 342090 h 924881"/>
                    <a:gd name="connsiteX3" fmla="*/ 517337 w 531577"/>
                    <a:gd name="connsiteY3" fmla="*/ 429581 h 924881"/>
                    <a:gd name="connsiteX4" fmla="*/ 504002 w 531577"/>
                    <a:gd name="connsiteY4" fmla="*/ 515306 h 924881"/>
                    <a:gd name="connsiteX5" fmla="*/ 460187 w 531577"/>
                    <a:gd name="connsiteY5" fmla="*/ 513401 h 924881"/>
                    <a:gd name="connsiteX6" fmla="*/ 443042 w 531577"/>
                    <a:gd name="connsiteY6" fmla="*/ 568646 h 924881"/>
                    <a:gd name="connsiteX7" fmla="*/ 439232 w 531577"/>
                    <a:gd name="connsiteY7" fmla="*/ 703901 h 924881"/>
                    <a:gd name="connsiteX8" fmla="*/ 463997 w 531577"/>
                    <a:gd name="connsiteY8" fmla="*/ 736286 h 924881"/>
                    <a:gd name="connsiteX9" fmla="*/ 267782 w 531577"/>
                    <a:gd name="connsiteY9" fmla="*/ 924881 h 924881"/>
                    <a:gd name="connsiteX10" fmla="*/ 84902 w 531577"/>
                    <a:gd name="connsiteY10" fmla="*/ 751526 h 924881"/>
                    <a:gd name="connsiteX11" fmla="*/ 79188 w 531577"/>
                    <a:gd name="connsiteY11" fmla="*/ 675327 h 924881"/>
                    <a:gd name="connsiteX12" fmla="*/ 65853 w 531577"/>
                    <a:gd name="connsiteY12" fmla="*/ 620082 h 924881"/>
                    <a:gd name="connsiteX13" fmla="*/ 48708 w 531577"/>
                    <a:gd name="connsiteY13" fmla="*/ 580077 h 924881"/>
                    <a:gd name="connsiteX14" fmla="*/ 42992 w 531577"/>
                    <a:gd name="connsiteY14" fmla="*/ 532451 h 924881"/>
                    <a:gd name="connsiteX15" fmla="*/ 20132 w 531577"/>
                    <a:gd name="connsiteY15" fmla="*/ 412436 h 924881"/>
                    <a:gd name="connsiteX16" fmla="*/ 17948 w 531577"/>
                    <a:gd name="connsiteY16" fmla="*/ 338791 h 924881"/>
                    <a:gd name="connsiteX17" fmla="*/ 24128 w 531577"/>
                    <a:gd name="connsiteY17" fmla="*/ 300274 h 924881"/>
                    <a:gd name="connsiteX0" fmla="*/ 24128 w 531577"/>
                    <a:gd name="connsiteY0" fmla="*/ 300274 h 924881"/>
                    <a:gd name="connsiteX1" fmla="*/ 227638 w 531577"/>
                    <a:gd name="connsiteY1" fmla="*/ 4767 h 924881"/>
                    <a:gd name="connsiteX2" fmla="*/ 511065 w 531577"/>
                    <a:gd name="connsiteY2" fmla="*/ 342090 h 924881"/>
                    <a:gd name="connsiteX3" fmla="*/ 517337 w 531577"/>
                    <a:gd name="connsiteY3" fmla="*/ 429581 h 924881"/>
                    <a:gd name="connsiteX4" fmla="*/ 504002 w 531577"/>
                    <a:gd name="connsiteY4" fmla="*/ 515306 h 924881"/>
                    <a:gd name="connsiteX5" fmla="*/ 460187 w 531577"/>
                    <a:gd name="connsiteY5" fmla="*/ 513401 h 924881"/>
                    <a:gd name="connsiteX6" fmla="*/ 443042 w 531577"/>
                    <a:gd name="connsiteY6" fmla="*/ 568646 h 924881"/>
                    <a:gd name="connsiteX7" fmla="*/ 441137 w 531577"/>
                    <a:gd name="connsiteY7" fmla="*/ 698186 h 924881"/>
                    <a:gd name="connsiteX8" fmla="*/ 463997 w 531577"/>
                    <a:gd name="connsiteY8" fmla="*/ 736286 h 924881"/>
                    <a:gd name="connsiteX9" fmla="*/ 267782 w 531577"/>
                    <a:gd name="connsiteY9" fmla="*/ 924881 h 924881"/>
                    <a:gd name="connsiteX10" fmla="*/ 84902 w 531577"/>
                    <a:gd name="connsiteY10" fmla="*/ 751526 h 924881"/>
                    <a:gd name="connsiteX11" fmla="*/ 79188 w 531577"/>
                    <a:gd name="connsiteY11" fmla="*/ 675327 h 924881"/>
                    <a:gd name="connsiteX12" fmla="*/ 65853 w 531577"/>
                    <a:gd name="connsiteY12" fmla="*/ 620082 h 924881"/>
                    <a:gd name="connsiteX13" fmla="*/ 48708 w 531577"/>
                    <a:gd name="connsiteY13" fmla="*/ 580077 h 924881"/>
                    <a:gd name="connsiteX14" fmla="*/ 42992 w 531577"/>
                    <a:gd name="connsiteY14" fmla="*/ 532451 h 924881"/>
                    <a:gd name="connsiteX15" fmla="*/ 20132 w 531577"/>
                    <a:gd name="connsiteY15" fmla="*/ 412436 h 924881"/>
                    <a:gd name="connsiteX16" fmla="*/ 17948 w 531577"/>
                    <a:gd name="connsiteY16" fmla="*/ 338791 h 924881"/>
                    <a:gd name="connsiteX17" fmla="*/ 24128 w 531577"/>
                    <a:gd name="connsiteY17" fmla="*/ 300274 h 924881"/>
                    <a:gd name="connsiteX0" fmla="*/ 24128 w 534791"/>
                    <a:gd name="connsiteY0" fmla="*/ 300274 h 924881"/>
                    <a:gd name="connsiteX1" fmla="*/ 227638 w 534791"/>
                    <a:gd name="connsiteY1" fmla="*/ 4767 h 924881"/>
                    <a:gd name="connsiteX2" fmla="*/ 511065 w 534791"/>
                    <a:gd name="connsiteY2" fmla="*/ 342090 h 924881"/>
                    <a:gd name="connsiteX3" fmla="*/ 517337 w 534791"/>
                    <a:gd name="connsiteY3" fmla="*/ 429581 h 924881"/>
                    <a:gd name="connsiteX4" fmla="*/ 504002 w 534791"/>
                    <a:gd name="connsiteY4" fmla="*/ 515306 h 924881"/>
                    <a:gd name="connsiteX5" fmla="*/ 460187 w 534791"/>
                    <a:gd name="connsiteY5" fmla="*/ 513401 h 924881"/>
                    <a:gd name="connsiteX6" fmla="*/ 443042 w 534791"/>
                    <a:gd name="connsiteY6" fmla="*/ 568646 h 924881"/>
                    <a:gd name="connsiteX7" fmla="*/ 441137 w 534791"/>
                    <a:gd name="connsiteY7" fmla="*/ 698186 h 924881"/>
                    <a:gd name="connsiteX8" fmla="*/ 463997 w 534791"/>
                    <a:gd name="connsiteY8" fmla="*/ 736286 h 924881"/>
                    <a:gd name="connsiteX9" fmla="*/ 267782 w 534791"/>
                    <a:gd name="connsiteY9" fmla="*/ 924881 h 924881"/>
                    <a:gd name="connsiteX10" fmla="*/ 84902 w 534791"/>
                    <a:gd name="connsiteY10" fmla="*/ 751526 h 924881"/>
                    <a:gd name="connsiteX11" fmla="*/ 79188 w 534791"/>
                    <a:gd name="connsiteY11" fmla="*/ 675327 h 924881"/>
                    <a:gd name="connsiteX12" fmla="*/ 65853 w 534791"/>
                    <a:gd name="connsiteY12" fmla="*/ 620082 h 924881"/>
                    <a:gd name="connsiteX13" fmla="*/ 48708 w 534791"/>
                    <a:gd name="connsiteY13" fmla="*/ 580077 h 924881"/>
                    <a:gd name="connsiteX14" fmla="*/ 42992 w 534791"/>
                    <a:gd name="connsiteY14" fmla="*/ 532451 h 924881"/>
                    <a:gd name="connsiteX15" fmla="*/ 20132 w 534791"/>
                    <a:gd name="connsiteY15" fmla="*/ 412436 h 924881"/>
                    <a:gd name="connsiteX16" fmla="*/ 17948 w 534791"/>
                    <a:gd name="connsiteY16" fmla="*/ 338791 h 924881"/>
                    <a:gd name="connsiteX17" fmla="*/ 24128 w 534791"/>
                    <a:gd name="connsiteY17" fmla="*/ 300274 h 924881"/>
                    <a:gd name="connsiteX0" fmla="*/ 24128 w 534791"/>
                    <a:gd name="connsiteY0" fmla="*/ 300274 h 924881"/>
                    <a:gd name="connsiteX1" fmla="*/ 227638 w 534791"/>
                    <a:gd name="connsiteY1" fmla="*/ 4767 h 924881"/>
                    <a:gd name="connsiteX2" fmla="*/ 511065 w 534791"/>
                    <a:gd name="connsiteY2" fmla="*/ 342090 h 924881"/>
                    <a:gd name="connsiteX3" fmla="*/ 517337 w 534791"/>
                    <a:gd name="connsiteY3" fmla="*/ 429581 h 924881"/>
                    <a:gd name="connsiteX4" fmla="*/ 504002 w 534791"/>
                    <a:gd name="connsiteY4" fmla="*/ 515306 h 924881"/>
                    <a:gd name="connsiteX5" fmla="*/ 460187 w 534791"/>
                    <a:gd name="connsiteY5" fmla="*/ 513401 h 924881"/>
                    <a:gd name="connsiteX6" fmla="*/ 443042 w 534791"/>
                    <a:gd name="connsiteY6" fmla="*/ 568646 h 924881"/>
                    <a:gd name="connsiteX7" fmla="*/ 441137 w 534791"/>
                    <a:gd name="connsiteY7" fmla="*/ 698186 h 924881"/>
                    <a:gd name="connsiteX8" fmla="*/ 463997 w 534791"/>
                    <a:gd name="connsiteY8" fmla="*/ 736286 h 924881"/>
                    <a:gd name="connsiteX9" fmla="*/ 267782 w 534791"/>
                    <a:gd name="connsiteY9" fmla="*/ 924881 h 924881"/>
                    <a:gd name="connsiteX10" fmla="*/ 84902 w 534791"/>
                    <a:gd name="connsiteY10" fmla="*/ 751526 h 924881"/>
                    <a:gd name="connsiteX11" fmla="*/ 79188 w 534791"/>
                    <a:gd name="connsiteY11" fmla="*/ 675327 h 924881"/>
                    <a:gd name="connsiteX12" fmla="*/ 65853 w 534791"/>
                    <a:gd name="connsiteY12" fmla="*/ 620082 h 924881"/>
                    <a:gd name="connsiteX13" fmla="*/ 48708 w 534791"/>
                    <a:gd name="connsiteY13" fmla="*/ 580077 h 924881"/>
                    <a:gd name="connsiteX14" fmla="*/ 42992 w 534791"/>
                    <a:gd name="connsiteY14" fmla="*/ 532451 h 924881"/>
                    <a:gd name="connsiteX15" fmla="*/ 20132 w 534791"/>
                    <a:gd name="connsiteY15" fmla="*/ 412436 h 924881"/>
                    <a:gd name="connsiteX16" fmla="*/ 17948 w 534791"/>
                    <a:gd name="connsiteY16" fmla="*/ 338791 h 924881"/>
                    <a:gd name="connsiteX17" fmla="*/ 24128 w 534791"/>
                    <a:gd name="connsiteY17" fmla="*/ 300274 h 924881"/>
                    <a:gd name="connsiteX0" fmla="*/ 24128 w 534791"/>
                    <a:gd name="connsiteY0" fmla="*/ 300274 h 924881"/>
                    <a:gd name="connsiteX1" fmla="*/ 227638 w 534791"/>
                    <a:gd name="connsiteY1" fmla="*/ 4767 h 924881"/>
                    <a:gd name="connsiteX2" fmla="*/ 511065 w 534791"/>
                    <a:gd name="connsiteY2" fmla="*/ 342090 h 924881"/>
                    <a:gd name="connsiteX3" fmla="*/ 517337 w 534791"/>
                    <a:gd name="connsiteY3" fmla="*/ 429581 h 924881"/>
                    <a:gd name="connsiteX4" fmla="*/ 504002 w 534791"/>
                    <a:gd name="connsiteY4" fmla="*/ 515306 h 924881"/>
                    <a:gd name="connsiteX5" fmla="*/ 460187 w 534791"/>
                    <a:gd name="connsiteY5" fmla="*/ 513401 h 924881"/>
                    <a:gd name="connsiteX6" fmla="*/ 443042 w 534791"/>
                    <a:gd name="connsiteY6" fmla="*/ 568646 h 924881"/>
                    <a:gd name="connsiteX7" fmla="*/ 441137 w 534791"/>
                    <a:gd name="connsiteY7" fmla="*/ 698186 h 924881"/>
                    <a:gd name="connsiteX8" fmla="*/ 463997 w 534791"/>
                    <a:gd name="connsiteY8" fmla="*/ 736286 h 924881"/>
                    <a:gd name="connsiteX9" fmla="*/ 267782 w 534791"/>
                    <a:gd name="connsiteY9" fmla="*/ 924881 h 924881"/>
                    <a:gd name="connsiteX10" fmla="*/ 84902 w 534791"/>
                    <a:gd name="connsiteY10" fmla="*/ 751526 h 924881"/>
                    <a:gd name="connsiteX11" fmla="*/ 75378 w 534791"/>
                    <a:gd name="connsiteY11" fmla="*/ 675327 h 924881"/>
                    <a:gd name="connsiteX12" fmla="*/ 65853 w 534791"/>
                    <a:gd name="connsiteY12" fmla="*/ 620082 h 924881"/>
                    <a:gd name="connsiteX13" fmla="*/ 48708 w 534791"/>
                    <a:gd name="connsiteY13" fmla="*/ 580077 h 924881"/>
                    <a:gd name="connsiteX14" fmla="*/ 42992 w 534791"/>
                    <a:gd name="connsiteY14" fmla="*/ 532451 h 924881"/>
                    <a:gd name="connsiteX15" fmla="*/ 20132 w 534791"/>
                    <a:gd name="connsiteY15" fmla="*/ 412436 h 924881"/>
                    <a:gd name="connsiteX16" fmla="*/ 17948 w 534791"/>
                    <a:gd name="connsiteY16" fmla="*/ 338791 h 924881"/>
                    <a:gd name="connsiteX17" fmla="*/ 24128 w 534791"/>
                    <a:gd name="connsiteY17" fmla="*/ 300274 h 924881"/>
                    <a:gd name="connsiteX0" fmla="*/ 24128 w 534791"/>
                    <a:gd name="connsiteY0" fmla="*/ 300274 h 924881"/>
                    <a:gd name="connsiteX1" fmla="*/ 227638 w 534791"/>
                    <a:gd name="connsiteY1" fmla="*/ 4767 h 924881"/>
                    <a:gd name="connsiteX2" fmla="*/ 511065 w 534791"/>
                    <a:gd name="connsiteY2" fmla="*/ 342090 h 924881"/>
                    <a:gd name="connsiteX3" fmla="*/ 517337 w 534791"/>
                    <a:gd name="connsiteY3" fmla="*/ 429581 h 924881"/>
                    <a:gd name="connsiteX4" fmla="*/ 504002 w 534791"/>
                    <a:gd name="connsiteY4" fmla="*/ 515306 h 924881"/>
                    <a:gd name="connsiteX5" fmla="*/ 460187 w 534791"/>
                    <a:gd name="connsiteY5" fmla="*/ 513401 h 924881"/>
                    <a:gd name="connsiteX6" fmla="*/ 443042 w 534791"/>
                    <a:gd name="connsiteY6" fmla="*/ 568646 h 924881"/>
                    <a:gd name="connsiteX7" fmla="*/ 441137 w 534791"/>
                    <a:gd name="connsiteY7" fmla="*/ 698186 h 924881"/>
                    <a:gd name="connsiteX8" fmla="*/ 463997 w 534791"/>
                    <a:gd name="connsiteY8" fmla="*/ 736286 h 924881"/>
                    <a:gd name="connsiteX9" fmla="*/ 267782 w 534791"/>
                    <a:gd name="connsiteY9" fmla="*/ 924881 h 924881"/>
                    <a:gd name="connsiteX10" fmla="*/ 84902 w 534791"/>
                    <a:gd name="connsiteY10" fmla="*/ 751526 h 924881"/>
                    <a:gd name="connsiteX11" fmla="*/ 75378 w 534791"/>
                    <a:gd name="connsiteY11" fmla="*/ 675327 h 924881"/>
                    <a:gd name="connsiteX12" fmla="*/ 62043 w 534791"/>
                    <a:gd name="connsiteY12" fmla="*/ 625797 h 924881"/>
                    <a:gd name="connsiteX13" fmla="*/ 48708 w 534791"/>
                    <a:gd name="connsiteY13" fmla="*/ 580077 h 924881"/>
                    <a:gd name="connsiteX14" fmla="*/ 42992 w 534791"/>
                    <a:gd name="connsiteY14" fmla="*/ 532451 h 924881"/>
                    <a:gd name="connsiteX15" fmla="*/ 20132 w 534791"/>
                    <a:gd name="connsiteY15" fmla="*/ 412436 h 924881"/>
                    <a:gd name="connsiteX16" fmla="*/ 17948 w 534791"/>
                    <a:gd name="connsiteY16" fmla="*/ 338791 h 924881"/>
                    <a:gd name="connsiteX17" fmla="*/ 24128 w 534791"/>
                    <a:gd name="connsiteY17" fmla="*/ 300274 h 92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4791" h="924881">
                      <a:moveTo>
                        <a:pt x="24128" y="300274"/>
                      </a:moveTo>
                      <a:cubicBezTo>
                        <a:pt x="-16295" y="192789"/>
                        <a:pt x="41428" y="-35795"/>
                        <a:pt x="227638" y="4767"/>
                      </a:cubicBezTo>
                      <a:cubicBezTo>
                        <a:pt x="534606" y="-30081"/>
                        <a:pt x="569950" y="220665"/>
                        <a:pt x="511065" y="342090"/>
                      </a:cubicBezTo>
                      <a:cubicBezTo>
                        <a:pt x="530301" y="356014"/>
                        <a:pt x="541916" y="381367"/>
                        <a:pt x="517337" y="429581"/>
                      </a:cubicBezTo>
                      <a:cubicBezTo>
                        <a:pt x="528132" y="452441"/>
                        <a:pt x="527497" y="477206"/>
                        <a:pt x="504002" y="515306"/>
                      </a:cubicBezTo>
                      <a:lnTo>
                        <a:pt x="460187" y="513401"/>
                      </a:lnTo>
                      <a:cubicBezTo>
                        <a:pt x="460187" y="522291"/>
                        <a:pt x="462092" y="554041"/>
                        <a:pt x="443042" y="568646"/>
                      </a:cubicBezTo>
                      <a:lnTo>
                        <a:pt x="441137" y="698186"/>
                      </a:lnTo>
                      <a:lnTo>
                        <a:pt x="463997" y="736286"/>
                      </a:lnTo>
                      <a:lnTo>
                        <a:pt x="267782" y="924881"/>
                      </a:lnTo>
                      <a:lnTo>
                        <a:pt x="84902" y="751526"/>
                      </a:lnTo>
                      <a:lnTo>
                        <a:pt x="75378" y="675327"/>
                      </a:lnTo>
                      <a:cubicBezTo>
                        <a:pt x="70298" y="653420"/>
                        <a:pt x="67123" y="641672"/>
                        <a:pt x="62043" y="625797"/>
                      </a:cubicBezTo>
                      <a:cubicBezTo>
                        <a:pt x="47438" y="606112"/>
                        <a:pt x="51566" y="595000"/>
                        <a:pt x="48708" y="580077"/>
                      </a:cubicBezTo>
                      <a:cubicBezTo>
                        <a:pt x="50295" y="560074"/>
                        <a:pt x="47755" y="560391"/>
                        <a:pt x="42992" y="532451"/>
                      </a:cubicBezTo>
                      <a:cubicBezTo>
                        <a:pt x="-16063" y="511496"/>
                        <a:pt x="16322" y="442916"/>
                        <a:pt x="20132" y="412436"/>
                      </a:cubicBezTo>
                      <a:cubicBezTo>
                        <a:pt x="-14886" y="353598"/>
                        <a:pt x="3436" y="351909"/>
                        <a:pt x="17948" y="338791"/>
                      </a:cubicBezTo>
                      <a:cubicBezTo>
                        <a:pt x="25723" y="327857"/>
                        <a:pt x="22068" y="313113"/>
                        <a:pt x="24128" y="300274"/>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38" name="Group 137"/>
                <p:cNvGrpSpPr/>
                <p:nvPr/>
              </p:nvGrpSpPr>
              <p:grpSpPr>
                <a:xfrm>
                  <a:off x="5883524" y="1397273"/>
                  <a:ext cx="1987796" cy="4965290"/>
                  <a:chOff x="6543170" y="445650"/>
                  <a:chExt cx="2479325" cy="6193076"/>
                </a:xfrm>
              </p:grpSpPr>
              <p:sp>
                <p:nvSpPr>
                  <p:cNvPr id="139" name="Rectangle 4"/>
                  <p:cNvSpPr/>
                  <p:nvPr/>
                </p:nvSpPr>
                <p:spPr>
                  <a:xfrm>
                    <a:off x="6543170" y="537252"/>
                    <a:ext cx="2479325" cy="6101474"/>
                  </a:xfrm>
                  <a:custGeom>
                    <a:avLst/>
                    <a:gdLst>
                      <a:gd name="connsiteX0" fmla="*/ 0 w 2286000"/>
                      <a:gd name="connsiteY0" fmla="*/ 0 h 2057400"/>
                      <a:gd name="connsiteX1" fmla="*/ 2286000 w 2286000"/>
                      <a:gd name="connsiteY1" fmla="*/ 0 h 2057400"/>
                      <a:gd name="connsiteX2" fmla="*/ 2286000 w 2286000"/>
                      <a:gd name="connsiteY2" fmla="*/ 2057400 h 2057400"/>
                      <a:gd name="connsiteX3" fmla="*/ 0 w 2286000"/>
                      <a:gd name="connsiteY3" fmla="*/ 2057400 h 2057400"/>
                      <a:gd name="connsiteX4" fmla="*/ 0 w 2286000"/>
                      <a:gd name="connsiteY4" fmla="*/ 0 h 2057400"/>
                      <a:gd name="connsiteX0" fmla="*/ 0 w 2286000"/>
                      <a:gd name="connsiteY0" fmla="*/ 121740 h 2179140"/>
                      <a:gd name="connsiteX1" fmla="*/ 1942424 w 2286000"/>
                      <a:gd name="connsiteY1" fmla="*/ 0 h 2179140"/>
                      <a:gd name="connsiteX2" fmla="*/ 2286000 w 2286000"/>
                      <a:gd name="connsiteY2" fmla="*/ 2179140 h 2179140"/>
                      <a:gd name="connsiteX3" fmla="*/ 0 w 2286000"/>
                      <a:gd name="connsiteY3" fmla="*/ 2179140 h 2179140"/>
                      <a:gd name="connsiteX4" fmla="*/ 0 w 2286000"/>
                      <a:gd name="connsiteY4" fmla="*/ 121740 h 2179140"/>
                      <a:gd name="connsiteX0" fmla="*/ 0 w 2286000"/>
                      <a:gd name="connsiteY0" fmla="*/ 121740 h 2179140"/>
                      <a:gd name="connsiteX1" fmla="*/ 1247606 w 2286000"/>
                      <a:gd name="connsiteY1" fmla="*/ 42835 h 2179140"/>
                      <a:gd name="connsiteX2" fmla="*/ 1942424 w 2286000"/>
                      <a:gd name="connsiteY2" fmla="*/ 0 h 2179140"/>
                      <a:gd name="connsiteX3" fmla="*/ 2286000 w 2286000"/>
                      <a:gd name="connsiteY3" fmla="*/ 2179140 h 2179140"/>
                      <a:gd name="connsiteX4" fmla="*/ 0 w 2286000"/>
                      <a:gd name="connsiteY4" fmla="*/ 2179140 h 2179140"/>
                      <a:gd name="connsiteX5" fmla="*/ 0 w 2286000"/>
                      <a:gd name="connsiteY5" fmla="*/ 121740 h 2179140"/>
                      <a:gd name="connsiteX0" fmla="*/ 0 w 2286000"/>
                      <a:gd name="connsiteY0" fmla="*/ 281804 h 2339204"/>
                      <a:gd name="connsiteX1" fmla="*/ 1466737 w 2286000"/>
                      <a:gd name="connsiteY1" fmla="*/ 0 h 2339204"/>
                      <a:gd name="connsiteX2" fmla="*/ 1942424 w 2286000"/>
                      <a:gd name="connsiteY2" fmla="*/ 160064 h 2339204"/>
                      <a:gd name="connsiteX3" fmla="*/ 2286000 w 2286000"/>
                      <a:gd name="connsiteY3" fmla="*/ 2339204 h 2339204"/>
                      <a:gd name="connsiteX4" fmla="*/ 0 w 2286000"/>
                      <a:gd name="connsiteY4" fmla="*/ 2339204 h 2339204"/>
                      <a:gd name="connsiteX5" fmla="*/ 0 w 2286000"/>
                      <a:gd name="connsiteY5"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2286000 w 2286000"/>
                      <a:gd name="connsiteY3" fmla="*/ 2339204 h 2339204"/>
                      <a:gd name="connsiteX4" fmla="*/ 0 w 2286000"/>
                      <a:gd name="connsiteY4" fmla="*/ 2339204 h 2339204"/>
                      <a:gd name="connsiteX5" fmla="*/ 0 w 2286000"/>
                      <a:gd name="connsiteY5"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2286000 w 2286000"/>
                      <a:gd name="connsiteY3" fmla="*/ 2339204 h 2339204"/>
                      <a:gd name="connsiteX4" fmla="*/ 0 w 2286000"/>
                      <a:gd name="connsiteY4" fmla="*/ 2339204 h 2339204"/>
                      <a:gd name="connsiteX5" fmla="*/ 0 w 2286000"/>
                      <a:gd name="connsiteY5"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1978044 w 2286000"/>
                      <a:gd name="connsiteY3" fmla="*/ 378745 h 2339204"/>
                      <a:gd name="connsiteX4" fmla="*/ 2286000 w 2286000"/>
                      <a:gd name="connsiteY4" fmla="*/ 2339204 h 2339204"/>
                      <a:gd name="connsiteX5" fmla="*/ 0 w 2286000"/>
                      <a:gd name="connsiteY5" fmla="*/ 2339204 h 2339204"/>
                      <a:gd name="connsiteX6" fmla="*/ 0 w 2286000"/>
                      <a:gd name="connsiteY6"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2099784 w 2286000"/>
                      <a:gd name="connsiteY3" fmla="*/ 316523 h 2339204"/>
                      <a:gd name="connsiteX4" fmla="*/ 2286000 w 2286000"/>
                      <a:gd name="connsiteY4" fmla="*/ 2339204 h 2339204"/>
                      <a:gd name="connsiteX5" fmla="*/ 0 w 2286000"/>
                      <a:gd name="connsiteY5" fmla="*/ 2339204 h 2339204"/>
                      <a:gd name="connsiteX6" fmla="*/ 0 w 2286000"/>
                      <a:gd name="connsiteY6"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2099784 w 2286000"/>
                      <a:gd name="connsiteY3" fmla="*/ 316523 h 2339204"/>
                      <a:gd name="connsiteX4" fmla="*/ 2286000 w 2286000"/>
                      <a:gd name="connsiteY4" fmla="*/ 2339204 h 2339204"/>
                      <a:gd name="connsiteX5" fmla="*/ 0 w 2286000"/>
                      <a:gd name="connsiteY5" fmla="*/ 2339204 h 2339204"/>
                      <a:gd name="connsiteX6" fmla="*/ 0 w 2286000"/>
                      <a:gd name="connsiteY6"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2099784 w 2286000"/>
                      <a:gd name="connsiteY3" fmla="*/ 316523 h 2339204"/>
                      <a:gd name="connsiteX4" fmla="*/ 2286000 w 2286000"/>
                      <a:gd name="connsiteY4" fmla="*/ 2339204 h 2339204"/>
                      <a:gd name="connsiteX5" fmla="*/ 0 w 2286000"/>
                      <a:gd name="connsiteY5" fmla="*/ 2339204 h 2339204"/>
                      <a:gd name="connsiteX6" fmla="*/ 0 w 2286000"/>
                      <a:gd name="connsiteY6"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2099784 w 2286000"/>
                      <a:gd name="connsiteY3" fmla="*/ 316523 h 2339204"/>
                      <a:gd name="connsiteX4" fmla="*/ 2286000 w 2286000"/>
                      <a:gd name="connsiteY4" fmla="*/ 2339204 h 2339204"/>
                      <a:gd name="connsiteX5" fmla="*/ 0 w 2286000"/>
                      <a:gd name="connsiteY5" fmla="*/ 2339204 h 2339204"/>
                      <a:gd name="connsiteX6" fmla="*/ 0 w 2286000"/>
                      <a:gd name="connsiteY6" fmla="*/ 281804 h 2339204"/>
                      <a:gd name="connsiteX0" fmla="*/ 0 w 2286000"/>
                      <a:gd name="connsiteY0" fmla="*/ 281804 h 2339204"/>
                      <a:gd name="connsiteX1" fmla="*/ 1301712 w 2286000"/>
                      <a:gd name="connsiteY1" fmla="*/ 35168 h 2339204"/>
                      <a:gd name="connsiteX2" fmla="*/ 1466737 w 2286000"/>
                      <a:gd name="connsiteY2" fmla="*/ 0 h 2339204"/>
                      <a:gd name="connsiteX3" fmla="*/ 1942424 w 2286000"/>
                      <a:gd name="connsiteY3" fmla="*/ 160064 h 2339204"/>
                      <a:gd name="connsiteX4" fmla="*/ 2099784 w 2286000"/>
                      <a:gd name="connsiteY4" fmla="*/ 316523 h 2339204"/>
                      <a:gd name="connsiteX5" fmla="*/ 2286000 w 2286000"/>
                      <a:gd name="connsiteY5" fmla="*/ 2339204 h 2339204"/>
                      <a:gd name="connsiteX6" fmla="*/ 0 w 2286000"/>
                      <a:gd name="connsiteY6" fmla="*/ 2339204 h 2339204"/>
                      <a:gd name="connsiteX7" fmla="*/ 0 w 2286000"/>
                      <a:gd name="connsiteY7" fmla="*/ 281804 h 2339204"/>
                      <a:gd name="connsiteX0" fmla="*/ 0 w 2286000"/>
                      <a:gd name="connsiteY0" fmla="*/ 444124 h 2501524"/>
                      <a:gd name="connsiteX1" fmla="*/ 1204321 w 2286000"/>
                      <a:gd name="connsiteY1" fmla="*/ 0 h 2501524"/>
                      <a:gd name="connsiteX2" fmla="*/ 1466737 w 2286000"/>
                      <a:gd name="connsiteY2" fmla="*/ 162320 h 2501524"/>
                      <a:gd name="connsiteX3" fmla="*/ 1942424 w 2286000"/>
                      <a:gd name="connsiteY3" fmla="*/ 322384 h 2501524"/>
                      <a:gd name="connsiteX4" fmla="*/ 2099784 w 2286000"/>
                      <a:gd name="connsiteY4" fmla="*/ 478843 h 2501524"/>
                      <a:gd name="connsiteX5" fmla="*/ 2286000 w 2286000"/>
                      <a:gd name="connsiteY5" fmla="*/ 2501524 h 2501524"/>
                      <a:gd name="connsiteX6" fmla="*/ 0 w 2286000"/>
                      <a:gd name="connsiteY6" fmla="*/ 2501524 h 2501524"/>
                      <a:gd name="connsiteX7" fmla="*/ 0 w 2286000"/>
                      <a:gd name="connsiteY7" fmla="*/ 444124 h 2501524"/>
                      <a:gd name="connsiteX0" fmla="*/ 0 w 2286000"/>
                      <a:gd name="connsiteY0" fmla="*/ 454182 h 2511582"/>
                      <a:gd name="connsiteX1" fmla="*/ 1204321 w 2286000"/>
                      <a:gd name="connsiteY1" fmla="*/ 10058 h 2511582"/>
                      <a:gd name="connsiteX2" fmla="*/ 1466737 w 2286000"/>
                      <a:gd name="connsiteY2" fmla="*/ 172378 h 2511582"/>
                      <a:gd name="connsiteX3" fmla="*/ 1942424 w 2286000"/>
                      <a:gd name="connsiteY3" fmla="*/ 332442 h 2511582"/>
                      <a:gd name="connsiteX4" fmla="*/ 2099784 w 2286000"/>
                      <a:gd name="connsiteY4" fmla="*/ 488901 h 2511582"/>
                      <a:gd name="connsiteX5" fmla="*/ 2286000 w 2286000"/>
                      <a:gd name="connsiteY5" fmla="*/ 2511582 h 2511582"/>
                      <a:gd name="connsiteX6" fmla="*/ 0 w 2286000"/>
                      <a:gd name="connsiteY6" fmla="*/ 2511582 h 2511582"/>
                      <a:gd name="connsiteX7" fmla="*/ 0 w 2286000"/>
                      <a:gd name="connsiteY7" fmla="*/ 454182 h 2511582"/>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286000 w 2286000"/>
                      <a:gd name="connsiteY5" fmla="*/ 2510750 h 2510750"/>
                      <a:gd name="connsiteX6" fmla="*/ 0 w 2286000"/>
                      <a:gd name="connsiteY6" fmla="*/ 2510750 h 2510750"/>
                      <a:gd name="connsiteX7" fmla="*/ 0 w 2286000"/>
                      <a:gd name="connsiteY7"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286000 w 2286000"/>
                      <a:gd name="connsiteY5" fmla="*/ 2510750 h 2510750"/>
                      <a:gd name="connsiteX6" fmla="*/ 0 w 2286000"/>
                      <a:gd name="connsiteY6" fmla="*/ 2510750 h 2510750"/>
                      <a:gd name="connsiteX7" fmla="*/ 0 w 2286000"/>
                      <a:gd name="connsiteY7"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29542 w 2286000"/>
                      <a:gd name="connsiteY5" fmla="*/ 820823 h 2510750"/>
                      <a:gd name="connsiteX6" fmla="*/ 2286000 w 2286000"/>
                      <a:gd name="connsiteY6" fmla="*/ 2510750 h 2510750"/>
                      <a:gd name="connsiteX7" fmla="*/ 0 w 2286000"/>
                      <a:gd name="connsiteY7" fmla="*/ 2510750 h 2510750"/>
                      <a:gd name="connsiteX8" fmla="*/ 0 w 2286000"/>
                      <a:gd name="connsiteY8"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286000 w 2286000"/>
                      <a:gd name="connsiteY6" fmla="*/ 2510750 h 2510750"/>
                      <a:gd name="connsiteX7" fmla="*/ 0 w 2286000"/>
                      <a:gd name="connsiteY7" fmla="*/ 2510750 h 2510750"/>
                      <a:gd name="connsiteX8" fmla="*/ 0 w 2286000"/>
                      <a:gd name="connsiteY8"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286000 w 2286000"/>
                      <a:gd name="connsiteY6" fmla="*/ 2510750 h 2510750"/>
                      <a:gd name="connsiteX7" fmla="*/ 0 w 2286000"/>
                      <a:gd name="connsiteY7" fmla="*/ 2510750 h 2510750"/>
                      <a:gd name="connsiteX8" fmla="*/ 0 w 2286000"/>
                      <a:gd name="connsiteY8"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286000 w 2286000"/>
                      <a:gd name="connsiteY7" fmla="*/ 2510750 h 2510750"/>
                      <a:gd name="connsiteX8" fmla="*/ 0 w 2286000"/>
                      <a:gd name="connsiteY8" fmla="*/ 2510750 h 2510750"/>
                      <a:gd name="connsiteX9" fmla="*/ 0 w 2286000"/>
                      <a:gd name="connsiteY9"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286000 w 2286000"/>
                      <a:gd name="connsiteY7" fmla="*/ 2510750 h 2510750"/>
                      <a:gd name="connsiteX8" fmla="*/ 0 w 2286000"/>
                      <a:gd name="connsiteY8" fmla="*/ 2510750 h 2510750"/>
                      <a:gd name="connsiteX9" fmla="*/ 0 w 2286000"/>
                      <a:gd name="connsiteY9"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286000 w 2286000"/>
                      <a:gd name="connsiteY7" fmla="*/ 2510750 h 2510750"/>
                      <a:gd name="connsiteX8" fmla="*/ 0 w 2286000"/>
                      <a:gd name="connsiteY8" fmla="*/ 2510750 h 2510750"/>
                      <a:gd name="connsiteX9" fmla="*/ 0 w 2286000"/>
                      <a:gd name="connsiteY9"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286000 w 2286000"/>
                      <a:gd name="connsiteY7" fmla="*/ 2510750 h 2510750"/>
                      <a:gd name="connsiteX8" fmla="*/ 0 w 2286000"/>
                      <a:gd name="connsiteY8" fmla="*/ 2510750 h 2510750"/>
                      <a:gd name="connsiteX9" fmla="*/ 0 w 2286000"/>
                      <a:gd name="connsiteY9"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286000 w 2286000"/>
                      <a:gd name="connsiteY7" fmla="*/ 2510750 h 2510750"/>
                      <a:gd name="connsiteX8" fmla="*/ 0 w 2286000"/>
                      <a:gd name="connsiteY8" fmla="*/ 2510750 h 2510750"/>
                      <a:gd name="connsiteX9" fmla="*/ 0 w 2286000"/>
                      <a:gd name="connsiteY9"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56595 w 2286000"/>
                      <a:gd name="connsiteY7" fmla="*/ 996670 h 2510750"/>
                      <a:gd name="connsiteX8" fmla="*/ 2286000 w 2286000"/>
                      <a:gd name="connsiteY8" fmla="*/ 2510750 h 2510750"/>
                      <a:gd name="connsiteX9" fmla="*/ 0 w 2286000"/>
                      <a:gd name="connsiteY9" fmla="*/ 2510750 h 2510750"/>
                      <a:gd name="connsiteX10" fmla="*/ 0 w 2286000"/>
                      <a:gd name="connsiteY10"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56595 w 2286000"/>
                      <a:gd name="connsiteY7" fmla="*/ 996670 h 2510750"/>
                      <a:gd name="connsiteX8" fmla="*/ 2286000 w 2286000"/>
                      <a:gd name="connsiteY8" fmla="*/ 2510750 h 2510750"/>
                      <a:gd name="connsiteX9" fmla="*/ 0 w 2286000"/>
                      <a:gd name="connsiteY9" fmla="*/ 2510750 h 2510750"/>
                      <a:gd name="connsiteX10" fmla="*/ 0 w 2286000"/>
                      <a:gd name="connsiteY10"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3069 w 2286000"/>
                      <a:gd name="connsiteY7" fmla="*/ 991260 h 2510750"/>
                      <a:gd name="connsiteX8" fmla="*/ 2286000 w 2286000"/>
                      <a:gd name="connsiteY8" fmla="*/ 2510750 h 2510750"/>
                      <a:gd name="connsiteX9" fmla="*/ 0 w 2286000"/>
                      <a:gd name="connsiteY9" fmla="*/ 2510750 h 2510750"/>
                      <a:gd name="connsiteX10" fmla="*/ 0 w 2286000"/>
                      <a:gd name="connsiteY10"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286000 w 2286000"/>
                      <a:gd name="connsiteY8" fmla="*/ 2510750 h 2510750"/>
                      <a:gd name="connsiteX9" fmla="*/ 0 w 2286000"/>
                      <a:gd name="connsiteY9" fmla="*/ 2510750 h 2510750"/>
                      <a:gd name="connsiteX10" fmla="*/ 0 w 2286000"/>
                      <a:gd name="connsiteY10"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286000 w 2286000"/>
                      <a:gd name="connsiteY8" fmla="*/ 2510750 h 2510750"/>
                      <a:gd name="connsiteX9" fmla="*/ 0 w 2286000"/>
                      <a:gd name="connsiteY9" fmla="*/ 2510750 h 2510750"/>
                      <a:gd name="connsiteX10" fmla="*/ 0 w 2286000"/>
                      <a:gd name="connsiteY10"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7175 w 2286000"/>
                      <a:gd name="connsiteY8" fmla="*/ 1529619 h 2510750"/>
                      <a:gd name="connsiteX9" fmla="*/ 2286000 w 2286000"/>
                      <a:gd name="connsiteY9" fmla="*/ 2510750 h 2510750"/>
                      <a:gd name="connsiteX10" fmla="*/ 0 w 2286000"/>
                      <a:gd name="connsiteY10" fmla="*/ 2510750 h 2510750"/>
                      <a:gd name="connsiteX11" fmla="*/ 0 w 2286000"/>
                      <a:gd name="connsiteY11"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86000 w 2286000"/>
                      <a:gd name="connsiteY9" fmla="*/ 2510750 h 2510750"/>
                      <a:gd name="connsiteX10" fmla="*/ 0 w 2286000"/>
                      <a:gd name="connsiteY10" fmla="*/ 2510750 h 2510750"/>
                      <a:gd name="connsiteX11" fmla="*/ 0 w 2286000"/>
                      <a:gd name="connsiteY11"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86000 w 2286000"/>
                      <a:gd name="connsiteY9" fmla="*/ 2510750 h 2510750"/>
                      <a:gd name="connsiteX10" fmla="*/ 0 w 2286000"/>
                      <a:gd name="connsiteY10" fmla="*/ 2510750 h 2510750"/>
                      <a:gd name="connsiteX11" fmla="*/ 0 w 2286000"/>
                      <a:gd name="connsiteY11"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86000 w 2286000"/>
                      <a:gd name="connsiteY9" fmla="*/ 2510750 h 2510750"/>
                      <a:gd name="connsiteX10" fmla="*/ 0 w 2286000"/>
                      <a:gd name="connsiteY10" fmla="*/ 2510750 h 2510750"/>
                      <a:gd name="connsiteX11" fmla="*/ 0 w 2286000"/>
                      <a:gd name="connsiteY11"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43166 w 2286000"/>
                      <a:gd name="connsiteY9" fmla="*/ 1927301 h 2510750"/>
                      <a:gd name="connsiteX10" fmla="*/ 2286000 w 2286000"/>
                      <a:gd name="connsiteY10" fmla="*/ 2510750 h 2510750"/>
                      <a:gd name="connsiteX11" fmla="*/ 0 w 2286000"/>
                      <a:gd name="connsiteY11" fmla="*/ 2510750 h 2510750"/>
                      <a:gd name="connsiteX12" fmla="*/ 0 w 2286000"/>
                      <a:gd name="connsiteY12"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18818 w 2286000"/>
                      <a:gd name="connsiteY9" fmla="*/ 1932712 h 2510750"/>
                      <a:gd name="connsiteX10" fmla="*/ 2286000 w 2286000"/>
                      <a:gd name="connsiteY10" fmla="*/ 2510750 h 2510750"/>
                      <a:gd name="connsiteX11" fmla="*/ 0 w 2286000"/>
                      <a:gd name="connsiteY11" fmla="*/ 2510750 h 2510750"/>
                      <a:gd name="connsiteX12" fmla="*/ 0 w 2286000"/>
                      <a:gd name="connsiteY12"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18818 w 2286000"/>
                      <a:gd name="connsiteY9" fmla="*/ 1932712 h 2510750"/>
                      <a:gd name="connsiteX10" fmla="*/ 2286000 w 2286000"/>
                      <a:gd name="connsiteY10" fmla="*/ 2510750 h 2510750"/>
                      <a:gd name="connsiteX11" fmla="*/ 0 w 2286000"/>
                      <a:gd name="connsiteY11" fmla="*/ 2510750 h 2510750"/>
                      <a:gd name="connsiteX12" fmla="*/ 0 w 2286000"/>
                      <a:gd name="connsiteY12"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18818 w 2286000"/>
                      <a:gd name="connsiteY9" fmla="*/ 1932712 h 2510750"/>
                      <a:gd name="connsiteX10" fmla="*/ 2286000 w 2286000"/>
                      <a:gd name="connsiteY10" fmla="*/ 2510750 h 2510750"/>
                      <a:gd name="connsiteX11" fmla="*/ 0 w 2286000"/>
                      <a:gd name="connsiteY11" fmla="*/ 2510750 h 2510750"/>
                      <a:gd name="connsiteX12" fmla="*/ 0 w 2286000"/>
                      <a:gd name="connsiteY12" fmla="*/ 453350 h 2510750"/>
                      <a:gd name="connsiteX0" fmla="*/ 0 w 2240699"/>
                      <a:gd name="connsiteY0" fmla="*/ 453350 h 2510750"/>
                      <a:gd name="connsiteX1" fmla="*/ 1204321 w 2240699"/>
                      <a:gd name="connsiteY1" fmla="*/ 9226 h 2510750"/>
                      <a:gd name="connsiteX2" fmla="*/ 1466737 w 2240699"/>
                      <a:gd name="connsiteY2" fmla="*/ 171546 h 2510750"/>
                      <a:gd name="connsiteX3" fmla="*/ 1942424 w 2240699"/>
                      <a:gd name="connsiteY3" fmla="*/ 331610 h 2510750"/>
                      <a:gd name="connsiteX4" fmla="*/ 2099784 w 2240699"/>
                      <a:gd name="connsiteY4" fmla="*/ 488069 h 2510750"/>
                      <a:gd name="connsiteX5" fmla="*/ 2132247 w 2240699"/>
                      <a:gd name="connsiteY5" fmla="*/ 815412 h 2510750"/>
                      <a:gd name="connsiteX6" fmla="*/ 2145774 w 2240699"/>
                      <a:gd name="connsiteY6" fmla="*/ 910099 h 2510750"/>
                      <a:gd name="connsiteX7" fmla="*/ 2148480 w 2240699"/>
                      <a:gd name="connsiteY7" fmla="*/ 999376 h 2510750"/>
                      <a:gd name="connsiteX8" fmla="*/ 2191765 w 2240699"/>
                      <a:gd name="connsiteY8" fmla="*/ 1167105 h 2510750"/>
                      <a:gd name="connsiteX9" fmla="*/ 2218818 w 2240699"/>
                      <a:gd name="connsiteY9" fmla="*/ 1932712 h 2510750"/>
                      <a:gd name="connsiteX10" fmla="*/ 1788220 w 2240699"/>
                      <a:gd name="connsiteY10" fmla="*/ 2221280 h 2510750"/>
                      <a:gd name="connsiteX11" fmla="*/ 0 w 2240699"/>
                      <a:gd name="connsiteY11" fmla="*/ 2510750 h 2510750"/>
                      <a:gd name="connsiteX12" fmla="*/ 0 w 2240699"/>
                      <a:gd name="connsiteY12" fmla="*/ 453350 h 2510750"/>
                      <a:gd name="connsiteX0" fmla="*/ 0 w 2240699"/>
                      <a:gd name="connsiteY0" fmla="*/ 453350 h 2510750"/>
                      <a:gd name="connsiteX1" fmla="*/ 1204321 w 2240699"/>
                      <a:gd name="connsiteY1" fmla="*/ 9226 h 2510750"/>
                      <a:gd name="connsiteX2" fmla="*/ 1466737 w 2240699"/>
                      <a:gd name="connsiteY2" fmla="*/ 171546 h 2510750"/>
                      <a:gd name="connsiteX3" fmla="*/ 1942424 w 2240699"/>
                      <a:gd name="connsiteY3" fmla="*/ 331610 h 2510750"/>
                      <a:gd name="connsiteX4" fmla="*/ 2099784 w 2240699"/>
                      <a:gd name="connsiteY4" fmla="*/ 488069 h 2510750"/>
                      <a:gd name="connsiteX5" fmla="*/ 2132247 w 2240699"/>
                      <a:gd name="connsiteY5" fmla="*/ 815412 h 2510750"/>
                      <a:gd name="connsiteX6" fmla="*/ 2145774 w 2240699"/>
                      <a:gd name="connsiteY6" fmla="*/ 910099 h 2510750"/>
                      <a:gd name="connsiteX7" fmla="*/ 2148480 w 2240699"/>
                      <a:gd name="connsiteY7" fmla="*/ 999376 h 2510750"/>
                      <a:gd name="connsiteX8" fmla="*/ 2191765 w 2240699"/>
                      <a:gd name="connsiteY8" fmla="*/ 1167105 h 2510750"/>
                      <a:gd name="connsiteX9" fmla="*/ 2218818 w 2240699"/>
                      <a:gd name="connsiteY9" fmla="*/ 1932712 h 2510750"/>
                      <a:gd name="connsiteX10" fmla="*/ 1788220 w 2240699"/>
                      <a:gd name="connsiteY10" fmla="*/ 2221280 h 2510750"/>
                      <a:gd name="connsiteX11" fmla="*/ 0 w 2240699"/>
                      <a:gd name="connsiteY11" fmla="*/ 2510750 h 2510750"/>
                      <a:gd name="connsiteX12" fmla="*/ 0 w 2240699"/>
                      <a:gd name="connsiteY12" fmla="*/ 453350 h 2510750"/>
                      <a:gd name="connsiteX0" fmla="*/ 0 w 2240699"/>
                      <a:gd name="connsiteY0" fmla="*/ 453350 h 2510750"/>
                      <a:gd name="connsiteX1" fmla="*/ 1204321 w 2240699"/>
                      <a:gd name="connsiteY1" fmla="*/ 9226 h 2510750"/>
                      <a:gd name="connsiteX2" fmla="*/ 1466737 w 2240699"/>
                      <a:gd name="connsiteY2" fmla="*/ 171546 h 2510750"/>
                      <a:gd name="connsiteX3" fmla="*/ 1942424 w 2240699"/>
                      <a:gd name="connsiteY3" fmla="*/ 331610 h 2510750"/>
                      <a:gd name="connsiteX4" fmla="*/ 2099784 w 2240699"/>
                      <a:gd name="connsiteY4" fmla="*/ 488069 h 2510750"/>
                      <a:gd name="connsiteX5" fmla="*/ 2132247 w 2240699"/>
                      <a:gd name="connsiteY5" fmla="*/ 815412 h 2510750"/>
                      <a:gd name="connsiteX6" fmla="*/ 2145774 w 2240699"/>
                      <a:gd name="connsiteY6" fmla="*/ 910099 h 2510750"/>
                      <a:gd name="connsiteX7" fmla="*/ 2148480 w 2240699"/>
                      <a:gd name="connsiteY7" fmla="*/ 999376 h 2510750"/>
                      <a:gd name="connsiteX8" fmla="*/ 2191765 w 2240699"/>
                      <a:gd name="connsiteY8" fmla="*/ 1167105 h 2510750"/>
                      <a:gd name="connsiteX9" fmla="*/ 2218818 w 2240699"/>
                      <a:gd name="connsiteY9" fmla="*/ 1932712 h 2510750"/>
                      <a:gd name="connsiteX10" fmla="*/ 1788220 w 2240699"/>
                      <a:gd name="connsiteY10" fmla="*/ 2221280 h 2510750"/>
                      <a:gd name="connsiteX11" fmla="*/ 1366641 w 2240699"/>
                      <a:gd name="connsiteY11" fmla="*/ 2289815 h 2510750"/>
                      <a:gd name="connsiteX12" fmla="*/ 0 w 2240699"/>
                      <a:gd name="connsiteY12" fmla="*/ 2510750 h 2510750"/>
                      <a:gd name="connsiteX13" fmla="*/ 0 w 2240699"/>
                      <a:gd name="connsiteY13" fmla="*/ 453350 h 2510750"/>
                      <a:gd name="connsiteX0" fmla="*/ 0 w 2240699"/>
                      <a:gd name="connsiteY0" fmla="*/ 453350 h 3004021"/>
                      <a:gd name="connsiteX1" fmla="*/ 1204321 w 2240699"/>
                      <a:gd name="connsiteY1" fmla="*/ 9226 h 3004021"/>
                      <a:gd name="connsiteX2" fmla="*/ 1466737 w 2240699"/>
                      <a:gd name="connsiteY2" fmla="*/ 171546 h 3004021"/>
                      <a:gd name="connsiteX3" fmla="*/ 1942424 w 2240699"/>
                      <a:gd name="connsiteY3" fmla="*/ 331610 h 3004021"/>
                      <a:gd name="connsiteX4" fmla="*/ 2099784 w 2240699"/>
                      <a:gd name="connsiteY4" fmla="*/ 488069 h 3004021"/>
                      <a:gd name="connsiteX5" fmla="*/ 2132247 w 2240699"/>
                      <a:gd name="connsiteY5" fmla="*/ 815412 h 3004021"/>
                      <a:gd name="connsiteX6" fmla="*/ 2145774 w 2240699"/>
                      <a:gd name="connsiteY6" fmla="*/ 910099 h 3004021"/>
                      <a:gd name="connsiteX7" fmla="*/ 2148480 w 2240699"/>
                      <a:gd name="connsiteY7" fmla="*/ 999376 h 3004021"/>
                      <a:gd name="connsiteX8" fmla="*/ 2191765 w 2240699"/>
                      <a:gd name="connsiteY8" fmla="*/ 1167105 h 3004021"/>
                      <a:gd name="connsiteX9" fmla="*/ 2218818 w 2240699"/>
                      <a:gd name="connsiteY9" fmla="*/ 1932712 h 3004021"/>
                      <a:gd name="connsiteX10" fmla="*/ 1788220 w 2240699"/>
                      <a:gd name="connsiteY10" fmla="*/ 2221280 h 3004021"/>
                      <a:gd name="connsiteX11" fmla="*/ 1366641 w 2240699"/>
                      <a:gd name="connsiteY11" fmla="*/ 2289815 h 3004021"/>
                      <a:gd name="connsiteX12" fmla="*/ 1556014 w 2240699"/>
                      <a:gd name="connsiteY12" fmla="*/ 3004021 h 3004021"/>
                      <a:gd name="connsiteX13" fmla="*/ 0 w 2240699"/>
                      <a:gd name="connsiteY13" fmla="*/ 2510750 h 3004021"/>
                      <a:gd name="connsiteX14" fmla="*/ 0 w 2240699"/>
                      <a:gd name="connsiteY14" fmla="*/ 453350 h 3004021"/>
                      <a:gd name="connsiteX0" fmla="*/ 0 w 2240699"/>
                      <a:gd name="connsiteY0" fmla="*/ 453350 h 3012137"/>
                      <a:gd name="connsiteX1" fmla="*/ 1204321 w 2240699"/>
                      <a:gd name="connsiteY1" fmla="*/ 9226 h 3012137"/>
                      <a:gd name="connsiteX2" fmla="*/ 1466737 w 2240699"/>
                      <a:gd name="connsiteY2" fmla="*/ 171546 h 3012137"/>
                      <a:gd name="connsiteX3" fmla="*/ 1942424 w 2240699"/>
                      <a:gd name="connsiteY3" fmla="*/ 331610 h 3012137"/>
                      <a:gd name="connsiteX4" fmla="*/ 2099784 w 2240699"/>
                      <a:gd name="connsiteY4" fmla="*/ 488069 h 3012137"/>
                      <a:gd name="connsiteX5" fmla="*/ 2132247 w 2240699"/>
                      <a:gd name="connsiteY5" fmla="*/ 815412 h 3012137"/>
                      <a:gd name="connsiteX6" fmla="*/ 2145774 w 2240699"/>
                      <a:gd name="connsiteY6" fmla="*/ 910099 h 3012137"/>
                      <a:gd name="connsiteX7" fmla="*/ 2148480 w 2240699"/>
                      <a:gd name="connsiteY7" fmla="*/ 999376 h 3012137"/>
                      <a:gd name="connsiteX8" fmla="*/ 2191765 w 2240699"/>
                      <a:gd name="connsiteY8" fmla="*/ 1167105 h 3012137"/>
                      <a:gd name="connsiteX9" fmla="*/ 2218818 w 2240699"/>
                      <a:gd name="connsiteY9" fmla="*/ 1932712 h 3012137"/>
                      <a:gd name="connsiteX10" fmla="*/ 1788220 w 2240699"/>
                      <a:gd name="connsiteY10" fmla="*/ 2221280 h 3012137"/>
                      <a:gd name="connsiteX11" fmla="*/ 1840073 w 2240699"/>
                      <a:gd name="connsiteY11" fmla="*/ 3012137 h 3012137"/>
                      <a:gd name="connsiteX12" fmla="*/ 1556014 w 2240699"/>
                      <a:gd name="connsiteY12" fmla="*/ 3004021 h 3012137"/>
                      <a:gd name="connsiteX13" fmla="*/ 0 w 2240699"/>
                      <a:gd name="connsiteY13" fmla="*/ 2510750 h 3012137"/>
                      <a:gd name="connsiteX14" fmla="*/ 0 w 2240699"/>
                      <a:gd name="connsiteY14" fmla="*/ 453350 h 3012137"/>
                      <a:gd name="connsiteX0" fmla="*/ 0 w 2240699"/>
                      <a:gd name="connsiteY0" fmla="*/ 453350 h 3036507"/>
                      <a:gd name="connsiteX1" fmla="*/ 1204321 w 2240699"/>
                      <a:gd name="connsiteY1" fmla="*/ 9226 h 3036507"/>
                      <a:gd name="connsiteX2" fmla="*/ 1466737 w 2240699"/>
                      <a:gd name="connsiteY2" fmla="*/ 171546 h 3036507"/>
                      <a:gd name="connsiteX3" fmla="*/ 1942424 w 2240699"/>
                      <a:gd name="connsiteY3" fmla="*/ 331610 h 3036507"/>
                      <a:gd name="connsiteX4" fmla="*/ 2099784 w 2240699"/>
                      <a:gd name="connsiteY4" fmla="*/ 488069 h 3036507"/>
                      <a:gd name="connsiteX5" fmla="*/ 2132247 w 2240699"/>
                      <a:gd name="connsiteY5" fmla="*/ 815412 h 3036507"/>
                      <a:gd name="connsiteX6" fmla="*/ 2145774 w 2240699"/>
                      <a:gd name="connsiteY6" fmla="*/ 910099 h 3036507"/>
                      <a:gd name="connsiteX7" fmla="*/ 2148480 w 2240699"/>
                      <a:gd name="connsiteY7" fmla="*/ 999376 h 3036507"/>
                      <a:gd name="connsiteX8" fmla="*/ 2191765 w 2240699"/>
                      <a:gd name="connsiteY8" fmla="*/ 1167105 h 3036507"/>
                      <a:gd name="connsiteX9" fmla="*/ 2218818 w 2240699"/>
                      <a:gd name="connsiteY9" fmla="*/ 1932712 h 3036507"/>
                      <a:gd name="connsiteX10" fmla="*/ 1788220 w 2240699"/>
                      <a:gd name="connsiteY10" fmla="*/ 2221280 h 3036507"/>
                      <a:gd name="connsiteX11" fmla="*/ 1840073 w 2240699"/>
                      <a:gd name="connsiteY11" fmla="*/ 3012137 h 3036507"/>
                      <a:gd name="connsiteX12" fmla="*/ 1712923 w 2240699"/>
                      <a:gd name="connsiteY12" fmla="*/ 3036485 h 3036507"/>
                      <a:gd name="connsiteX13" fmla="*/ 0 w 2240699"/>
                      <a:gd name="connsiteY13" fmla="*/ 2510750 h 3036507"/>
                      <a:gd name="connsiteX14" fmla="*/ 0 w 2240699"/>
                      <a:gd name="connsiteY14" fmla="*/ 453350 h 3036507"/>
                      <a:gd name="connsiteX0" fmla="*/ 0 w 2240699"/>
                      <a:gd name="connsiteY0" fmla="*/ 453350 h 3039647"/>
                      <a:gd name="connsiteX1" fmla="*/ 1204321 w 2240699"/>
                      <a:gd name="connsiteY1" fmla="*/ 9226 h 3039647"/>
                      <a:gd name="connsiteX2" fmla="*/ 1466737 w 2240699"/>
                      <a:gd name="connsiteY2" fmla="*/ 171546 h 3039647"/>
                      <a:gd name="connsiteX3" fmla="*/ 1942424 w 2240699"/>
                      <a:gd name="connsiteY3" fmla="*/ 331610 h 3039647"/>
                      <a:gd name="connsiteX4" fmla="*/ 2099784 w 2240699"/>
                      <a:gd name="connsiteY4" fmla="*/ 488069 h 3039647"/>
                      <a:gd name="connsiteX5" fmla="*/ 2132247 w 2240699"/>
                      <a:gd name="connsiteY5" fmla="*/ 815412 h 3039647"/>
                      <a:gd name="connsiteX6" fmla="*/ 2145774 w 2240699"/>
                      <a:gd name="connsiteY6" fmla="*/ 910099 h 3039647"/>
                      <a:gd name="connsiteX7" fmla="*/ 2148480 w 2240699"/>
                      <a:gd name="connsiteY7" fmla="*/ 999376 h 3039647"/>
                      <a:gd name="connsiteX8" fmla="*/ 2191765 w 2240699"/>
                      <a:gd name="connsiteY8" fmla="*/ 1167105 h 3039647"/>
                      <a:gd name="connsiteX9" fmla="*/ 2218818 w 2240699"/>
                      <a:gd name="connsiteY9" fmla="*/ 1932712 h 3039647"/>
                      <a:gd name="connsiteX10" fmla="*/ 1788220 w 2240699"/>
                      <a:gd name="connsiteY10" fmla="*/ 2221280 h 3039647"/>
                      <a:gd name="connsiteX11" fmla="*/ 1840073 w 2240699"/>
                      <a:gd name="connsiteY11" fmla="*/ 3012137 h 3039647"/>
                      <a:gd name="connsiteX12" fmla="*/ 1712923 w 2240699"/>
                      <a:gd name="connsiteY12" fmla="*/ 3036485 h 3039647"/>
                      <a:gd name="connsiteX13" fmla="*/ 0 w 2240699"/>
                      <a:gd name="connsiteY13" fmla="*/ 2510750 h 3039647"/>
                      <a:gd name="connsiteX14" fmla="*/ 0 w 2240699"/>
                      <a:gd name="connsiteY14" fmla="*/ 453350 h 3039647"/>
                      <a:gd name="connsiteX0" fmla="*/ 0 w 2240699"/>
                      <a:gd name="connsiteY0" fmla="*/ 453350 h 3039647"/>
                      <a:gd name="connsiteX1" fmla="*/ 1204321 w 2240699"/>
                      <a:gd name="connsiteY1" fmla="*/ 9226 h 3039647"/>
                      <a:gd name="connsiteX2" fmla="*/ 1466737 w 2240699"/>
                      <a:gd name="connsiteY2" fmla="*/ 171546 h 3039647"/>
                      <a:gd name="connsiteX3" fmla="*/ 1942424 w 2240699"/>
                      <a:gd name="connsiteY3" fmla="*/ 331610 h 3039647"/>
                      <a:gd name="connsiteX4" fmla="*/ 2099784 w 2240699"/>
                      <a:gd name="connsiteY4" fmla="*/ 488069 h 3039647"/>
                      <a:gd name="connsiteX5" fmla="*/ 2132247 w 2240699"/>
                      <a:gd name="connsiteY5" fmla="*/ 815412 h 3039647"/>
                      <a:gd name="connsiteX6" fmla="*/ 2145774 w 2240699"/>
                      <a:gd name="connsiteY6" fmla="*/ 910099 h 3039647"/>
                      <a:gd name="connsiteX7" fmla="*/ 2148480 w 2240699"/>
                      <a:gd name="connsiteY7" fmla="*/ 999376 h 3039647"/>
                      <a:gd name="connsiteX8" fmla="*/ 2191765 w 2240699"/>
                      <a:gd name="connsiteY8" fmla="*/ 1167105 h 3039647"/>
                      <a:gd name="connsiteX9" fmla="*/ 2218818 w 2240699"/>
                      <a:gd name="connsiteY9" fmla="*/ 1932712 h 3039647"/>
                      <a:gd name="connsiteX10" fmla="*/ 1788220 w 2240699"/>
                      <a:gd name="connsiteY10" fmla="*/ 2221280 h 3039647"/>
                      <a:gd name="connsiteX11" fmla="*/ 1840073 w 2240699"/>
                      <a:gd name="connsiteY11" fmla="*/ 3012137 h 3039647"/>
                      <a:gd name="connsiteX12" fmla="*/ 1712923 w 2240699"/>
                      <a:gd name="connsiteY12" fmla="*/ 3036485 h 3039647"/>
                      <a:gd name="connsiteX13" fmla="*/ 1104225 w 2240699"/>
                      <a:gd name="connsiteY13" fmla="*/ 2849817 h 3039647"/>
                      <a:gd name="connsiteX14" fmla="*/ 0 w 2240699"/>
                      <a:gd name="connsiteY14" fmla="*/ 2510750 h 3039647"/>
                      <a:gd name="connsiteX15" fmla="*/ 0 w 2240699"/>
                      <a:gd name="connsiteY15" fmla="*/ 453350 h 3039647"/>
                      <a:gd name="connsiteX0" fmla="*/ 0 w 2240699"/>
                      <a:gd name="connsiteY0" fmla="*/ 453350 h 3769627"/>
                      <a:gd name="connsiteX1" fmla="*/ 1204321 w 2240699"/>
                      <a:gd name="connsiteY1" fmla="*/ 9226 h 3769627"/>
                      <a:gd name="connsiteX2" fmla="*/ 1466737 w 2240699"/>
                      <a:gd name="connsiteY2" fmla="*/ 171546 h 3769627"/>
                      <a:gd name="connsiteX3" fmla="*/ 1942424 w 2240699"/>
                      <a:gd name="connsiteY3" fmla="*/ 331610 h 3769627"/>
                      <a:gd name="connsiteX4" fmla="*/ 2099784 w 2240699"/>
                      <a:gd name="connsiteY4" fmla="*/ 488069 h 3769627"/>
                      <a:gd name="connsiteX5" fmla="*/ 2132247 w 2240699"/>
                      <a:gd name="connsiteY5" fmla="*/ 815412 h 3769627"/>
                      <a:gd name="connsiteX6" fmla="*/ 2145774 w 2240699"/>
                      <a:gd name="connsiteY6" fmla="*/ 910099 h 3769627"/>
                      <a:gd name="connsiteX7" fmla="*/ 2148480 w 2240699"/>
                      <a:gd name="connsiteY7" fmla="*/ 999376 h 3769627"/>
                      <a:gd name="connsiteX8" fmla="*/ 2191765 w 2240699"/>
                      <a:gd name="connsiteY8" fmla="*/ 1167105 h 3769627"/>
                      <a:gd name="connsiteX9" fmla="*/ 2218818 w 2240699"/>
                      <a:gd name="connsiteY9" fmla="*/ 1932712 h 3769627"/>
                      <a:gd name="connsiteX10" fmla="*/ 1788220 w 2240699"/>
                      <a:gd name="connsiteY10" fmla="*/ 2221280 h 3769627"/>
                      <a:gd name="connsiteX11" fmla="*/ 1840073 w 2240699"/>
                      <a:gd name="connsiteY11" fmla="*/ 3012137 h 3769627"/>
                      <a:gd name="connsiteX12" fmla="*/ 1712923 w 2240699"/>
                      <a:gd name="connsiteY12" fmla="*/ 3036485 h 3769627"/>
                      <a:gd name="connsiteX13" fmla="*/ 1631763 w 2240699"/>
                      <a:gd name="connsiteY13" fmla="*/ 3769627 h 3769627"/>
                      <a:gd name="connsiteX14" fmla="*/ 0 w 2240699"/>
                      <a:gd name="connsiteY14" fmla="*/ 2510750 h 3769627"/>
                      <a:gd name="connsiteX15" fmla="*/ 0 w 2240699"/>
                      <a:gd name="connsiteY15" fmla="*/ 453350 h 3769627"/>
                      <a:gd name="connsiteX0" fmla="*/ 0 w 2240699"/>
                      <a:gd name="connsiteY0" fmla="*/ 453350 h 3769627"/>
                      <a:gd name="connsiteX1" fmla="*/ 1204321 w 2240699"/>
                      <a:gd name="connsiteY1" fmla="*/ 9226 h 3769627"/>
                      <a:gd name="connsiteX2" fmla="*/ 1466737 w 2240699"/>
                      <a:gd name="connsiteY2" fmla="*/ 171546 h 3769627"/>
                      <a:gd name="connsiteX3" fmla="*/ 1942424 w 2240699"/>
                      <a:gd name="connsiteY3" fmla="*/ 331610 h 3769627"/>
                      <a:gd name="connsiteX4" fmla="*/ 2099784 w 2240699"/>
                      <a:gd name="connsiteY4" fmla="*/ 488069 h 3769627"/>
                      <a:gd name="connsiteX5" fmla="*/ 2132247 w 2240699"/>
                      <a:gd name="connsiteY5" fmla="*/ 815412 h 3769627"/>
                      <a:gd name="connsiteX6" fmla="*/ 2145774 w 2240699"/>
                      <a:gd name="connsiteY6" fmla="*/ 910099 h 3769627"/>
                      <a:gd name="connsiteX7" fmla="*/ 2148480 w 2240699"/>
                      <a:gd name="connsiteY7" fmla="*/ 999376 h 3769627"/>
                      <a:gd name="connsiteX8" fmla="*/ 2191765 w 2240699"/>
                      <a:gd name="connsiteY8" fmla="*/ 1167105 h 3769627"/>
                      <a:gd name="connsiteX9" fmla="*/ 2218818 w 2240699"/>
                      <a:gd name="connsiteY9" fmla="*/ 1932712 h 3769627"/>
                      <a:gd name="connsiteX10" fmla="*/ 1788220 w 2240699"/>
                      <a:gd name="connsiteY10" fmla="*/ 2221280 h 3769627"/>
                      <a:gd name="connsiteX11" fmla="*/ 1840073 w 2240699"/>
                      <a:gd name="connsiteY11" fmla="*/ 3012137 h 3769627"/>
                      <a:gd name="connsiteX12" fmla="*/ 1712923 w 2240699"/>
                      <a:gd name="connsiteY12" fmla="*/ 3036485 h 3769627"/>
                      <a:gd name="connsiteX13" fmla="*/ 1631763 w 2240699"/>
                      <a:gd name="connsiteY13" fmla="*/ 3769627 h 3769627"/>
                      <a:gd name="connsiteX14" fmla="*/ 0 w 2240699"/>
                      <a:gd name="connsiteY14" fmla="*/ 2510750 h 3769627"/>
                      <a:gd name="connsiteX15" fmla="*/ 0 w 2240699"/>
                      <a:gd name="connsiteY15" fmla="*/ 453350 h 3769627"/>
                      <a:gd name="connsiteX0" fmla="*/ 0 w 2240699"/>
                      <a:gd name="connsiteY0" fmla="*/ 453350 h 3769627"/>
                      <a:gd name="connsiteX1" fmla="*/ 1204321 w 2240699"/>
                      <a:gd name="connsiteY1" fmla="*/ 9226 h 3769627"/>
                      <a:gd name="connsiteX2" fmla="*/ 1466737 w 2240699"/>
                      <a:gd name="connsiteY2" fmla="*/ 171546 h 3769627"/>
                      <a:gd name="connsiteX3" fmla="*/ 1942424 w 2240699"/>
                      <a:gd name="connsiteY3" fmla="*/ 331610 h 3769627"/>
                      <a:gd name="connsiteX4" fmla="*/ 2099784 w 2240699"/>
                      <a:gd name="connsiteY4" fmla="*/ 488069 h 3769627"/>
                      <a:gd name="connsiteX5" fmla="*/ 2132247 w 2240699"/>
                      <a:gd name="connsiteY5" fmla="*/ 815412 h 3769627"/>
                      <a:gd name="connsiteX6" fmla="*/ 2145774 w 2240699"/>
                      <a:gd name="connsiteY6" fmla="*/ 910099 h 3769627"/>
                      <a:gd name="connsiteX7" fmla="*/ 2148480 w 2240699"/>
                      <a:gd name="connsiteY7" fmla="*/ 999376 h 3769627"/>
                      <a:gd name="connsiteX8" fmla="*/ 2191765 w 2240699"/>
                      <a:gd name="connsiteY8" fmla="*/ 1167105 h 3769627"/>
                      <a:gd name="connsiteX9" fmla="*/ 2218818 w 2240699"/>
                      <a:gd name="connsiteY9" fmla="*/ 1932712 h 3769627"/>
                      <a:gd name="connsiteX10" fmla="*/ 1788220 w 2240699"/>
                      <a:gd name="connsiteY10" fmla="*/ 2221280 h 3769627"/>
                      <a:gd name="connsiteX11" fmla="*/ 1840073 w 2240699"/>
                      <a:gd name="connsiteY11" fmla="*/ 3012137 h 3769627"/>
                      <a:gd name="connsiteX12" fmla="*/ 1712923 w 2240699"/>
                      <a:gd name="connsiteY12" fmla="*/ 3036485 h 3769627"/>
                      <a:gd name="connsiteX13" fmla="*/ 1631763 w 2240699"/>
                      <a:gd name="connsiteY13" fmla="*/ 3769627 h 3769627"/>
                      <a:gd name="connsiteX14" fmla="*/ 0 w 2240699"/>
                      <a:gd name="connsiteY14" fmla="*/ 2510750 h 3769627"/>
                      <a:gd name="connsiteX15" fmla="*/ 0 w 2240699"/>
                      <a:gd name="connsiteY15" fmla="*/ 453350 h 3769627"/>
                      <a:gd name="connsiteX0" fmla="*/ 0 w 2240699"/>
                      <a:gd name="connsiteY0" fmla="*/ 453350 h 3769627"/>
                      <a:gd name="connsiteX1" fmla="*/ 1204321 w 2240699"/>
                      <a:gd name="connsiteY1" fmla="*/ 9226 h 3769627"/>
                      <a:gd name="connsiteX2" fmla="*/ 1466737 w 2240699"/>
                      <a:gd name="connsiteY2" fmla="*/ 171546 h 3769627"/>
                      <a:gd name="connsiteX3" fmla="*/ 1942424 w 2240699"/>
                      <a:gd name="connsiteY3" fmla="*/ 331610 h 3769627"/>
                      <a:gd name="connsiteX4" fmla="*/ 2099784 w 2240699"/>
                      <a:gd name="connsiteY4" fmla="*/ 488069 h 3769627"/>
                      <a:gd name="connsiteX5" fmla="*/ 2132247 w 2240699"/>
                      <a:gd name="connsiteY5" fmla="*/ 815412 h 3769627"/>
                      <a:gd name="connsiteX6" fmla="*/ 2145774 w 2240699"/>
                      <a:gd name="connsiteY6" fmla="*/ 910099 h 3769627"/>
                      <a:gd name="connsiteX7" fmla="*/ 2148480 w 2240699"/>
                      <a:gd name="connsiteY7" fmla="*/ 999376 h 3769627"/>
                      <a:gd name="connsiteX8" fmla="*/ 2191765 w 2240699"/>
                      <a:gd name="connsiteY8" fmla="*/ 1167105 h 3769627"/>
                      <a:gd name="connsiteX9" fmla="*/ 2218818 w 2240699"/>
                      <a:gd name="connsiteY9" fmla="*/ 1932712 h 3769627"/>
                      <a:gd name="connsiteX10" fmla="*/ 1788220 w 2240699"/>
                      <a:gd name="connsiteY10" fmla="*/ 2221280 h 3769627"/>
                      <a:gd name="connsiteX11" fmla="*/ 1840073 w 2240699"/>
                      <a:gd name="connsiteY11" fmla="*/ 3012137 h 3769627"/>
                      <a:gd name="connsiteX12" fmla="*/ 1712923 w 2240699"/>
                      <a:gd name="connsiteY12" fmla="*/ 3036485 h 3769627"/>
                      <a:gd name="connsiteX13" fmla="*/ 1631763 w 2240699"/>
                      <a:gd name="connsiteY13" fmla="*/ 3769627 h 3769627"/>
                      <a:gd name="connsiteX14" fmla="*/ 1390989 w 2240699"/>
                      <a:gd name="connsiteY14" fmla="*/ 3582961 h 3769627"/>
                      <a:gd name="connsiteX15" fmla="*/ 0 w 2240699"/>
                      <a:gd name="connsiteY15" fmla="*/ 2510750 h 3769627"/>
                      <a:gd name="connsiteX16" fmla="*/ 0 w 2240699"/>
                      <a:gd name="connsiteY16" fmla="*/ 453350 h 3769627"/>
                      <a:gd name="connsiteX0" fmla="*/ 0 w 2240699"/>
                      <a:gd name="connsiteY0" fmla="*/ 453350 h 4445959"/>
                      <a:gd name="connsiteX1" fmla="*/ 1204321 w 2240699"/>
                      <a:gd name="connsiteY1" fmla="*/ 9226 h 4445959"/>
                      <a:gd name="connsiteX2" fmla="*/ 1466737 w 2240699"/>
                      <a:gd name="connsiteY2" fmla="*/ 171546 h 4445959"/>
                      <a:gd name="connsiteX3" fmla="*/ 1942424 w 2240699"/>
                      <a:gd name="connsiteY3" fmla="*/ 331610 h 4445959"/>
                      <a:gd name="connsiteX4" fmla="*/ 2099784 w 2240699"/>
                      <a:gd name="connsiteY4" fmla="*/ 488069 h 4445959"/>
                      <a:gd name="connsiteX5" fmla="*/ 2132247 w 2240699"/>
                      <a:gd name="connsiteY5" fmla="*/ 815412 h 4445959"/>
                      <a:gd name="connsiteX6" fmla="*/ 2145774 w 2240699"/>
                      <a:gd name="connsiteY6" fmla="*/ 910099 h 4445959"/>
                      <a:gd name="connsiteX7" fmla="*/ 2148480 w 2240699"/>
                      <a:gd name="connsiteY7" fmla="*/ 999376 h 4445959"/>
                      <a:gd name="connsiteX8" fmla="*/ 2191765 w 2240699"/>
                      <a:gd name="connsiteY8" fmla="*/ 1167105 h 4445959"/>
                      <a:gd name="connsiteX9" fmla="*/ 2218818 w 2240699"/>
                      <a:gd name="connsiteY9" fmla="*/ 1932712 h 4445959"/>
                      <a:gd name="connsiteX10" fmla="*/ 1788220 w 2240699"/>
                      <a:gd name="connsiteY10" fmla="*/ 2221280 h 4445959"/>
                      <a:gd name="connsiteX11" fmla="*/ 1840073 w 2240699"/>
                      <a:gd name="connsiteY11" fmla="*/ 3012137 h 4445959"/>
                      <a:gd name="connsiteX12" fmla="*/ 1712923 w 2240699"/>
                      <a:gd name="connsiteY12" fmla="*/ 3036485 h 4445959"/>
                      <a:gd name="connsiteX13" fmla="*/ 1631763 w 2240699"/>
                      <a:gd name="connsiteY13" fmla="*/ 3769627 h 4445959"/>
                      <a:gd name="connsiteX14" fmla="*/ 1501907 w 2240699"/>
                      <a:gd name="connsiteY14" fmla="*/ 4445959 h 4445959"/>
                      <a:gd name="connsiteX15" fmla="*/ 0 w 2240699"/>
                      <a:gd name="connsiteY15" fmla="*/ 2510750 h 4445959"/>
                      <a:gd name="connsiteX16" fmla="*/ 0 w 2240699"/>
                      <a:gd name="connsiteY16" fmla="*/ 453350 h 4445959"/>
                      <a:gd name="connsiteX0" fmla="*/ 0 w 2240699"/>
                      <a:gd name="connsiteY0" fmla="*/ 453350 h 4199775"/>
                      <a:gd name="connsiteX1" fmla="*/ 1204321 w 2240699"/>
                      <a:gd name="connsiteY1" fmla="*/ 9226 h 4199775"/>
                      <a:gd name="connsiteX2" fmla="*/ 1466737 w 2240699"/>
                      <a:gd name="connsiteY2" fmla="*/ 171546 h 4199775"/>
                      <a:gd name="connsiteX3" fmla="*/ 1942424 w 2240699"/>
                      <a:gd name="connsiteY3" fmla="*/ 331610 h 4199775"/>
                      <a:gd name="connsiteX4" fmla="*/ 2099784 w 2240699"/>
                      <a:gd name="connsiteY4" fmla="*/ 488069 h 4199775"/>
                      <a:gd name="connsiteX5" fmla="*/ 2132247 w 2240699"/>
                      <a:gd name="connsiteY5" fmla="*/ 815412 h 4199775"/>
                      <a:gd name="connsiteX6" fmla="*/ 2145774 w 2240699"/>
                      <a:gd name="connsiteY6" fmla="*/ 910099 h 4199775"/>
                      <a:gd name="connsiteX7" fmla="*/ 2148480 w 2240699"/>
                      <a:gd name="connsiteY7" fmla="*/ 999376 h 4199775"/>
                      <a:gd name="connsiteX8" fmla="*/ 2191765 w 2240699"/>
                      <a:gd name="connsiteY8" fmla="*/ 1167105 h 4199775"/>
                      <a:gd name="connsiteX9" fmla="*/ 2218818 w 2240699"/>
                      <a:gd name="connsiteY9" fmla="*/ 1932712 h 4199775"/>
                      <a:gd name="connsiteX10" fmla="*/ 1788220 w 2240699"/>
                      <a:gd name="connsiteY10" fmla="*/ 2221280 h 4199775"/>
                      <a:gd name="connsiteX11" fmla="*/ 1840073 w 2240699"/>
                      <a:gd name="connsiteY11" fmla="*/ 3012137 h 4199775"/>
                      <a:gd name="connsiteX12" fmla="*/ 1712923 w 2240699"/>
                      <a:gd name="connsiteY12" fmla="*/ 3036485 h 4199775"/>
                      <a:gd name="connsiteX13" fmla="*/ 1631763 w 2240699"/>
                      <a:gd name="connsiteY13" fmla="*/ 3769627 h 4199775"/>
                      <a:gd name="connsiteX14" fmla="*/ 1537076 w 2240699"/>
                      <a:gd name="connsiteY14" fmla="*/ 4199775 h 4199775"/>
                      <a:gd name="connsiteX15" fmla="*/ 0 w 2240699"/>
                      <a:gd name="connsiteY15" fmla="*/ 2510750 h 4199775"/>
                      <a:gd name="connsiteX16" fmla="*/ 0 w 2240699"/>
                      <a:gd name="connsiteY16" fmla="*/ 453350 h 4199775"/>
                      <a:gd name="connsiteX0" fmla="*/ 0 w 2240699"/>
                      <a:gd name="connsiteY0" fmla="*/ 453350 h 4199775"/>
                      <a:gd name="connsiteX1" fmla="*/ 1204321 w 2240699"/>
                      <a:gd name="connsiteY1" fmla="*/ 9226 h 4199775"/>
                      <a:gd name="connsiteX2" fmla="*/ 1466737 w 2240699"/>
                      <a:gd name="connsiteY2" fmla="*/ 171546 h 4199775"/>
                      <a:gd name="connsiteX3" fmla="*/ 1942424 w 2240699"/>
                      <a:gd name="connsiteY3" fmla="*/ 331610 h 4199775"/>
                      <a:gd name="connsiteX4" fmla="*/ 2099784 w 2240699"/>
                      <a:gd name="connsiteY4" fmla="*/ 488069 h 4199775"/>
                      <a:gd name="connsiteX5" fmla="*/ 2132247 w 2240699"/>
                      <a:gd name="connsiteY5" fmla="*/ 815412 h 4199775"/>
                      <a:gd name="connsiteX6" fmla="*/ 2145774 w 2240699"/>
                      <a:gd name="connsiteY6" fmla="*/ 910099 h 4199775"/>
                      <a:gd name="connsiteX7" fmla="*/ 2148480 w 2240699"/>
                      <a:gd name="connsiteY7" fmla="*/ 999376 h 4199775"/>
                      <a:gd name="connsiteX8" fmla="*/ 2191765 w 2240699"/>
                      <a:gd name="connsiteY8" fmla="*/ 1167105 h 4199775"/>
                      <a:gd name="connsiteX9" fmla="*/ 2218818 w 2240699"/>
                      <a:gd name="connsiteY9" fmla="*/ 1932712 h 4199775"/>
                      <a:gd name="connsiteX10" fmla="*/ 1788220 w 2240699"/>
                      <a:gd name="connsiteY10" fmla="*/ 2221280 h 4199775"/>
                      <a:gd name="connsiteX11" fmla="*/ 1840073 w 2240699"/>
                      <a:gd name="connsiteY11" fmla="*/ 3012137 h 4199775"/>
                      <a:gd name="connsiteX12" fmla="*/ 1712923 w 2240699"/>
                      <a:gd name="connsiteY12" fmla="*/ 3036485 h 4199775"/>
                      <a:gd name="connsiteX13" fmla="*/ 1631763 w 2240699"/>
                      <a:gd name="connsiteY13" fmla="*/ 3769627 h 4199775"/>
                      <a:gd name="connsiteX14" fmla="*/ 1537076 w 2240699"/>
                      <a:gd name="connsiteY14" fmla="*/ 4199775 h 4199775"/>
                      <a:gd name="connsiteX15" fmla="*/ 0 w 2240699"/>
                      <a:gd name="connsiteY15" fmla="*/ 2510750 h 4199775"/>
                      <a:gd name="connsiteX16" fmla="*/ 0 w 2240699"/>
                      <a:gd name="connsiteY16" fmla="*/ 453350 h 4199775"/>
                      <a:gd name="connsiteX0" fmla="*/ 0 w 2240699"/>
                      <a:gd name="connsiteY0" fmla="*/ 453350 h 4199775"/>
                      <a:gd name="connsiteX1" fmla="*/ 1204321 w 2240699"/>
                      <a:gd name="connsiteY1" fmla="*/ 9226 h 4199775"/>
                      <a:gd name="connsiteX2" fmla="*/ 1466737 w 2240699"/>
                      <a:gd name="connsiteY2" fmla="*/ 171546 h 4199775"/>
                      <a:gd name="connsiteX3" fmla="*/ 1942424 w 2240699"/>
                      <a:gd name="connsiteY3" fmla="*/ 331610 h 4199775"/>
                      <a:gd name="connsiteX4" fmla="*/ 2099784 w 2240699"/>
                      <a:gd name="connsiteY4" fmla="*/ 488069 h 4199775"/>
                      <a:gd name="connsiteX5" fmla="*/ 2132247 w 2240699"/>
                      <a:gd name="connsiteY5" fmla="*/ 815412 h 4199775"/>
                      <a:gd name="connsiteX6" fmla="*/ 2145774 w 2240699"/>
                      <a:gd name="connsiteY6" fmla="*/ 910099 h 4199775"/>
                      <a:gd name="connsiteX7" fmla="*/ 2148480 w 2240699"/>
                      <a:gd name="connsiteY7" fmla="*/ 999376 h 4199775"/>
                      <a:gd name="connsiteX8" fmla="*/ 2191765 w 2240699"/>
                      <a:gd name="connsiteY8" fmla="*/ 1167105 h 4199775"/>
                      <a:gd name="connsiteX9" fmla="*/ 2218818 w 2240699"/>
                      <a:gd name="connsiteY9" fmla="*/ 1932712 h 4199775"/>
                      <a:gd name="connsiteX10" fmla="*/ 1788220 w 2240699"/>
                      <a:gd name="connsiteY10" fmla="*/ 2221280 h 4199775"/>
                      <a:gd name="connsiteX11" fmla="*/ 1840073 w 2240699"/>
                      <a:gd name="connsiteY11" fmla="*/ 3012137 h 4199775"/>
                      <a:gd name="connsiteX12" fmla="*/ 1712923 w 2240699"/>
                      <a:gd name="connsiteY12" fmla="*/ 3036485 h 4199775"/>
                      <a:gd name="connsiteX13" fmla="*/ 1631763 w 2240699"/>
                      <a:gd name="connsiteY13" fmla="*/ 3769627 h 4199775"/>
                      <a:gd name="connsiteX14" fmla="*/ 1537076 w 2240699"/>
                      <a:gd name="connsiteY14" fmla="*/ 4199775 h 4199775"/>
                      <a:gd name="connsiteX15" fmla="*/ 1087993 w 2240699"/>
                      <a:gd name="connsiteY15" fmla="*/ 3701995 h 4199775"/>
                      <a:gd name="connsiteX16" fmla="*/ 0 w 2240699"/>
                      <a:gd name="connsiteY16" fmla="*/ 2510750 h 4199775"/>
                      <a:gd name="connsiteX17" fmla="*/ 0 w 2240699"/>
                      <a:gd name="connsiteY17" fmla="*/ 453350 h 4199775"/>
                      <a:gd name="connsiteX0" fmla="*/ 0 w 2240699"/>
                      <a:gd name="connsiteY0" fmla="*/ 453350 h 4573110"/>
                      <a:gd name="connsiteX1" fmla="*/ 1204321 w 2240699"/>
                      <a:gd name="connsiteY1" fmla="*/ 9226 h 4573110"/>
                      <a:gd name="connsiteX2" fmla="*/ 1466737 w 2240699"/>
                      <a:gd name="connsiteY2" fmla="*/ 171546 h 4573110"/>
                      <a:gd name="connsiteX3" fmla="*/ 1942424 w 2240699"/>
                      <a:gd name="connsiteY3" fmla="*/ 331610 h 4573110"/>
                      <a:gd name="connsiteX4" fmla="*/ 2099784 w 2240699"/>
                      <a:gd name="connsiteY4" fmla="*/ 488069 h 4573110"/>
                      <a:gd name="connsiteX5" fmla="*/ 2132247 w 2240699"/>
                      <a:gd name="connsiteY5" fmla="*/ 815412 h 4573110"/>
                      <a:gd name="connsiteX6" fmla="*/ 2145774 w 2240699"/>
                      <a:gd name="connsiteY6" fmla="*/ 910099 h 4573110"/>
                      <a:gd name="connsiteX7" fmla="*/ 2148480 w 2240699"/>
                      <a:gd name="connsiteY7" fmla="*/ 999376 h 4573110"/>
                      <a:gd name="connsiteX8" fmla="*/ 2191765 w 2240699"/>
                      <a:gd name="connsiteY8" fmla="*/ 1167105 h 4573110"/>
                      <a:gd name="connsiteX9" fmla="*/ 2218818 w 2240699"/>
                      <a:gd name="connsiteY9" fmla="*/ 1932712 h 4573110"/>
                      <a:gd name="connsiteX10" fmla="*/ 1788220 w 2240699"/>
                      <a:gd name="connsiteY10" fmla="*/ 2221280 h 4573110"/>
                      <a:gd name="connsiteX11" fmla="*/ 1840073 w 2240699"/>
                      <a:gd name="connsiteY11" fmla="*/ 3012137 h 4573110"/>
                      <a:gd name="connsiteX12" fmla="*/ 1712923 w 2240699"/>
                      <a:gd name="connsiteY12" fmla="*/ 3036485 h 4573110"/>
                      <a:gd name="connsiteX13" fmla="*/ 1631763 w 2240699"/>
                      <a:gd name="connsiteY13" fmla="*/ 3769627 h 4573110"/>
                      <a:gd name="connsiteX14" fmla="*/ 1537076 w 2240699"/>
                      <a:gd name="connsiteY14" fmla="*/ 4199775 h 4573110"/>
                      <a:gd name="connsiteX15" fmla="*/ 1629058 w 2240699"/>
                      <a:gd name="connsiteY15" fmla="*/ 4573110 h 4573110"/>
                      <a:gd name="connsiteX16" fmla="*/ 0 w 2240699"/>
                      <a:gd name="connsiteY16" fmla="*/ 2510750 h 4573110"/>
                      <a:gd name="connsiteX17" fmla="*/ 0 w 2240699"/>
                      <a:gd name="connsiteY17" fmla="*/ 453350 h 4573110"/>
                      <a:gd name="connsiteX0" fmla="*/ 0 w 2240699"/>
                      <a:gd name="connsiteY0" fmla="*/ 453350 h 5000551"/>
                      <a:gd name="connsiteX1" fmla="*/ 1204321 w 2240699"/>
                      <a:gd name="connsiteY1" fmla="*/ 9226 h 5000551"/>
                      <a:gd name="connsiteX2" fmla="*/ 1466737 w 2240699"/>
                      <a:gd name="connsiteY2" fmla="*/ 171546 h 5000551"/>
                      <a:gd name="connsiteX3" fmla="*/ 1942424 w 2240699"/>
                      <a:gd name="connsiteY3" fmla="*/ 331610 h 5000551"/>
                      <a:gd name="connsiteX4" fmla="*/ 2099784 w 2240699"/>
                      <a:gd name="connsiteY4" fmla="*/ 488069 h 5000551"/>
                      <a:gd name="connsiteX5" fmla="*/ 2132247 w 2240699"/>
                      <a:gd name="connsiteY5" fmla="*/ 815412 h 5000551"/>
                      <a:gd name="connsiteX6" fmla="*/ 2145774 w 2240699"/>
                      <a:gd name="connsiteY6" fmla="*/ 910099 h 5000551"/>
                      <a:gd name="connsiteX7" fmla="*/ 2148480 w 2240699"/>
                      <a:gd name="connsiteY7" fmla="*/ 999376 h 5000551"/>
                      <a:gd name="connsiteX8" fmla="*/ 2191765 w 2240699"/>
                      <a:gd name="connsiteY8" fmla="*/ 1167105 h 5000551"/>
                      <a:gd name="connsiteX9" fmla="*/ 2218818 w 2240699"/>
                      <a:gd name="connsiteY9" fmla="*/ 1932712 h 5000551"/>
                      <a:gd name="connsiteX10" fmla="*/ 1788220 w 2240699"/>
                      <a:gd name="connsiteY10" fmla="*/ 2221280 h 5000551"/>
                      <a:gd name="connsiteX11" fmla="*/ 1840073 w 2240699"/>
                      <a:gd name="connsiteY11" fmla="*/ 3012137 h 5000551"/>
                      <a:gd name="connsiteX12" fmla="*/ 1712923 w 2240699"/>
                      <a:gd name="connsiteY12" fmla="*/ 3036485 h 5000551"/>
                      <a:gd name="connsiteX13" fmla="*/ 1631763 w 2240699"/>
                      <a:gd name="connsiteY13" fmla="*/ 3769627 h 5000551"/>
                      <a:gd name="connsiteX14" fmla="*/ 1537076 w 2240699"/>
                      <a:gd name="connsiteY14" fmla="*/ 4199775 h 5000551"/>
                      <a:gd name="connsiteX15" fmla="*/ 1550604 w 2240699"/>
                      <a:gd name="connsiteY15" fmla="*/ 5000551 h 5000551"/>
                      <a:gd name="connsiteX16" fmla="*/ 0 w 2240699"/>
                      <a:gd name="connsiteY16" fmla="*/ 2510750 h 5000551"/>
                      <a:gd name="connsiteX17" fmla="*/ 0 w 2240699"/>
                      <a:gd name="connsiteY17" fmla="*/ 453350 h 5000551"/>
                      <a:gd name="connsiteX0" fmla="*/ 0 w 2240699"/>
                      <a:gd name="connsiteY0" fmla="*/ 453350 h 5000551"/>
                      <a:gd name="connsiteX1" fmla="*/ 1204321 w 2240699"/>
                      <a:gd name="connsiteY1" fmla="*/ 9226 h 5000551"/>
                      <a:gd name="connsiteX2" fmla="*/ 1466737 w 2240699"/>
                      <a:gd name="connsiteY2" fmla="*/ 171546 h 5000551"/>
                      <a:gd name="connsiteX3" fmla="*/ 1942424 w 2240699"/>
                      <a:gd name="connsiteY3" fmla="*/ 331610 h 5000551"/>
                      <a:gd name="connsiteX4" fmla="*/ 2099784 w 2240699"/>
                      <a:gd name="connsiteY4" fmla="*/ 488069 h 5000551"/>
                      <a:gd name="connsiteX5" fmla="*/ 2132247 w 2240699"/>
                      <a:gd name="connsiteY5" fmla="*/ 815412 h 5000551"/>
                      <a:gd name="connsiteX6" fmla="*/ 2145774 w 2240699"/>
                      <a:gd name="connsiteY6" fmla="*/ 910099 h 5000551"/>
                      <a:gd name="connsiteX7" fmla="*/ 2148480 w 2240699"/>
                      <a:gd name="connsiteY7" fmla="*/ 999376 h 5000551"/>
                      <a:gd name="connsiteX8" fmla="*/ 2191765 w 2240699"/>
                      <a:gd name="connsiteY8" fmla="*/ 1167105 h 5000551"/>
                      <a:gd name="connsiteX9" fmla="*/ 2218818 w 2240699"/>
                      <a:gd name="connsiteY9" fmla="*/ 1932712 h 5000551"/>
                      <a:gd name="connsiteX10" fmla="*/ 1788220 w 2240699"/>
                      <a:gd name="connsiteY10" fmla="*/ 2221280 h 5000551"/>
                      <a:gd name="connsiteX11" fmla="*/ 1840073 w 2240699"/>
                      <a:gd name="connsiteY11" fmla="*/ 3012137 h 5000551"/>
                      <a:gd name="connsiteX12" fmla="*/ 1712923 w 2240699"/>
                      <a:gd name="connsiteY12" fmla="*/ 3036485 h 5000551"/>
                      <a:gd name="connsiteX13" fmla="*/ 1631763 w 2240699"/>
                      <a:gd name="connsiteY13" fmla="*/ 3769627 h 5000551"/>
                      <a:gd name="connsiteX14" fmla="*/ 1537076 w 2240699"/>
                      <a:gd name="connsiteY14" fmla="*/ 4199775 h 5000551"/>
                      <a:gd name="connsiteX15" fmla="*/ 1550604 w 2240699"/>
                      <a:gd name="connsiteY15" fmla="*/ 5000551 h 5000551"/>
                      <a:gd name="connsiteX16" fmla="*/ 0 w 2240699"/>
                      <a:gd name="connsiteY16" fmla="*/ 2510750 h 5000551"/>
                      <a:gd name="connsiteX17" fmla="*/ 0 w 2240699"/>
                      <a:gd name="connsiteY17" fmla="*/ 453350 h 5000551"/>
                      <a:gd name="connsiteX0" fmla="*/ 0 w 2240699"/>
                      <a:gd name="connsiteY0" fmla="*/ 453350 h 5000551"/>
                      <a:gd name="connsiteX1" fmla="*/ 1204321 w 2240699"/>
                      <a:gd name="connsiteY1" fmla="*/ 9226 h 5000551"/>
                      <a:gd name="connsiteX2" fmla="*/ 1466737 w 2240699"/>
                      <a:gd name="connsiteY2" fmla="*/ 171546 h 5000551"/>
                      <a:gd name="connsiteX3" fmla="*/ 1942424 w 2240699"/>
                      <a:gd name="connsiteY3" fmla="*/ 331610 h 5000551"/>
                      <a:gd name="connsiteX4" fmla="*/ 2099784 w 2240699"/>
                      <a:gd name="connsiteY4" fmla="*/ 488069 h 5000551"/>
                      <a:gd name="connsiteX5" fmla="*/ 2132247 w 2240699"/>
                      <a:gd name="connsiteY5" fmla="*/ 815412 h 5000551"/>
                      <a:gd name="connsiteX6" fmla="*/ 2145774 w 2240699"/>
                      <a:gd name="connsiteY6" fmla="*/ 910099 h 5000551"/>
                      <a:gd name="connsiteX7" fmla="*/ 2148480 w 2240699"/>
                      <a:gd name="connsiteY7" fmla="*/ 999376 h 5000551"/>
                      <a:gd name="connsiteX8" fmla="*/ 2191765 w 2240699"/>
                      <a:gd name="connsiteY8" fmla="*/ 1167105 h 5000551"/>
                      <a:gd name="connsiteX9" fmla="*/ 2218818 w 2240699"/>
                      <a:gd name="connsiteY9" fmla="*/ 1932712 h 5000551"/>
                      <a:gd name="connsiteX10" fmla="*/ 1788220 w 2240699"/>
                      <a:gd name="connsiteY10" fmla="*/ 2221280 h 5000551"/>
                      <a:gd name="connsiteX11" fmla="*/ 1840073 w 2240699"/>
                      <a:gd name="connsiteY11" fmla="*/ 3012137 h 5000551"/>
                      <a:gd name="connsiteX12" fmla="*/ 1712923 w 2240699"/>
                      <a:gd name="connsiteY12" fmla="*/ 3036485 h 5000551"/>
                      <a:gd name="connsiteX13" fmla="*/ 1631763 w 2240699"/>
                      <a:gd name="connsiteY13" fmla="*/ 3769627 h 5000551"/>
                      <a:gd name="connsiteX14" fmla="*/ 1537076 w 2240699"/>
                      <a:gd name="connsiteY14" fmla="*/ 4199775 h 5000551"/>
                      <a:gd name="connsiteX15" fmla="*/ 1550604 w 2240699"/>
                      <a:gd name="connsiteY15" fmla="*/ 5000551 h 5000551"/>
                      <a:gd name="connsiteX16" fmla="*/ 0 w 2240699"/>
                      <a:gd name="connsiteY16" fmla="*/ 2510750 h 5000551"/>
                      <a:gd name="connsiteX17" fmla="*/ 0 w 2240699"/>
                      <a:gd name="connsiteY17" fmla="*/ 453350 h 5000551"/>
                      <a:gd name="connsiteX0" fmla="*/ 0 w 2240699"/>
                      <a:gd name="connsiteY0" fmla="*/ 453350 h 5000551"/>
                      <a:gd name="connsiteX1" fmla="*/ 1204321 w 2240699"/>
                      <a:gd name="connsiteY1" fmla="*/ 9226 h 5000551"/>
                      <a:gd name="connsiteX2" fmla="*/ 1466737 w 2240699"/>
                      <a:gd name="connsiteY2" fmla="*/ 171546 h 5000551"/>
                      <a:gd name="connsiteX3" fmla="*/ 1942424 w 2240699"/>
                      <a:gd name="connsiteY3" fmla="*/ 331610 h 5000551"/>
                      <a:gd name="connsiteX4" fmla="*/ 2099784 w 2240699"/>
                      <a:gd name="connsiteY4" fmla="*/ 488069 h 5000551"/>
                      <a:gd name="connsiteX5" fmla="*/ 2132247 w 2240699"/>
                      <a:gd name="connsiteY5" fmla="*/ 815412 h 5000551"/>
                      <a:gd name="connsiteX6" fmla="*/ 2145774 w 2240699"/>
                      <a:gd name="connsiteY6" fmla="*/ 910099 h 5000551"/>
                      <a:gd name="connsiteX7" fmla="*/ 2148480 w 2240699"/>
                      <a:gd name="connsiteY7" fmla="*/ 999376 h 5000551"/>
                      <a:gd name="connsiteX8" fmla="*/ 2191765 w 2240699"/>
                      <a:gd name="connsiteY8" fmla="*/ 1167105 h 5000551"/>
                      <a:gd name="connsiteX9" fmla="*/ 2218818 w 2240699"/>
                      <a:gd name="connsiteY9" fmla="*/ 1932712 h 5000551"/>
                      <a:gd name="connsiteX10" fmla="*/ 1788220 w 2240699"/>
                      <a:gd name="connsiteY10" fmla="*/ 2221280 h 5000551"/>
                      <a:gd name="connsiteX11" fmla="*/ 1840073 w 2240699"/>
                      <a:gd name="connsiteY11" fmla="*/ 3012137 h 5000551"/>
                      <a:gd name="connsiteX12" fmla="*/ 1712923 w 2240699"/>
                      <a:gd name="connsiteY12" fmla="*/ 3036485 h 5000551"/>
                      <a:gd name="connsiteX13" fmla="*/ 1631763 w 2240699"/>
                      <a:gd name="connsiteY13" fmla="*/ 3769627 h 5000551"/>
                      <a:gd name="connsiteX14" fmla="*/ 1537076 w 2240699"/>
                      <a:gd name="connsiteY14" fmla="*/ 4199775 h 5000551"/>
                      <a:gd name="connsiteX15" fmla="*/ 1550604 w 2240699"/>
                      <a:gd name="connsiteY15" fmla="*/ 5000551 h 5000551"/>
                      <a:gd name="connsiteX16" fmla="*/ 0 w 2240699"/>
                      <a:gd name="connsiteY16" fmla="*/ 2510750 h 5000551"/>
                      <a:gd name="connsiteX17" fmla="*/ 0 w 2240699"/>
                      <a:gd name="connsiteY17" fmla="*/ 453350 h 5000551"/>
                      <a:gd name="connsiteX0" fmla="*/ 0 w 2240699"/>
                      <a:gd name="connsiteY0" fmla="*/ 453350 h 5000551"/>
                      <a:gd name="connsiteX1" fmla="*/ 1204321 w 2240699"/>
                      <a:gd name="connsiteY1" fmla="*/ 9226 h 5000551"/>
                      <a:gd name="connsiteX2" fmla="*/ 1466737 w 2240699"/>
                      <a:gd name="connsiteY2" fmla="*/ 171546 h 5000551"/>
                      <a:gd name="connsiteX3" fmla="*/ 1942424 w 2240699"/>
                      <a:gd name="connsiteY3" fmla="*/ 331610 h 5000551"/>
                      <a:gd name="connsiteX4" fmla="*/ 2099784 w 2240699"/>
                      <a:gd name="connsiteY4" fmla="*/ 488069 h 5000551"/>
                      <a:gd name="connsiteX5" fmla="*/ 2132247 w 2240699"/>
                      <a:gd name="connsiteY5" fmla="*/ 815412 h 5000551"/>
                      <a:gd name="connsiteX6" fmla="*/ 2145774 w 2240699"/>
                      <a:gd name="connsiteY6" fmla="*/ 910099 h 5000551"/>
                      <a:gd name="connsiteX7" fmla="*/ 2148480 w 2240699"/>
                      <a:gd name="connsiteY7" fmla="*/ 999376 h 5000551"/>
                      <a:gd name="connsiteX8" fmla="*/ 2191765 w 2240699"/>
                      <a:gd name="connsiteY8" fmla="*/ 1167105 h 5000551"/>
                      <a:gd name="connsiteX9" fmla="*/ 2218818 w 2240699"/>
                      <a:gd name="connsiteY9" fmla="*/ 1932712 h 5000551"/>
                      <a:gd name="connsiteX10" fmla="*/ 1788220 w 2240699"/>
                      <a:gd name="connsiteY10" fmla="*/ 2221280 h 5000551"/>
                      <a:gd name="connsiteX11" fmla="*/ 1840073 w 2240699"/>
                      <a:gd name="connsiteY11" fmla="*/ 3012137 h 5000551"/>
                      <a:gd name="connsiteX12" fmla="*/ 1712923 w 2240699"/>
                      <a:gd name="connsiteY12" fmla="*/ 3036485 h 5000551"/>
                      <a:gd name="connsiteX13" fmla="*/ 1631763 w 2240699"/>
                      <a:gd name="connsiteY13" fmla="*/ 3769627 h 5000551"/>
                      <a:gd name="connsiteX14" fmla="*/ 1537076 w 2240699"/>
                      <a:gd name="connsiteY14" fmla="*/ 4199775 h 5000551"/>
                      <a:gd name="connsiteX15" fmla="*/ 1550604 w 2240699"/>
                      <a:gd name="connsiteY15" fmla="*/ 5000551 h 5000551"/>
                      <a:gd name="connsiteX16" fmla="*/ 1115046 w 2240699"/>
                      <a:gd name="connsiteY16" fmla="*/ 4294460 h 5000551"/>
                      <a:gd name="connsiteX17" fmla="*/ 0 w 2240699"/>
                      <a:gd name="connsiteY17" fmla="*/ 2510750 h 5000551"/>
                      <a:gd name="connsiteX18" fmla="*/ 0 w 2240699"/>
                      <a:gd name="connsiteY18" fmla="*/ 453350 h 5000551"/>
                      <a:gd name="connsiteX0" fmla="*/ 0 w 2240699"/>
                      <a:gd name="connsiteY0" fmla="*/ 453350 h 5000551"/>
                      <a:gd name="connsiteX1" fmla="*/ 1204321 w 2240699"/>
                      <a:gd name="connsiteY1" fmla="*/ 9226 h 5000551"/>
                      <a:gd name="connsiteX2" fmla="*/ 1466737 w 2240699"/>
                      <a:gd name="connsiteY2" fmla="*/ 171546 h 5000551"/>
                      <a:gd name="connsiteX3" fmla="*/ 1942424 w 2240699"/>
                      <a:gd name="connsiteY3" fmla="*/ 331610 h 5000551"/>
                      <a:gd name="connsiteX4" fmla="*/ 2099784 w 2240699"/>
                      <a:gd name="connsiteY4" fmla="*/ 488069 h 5000551"/>
                      <a:gd name="connsiteX5" fmla="*/ 2132247 w 2240699"/>
                      <a:gd name="connsiteY5" fmla="*/ 815412 h 5000551"/>
                      <a:gd name="connsiteX6" fmla="*/ 2145774 w 2240699"/>
                      <a:gd name="connsiteY6" fmla="*/ 910099 h 5000551"/>
                      <a:gd name="connsiteX7" fmla="*/ 2148480 w 2240699"/>
                      <a:gd name="connsiteY7" fmla="*/ 999376 h 5000551"/>
                      <a:gd name="connsiteX8" fmla="*/ 2191765 w 2240699"/>
                      <a:gd name="connsiteY8" fmla="*/ 1167105 h 5000551"/>
                      <a:gd name="connsiteX9" fmla="*/ 2218818 w 2240699"/>
                      <a:gd name="connsiteY9" fmla="*/ 1932712 h 5000551"/>
                      <a:gd name="connsiteX10" fmla="*/ 1788220 w 2240699"/>
                      <a:gd name="connsiteY10" fmla="*/ 2221280 h 5000551"/>
                      <a:gd name="connsiteX11" fmla="*/ 1840073 w 2240699"/>
                      <a:gd name="connsiteY11" fmla="*/ 3012137 h 5000551"/>
                      <a:gd name="connsiteX12" fmla="*/ 1712923 w 2240699"/>
                      <a:gd name="connsiteY12" fmla="*/ 3036485 h 5000551"/>
                      <a:gd name="connsiteX13" fmla="*/ 1631763 w 2240699"/>
                      <a:gd name="connsiteY13" fmla="*/ 3769627 h 5000551"/>
                      <a:gd name="connsiteX14" fmla="*/ 1537076 w 2240699"/>
                      <a:gd name="connsiteY14" fmla="*/ 4199775 h 5000551"/>
                      <a:gd name="connsiteX15" fmla="*/ 1550604 w 2240699"/>
                      <a:gd name="connsiteY15" fmla="*/ 5000551 h 5000551"/>
                      <a:gd name="connsiteX16" fmla="*/ 1250312 w 2240699"/>
                      <a:gd name="connsiteY16" fmla="*/ 4708375 h 5000551"/>
                      <a:gd name="connsiteX17" fmla="*/ 0 w 2240699"/>
                      <a:gd name="connsiteY17" fmla="*/ 2510750 h 5000551"/>
                      <a:gd name="connsiteX18" fmla="*/ 0 w 2240699"/>
                      <a:gd name="connsiteY18" fmla="*/ 453350 h 5000551"/>
                      <a:gd name="connsiteX0" fmla="*/ 0 w 2240699"/>
                      <a:gd name="connsiteY0" fmla="*/ 453350 h 5582195"/>
                      <a:gd name="connsiteX1" fmla="*/ 1204321 w 2240699"/>
                      <a:gd name="connsiteY1" fmla="*/ 9226 h 5582195"/>
                      <a:gd name="connsiteX2" fmla="*/ 1466737 w 2240699"/>
                      <a:gd name="connsiteY2" fmla="*/ 171546 h 5582195"/>
                      <a:gd name="connsiteX3" fmla="*/ 1942424 w 2240699"/>
                      <a:gd name="connsiteY3" fmla="*/ 331610 h 5582195"/>
                      <a:gd name="connsiteX4" fmla="*/ 2099784 w 2240699"/>
                      <a:gd name="connsiteY4" fmla="*/ 488069 h 5582195"/>
                      <a:gd name="connsiteX5" fmla="*/ 2132247 w 2240699"/>
                      <a:gd name="connsiteY5" fmla="*/ 815412 h 5582195"/>
                      <a:gd name="connsiteX6" fmla="*/ 2145774 w 2240699"/>
                      <a:gd name="connsiteY6" fmla="*/ 910099 h 5582195"/>
                      <a:gd name="connsiteX7" fmla="*/ 2148480 w 2240699"/>
                      <a:gd name="connsiteY7" fmla="*/ 999376 h 5582195"/>
                      <a:gd name="connsiteX8" fmla="*/ 2191765 w 2240699"/>
                      <a:gd name="connsiteY8" fmla="*/ 1167105 h 5582195"/>
                      <a:gd name="connsiteX9" fmla="*/ 2218818 w 2240699"/>
                      <a:gd name="connsiteY9" fmla="*/ 1932712 h 5582195"/>
                      <a:gd name="connsiteX10" fmla="*/ 1788220 w 2240699"/>
                      <a:gd name="connsiteY10" fmla="*/ 2221280 h 5582195"/>
                      <a:gd name="connsiteX11" fmla="*/ 1840073 w 2240699"/>
                      <a:gd name="connsiteY11" fmla="*/ 3012137 h 5582195"/>
                      <a:gd name="connsiteX12" fmla="*/ 1712923 w 2240699"/>
                      <a:gd name="connsiteY12" fmla="*/ 3036485 h 5582195"/>
                      <a:gd name="connsiteX13" fmla="*/ 1631763 w 2240699"/>
                      <a:gd name="connsiteY13" fmla="*/ 3769627 h 5582195"/>
                      <a:gd name="connsiteX14" fmla="*/ 1537076 w 2240699"/>
                      <a:gd name="connsiteY14" fmla="*/ 4199775 h 5582195"/>
                      <a:gd name="connsiteX15" fmla="*/ 1550604 w 2240699"/>
                      <a:gd name="connsiteY15" fmla="*/ 5000551 h 5582195"/>
                      <a:gd name="connsiteX16" fmla="*/ 1547898 w 2240699"/>
                      <a:gd name="connsiteY16" fmla="*/ 5582195 h 5582195"/>
                      <a:gd name="connsiteX17" fmla="*/ 0 w 2240699"/>
                      <a:gd name="connsiteY17" fmla="*/ 2510750 h 5582195"/>
                      <a:gd name="connsiteX18" fmla="*/ 0 w 2240699"/>
                      <a:gd name="connsiteY18" fmla="*/ 453350 h 5582195"/>
                      <a:gd name="connsiteX0" fmla="*/ 0 w 2240699"/>
                      <a:gd name="connsiteY0" fmla="*/ 453350 h 5860843"/>
                      <a:gd name="connsiteX1" fmla="*/ 1204321 w 2240699"/>
                      <a:gd name="connsiteY1" fmla="*/ 9226 h 5860843"/>
                      <a:gd name="connsiteX2" fmla="*/ 1466737 w 2240699"/>
                      <a:gd name="connsiteY2" fmla="*/ 171546 h 5860843"/>
                      <a:gd name="connsiteX3" fmla="*/ 1942424 w 2240699"/>
                      <a:gd name="connsiteY3" fmla="*/ 331610 h 5860843"/>
                      <a:gd name="connsiteX4" fmla="*/ 2099784 w 2240699"/>
                      <a:gd name="connsiteY4" fmla="*/ 488069 h 5860843"/>
                      <a:gd name="connsiteX5" fmla="*/ 2132247 w 2240699"/>
                      <a:gd name="connsiteY5" fmla="*/ 815412 h 5860843"/>
                      <a:gd name="connsiteX6" fmla="*/ 2145774 w 2240699"/>
                      <a:gd name="connsiteY6" fmla="*/ 910099 h 5860843"/>
                      <a:gd name="connsiteX7" fmla="*/ 2148480 w 2240699"/>
                      <a:gd name="connsiteY7" fmla="*/ 999376 h 5860843"/>
                      <a:gd name="connsiteX8" fmla="*/ 2191765 w 2240699"/>
                      <a:gd name="connsiteY8" fmla="*/ 1167105 h 5860843"/>
                      <a:gd name="connsiteX9" fmla="*/ 2218818 w 2240699"/>
                      <a:gd name="connsiteY9" fmla="*/ 1932712 h 5860843"/>
                      <a:gd name="connsiteX10" fmla="*/ 1788220 w 2240699"/>
                      <a:gd name="connsiteY10" fmla="*/ 2221280 h 5860843"/>
                      <a:gd name="connsiteX11" fmla="*/ 1840073 w 2240699"/>
                      <a:gd name="connsiteY11" fmla="*/ 3012137 h 5860843"/>
                      <a:gd name="connsiteX12" fmla="*/ 1712923 w 2240699"/>
                      <a:gd name="connsiteY12" fmla="*/ 3036485 h 5860843"/>
                      <a:gd name="connsiteX13" fmla="*/ 1631763 w 2240699"/>
                      <a:gd name="connsiteY13" fmla="*/ 3769627 h 5860843"/>
                      <a:gd name="connsiteX14" fmla="*/ 1537076 w 2240699"/>
                      <a:gd name="connsiteY14" fmla="*/ 4199775 h 5860843"/>
                      <a:gd name="connsiteX15" fmla="*/ 1550604 w 2240699"/>
                      <a:gd name="connsiteY15" fmla="*/ 5000551 h 5860843"/>
                      <a:gd name="connsiteX16" fmla="*/ 1683164 w 2240699"/>
                      <a:gd name="connsiteY16" fmla="*/ 5860843 h 5860843"/>
                      <a:gd name="connsiteX17" fmla="*/ 0 w 2240699"/>
                      <a:gd name="connsiteY17" fmla="*/ 2510750 h 5860843"/>
                      <a:gd name="connsiteX18" fmla="*/ 0 w 2240699"/>
                      <a:gd name="connsiteY18" fmla="*/ 453350 h 5860843"/>
                      <a:gd name="connsiteX0" fmla="*/ 0 w 2240699"/>
                      <a:gd name="connsiteY0" fmla="*/ 453350 h 5860843"/>
                      <a:gd name="connsiteX1" fmla="*/ 1204321 w 2240699"/>
                      <a:gd name="connsiteY1" fmla="*/ 9226 h 5860843"/>
                      <a:gd name="connsiteX2" fmla="*/ 1466737 w 2240699"/>
                      <a:gd name="connsiteY2" fmla="*/ 171546 h 5860843"/>
                      <a:gd name="connsiteX3" fmla="*/ 1942424 w 2240699"/>
                      <a:gd name="connsiteY3" fmla="*/ 331610 h 5860843"/>
                      <a:gd name="connsiteX4" fmla="*/ 2099784 w 2240699"/>
                      <a:gd name="connsiteY4" fmla="*/ 488069 h 5860843"/>
                      <a:gd name="connsiteX5" fmla="*/ 2132247 w 2240699"/>
                      <a:gd name="connsiteY5" fmla="*/ 815412 h 5860843"/>
                      <a:gd name="connsiteX6" fmla="*/ 2145774 w 2240699"/>
                      <a:gd name="connsiteY6" fmla="*/ 910099 h 5860843"/>
                      <a:gd name="connsiteX7" fmla="*/ 2148480 w 2240699"/>
                      <a:gd name="connsiteY7" fmla="*/ 999376 h 5860843"/>
                      <a:gd name="connsiteX8" fmla="*/ 2191765 w 2240699"/>
                      <a:gd name="connsiteY8" fmla="*/ 1167105 h 5860843"/>
                      <a:gd name="connsiteX9" fmla="*/ 2218818 w 2240699"/>
                      <a:gd name="connsiteY9" fmla="*/ 1932712 h 5860843"/>
                      <a:gd name="connsiteX10" fmla="*/ 1788220 w 2240699"/>
                      <a:gd name="connsiteY10" fmla="*/ 2221280 h 5860843"/>
                      <a:gd name="connsiteX11" fmla="*/ 1840073 w 2240699"/>
                      <a:gd name="connsiteY11" fmla="*/ 3012137 h 5860843"/>
                      <a:gd name="connsiteX12" fmla="*/ 1712923 w 2240699"/>
                      <a:gd name="connsiteY12" fmla="*/ 3036485 h 5860843"/>
                      <a:gd name="connsiteX13" fmla="*/ 1631763 w 2240699"/>
                      <a:gd name="connsiteY13" fmla="*/ 3769627 h 5860843"/>
                      <a:gd name="connsiteX14" fmla="*/ 1537076 w 2240699"/>
                      <a:gd name="connsiteY14" fmla="*/ 4199775 h 5860843"/>
                      <a:gd name="connsiteX15" fmla="*/ 1550604 w 2240699"/>
                      <a:gd name="connsiteY15" fmla="*/ 5000551 h 5860843"/>
                      <a:gd name="connsiteX16" fmla="*/ 1683164 w 2240699"/>
                      <a:gd name="connsiteY16" fmla="*/ 5860843 h 5860843"/>
                      <a:gd name="connsiteX17" fmla="*/ 1480265 w 2240699"/>
                      <a:gd name="connsiteY17" fmla="*/ 5463161 h 5860843"/>
                      <a:gd name="connsiteX18" fmla="*/ 0 w 2240699"/>
                      <a:gd name="connsiteY18" fmla="*/ 2510750 h 5860843"/>
                      <a:gd name="connsiteX19" fmla="*/ 0 w 2240699"/>
                      <a:gd name="connsiteY19" fmla="*/ 453350 h 5860843"/>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83164 w 2240699"/>
                      <a:gd name="connsiteY16" fmla="*/ 5860843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83164 w 2240699"/>
                      <a:gd name="connsiteY16" fmla="*/ 5836495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83164 w 2240699"/>
                      <a:gd name="connsiteY16" fmla="*/ 5836495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412632 w 2240699"/>
                      <a:gd name="connsiteY17" fmla="*/ 5882486 h 5933887"/>
                      <a:gd name="connsiteX18" fmla="*/ 1131278 w 2240699"/>
                      <a:gd name="connsiteY18" fmla="*/ 5933887 h 5933887"/>
                      <a:gd name="connsiteX19" fmla="*/ 0 w 2240699"/>
                      <a:gd name="connsiteY19" fmla="*/ 2510750 h 5933887"/>
                      <a:gd name="connsiteX20" fmla="*/ 0 w 2240699"/>
                      <a:gd name="connsiteY20"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769735 w 2240699"/>
                      <a:gd name="connsiteY17" fmla="*/ 5898718 h 5933887"/>
                      <a:gd name="connsiteX18" fmla="*/ 1131278 w 2240699"/>
                      <a:gd name="connsiteY18" fmla="*/ 5933887 h 5933887"/>
                      <a:gd name="connsiteX19" fmla="*/ 0 w 2240699"/>
                      <a:gd name="connsiteY19" fmla="*/ 2510750 h 5933887"/>
                      <a:gd name="connsiteX20" fmla="*/ 0 w 2240699"/>
                      <a:gd name="connsiteY20"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769735 w 2240699"/>
                      <a:gd name="connsiteY17" fmla="*/ 5898718 h 5933887"/>
                      <a:gd name="connsiteX18" fmla="*/ 1131278 w 2240699"/>
                      <a:gd name="connsiteY18" fmla="*/ 5933887 h 5933887"/>
                      <a:gd name="connsiteX19" fmla="*/ 0 w 2240699"/>
                      <a:gd name="connsiteY19" fmla="*/ 2510750 h 5933887"/>
                      <a:gd name="connsiteX20" fmla="*/ 0 w 2240699"/>
                      <a:gd name="connsiteY20"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756208 w 2240699"/>
                      <a:gd name="connsiteY17" fmla="*/ 5882486 h 5933887"/>
                      <a:gd name="connsiteX18" fmla="*/ 1131278 w 2240699"/>
                      <a:gd name="connsiteY18" fmla="*/ 5933887 h 5933887"/>
                      <a:gd name="connsiteX19" fmla="*/ 0 w 2240699"/>
                      <a:gd name="connsiteY19" fmla="*/ 2510750 h 5933887"/>
                      <a:gd name="connsiteX20" fmla="*/ 0 w 2240699"/>
                      <a:gd name="connsiteY20"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756208 w 2240699"/>
                      <a:gd name="connsiteY17" fmla="*/ 5882486 h 5933887"/>
                      <a:gd name="connsiteX18" fmla="*/ 1131278 w 2240699"/>
                      <a:gd name="connsiteY18" fmla="*/ 5933887 h 5933887"/>
                      <a:gd name="connsiteX19" fmla="*/ 0 w 2240699"/>
                      <a:gd name="connsiteY19" fmla="*/ 2510750 h 5933887"/>
                      <a:gd name="connsiteX20" fmla="*/ 0 w 2240699"/>
                      <a:gd name="connsiteY20"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756208 w 2240699"/>
                      <a:gd name="connsiteY17" fmla="*/ 5882486 h 5933887"/>
                      <a:gd name="connsiteX18" fmla="*/ 1501908 w 2240699"/>
                      <a:gd name="connsiteY18" fmla="*/ 5901424 h 5933887"/>
                      <a:gd name="connsiteX19" fmla="*/ 1131278 w 2240699"/>
                      <a:gd name="connsiteY19" fmla="*/ 5933887 h 5933887"/>
                      <a:gd name="connsiteX20" fmla="*/ 0 w 2240699"/>
                      <a:gd name="connsiteY20" fmla="*/ 2510750 h 5933887"/>
                      <a:gd name="connsiteX21" fmla="*/ 0 w 2240699"/>
                      <a:gd name="connsiteY21" fmla="*/ 453350 h 5933887"/>
                      <a:gd name="connsiteX0" fmla="*/ 0 w 2240699"/>
                      <a:gd name="connsiteY0" fmla="*/ 453350 h 6001521"/>
                      <a:gd name="connsiteX1" fmla="*/ 1204321 w 2240699"/>
                      <a:gd name="connsiteY1" fmla="*/ 9226 h 6001521"/>
                      <a:gd name="connsiteX2" fmla="*/ 1466737 w 2240699"/>
                      <a:gd name="connsiteY2" fmla="*/ 171546 h 6001521"/>
                      <a:gd name="connsiteX3" fmla="*/ 1942424 w 2240699"/>
                      <a:gd name="connsiteY3" fmla="*/ 331610 h 6001521"/>
                      <a:gd name="connsiteX4" fmla="*/ 2099784 w 2240699"/>
                      <a:gd name="connsiteY4" fmla="*/ 488069 h 6001521"/>
                      <a:gd name="connsiteX5" fmla="*/ 2132247 w 2240699"/>
                      <a:gd name="connsiteY5" fmla="*/ 815412 h 6001521"/>
                      <a:gd name="connsiteX6" fmla="*/ 2145774 w 2240699"/>
                      <a:gd name="connsiteY6" fmla="*/ 910099 h 6001521"/>
                      <a:gd name="connsiteX7" fmla="*/ 2148480 w 2240699"/>
                      <a:gd name="connsiteY7" fmla="*/ 999376 h 6001521"/>
                      <a:gd name="connsiteX8" fmla="*/ 2191765 w 2240699"/>
                      <a:gd name="connsiteY8" fmla="*/ 1167105 h 6001521"/>
                      <a:gd name="connsiteX9" fmla="*/ 2218818 w 2240699"/>
                      <a:gd name="connsiteY9" fmla="*/ 1932712 h 6001521"/>
                      <a:gd name="connsiteX10" fmla="*/ 1788220 w 2240699"/>
                      <a:gd name="connsiteY10" fmla="*/ 2221280 h 6001521"/>
                      <a:gd name="connsiteX11" fmla="*/ 1840073 w 2240699"/>
                      <a:gd name="connsiteY11" fmla="*/ 3012137 h 6001521"/>
                      <a:gd name="connsiteX12" fmla="*/ 1712923 w 2240699"/>
                      <a:gd name="connsiteY12" fmla="*/ 3036485 h 6001521"/>
                      <a:gd name="connsiteX13" fmla="*/ 1631763 w 2240699"/>
                      <a:gd name="connsiteY13" fmla="*/ 3769627 h 6001521"/>
                      <a:gd name="connsiteX14" fmla="*/ 1537076 w 2240699"/>
                      <a:gd name="connsiteY14" fmla="*/ 4199775 h 6001521"/>
                      <a:gd name="connsiteX15" fmla="*/ 1550604 w 2240699"/>
                      <a:gd name="connsiteY15" fmla="*/ 5000551 h 6001521"/>
                      <a:gd name="connsiteX16" fmla="*/ 1677753 w 2240699"/>
                      <a:gd name="connsiteY16" fmla="*/ 5841906 h 6001521"/>
                      <a:gd name="connsiteX17" fmla="*/ 1756208 w 2240699"/>
                      <a:gd name="connsiteY17" fmla="*/ 5882486 h 6001521"/>
                      <a:gd name="connsiteX18" fmla="*/ 1853601 w 2240699"/>
                      <a:gd name="connsiteY18" fmla="*/ 6001521 h 6001521"/>
                      <a:gd name="connsiteX19" fmla="*/ 1131278 w 2240699"/>
                      <a:gd name="connsiteY19" fmla="*/ 5933887 h 6001521"/>
                      <a:gd name="connsiteX20" fmla="*/ 0 w 2240699"/>
                      <a:gd name="connsiteY20" fmla="*/ 2510750 h 6001521"/>
                      <a:gd name="connsiteX21" fmla="*/ 0 w 2240699"/>
                      <a:gd name="connsiteY21" fmla="*/ 453350 h 6001521"/>
                      <a:gd name="connsiteX0" fmla="*/ 0 w 2240699"/>
                      <a:gd name="connsiteY0" fmla="*/ 453350 h 6001521"/>
                      <a:gd name="connsiteX1" fmla="*/ 1204321 w 2240699"/>
                      <a:gd name="connsiteY1" fmla="*/ 9226 h 6001521"/>
                      <a:gd name="connsiteX2" fmla="*/ 1466737 w 2240699"/>
                      <a:gd name="connsiteY2" fmla="*/ 171546 h 6001521"/>
                      <a:gd name="connsiteX3" fmla="*/ 1942424 w 2240699"/>
                      <a:gd name="connsiteY3" fmla="*/ 331610 h 6001521"/>
                      <a:gd name="connsiteX4" fmla="*/ 2099784 w 2240699"/>
                      <a:gd name="connsiteY4" fmla="*/ 488069 h 6001521"/>
                      <a:gd name="connsiteX5" fmla="*/ 2132247 w 2240699"/>
                      <a:gd name="connsiteY5" fmla="*/ 815412 h 6001521"/>
                      <a:gd name="connsiteX6" fmla="*/ 2145774 w 2240699"/>
                      <a:gd name="connsiteY6" fmla="*/ 910099 h 6001521"/>
                      <a:gd name="connsiteX7" fmla="*/ 2148480 w 2240699"/>
                      <a:gd name="connsiteY7" fmla="*/ 999376 h 6001521"/>
                      <a:gd name="connsiteX8" fmla="*/ 2191765 w 2240699"/>
                      <a:gd name="connsiteY8" fmla="*/ 1167105 h 6001521"/>
                      <a:gd name="connsiteX9" fmla="*/ 2218818 w 2240699"/>
                      <a:gd name="connsiteY9" fmla="*/ 1932712 h 6001521"/>
                      <a:gd name="connsiteX10" fmla="*/ 1788220 w 2240699"/>
                      <a:gd name="connsiteY10" fmla="*/ 2221280 h 6001521"/>
                      <a:gd name="connsiteX11" fmla="*/ 1840073 w 2240699"/>
                      <a:gd name="connsiteY11" fmla="*/ 3012137 h 6001521"/>
                      <a:gd name="connsiteX12" fmla="*/ 1712923 w 2240699"/>
                      <a:gd name="connsiteY12" fmla="*/ 3036485 h 6001521"/>
                      <a:gd name="connsiteX13" fmla="*/ 1631763 w 2240699"/>
                      <a:gd name="connsiteY13" fmla="*/ 3769627 h 6001521"/>
                      <a:gd name="connsiteX14" fmla="*/ 1537076 w 2240699"/>
                      <a:gd name="connsiteY14" fmla="*/ 4199775 h 6001521"/>
                      <a:gd name="connsiteX15" fmla="*/ 1550604 w 2240699"/>
                      <a:gd name="connsiteY15" fmla="*/ 5000551 h 6001521"/>
                      <a:gd name="connsiteX16" fmla="*/ 1677753 w 2240699"/>
                      <a:gd name="connsiteY16" fmla="*/ 5841906 h 6001521"/>
                      <a:gd name="connsiteX17" fmla="*/ 1756208 w 2240699"/>
                      <a:gd name="connsiteY17" fmla="*/ 5882486 h 6001521"/>
                      <a:gd name="connsiteX18" fmla="*/ 1853601 w 2240699"/>
                      <a:gd name="connsiteY18" fmla="*/ 6001521 h 6001521"/>
                      <a:gd name="connsiteX19" fmla="*/ 1131278 w 2240699"/>
                      <a:gd name="connsiteY19" fmla="*/ 5933887 h 6001521"/>
                      <a:gd name="connsiteX20" fmla="*/ 0 w 2240699"/>
                      <a:gd name="connsiteY20" fmla="*/ 2510750 h 6001521"/>
                      <a:gd name="connsiteX21" fmla="*/ 0 w 2240699"/>
                      <a:gd name="connsiteY21" fmla="*/ 453350 h 6001521"/>
                      <a:gd name="connsiteX0" fmla="*/ 0 w 2240699"/>
                      <a:gd name="connsiteY0" fmla="*/ 453350 h 6001521"/>
                      <a:gd name="connsiteX1" fmla="*/ 1204321 w 2240699"/>
                      <a:gd name="connsiteY1" fmla="*/ 9226 h 6001521"/>
                      <a:gd name="connsiteX2" fmla="*/ 1466737 w 2240699"/>
                      <a:gd name="connsiteY2" fmla="*/ 171546 h 6001521"/>
                      <a:gd name="connsiteX3" fmla="*/ 1942424 w 2240699"/>
                      <a:gd name="connsiteY3" fmla="*/ 331610 h 6001521"/>
                      <a:gd name="connsiteX4" fmla="*/ 2099784 w 2240699"/>
                      <a:gd name="connsiteY4" fmla="*/ 488069 h 6001521"/>
                      <a:gd name="connsiteX5" fmla="*/ 2132247 w 2240699"/>
                      <a:gd name="connsiteY5" fmla="*/ 815412 h 6001521"/>
                      <a:gd name="connsiteX6" fmla="*/ 2145774 w 2240699"/>
                      <a:gd name="connsiteY6" fmla="*/ 910099 h 6001521"/>
                      <a:gd name="connsiteX7" fmla="*/ 2148480 w 2240699"/>
                      <a:gd name="connsiteY7" fmla="*/ 999376 h 6001521"/>
                      <a:gd name="connsiteX8" fmla="*/ 2191765 w 2240699"/>
                      <a:gd name="connsiteY8" fmla="*/ 1167105 h 6001521"/>
                      <a:gd name="connsiteX9" fmla="*/ 2218818 w 2240699"/>
                      <a:gd name="connsiteY9" fmla="*/ 1932712 h 6001521"/>
                      <a:gd name="connsiteX10" fmla="*/ 1788220 w 2240699"/>
                      <a:gd name="connsiteY10" fmla="*/ 2221280 h 6001521"/>
                      <a:gd name="connsiteX11" fmla="*/ 1840073 w 2240699"/>
                      <a:gd name="connsiteY11" fmla="*/ 3012137 h 6001521"/>
                      <a:gd name="connsiteX12" fmla="*/ 1712923 w 2240699"/>
                      <a:gd name="connsiteY12" fmla="*/ 3036485 h 6001521"/>
                      <a:gd name="connsiteX13" fmla="*/ 1631763 w 2240699"/>
                      <a:gd name="connsiteY13" fmla="*/ 3769627 h 6001521"/>
                      <a:gd name="connsiteX14" fmla="*/ 1537076 w 2240699"/>
                      <a:gd name="connsiteY14" fmla="*/ 4199775 h 6001521"/>
                      <a:gd name="connsiteX15" fmla="*/ 1550604 w 2240699"/>
                      <a:gd name="connsiteY15" fmla="*/ 5000551 h 6001521"/>
                      <a:gd name="connsiteX16" fmla="*/ 1677753 w 2240699"/>
                      <a:gd name="connsiteY16" fmla="*/ 5841906 h 6001521"/>
                      <a:gd name="connsiteX17" fmla="*/ 1756208 w 2240699"/>
                      <a:gd name="connsiteY17" fmla="*/ 5882486 h 6001521"/>
                      <a:gd name="connsiteX18" fmla="*/ 1845486 w 2240699"/>
                      <a:gd name="connsiteY18" fmla="*/ 6001521 h 6001521"/>
                      <a:gd name="connsiteX19" fmla="*/ 1131278 w 2240699"/>
                      <a:gd name="connsiteY19" fmla="*/ 5933887 h 6001521"/>
                      <a:gd name="connsiteX20" fmla="*/ 0 w 2240699"/>
                      <a:gd name="connsiteY20" fmla="*/ 2510750 h 6001521"/>
                      <a:gd name="connsiteX21" fmla="*/ 0 w 2240699"/>
                      <a:gd name="connsiteY21" fmla="*/ 453350 h 6001521"/>
                      <a:gd name="connsiteX0" fmla="*/ 0 w 2240699"/>
                      <a:gd name="connsiteY0" fmla="*/ 453350 h 6001521"/>
                      <a:gd name="connsiteX1" fmla="*/ 1204321 w 2240699"/>
                      <a:gd name="connsiteY1" fmla="*/ 9226 h 6001521"/>
                      <a:gd name="connsiteX2" fmla="*/ 1466737 w 2240699"/>
                      <a:gd name="connsiteY2" fmla="*/ 171546 h 6001521"/>
                      <a:gd name="connsiteX3" fmla="*/ 1942424 w 2240699"/>
                      <a:gd name="connsiteY3" fmla="*/ 331610 h 6001521"/>
                      <a:gd name="connsiteX4" fmla="*/ 2099784 w 2240699"/>
                      <a:gd name="connsiteY4" fmla="*/ 488069 h 6001521"/>
                      <a:gd name="connsiteX5" fmla="*/ 2132247 w 2240699"/>
                      <a:gd name="connsiteY5" fmla="*/ 815412 h 6001521"/>
                      <a:gd name="connsiteX6" fmla="*/ 2145774 w 2240699"/>
                      <a:gd name="connsiteY6" fmla="*/ 910099 h 6001521"/>
                      <a:gd name="connsiteX7" fmla="*/ 2148480 w 2240699"/>
                      <a:gd name="connsiteY7" fmla="*/ 999376 h 6001521"/>
                      <a:gd name="connsiteX8" fmla="*/ 2191765 w 2240699"/>
                      <a:gd name="connsiteY8" fmla="*/ 1167105 h 6001521"/>
                      <a:gd name="connsiteX9" fmla="*/ 2218818 w 2240699"/>
                      <a:gd name="connsiteY9" fmla="*/ 1932712 h 6001521"/>
                      <a:gd name="connsiteX10" fmla="*/ 1788220 w 2240699"/>
                      <a:gd name="connsiteY10" fmla="*/ 2221280 h 6001521"/>
                      <a:gd name="connsiteX11" fmla="*/ 1840073 w 2240699"/>
                      <a:gd name="connsiteY11" fmla="*/ 3012137 h 6001521"/>
                      <a:gd name="connsiteX12" fmla="*/ 1712923 w 2240699"/>
                      <a:gd name="connsiteY12" fmla="*/ 3036485 h 6001521"/>
                      <a:gd name="connsiteX13" fmla="*/ 1631763 w 2240699"/>
                      <a:gd name="connsiteY13" fmla="*/ 3769627 h 6001521"/>
                      <a:gd name="connsiteX14" fmla="*/ 1537076 w 2240699"/>
                      <a:gd name="connsiteY14" fmla="*/ 4199775 h 6001521"/>
                      <a:gd name="connsiteX15" fmla="*/ 1550604 w 2240699"/>
                      <a:gd name="connsiteY15" fmla="*/ 5000551 h 6001521"/>
                      <a:gd name="connsiteX16" fmla="*/ 1677753 w 2240699"/>
                      <a:gd name="connsiteY16" fmla="*/ 5841906 h 6001521"/>
                      <a:gd name="connsiteX17" fmla="*/ 1756208 w 2240699"/>
                      <a:gd name="connsiteY17" fmla="*/ 5882486 h 6001521"/>
                      <a:gd name="connsiteX18" fmla="*/ 1845486 w 2240699"/>
                      <a:gd name="connsiteY18" fmla="*/ 6001521 h 6001521"/>
                      <a:gd name="connsiteX19" fmla="*/ 1131278 w 2240699"/>
                      <a:gd name="connsiteY19" fmla="*/ 5933887 h 6001521"/>
                      <a:gd name="connsiteX20" fmla="*/ 0 w 2240699"/>
                      <a:gd name="connsiteY20" fmla="*/ 2510750 h 6001521"/>
                      <a:gd name="connsiteX21" fmla="*/ 0 w 2240699"/>
                      <a:gd name="connsiteY21" fmla="*/ 453350 h 6001521"/>
                      <a:gd name="connsiteX0" fmla="*/ 0 w 2240699"/>
                      <a:gd name="connsiteY0" fmla="*/ 453350 h 6001521"/>
                      <a:gd name="connsiteX1" fmla="*/ 1204321 w 2240699"/>
                      <a:gd name="connsiteY1" fmla="*/ 9226 h 6001521"/>
                      <a:gd name="connsiteX2" fmla="*/ 1466737 w 2240699"/>
                      <a:gd name="connsiteY2" fmla="*/ 171546 h 6001521"/>
                      <a:gd name="connsiteX3" fmla="*/ 1942424 w 2240699"/>
                      <a:gd name="connsiteY3" fmla="*/ 331610 h 6001521"/>
                      <a:gd name="connsiteX4" fmla="*/ 2099784 w 2240699"/>
                      <a:gd name="connsiteY4" fmla="*/ 488069 h 6001521"/>
                      <a:gd name="connsiteX5" fmla="*/ 2132247 w 2240699"/>
                      <a:gd name="connsiteY5" fmla="*/ 815412 h 6001521"/>
                      <a:gd name="connsiteX6" fmla="*/ 2145774 w 2240699"/>
                      <a:gd name="connsiteY6" fmla="*/ 910099 h 6001521"/>
                      <a:gd name="connsiteX7" fmla="*/ 2148480 w 2240699"/>
                      <a:gd name="connsiteY7" fmla="*/ 999376 h 6001521"/>
                      <a:gd name="connsiteX8" fmla="*/ 2191765 w 2240699"/>
                      <a:gd name="connsiteY8" fmla="*/ 1167105 h 6001521"/>
                      <a:gd name="connsiteX9" fmla="*/ 2218818 w 2240699"/>
                      <a:gd name="connsiteY9" fmla="*/ 1932712 h 6001521"/>
                      <a:gd name="connsiteX10" fmla="*/ 1788220 w 2240699"/>
                      <a:gd name="connsiteY10" fmla="*/ 2221280 h 6001521"/>
                      <a:gd name="connsiteX11" fmla="*/ 1840073 w 2240699"/>
                      <a:gd name="connsiteY11" fmla="*/ 3012137 h 6001521"/>
                      <a:gd name="connsiteX12" fmla="*/ 1712923 w 2240699"/>
                      <a:gd name="connsiteY12" fmla="*/ 3036485 h 6001521"/>
                      <a:gd name="connsiteX13" fmla="*/ 1631763 w 2240699"/>
                      <a:gd name="connsiteY13" fmla="*/ 3769627 h 6001521"/>
                      <a:gd name="connsiteX14" fmla="*/ 1537076 w 2240699"/>
                      <a:gd name="connsiteY14" fmla="*/ 4199775 h 6001521"/>
                      <a:gd name="connsiteX15" fmla="*/ 1550604 w 2240699"/>
                      <a:gd name="connsiteY15" fmla="*/ 5000551 h 6001521"/>
                      <a:gd name="connsiteX16" fmla="*/ 1677753 w 2240699"/>
                      <a:gd name="connsiteY16" fmla="*/ 5841906 h 6001521"/>
                      <a:gd name="connsiteX17" fmla="*/ 1756208 w 2240699"/>
                      <a:gd name="connsiteY17" fmla="*/ 5882486 h 6001521"/>
                      <a:gd name="connsiteX18" fmla="*/ 1845486 w 2240699"/>
                      <a:gd name="connsiteY18" fmla="*/ 6001521 h 6001521"/>
                      <a:gd name="connsiteX19" fmla="*/ 1531666 w 2240699"/>
                      <a:gd name="connsiteY19" fmla="*/ 5971762 h 6001521"/>
                      <a:gd name="connsiteX20" fmla="*/ 1131278 w 2240699"/>
                      <a:gd name="connsiteY20" fmla="*/ 5933887 h 6001521"/>
                      <a:gd name="connsiteX21" fmla="*/ 0 w 2240699"/>
                      <a:gd name="connsiteY21" fmla="*/ 2510750 h 6001521"/>
                      <a:gd name="connsiteX22" fmla="*/ 0 w 2240699"/>
                      <a:gd name="connsiteY22" fmla="*/ 453350 h 6001521"/>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642584 w 2240699"/>
                      <a:gd name="connsiteY19" fmla="*/ 6098912 h 6098912"/>
                      <a:gd name="connsiteX20" fmla="*/ 1131278 w 2240699"/>
                      <a:gd name="connsiteY20" fmla="*/ 5933887 h 6098912"/>
                      <a:gd name="connsiteX21" fmla="*/ 0 w 2240699"/>
                      <a:gd name="connsiteY21" fmla="*/ 2510750 h 6098912"/>
                      <a:gd name="connsiteX22" fmla="*/ 0 w 2240699"/>
                      <a:gd name="connsiteY22" fmla="*/ 453350 h 6098912"/>
                      <a:gd name="connsiteX0" fmla="*/ 0 w 2240699"/>
                      <a:gd name="connsiteY0" fmla="*/ 453350 h 6099960"/>
                      <a:gd name="connsiteX1" fmla="*/ 1204321 w 2240699"/>
                      <a:gd name="connsiteY1" fmla="*/ 9226 h 6099960"/>
                      <a:gd name="connsiteX2" fmla="*/ 1466737 w 2240699"/>
                      <a:gd name="connsiteY2" fmla="*/ 171546 h 6099960"/>
                      <a:gd name="connsiteX3" fmla="*/ 1942424 w 2240699"/>
                      <a:gd name="connsiteY3" fmla="*/ 331610 h 6099960"/>
                      <a:gd name="connsiteX4" fmla="*/ 2099784 w 2240699"/>
                      <a:gd name="connsiteY4" fmla="*/ 488069 h 6099960"/>
                      <a:gd name="connsiteX5" fmla="*/ 2132247 w 2240699"/>
                      <a:gd name="connsiteY5" fmla="*/ 815412 h 6099960"/>
                      <a:gd name="connsiteX6" fmla="*/ 2145774 w 2240699"/>
                      <a:gd name="connsiteY6" fmla="*/ 910099 h 6099960"/>
                      <a:gd name="connsiteX7" fmla="*/ 2148480 w 2240699"/>
                      <a:gd name="connsiteY7" fmla="*/ 999376 h 6099960"/>
                      <a:gd name="connsiteX8" fmla="*/ 2191765 w 2240699"/>
                      <a:gd name="connsiteY8" fmla="*/ 1167105 h 6099960"/>
                      <a:gd name="connsiteX9" fmla="*/ 2218818 w 2240699"/>
                      <a:gd name="connsiteY9" fmla="*/ 1932712 h 6099960"/>
                      <a:gd name="connsiteX10" fmla="*/ 1788220 w 2240699"/>
                      <a:gd name="connsiteY10" fmla="*/ 2221280 h 6099960"/>
                      <a:gd name="connsiteX11" fmla="*/ 1840073 w 2240699"/>
                      <a:gd name="connsiteY11" fmla="*/ 3012137 h 6099960"/>
                      <a:gd name="connsiteX12" fmla="*/ 1712923 w 2240699"/>
                      <a:gd name="connsiteY12" fmla="*/ 3036485 h 6099960"/>
                      <a:gd name="connsiteX13" fmla="*/ 1631763 w 2240699"/>
                      <a:gd name="connsiteY13" fmla="*/ 3769627 h 6099960"/>
                      <a:gd name="connsiteX14" fmla="*/ 1537076 w 2240699"/>
                      <a:gd name="connsiteY14" fmla="*/ 4199775 h 6099960"/>
                      <a:gd name="connsiteX15" fmla="*/ 1550604 w 2240699"/>
                      <a:gd name="connsiteY15" fmla="*/ 5000551 h 6099960"/>
                      <a:gd name="connsiteX16" fmla="*/ 1677753 w 2240699"/>
                      <a:gd name="connsiteY16" fmla="*/ 5841906 h 6099960"/>
                      <a:gd name="connsiteX17" fmla="*/ 1756208 w 2240699"/>
                      <a:gd name="connsiteY17" fmla="*/ 5882486 h 6099960"/>
                      <a:gd name="connsiteX18" fmla="*/ 1845486 w 2240699"/>
                      <a:gd name="connsiteY18" fmla="*/ 6001521 h 6099960"/>
                      <a:gd name="connsiteX19" fmla="*/ 1642584 w 2240699"/>
                      <a:gd name="connsiteY19" fmla="*/ 6098912 h 6099960"/>
                      <a:gd name="connsiteX20" fmla="*/ 1131278 w 2240699"/>
                      <a:gd name="connsiteY20" fmla="*/ 5933887 h 6099960"/>
                      <a:gd name="connsiteX21" fmla="*/ 0 w 2240699"/>
                      <a:gd name="connsiteY21" fmla="*/ 2510750 h 6099960"/>
                      <a:gd name="connsiteX22" fmla="*/ 0 w 2240699"/>
                      <a:gd name="connsiteY22" fmla="*/ 453350 h 6099960"/>
                      <a:gd name="connsiteX0" fmla="*/ 0 w 2240699"/>
                      <a:gd name="connsiteY0" fmla="*/ 453350 h 6099794"/>
                      <a:gd name="connsiteX1" fmla="*/ 1204321 w 2240699"/>
                      <a:gd name="connsiteY1" fmla="*/ 9226 h 6099794"/>
                      <a:gd name="connsiteX2" fmla="*/ 1466737 w 2240699"/>
                      <a:gd name="connsiteY2" fmla="*/ 171546 h 6099794"/>
                      <a:gd name="connsiteX3" fmla="*/ 1942424 w 2240699"/>
                      <a:gd name="connsiteY3" fmla="*/ 331610 h 6099794"/>
                      <a:gd name="connsiteX4" fmla="*/ 2099784 w 2240699"/>
                      <a:gd name="connsiteY4" fmla="*/ 488069 h 6099794"/>
                      <a:gd name="connsiteX5" fmla="*/ 2132247 w 2240699"/>
                      <a:gd name="connsiteY5" fmla="*/ 815412 h 6099794"/>
                      <a:gd name="connsiteX6" fmla="*/ 2145774 w 2240699"/>
                      <a:gd name="connsiteY6" fmla="*/ 910099 h 6099794"/>
                      <a:gd name="connsiteX7" fmla="*/ 2148480 w 2240699"/>
                      <a:gd name="connsiteY7" fmla="*/ 999376 h 6099794"/>
                      <a:gd name="connsiteX8" fmla="*/ 2191765 w 2240699"/>
                      <a:gd name="connsiteY8" fmla="*/ 1167105 h 6099794"/>
                      <a:gd name="connsiteX9" fmla="*/ 2218818 w 2240699"/>
                      <a:gd name="connsiteY9" fmla="*/ 1932712 h 6099794"/>
                      <a:gd name="connsiteX10" fmla="*/ 1788220 w 2240699"/>
                      <a:gd name="connsiteY10" fmla="*/ 2221280 h 6099794"/>
                      <a:gd name="connsiteX11" fmla="*/ 1840073 w 2240699"/>
                      <a:gd name="connsiteY11" fmla="*/ 3012137 h 6099794"/>
                      <a:gd name="connsiteX12" fmla="*/ 1712923 w 2240699"/>
                      <a:gd name="connsiteY12" fmla="*/ 3036485 h 6099794"/>
                      <a:gd name="connsiteX13" fmla="*/ 1631763 w 2240699"/>
                      <a:gd name="connsiteY13" fmla="*/ 3769627 h 6099794"/>
                      <a:gd name="connsiteX14" fmla="*/ 1537076 w 2240699"/>
                      <a:gd name="connsiteY14" fmla="*/ 4199775 h 6099794"/>
                      <a:gd name="connsiteX15" fmla="*/ 1550604 w 2240699"/>
                      <a:gd name="connsiteY15" fmla="*/ 5000551 h 6099794"/>
                      <a:gd name="connsiteX16" fmla="*/ 1677753 w 2240699"/>
                      <a:gd name="connsiteY16" fmla="*/ 5841906 h 6099794"/>
                      <a:gd name="connsiteX17" fmla="*/ 1756208 w 2240699"/>
                      <a:gd name="connsiteY17" fmla="*/ 5882486 h 6099794"/>
                      <a:gd name="connsiteX18" fmla="*/ 1845486 w 2240699"/>
                      <a:gd name="connsiteY18" fmla="*/ 6001521 h 6099794"/>
                      <a:gd name="connsiteX19" fmla="*/ 1642584 w 2240699"/>
                      <a:gd name="connsiteY19" fmla="*/ 6098912 h 6099794"/>
                      <a:gd name="connsiteX20" fmla="*/ 1131278 w 2240699"/>
                      <a:gd name="connsiteY20" fmla="*/ 5933887 h 6099794"/>
                      <a:gd name="connsiteX21" fmla="*/ 0 w 2240699"/>
                      <a:gd name="connsiteY21" fmla="*/ 2510750 h 6099794"/>
                      <a:gd name="connsiteX22" fmla="*/ 0 w 2240699"/>
                      <a:gd name="connsiteY22" fmla="*/ 453350 h 6099794"/>
                      <a:gd name="connsiteX0" fmla="*/ 0 w 2240699"/>
                      <a:gd name="connsiteY0" fmla="*/ 453350 h 6102069"/>
                      <a:gd name="connsiteX1" fmla="*/ 1204321 w 2240699"/>
                      <a:gd name="connsiteY1" fmla="*/ 9226 h 6102069"/>
                      <a:gd name="connsiteX2" fmla="*/ 1466737 w 2240699"/>
                      <a:gd name="connsiteY2" fmla="*/ 171546 h 6102069"/>
                      <a:gd name="connsiteX3" fmla="*/ 1942424 w 2240699"/>
                      <a:gd name="connsiteY3" fmla="*/ 331610 h 6102069"/>
                      <a:gd name="connsiteX4" fmla="*/ 2099784 w 2240699"/>
                      <a:gd name="connsiteY4" fmla="*/ 488069 h 6102069"/>
                      <a:gd name="connsiteX5" fmla="*/ 2132247 w 2240699"/>
                      <a:gd name="connsiteY5" fmla="*/ 815412 h 6102069"/>
                      <a:gd name="connsiteX6" fmla="*/ 2145774 w 2240699"/>
                      <a:gd name="connsiteY6" fmla="*/ 910099 h 6102069"/>
                      <a:gd name="connsiteX7" fmla="*/ 2148480 w 2240699"/>
                      <a:gd name="connsiteY7" fmla="*/ 999376 h 6102069"/>
                      <a:gd name="connsiteX8" fmla="*/ 2191765 w 2240699"/>
                      <a:gd name="connsiteY8" fmla="*/ 1167105 h 6102069"/>
                      <a:gd name="connsiteX9" fmla="*/ 2218818 w 2240699"/>
                      <a:gd name="connsiteY9" fmla="*/ 1932712 h 6102069"/>
                      <a:gd name="connsiteX10" fmla="*/ 1788220 w 2240699"/>
                      <a:gd name="connsiteY10" fmla="*/ 2221280 h 6102069"/>
                      <a:gd name="connsiteX11" fmla="*/ 1840073 w 2240699"/>
                      <a:gd name="connsiteY11" fmla="*/ 3012137 h 6102069"/>
                      <a:gd name="connsiteX12" fmla="*/ 1712923 w 2240699"/>
                      <a:gd name="connsiteY12" fmla="*/ 3036485 h 6102069"/>
                      <a:gd name="connsiteX13" fmla="*/ 1631763 w 2240699"/>
                      <a:gd name="connsiteY13" fmla="*/ 3769627 h 6102069"/>
                      <a:gd name="connsiteX14" fmla="*/ 1537076 w 2240699"/>
                      <a:gd name="connsiteY14" fmla="*/ 4199775 h 6102069"/>
                      <a:gd name="connsiteX15" fmla="*/ 1550604 w 2240699"/>
                      <a:gd name="connsiteY15" fmla="*/ 5000551 h 6102069"/>
                      <a:gd name="connsiteX16" fmla="*/ 1677753 w 2240699"/>
                      <a:gd name="connsiteY16" fmla="*/ 5841906 h 6102069"/>
                      <a:gd name="connsiteX17" fmla="*/ 1756208 w 2240699"/>
                      <a:gd name="connsiteY17" fmla="*/ 5882486 h 6102069"/>
                      <a:gd name="connsiteX18" fmla="*/ 1845486 w 2240699"/>
                      <a:gd name="connsiteY18" fmla="*/ 6001521 h 6102069"/>
                      <a:gd name="connsiteX19" fmla="*/ 1796788 w 2240699"/>
                      <a:gd name="connsiteY19" fmla="*/ 6039394 h 6102069"/>
                      <a:gd name="connsiteX20" fmla="*/ 1642584 w 2240699"/>
                      <a:gd name="connsiteY20" fmla="*/ 6098912 h 6102069"/>
                      <a:gd name="connsiteX21" fmla="*/ 1131278 w 2240699"/>
                      <a:gd name="connsiteY21" fmla="*/ 5933887 h 6102069"/>
                      <a:gd name="connsiteX22" fmla="*/ 0 w 2240699"/>
                      <a:gd name="connsiteY22" fmla="*/ 2510750 h 6102069"/>
                      <a:gd name="connsiteX23" fmla="*/ 0 w 2240699"/>
                      <a:gd name="connsiteY23" fmla="*/ 453350 h 6102069"/>
                      <a:gd name="connsiteX0" fmla="*/ 0 w 2240699"/>
                      <a:gd name="connsiteY0" fmla="*/ 453350 h 6103139"/>
                      <a:gd name="connsiteX1" fmla="*/ 1204321 w 2240699"/>
                      <a:gd name="connsiteY1" fmla="*/ 9226 h 6103139"/>
                      <a:gd name="connsiteX2" fmla="*/ 1466737 w 2240699"/>
                      <a:gd name="connsiteY2" fmla="*/ 171546 h 6103139"/>
                      <a:gd name="connsiteX3" fmla="*/ 1942424 w 2240699"/>
                      <a:gd name="connsiteY3" fmla="*/ 331610 h 6103139"/>
                      <a:gd name="connsiteX4" fmla="*/ 2099784 w 2240699"/>
                      <a:gd name="connsiteY4" fmla="*/ 488069 h 6103139"/>
                      <a:gd name="connsiteX5" fmla="*/ 2132247 w 2240699"/>
                      <a:gd name="connsiteY5" fmla="*/ 815412 h 6103139"/>
                      <a:gd name="connsiteX6" fmla="*/ 2145774 w 2240699"/>
                      <a:gd name="connsiteY6" fmla="*/ 910099 h 6103139"/>
                      <a:gd name="connsiteX7" fmla="*/ 2148480 w 2240699"/>
                      <a:gd name="connsiteY7" fmla="*/ 999376 h 6103139"/>
                      <a:gd name="connsiteX8" fmla="*/ 2191765 w 2240699"/>
                      <a:gd name="connsiteY8" fmla="*/ 1167105 h 6103139"/>
                      <a:gd name="connsiteX9" fmla="*/ 2218818 w 2240699"/>
                      <a:gd name="connsiteY9" fmla="*/ 1932712 h 6103139"/>
                      <a:gd name="connsiteX10" fmla="*/ 1788220 w 2240699"/>
                      <a:gd name="connsiteY10" fmla="*/ 2221280 h 6103139"/>
                      <a:gd name="connsiteX11" fmla="*/ 1840073 w 2240699"/>
                      <a:gd name="connsiteY11" fmla="*/ 3012137 h 6103139"/>
                      <a:gd name="connsiteX12" fmla="*/ 1712923 w 2240699"/>
                      <a:gd name="connsiteY12" fmla="*/ 3036485 h 6103139"/>
                      <a:gd name="connsiteX13" fmla="*/ 1631763 w 2240699"/>
                      <a:gd name="connsiteY13" fmla="*/ 3769627 h 6103139"/>
                      <a:gd name="connsiteX14" fmla="*/ 1537076 w 2240699"/>
                      <a:gd name="connsiteY14" fmla="*/ 4199775 h 6103139"/>
                      <a:gd name="connsiteX15" fmla="*/ 1550604 w 2240699"/>
                      <a:gd name="connsiteY15" fmla="*/ 5000551 h 6103139"/>
                      <a:gd name="connsiteX16" fmla="*/ 1677753 w 2240699"/>
                      <a:gd name="connsiteY16" fmla="*/ 5841906 h 6103139"/>
                      <a:gd name="connsiteX17" fmla="*/ 1756208 w 2240699"/>
                      <a:gd name="connsiteY17" fmla="*/ 5882486 h 6103139"/>
                      <a:gd name="connsiteX18" fmla="*/ 1845486 w 2240699"/>
                      <a:gd name="connsiteY18" fmla="*/ 6001521 h 6103139"/>
                      <a:gd name="connsiteX19" fmla="*/ 1829252 w 2240699"/>
                      <a:gd name="connsiteY19" fmla="*/ 6058332 h 6103139"/>
                      <a:gd name="connsiteX20" fmla="*/ 1642584 w 2240699"/>
                      <a:gd name="connsiteY20" fmla="*/ 6098912 h 6103139"/>
                      <a:gd name="connsiteX21" fmla="*/ 1131278 w 2240699"/>
                      <a:gd name="connsiteY21" fmla="*/ 5933887 h 6103139"/>
                      <a:gd name="connsiteX22" fmla="*/ 0 w 2240699"/>
                      <a:gd name="connsiteY22" fmla="*/ 2510750 h 6103139"/>
                      <a:gd name="connsiteX23" fmla="*/ 0 w 2240699"/>
                      <a:gd name="connsiteY23" fmla="*/ 453350 h 6103139"/>
                      <a:gd name="connsiteX0" fmla="*/ 0 w 2240699"/>
                      <a:gd name="connsiteY0" fmla="*/ 453350 h 6103139"/>
                      <a:gd name="connsiteX1" fmla="*/ 1204321 w 2240699"/>
                      <a:gd name="connsiteY1" fmla="*/ 9226 h 6103139"/>
                      <a:gd name="connsiteX2" fmla="*/ 1466737 w 2240699"/>
                      <a:gd name="connsiteY2" fmla="*/ 171546 h 6103139"/>
                      <a:gd name="connsiteX3" fmla="*/ 1942424 w 2240699"/>
                      <a:gd name="connsiteY3" fmla="*/ 331610 h 6103139"/>
                      <a:gd name="connsiteX4" fmla="*/ 2099784 w 2240699"/>
                      <a:gd name="connsiteY4" fmla="*/ 488069 h 6103139"/>
                      <a:gd name="connsiteX5" fmla="*/ 2132247 w 2240699"/>
                      <a:gd name="connsiteY5" fmla="*/ 815412 h 6103139"/>
                      <a:gd name="connsiteX6" fmla="*/ 2145774 w 2240699"/>
                      <a:gd name="connsiteY6" fmla="*/ 910099 h 6103139"/>
                      <a:gd name="connsiteX7" fmla="*/ 2148480 w 2240699"/>
                      <a:gd name="connsiteY7" fmla="*/ 999376 h 6103139"/>
                      <a:gd name="connsiteX8" fmla="*/ 2191765 w 2240699"/>
                      <a:gd name="connsiteY8" fmla="*/ 1167105 h 6103139"/>
                      <a:gd name="connsiteX9" fmla="*/ 2218818 w 2240699"/>
                      <a:gd name="connsiteY9" fmla="*/ 1932712 h 6103139"/>
                      <a:gd name="connsiteX10" fmla="*/ 1788220 w 2240699"/>
                      <a:gd name="connsiteY10" fmla="*/ 2221280 h 6103139"/>
                      <a:gd name="connsiteX11" fmla="*/ 1840073 w 2240699"/>
                      <a:gd name="connsiteY11" fmla="*/ 3012137 h 6103139"/>
                      <a:gd name="connsiteX12" fmla="*/ 1712923 w 2240699"/>
                      <a:gd name="connsiteY12" fmla="*/ 3036485 h 6103139"/>
                      <a:gd name="connsiteX13" fmla="*/ 1631763 w 2240699"/>
                      <a:gd name="connsiteY13" fmla="*/ 3769627 h 6103139"/>
                      <a:gd name="connsiteX14" fmla="*/ 1537076 w 2240699"/>
                      <a:gd name="connsiteY14" fmla="*/ 4199775 h 6103139"/>
                      <a:gd name="connsiteX15" fmla="*/ 1550604 w 2240699"/>
                      <a:gd name="connsiteY15" fmla="*/ 5000551 h 6103139"/>
                      <a:gd name="connsiteX16" fmla="*/ 1677753 w 2240699"/>
                      <a:gd name="connsiteY16" fmla="*/ 5841906 h 6103139"/>
                      <a:gd name="connsiteX17" fmla="*/ 1756208 w 2240699"/>
                      <a:gd name="connsiteY17" fmla="*/ 5882486 h 6103139"/>
                      <a:gd name="connsiteX18" fmla="*/ 1845486 w 2240699"/>
                      <a:gd name="connsiteY18" fmla="*/ 6001521 h 6103139"/>
                      <a:gd name="connsiteX19" fmla="*/ 1829252 w 2240699"/>
                      <a:gd name="connsiteY19" fmla="*/ 6058332 h 6103139"/>
                      <a:gd name="connsiteX20" fmla="*/ 1642584 w 2240699"/>
                      <a:gd name="connsiteY20" fmla="*/ 6098912 h 6103139"/>
                      <a:gd name="connsiteX21" fmla="*/ 1131278 w 2240699"/>
                      <a:gd name="connsiteY21" fmla="*/ 5933887 h 6103139"/>
                      <a:gd name="connsiteX22" fmla="*/ 0 w 2240699"/>
                      <a:gd name="connsiteY22" fmla="*/ 2510750 h 6103139"/>
                      <a:gd name="connsiteX23" fmla="*/ 0 w 2240699"/>
                      <a:gd name="connsiteY23" fmla="*/ 453350 h 6103139"/>
                      <a:gd name="connsiteX0" fmla="*/ 0 w 2240699"/>
                      <a:gd name="connsiteY0" fmla="*/ 453350 h 6103139"/>
                      <a:gd name="connsiteX1" fmla="*/ 1204321 w 2240699"/>
                      <a:gd name="connsiteY1" fmla="*/ 9226 h 6103139"/>
                      <a:gd name="connsiteX2" fmla="*/ 1466737 w 2240699"/>
                      <a:gd name="connsiteY2" fmla="*/ 171546 h 6103139"/>
                      <a:gd name="connsiteX3" fmla="*/ 1942424 w 2240699"/>
                      <a:gd name="connsiteY3" fmla="*/ 331610 h 6103139"/>
                      <a:gd name="connsiteX4" fmla="*/ 2099784 w 2240699"/>
                      <a:gd name="connsiteY4" fmla="*/ 488069 h 6103139"/>
                      <a:gd name="connsiteX5" fmla="*/ 2132247 w 2240699"/>
                      <a:gd name="connsiteY5" fmla="*/ 815412 h 6103139"/>
                      <a:gd name="connsiteX6" fmla="*/ 2145774 w 2240699"/>
                      <a:gd name="connsiteY6" fmla="*/ 910099 h 6103139"/>
                      <a:gd name="connsiteX7" fmla="*/ 2148480 w 2240699"/>
                      <a:gd name="connsiteY7" fmla="*/ 999376 h 6103139"/>
                      <a:gd name="connsiteX8" fmla="*/ 2191765 w 2240699"/>
                      <a:gd name="connsiteY8" fmla="*/ 1167105 h 6103139"/>
                      <a:gd name="connsiteX9" fmla="*/ 2218818 w 2240699"/>
                      <a:gd name="connsiteY9" fmla="*/ 1932712 h 6103139"/>
                      <a:gd name="connsiteX10" fmla="*/ 1788220 w 2240699"/>
                      <a:gd name="connsiteY10" fmla="*/ 2221280 h 6103139"/>
                      <a:gd name="connsiteX11" fmla="*/ 1840073 w 2240699"/>
                      <a:gd name="connsiteY11" fmla="*/ 3012137 h 6103139"/>
                      <a:gd name="connsiteX12" fmla="*/ 1712923 w 2240699"/>
                      <a:gd name="connsiteY12" fmla="*/ 3036485 h 6103139"/>
                      <a:gd name="connsiteX13" fmla="*/ 1631763 w 2240699"/>
                      <a:gd name="connsiteY13" fmla="*/ 3769627 h 6103139"/>
                      <a:gd name="connsiteX14" fmla="*/ 1537076 w 2240699"/>
                      <a:gd name="connsiteY14" fmla="*/ 4199775 h 6103139"/>
                      <a:gd name="connsiteX15" fmla="*/ 1550604 w 2240699"/>
                      <a:gd name="connsiteY15" fmla="*/ 5000551 h 6103139"/>
                      <a:gd name="connsiteX16" fmla="*/ 1677753 w 2240699"/>
                      <a:gd name="connsiteY16" fmla="*/ 5841906 h 6103139"/>
                      <a:gd name="connsiteX17" fmla="*/ 1756208 w 2240699"/>
                      <a:gd name="connsiteY17" fmla="*/ 5882486 h 6103139"/>
                      <a:gd name="connsiteX18" fmla="*/ 1845486 w 2240699"/>
                      <a:gd name="connsiteY18" fmla="*/ 6001521 h 6103139"/>
                      <a:gd name="connsiteX19" fmla="*/ 1829252 w 2240699"/>
                      <a:gd name="connsiteY19" fmla="*/ 6058332 h 6103139"/>
                      <a:gd name="connsiteX20" fmla="*/ 1642584 w 2240699"/>
                      <a:gd name="connsiteY20" fmla="*/ 6098912 h 6103139"/>
                      <a:gd name="connsiteX21" fmla="*/ 1131278 w 2240699"/>
                      <a:gd name="connsiteY21" fmla="*/ 5933887 h 6103139"/>
                      <a:gd name="connsiteX22" fmla="*/ 0 w 2240699"/>
                      <a:gd name="connsiteY22" fmla="*/ 2510750 h 6103139"/>
                      <a:gd name="connsiteX23" fmla="*/ 0 w 2240699"/>
                      <a:gd name="connsiteY23" fmla="*/ 453350 h 6103139"/>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9252 w 2240699"/>
                      <a:gd name="connsiteY19" fmla="*/ 6058332 h 6098912"/>
                      <a:gd name="connsiteX20" fmla="*/ 1642584 w 2240699"/>
                      <a:gd name="connsiteY20" fmla="*/ 6098912 h 6098912"/>
                      <a:gd name="connsiteX21" fmla="*/ 1131278 w 2240699"/>
                      <a:gd name="connsiteY21" fmla="*/ 5933887 h 6098912"/>
                      <a:gd name="connsiteX22" fmla="*/ 0 w 2240699"/>
                      <a:gd name="connsiteY22" fmla="*/ 2510750 h 6098912"/>
                      <a:gd name="connsiteX23" fmla="*/ 0 w 2240699"/>
                      <a:gd name="connsiteY23"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9252 w 2240699"/>
                      <a:gd name="connsiteY19" fmla="*/ 6058332 h 6098912"/>
                      <a:gd name="connsiteX20" fmla="*/ 1642584 w 2240699"/>
                      <a:gd name="connsiteY20" fmla="*/ 6098912 h 6098912"/>
                      <a:gd name="connsiteX21" fmla="*/ 1131278 w 2240699"/>
                      <a:gd name="connsiteY21" fmla="*/ 5933887 h 6098912"/>
                      <a:gd name="connsiteX22" fmla="*/ 0 w 2240699"/>
                      <a:gd name="connsiteY22" fmla="*/ 2510750 h 6098912"/>
                      <a:gd name="connsiteX23" fmla="*/ 0 w 2240699"/>
                      <a:gd name="connsiteY23"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37368 w 2240699"/>
                      <a:gd name="connsiteY19" fmla="*/ 6063743 h 6098912"/>
                      <a:gd name="connsiteX20" fmla="*/ 1642584 w 2240699"/>
                      <a:gd name="connsiteY20" fmla="*/ 6098912 h 6098912"/>
                      <a:gd name="connsiteX21" fmla="*/ 1131278 w 2240699"/>
                      <a:gd name="connsiteY21" fmla="*/ 5933887 h 6098912"/>
                      <a:gd name="connsiteX22" fmla="*/ 0 w 2240699"/>
                      <a:gd name="connsiteY22" fmla="*/ 2510750 h 6098912"/>
                      <a:gd name="connsiteX23" fmla="*/ 0 w 2240699"/>
                      <a:gd name="connsiteY23"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37368 w 2240699"/>
                      <a:gd name="connsiteY19" fmla="*/ 6063743 h 6098912"/>
                      <a:gd name="connsiteX20" fmla="*/ 1642584 w 2240699"/>
                      <a:gd name="connsiteY20" fmla="*/ 6098912 h 6098912"/>
                      <a:gd name="connsiteX21" fmla="*/ 1131278 w 2240699"/>
                      <a:gd name="connsiteY21" fmla="*/ 5933887 h 6098912"/>
                      <a:gd name="connsiteX22" fmla="*/ 0 w 2240699"/>
                      <a:gd name="connsiteY22" fmla="*/ 2510750 h 6098912"/>
                      <a:gd name="connsiteX23" fmla="*/ 0 w 2240699"/>
                      <a:gd name="connsiteY23"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131278 w 2240699"/>
                      <a:gd name="connsiteY21" fmla="*/ 5933887 h 6098912"/>
                      <a:gd name="connsiteX22" fmla="*/ 0 w 2240699"/>
                      <a:gd name="connsiteY22" fmla="*/ 2510750 h 6098912"/>
                      <a:gd name="connsiteX23" fmla="*/ 0 w 2240699"/>
                      <a:gd name="connsiteY23"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131278 w 2240699"/>
                      <a:gd name="connsiteY22" fmla="*/ 5933887 h 6098912"/>
                      <a:gd name="connsiteX23" fmla="*/ 0 w 2240699"/>
                      <a:gd name="connsiteY23" fmla="*/ 2510750 h 6098912"/>
                      <a:gd name="connsiteX24" fmla="*/ 0 w 2240699"/>
                      <a:gd name="connsiteY24"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131278 w 2240699"/>
                      <a:gd name="connsiteY22" fmla="*/ 5933887 h 6098912"/>
                      <a:gd name="connsiteX23" fmla="*/ 0 w 2240699"/>
                      <a:gd name="connsiteY23" fmla="*/ 2510750 h 6098912"/>
                      <a:gd name="connsiteX24" fmla="*/ 0 w 2240699"/>
                      <a:gd name="connsiteY24"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131278 w 2240699"/>
                      <a:gd name="connsiteY22" fmla="*/ 5933887 h 6098912"/>
                      <a:gd name="connsiteX23" fmla="*/ 0 w 2240699"/>
                      <a:gd name="connsiteY23" fmla="*/ 2510750 h 6098912"/>
                      <a:gd name="connsiteX24" fmla="*/ 0 w 2240699"/>
                      <a:gd name="connsiteY24"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131278 w 2240699"/>
                      <a:gd name="connsiteY22" fmla="*/ 5933887 h 6098912"/>
                      <a:gd name="connsiteX23" fmla="*/ 0 w 2240699"/>
                      <a:gd name="connsiteY23" fmla="*/ 2510750 h 6098912"/>
                      <a:gd name="connsiteX24" fmla="*/ 0 w 2240699"/>
                      <a:gd name="connsiteY24"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26061 w 2240699"/>
                      <a:gd name="connsiteY22" fmla="*/ 5998814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01713 w 2240699"/>
                      <a:gd name="connsiteY22" fmla="*/ 6061036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079877 w 2240699"/>
                      <a:gd name="connsiteY24" fmla="*/ 5733692 h 6098912"/>
                      <a:gd name="connsiteX25" fmla="*/ 0 w 2240699"/>
                      <a:gd name="connsiteY25" fmla="*/ 2510750 h 6098912"/>
                      <a:gd name="connsiteX26" fmla="*/ 0 w 2240699"/>
                      <a:gd name="connsiteY26"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0 w 2240699"/>
                      <a:gd name="connsiteY25" fmla="*/ 2510750 h 6098912"/>
                      <a:gd name="connsiteX26" fmla="*/ 0 w 2240699"/>
                      <a:gd name="connsiteY26"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74466 w 2240699"/>
                      <a:gd name="connsiteY25" fmla="*/ 5601131 h 6098912"/>
                      <a:gd name="connsiteX26" fmla="*/ 0 w 2240699"/>
                      <a:gd name="connsiteY26" fmla="*/ 2510750 h 6098912"/>
                      <a:gd name="connsiteX27" fmla="*/ 0 w 2240699"/>
                      <a:gd name="connsiteY27"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0 w 2240699"/>
                      <a:gd name="connsiteY26" fmla="*/ 2510750 h 6098912"/>
                      <a:gd name="connsiteX27" fmla="*/ 0 w 2240699"/>
                      <a:gd name="connsiteY27"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0 w 2240699"/>
                      <a:gd name="connsiteY26" fmla="*/ 2510750 h 6098912"/>
                      <a:gd name="connsiteX27" fmla="*/ 0 w 2240699"/>
                      <a:gd name="connsiteY27"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947316 w 2240699"/>
                      <a:gd name="connsiteY26" fmla="*/ 5252144 h 6098912"/>
                      <a:gd name="connsiteX27" fmla="*/ 0 w 2240699"/>
                      <a:gd name="connsiteY27" fmla="*/ 2510750 h 6098912"/>
                      <a:gd name="connsiteX28" fmla="*/ 0 w 2240699"/>
                      <a:gd name="connsiteY28"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50119 w 2240699"/>
                      <a:gd name="connsiteY26" fmla="*/ 5092530 h 6098912"/>
                      <a:gd name="connsiteX27" fmla="*/ 0 w 2240699"/>
                      <a:gd name="connsiteY27" fmla="*/ 2510750 h 6098912"/>
                      <a:gd name="connsiteX28" fmla="*/ 0 w 2240699"/>
                      <a:gd name="connsiteY28"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77171 w 2240699"/>
                      <a:gd name="connsiteY26" fmla="*/ 5487508 h 6098912"/>
                      <a:gd name="connsiteX27" fmla="*/ 1050119 w 2240699"/>
                      <a:gd name="connsiteY27" fmla="*/ 5092530 h 6098912"/>
                      <a:gd name="connsiteX28" fmla="*/ 0 w 2240699"/>
                      <a:gd name="connsiteY28" fmla="*/ 2510750 h 6098912"/>
                      <a:gd name="connsiteX29" fmla="*/ 0 w 2240699"/>
                      <a:gd name="connsiteY29"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77171 w 2240699"/>
                      <a:gd name="connsiteY26" fmla="*/ 5487508 h 6098912"/>
                      <a:gd name="connsiteX27" fmla="*/ 1050119 w 2240699"/>
                      <a:gd name="connsiteY27" fmla="*/ 5092530 h 6098912"/>
                      <a:gd name="connsiteX28" fmla="*/ 0 w 2240699"/>
                      <a:gd name="connsiteY28" fmla="*/ 2510750 h 6098912"/>
                      <a:gd name="connsiteX29" fmla="*/ 0 w 2240699"/>
                      <a:gd name="connsiteY29"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77171 w 2240699"/>
                      <a:gd name="connsiteY26" fmla="*/ 5487508 h 6098912"/>
                      <a:gd name="connsiteX27" fmla="*/ 1050119 w 2240699"/>
                      <a:gd name="connsiteY27" fmla="*/ 5092530 h 6098912"/>
                      <a:gd name="connsiteX28" fmla="*/ 0 w 2240699"/>
                      <a:gd name="connsiteY28" fmla="*/ 2510750 h 6098912"/>
                      <a:gd name="connsiteX29" fmla="*/ 0 w 2240699"/>
                      <a:gd name="connsiteY29"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0 w 2240699"/>
                      <a:gd name="connsiteY28" fmla="*/ 2510750 h 6098912"/>
                      <a:gd name="connsiteX29" fmla="*/ 0 w 2240699"/>
                      <a:gd name="connsiteY29"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0 w 2240699"/>
                      <a:gd name="connsiteY28" fmla="*/ 2510750 h 6098912"/>
                      <a:gd name="connsiteX29" fmla="*/ 0 w 2240699"/>
                      <a:gd name="connsiteY29"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0 w 2240699"/>
                      <a:gd name="connsiteY28" fmla="*/ 2510750 h 6098912"/>
                      <a:gd name="connsiteX29" fmla="*/ 0 w 2240699"/>
                      <a:gd name="connsiteY29"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695721 w 2240699"/>
                      <a:gd name="connsiteY28" fmla="*/ 4229531 h 6098912"/>
                      <a:gd name="connsiteX29" fmla="*/ 0 w 2240699"/>
                      <a:gd name="connsiteY29" fmla="*/ 2510750 h 6098912"/>
                      <a:gd name="connsiteX30" fmla="*/ 0 w 2240699"/>
                      <a:gd name="connsiteY30"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60746 w 2240699"/>
                      <a:gd name="connsiteY28" fmla="*/ 3831848 h 6098912"/>
                      <a:gd name="connsiteX29" fmla="*/ 0 w 2240699"/>
                      <a:gd name="connsiteY29" fmla="*/ 2510750 h 6098912"/>
                      <a:gd name="connsiteX30" fmla="*/ 0 w 2240699"/>
                      <a:gd name="connsiteY30"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60746 w 2240699"/>
                      <a:gd name="connsiteY28" fmla="*/ 3831848 h 6098912"/>
                      <a:gd name="connsiteX29" fmla="*/ 0 w 2240699"/>
                      <a:gd name="connsiteY29" fmla="*/ 2510750 h 6098912"/>
                      <a:gd name="connsiteX30" fmla="*/ 0 w 2240699"/>
                      <a:gd name="connsiteY30"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60746 w 2240699"/>
                      <a:gd name="connsiteY28" fmla="*/ 3831848 h 6098912"/>
                      <a:gd name="connsiteX29" fmla="*/ 555044 w 2240699"/>
                      <a:gd name="connsiteY29" fmla="*/ 3361122 h 6098912"/>
                      <a:gd name="connsiteX30" fmla="*/ 0 w 2240699"/>
                      <a:gd name="connsiteY30" fmla="*/ 2510750 h 6098912"/>
                      <a:gd name="connsiteX31" fmla="*/ 0 w 2240699"/>
                      <a:gd name="connsiteY31"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60746 w 2240699"/>
                      <a:gd name="connsiteY28" fmla="*/ 3831848 h 6098912"/>
                      <a:gd name="connsiteX29" fmla="*/ 576687 w 2240699"/>
                      <a:gd name="connsiteY29" fmla="*/ 4278227 h 6098912"/>
                      <a:gd name="connsiteX30" fmla="*/ 0 w 2240699"/>
                      <a:gd name="connsiteY30" fmla="*/ 2510750 h 6098912"/>
                      <a:gd name="connsiteX31" fmla="*/ 0 w 2240699"/>
                      <a:gd name="connsiteY31"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60746 w 2240699"/>
                      <a:gd name="connsiteY28" fmla="*/ 3831848 h 6098912"/>
                      <a:gd name="connsiteX29" fmla="*/ 855335 w 2240699"/>
                      <a:gd name="connsiteY29" fmla="*/ 4738133 h 6098912"/>
                      <a:gd name="connsiteX30" fmla="*/ 0 w 2240699"/>
                      <a:gd name="connsiteY30" fmla="*/ 2510750 h 6098912"/>
                      <a:gd name="connsiteX31" fmla="*/ 0 w 2240699"/>
                      <a:gd name="connsiteY31"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60746 w 2240699"/>
                      <a:gd name="connsiteY28" fmla="*/ 3831848 h 6098912"/>
                      <a:gd name="connsiteX29" fmla="*/ 855335 w 2240699"/>
                      <a:gd name="connsiteY29" fmla="*/ 4738133 h 6098912"/>
                      <a:gd name="connsiteX30" fmla="*/ 0 w 2240699"/>
                      <a:gd name="connsiteY30" fmla="*/ 2510750 h 6098912"/>
                      <a:gd name="connsiteX31" fmla="*/ 0 w 2240699"/>
                      <a:gd name="connsiteY31"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52630 w 2240699"/>
                      <a:gd name="connsiteY28" fmla="*/ 3815616 h 6098912"/>
                      <a:gd name="connsiteX29" fmla="*/ 855335 w 2240699"/>
                      <a:gd name="connsiteY29" fmla="*/ 4738133 h 6098912"/>
                      <a:gd name="connsiteX30" fmla="*/ 0 w 2240699"/>
                      <a:gd name="connsiteY30" fmla="*/ 2510750 h 6098912"/>
                      <a:gd name="connsiteX31" fmla="*/ 0 w 2240699"/>
                      <a:gd name="connsiteY31"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52630 w 2240699"/>
                      <a:gd name="connsiteY28" fmla="*/ 3815616 h 6098912"/>
                      <a:gd name="connsiteX29" fmla="*/ 855335 w 2240699"/>
                      <a:gd name="connsiteY29" fmla="*/ 4738133 h 6098912"/>
                      <a:gd name="connsiteX30" fmla="*/ 0 w 2240699"/>
                      <a:gd name="connsiteY30" fmla="*/ 2510750 h 6098912"/>
                      <a:gd name="connsiteX31" fmla="*/ 0 w 2240699"/>
                      <a:gd name="connsiteY31" fmla="*/ 453350 h 6098912"/>
                      <a:gd name="connsiteX0" fmla="*/ 0 w 2240699"/>
                      <a:gd name="connsiteY0" fmla="*/ 453350 h 6098912"/>
                      <a:gd name="connsiteX1" fmla="*/ 1001422 w 2240699"/>
                      <a:gd name="connsiteY1" fmla="*/ 82268 h 6098912"/>
                      <a:gd name="connsiteX2" fmla="*/ 1204321 w 2240699"/>
                      <a:gd name="connsiteY2" fmla="*/ 9226 h 6098912"/>
                      <a:gd name="connsiteX3" fmla="*/ 1466737 w 2240699"/>
                      <a:gd name="connsiteY3" fmla="*/ 171546 h 6098912"/>
                      <a:gd name="connsiteX4" fmla="*/ 1942424 w 2240699"/>
                      <a:gd name="connsiteY4" fmla="*/ 331610 h 6098912"/>
                      <a:gd name="connsiteX5" fmla="*/ 2099784 w 2240699"/>
                      <a:gd name="connsiteY5" fmla="*/ 488069 h 6098912"/>
                      <a:gd name="connsiteX6" fmla="*/ 2132247 w 2240699"/>
                      <a:gd name="connsiteY6" fmla="*/ 815412 h 6098912"/>
                      <a:gd name="connsiteX7" fmla="*/ 2145774 w 2240699"/>
                      <a:gd name="connsiteY7" fmla="*/ 910099 h 6098912"/>
                      <a:gd name="connsiteX8" fmla="*/ 2148480 w 2240699"/>
                      <a:gd name="connsiteY8" fmla="*/ 999376 h 6098912"/>
                      <a:gd name="connsiteX9" fmla="*/ 2191765 w 2240699"/>
                      <a:gd name="connsiteY9" fmla="*/ 1167105 h 6098912"/>
                      <a:gd name="connsiteX10" fmla="*/ 2218818 w 2240699"/>
                      <a:gd name="connsiteY10" fmla="*/ 1932712 h 6098912"/>
                      <a:gd name="connsiteX11" fmla="*/ 1788220 w 2240699"/>
                      <a:gd name="connsiteY11" fmla="*/ 2221280 h 6098912"/>
                      <a:gd name="connsiteX12" fmla="*/ 1840073 w 2240699"/>
                      <a:gd name="connsiteY12" fmla="*/ 3012137 h 6098912"/>
                      <a:gd name="connsiteX13" fmla="*/ 1712923 w 2240699"/>
                      <a:gd name="connsiteY13" fmla="*/ 3036485 h 6098912"/>
                      <a:gd name="connsiteX14" fmla="*/ 1631763 w 2240699"/>
                      <a:gd name="connsiteY14" fmla="*/ 3769627 h 6098912"/>
                      <a:gd name="connsiteX15" fmla="*/ 1537076 w 2240699"/>
                      <a:gd name="connsiteY15" fmla="*/ 4199775 h 6098912"/>
                      <a:gd name="connsiteX16" fmla="*/ 1550604 w 2240699"/>
                      <a:gd name="connsiteY16" fmla="*/ 5000551 h 6098912"/>
                      <a:gd name="connsiteX17" fmla="*/ 1677753 w 2240699"/>
                      <a:gd name="connsiteY17" fmla="*/ 5841906 h 6098912"/>
                      <a:gd name="connsiteX18" fmla="*/ 1756208 w 2240699"/>
                      <a:gd name="connsiteY18" fmla="*/ 5882486 h 6098912"/>
                      <a:gd name="connsiteX19" fmla="*/ 1845486 w 2240699"/>
                      <a:gd name="connsiteY19" fmla="*/ 6001521 h 6098912"/>
                      <a:gd name="connsiteX20" fmla="*/ 1823842 w 2240699"/>
                      <a:gd name="connsiteY20" fmla="*/ 6063743 h 6098912"/>
                      <a:gd name="connsiteX21" fmla="*/ 1642584 w 2240699"/>
                      <a:gd name="connsiteY21" fmla="*/ 6098912 h 6098912"/>
                      <a:gd name="connsiteX22" fmla="*/ 1445096 w 2240699"/>
                      <a:gd name="connsiteY22" fmla="*/ 6036689 h 6098912"/>
                      <a:gd name="connsiteX23" fmla="*/ 1331471 w 2240699"/>
                      <a:gd name="connsiteY23" fmla="*/ 5990698 h 6098912"/>
                      <a:gd name="connsiteX24" fmla="*/ 1144805 w 2240699"/>
                      <a:gd name="connsiteY24" fmla="*/ 5917655 h 6098912"/>
                      <a:gd name="connsiteX25" fmla="*/ 1133984 w 2240699"/>
                      <a:gd name="connsiteY25" fmla="*/ 5758040 h 6098912"/>
                      <a:gd name="connsiteX26" fmla="*/ 1093404 w 2240699"/>
                      <a:gd name="connsiteY26" fmla="*/ 5674175 h 6098912"/>
                      <a:gd name="connsiteX27" fmla="*/ 1090697 w 2240699"/>
                      <a:gd name="connsiteY27" fmla="*/ 5463160 h 6098912"/>
                      <a:gd name="connsiteX28" fmla="*/ 1050119 w 2240699"/>
                      <a:gd name="connsiteY28" fmla="*/ 5092530 h 6098912"/>
                      <a:gd name="connsiteX29" fmla="*/ 852630 w 2240699"/>
                      <a:gd name="connsiteY29" fmla="*/ 3815616 h 6098912"/>
                      <a:gd name="connsiteX30" fmla="*/ 855335 w 2240699"/>
                      <a:gd name="connsiteY30" fmla="*/ 4738133 h 6098912"/>
                      <a:gd name="connsiteX31" fmla="*/ 0 w 2240699"/>
                      <a:gd name="connsiteY31" fmla="*/ 2510750 h 6098912"/>
                      <a:gd name="connsiteX32" fmla="*/ 0 w 2240699"/>
                      <a:gd name="connsiteY32" fmla="*/ 453350 h 6098912"/>
                      <a:gd name="connsiteX0" fmla="*/ 0 w 2240699"/>
                      <a:gd name="connsiteY0" fmla="*/ 453350 h 6098912"/>
                      <a:gd name="connsiteX1" fmla="*/ 1293597 w 2240699"/>
                      <a:gd name="connsiteY1" fmla="*/ 101205 h 6098912"/>
                      <a:gd name="connsiteX2" fmla="*/ 1204321 w 2240699"/>
                      <a:gd name="connsiteY2" fmla="*/ 9226 h 6098912"/>
                      <a:gd name="connsiteX3" fmla="*/ 1466737 w 2240699"/>
                      <a:gd name="connsiteY3" fmla="*/ 171546 h 6098912"/>
                      <a:gd name="connsiteX4" fmla="*/ 1942424 w 2240699"/>
                      <a:gd name="connsiteY4" fmla="*/ 331610 h 6098912"/>
                      <a:gd name="connsiteX5" fmla="*/ 2099784 w 2240699"/>
                      <a:gd name="connsiteY5" fmla="*/ 488069 h 6098912"/>
                      <a:gd name="connsiteX6" fmla="*/ 2132247 w 2240699"/>
                      <a:gd name="connsiteY6" fmla="*/ 815412 h 6098912"/>
                      <a:gd name="connsiteX7" fmla="*/ 2145774 w 2240699"/>
                      <a:gd name="connsiteY7" fmla="*/ 910099 h 6098912"/>
                      <a:gd name="connsiteX8" fmla="*/ 2148480 w 2240699"/>
                      <a:gd name="connsiteY8" fmla="*/ 999376 h 6098912"/>
                      <a:gd name="connsiteX9" fmla="*/ 2191765 w 2240699"/>
                      <a:gd name="connsiteY9" fmla="*/ 1167105 h 6098912"/>
                      <a:gd name="connsiteX10" fmla="*/ 2218818 w 2240699"/>
                      <a:gd name="connsiteY10" fmla="*/ 1932712 h 6098912"/>
                      <a:gd name="connsiteX11" fmla="*/ 1788220 w 2240699"/>
                      <a:gd name="connsiteY11" fmla="*/ 2221280 h 6098912"/>
                      <a:gd name="connsiteX12" fmla="*/ 1840073 w 2240699"/>
                      <a:gd name="connsiteY12" fmla="*/ 3012137 h 6098912"/>
                      <a:gd name="connsiteX13" fmla="*/ 1712923 w 2240699"/>
                      <a:gd name="connsiteY13" fmla="*/ 3036485 h 6098912"/>
                      <a:gd name="connsiteX14" fmla="*/ 1631763 w 2240699"/>
                      <a:gd name="connsiteY14" fmla="*/ 3769627 h 6098912"/>
                      <a:gd name="connsiteX15" fmla="*/ 1537076 w 2240699"/>
                      <a:gd name="connsiteY15" fmla="*/ 4199775 h 6098912"/>
                      <a:gd name="connsiteX16" fmla="*/ 1550604 w 2240699"/>
                      <a:gd name="connsiteY16" fmla="*/ 5000551 h 6098912"/>
                      <a:gd name="connsiteX17" fmla="*/ 1677753 w 2240699"/>
                      <a:gd name="connsiteY17" fmla="*/ 5841906 h 6098912"/>
                      <a:gd name="connsiteX18" fmla="*/ 1756208 w 2240699"/>
                      <a:gd name="connsiteY18" fmla="*/ 5882486 h 6098912"/>
                      <a:gd name="connsiteX19" fmla="*/ 1845486 w 2240699"/>
                      <a:gd name="connsiteY19" fmla="*/ 6001521 h 6098912"/>
                      <a:gd name="connsiteX20" fmla="*/ 1823842 w 2240699"/>
                      <a:gd name="connsiteY20" fmla="*/ 6063743 h 6098912"/>
                      <a:gd name="connsiteX21" fmla="*/ 1642584 w 2240699"/>
                      <a:gd name="connsiteY21" fmla="*/ 6098912 h 6098912"/>
                      <a:gd name="connsiteX22" fmla="*/ 1445096 w 2240699"/>
                      <a:gd name="connsiteY22" fmla="*/ 6036689 h 6098912"/>
                      <a:gd name="connsiteX23" fmla="*/ 1331471 w 2240699"/>
                      <a:gd name="connsiteY23" fmla="*/ 5990698 h 6098912"/>
                      <a:gd name="connsiteX24" fmla="*/ 1144805 w 2240699"/>
                      <a:gd name="connsiteY24" fmla="*/ 5917655 h 6098912"/>
                      <a:gd name="connsiteX25" fmla="*/ 1133984 w 2240699"/>
                      <a:gd name="connsiteY25" fmla="*/ 5758040 h 6098912"/>
                      <a:gd name="connsiteX26" fmla="*/ 1093404 w 2240699"/>
                      <a:gd name="connsiteY26" fmla="*/ 5674175 h 6098912"/>
                      <a:gd name="connsiteX27" fmla="*/ 1090697 w 2240699"/>
                      <a:gd name="connsiteY27" fmla="*/ 5463160 h 6098912"/>
                      <a:gd name="connsiteX28" fmla="*/ 1050119 w 2240699"/>
                      <a:gd name="connsiteY28" fmla="*/ 5092530 h 6098912"/>
                      <a:gd name="connsiteX29" fmla="*/ 852630 w 2240699"/>
                      <a:gd name="connsiteY29" fmla="*/ 3815616 h 6098912"/>
                      <a:gd name="connsiteX30" fmla="*/ 855335 w 2240699"/>
                      <a:gd name="connsiteY30" fmla="*/ 4738133 h 6098912"/>
                      <a:gd name="connsiteX31" fmla="*/ 0 w 2240699"/>
                      <a:gd name="connsiteY31" fmla="*/ 2510750 h 6098912"/>
                      <a:gd name="connsiteX32" fmla="*/ 0 w 2240699"/>
                      <a:gd name="connsiteY32" fmla="*/ 453350 h 6098912"/>
                      <a:gd name="connsiteX0" fmla="*/ 0 w 2240699"/>
                      <a:gd name="connsiteY0" fmla="*/ 453350 h 6098912"/>
                      <a:gd name="connsiteX1" fmla="*/ 1293597 w 2240699"/>
                      <a:gd name="connsiteY1" fmla="*/ 101205 h 6098912"/>
                      <a:gd name="connsiteX2" fmla="*/ 1204321 w 2240699"/>
                      <a:gd name="connsiteY2" fmla="*/ 9226 h 6098912"/>
                      <a:gd name="connsiteX3" fmla="*/ 1466737 w 2240699"/>
                      <a:gd name="connsiteY3" fmla="*/ 171546 h 6098912"/>
                      <a:gd name="connsiteX4" fmla="*/ 1942424 w 2240699"/>
                      <a:gd name="connsiteY4" fmla="*/ 331610 h 6098912"/>
                      <a:gd name="connsiteX5" fmla="*/ 2099784 w 2240699"/>
                      <a:gd name="connsiteY5" fmla="*/ 488069 h 6098912"/>
                      <a:gd name="connsiteX6" fmla="*/ 2132247 w 2240699"/>
                      <a:gd name="connsiteY6" fmla="*/ 815412 h 6098912"/>
                      <a:gd name="connsiteX7" fmla="*/ 2145774 w 2240699"/>
                      <a:gd name="connsiteY7" fmla="*/ 910099 h 6098912"/>
                      <a:gd name="connsiteX8" fmla="*/ 2148480 w 2240699"/>
                      <a:gd name="connsiteY8" fmla="*/ 999376 h 6098912"/>
                      <a:gd name="connsiteX9" fmla="*/ 2191765 w 2240699"/>
                      <a:gd name="connsiteY9" fmla="*/ 1167105 h 6098912"/>
                      <a:gd name="connsiteX10" fmla="*/ 2218818 w 2240699"/>
                      <a:gd name="connsiteY10" fmla="*/ 1932712 h 6098912"/>
                      <a:gd name="connsiteX11" fmla="*/ 1788220 w 2240699"/>
                      <a:gd name="connsiteY11" fmla="*/ 2221280 h 6098912"/>
                      <a:gd name="connsiteX12" fmla="*/ 1840073 w 2240699"/>
                      <a:gd name="connsiteY12" fmla="*/ 3012137 h 6098912"/>
                      <a:gd name="connsiteX13" fmla="*/ 1712923 w 2240699"/>
                      <a:gd name="connsiteY13" fmla="*/ 3036485 h 6098912"/>
                      <a:gd name="connsiteX14" fmla="*/ 1631763 w 2240699"/>
                      <a:gd name="connsiteY14" fmla="*/ 3769627 h 6098912"/>
                      <a:gd name="connsiteX15" fmla="*/ 1537076 w 2240699"/>
                      <a:gd name="connsiteY15" fmla="*/ 4199775 h 6098912"/>
                      <a:gd name="connsiteX16" fmla="*/ 1550604 w 2240699"/>
                      <a:gd name="connsiteY16" fmla="*/ 5000551 h 6098912"/>
                      <a:gd name="connsiteX17" fmla="*/ 1677753 w 2240699"/>
                      <a:gd name="connsiteY17" fmla="*/ 5841906 h 6098912"/>
                      <a:gd name="connsiteX18" fmla="*/ 1756208 w 2240699"/>
                      <a:gd name="connsiteY18" fmla="*/ 5882486 h 6098912"/>
                      <a:gd name="connsiteX19" fmla="*/ 1845486 w 2240699"/>
                      <a:gd name="connsiteY19" fmla="*/ 6001521 h 6098912"/>
                      <a:gd name="connsiteX20" fmla="*/ 1823842 w 2240699"/>
                      <a:gd name="connsiteY20" fmla="*/ 6063743 h 6098912"/>
                      <a:gd name="connsiteX21" fmla="*/ 1642584 w 2240699"/>
                      <a:gd name="connsiteY21" fmla="*/ 6098912 h 6098912"/>
                      <a:gd name="connsiteX22" fmla="*/ 1445096 w 2240699"/>
                      <a:gd name="connsiteY22" fmla="*/ 6036689 h 6098912"/>
                      <a:gd name="connsiteX23" fmla="*/ 1331471 w 2240699"/>
                      <a:gd name="connsiteY23" fmla="*/ 5990698 h 6098912"/>
                      <a:gd name="connsiteX24" fmla="*/ 1144805 w 2240699"/>
                      <a:gd name="connsiteY24" fmla="*/ 5917655 h 6098912"/>
                      <a:gd name="connsiteX25" fmla="*/ 1133984 w 2240699"/>
                      <a:gd name="connsiteY25" fmla="*/ 5758040 h 6098912"/>
                      <a:gd name="connsiteX26" fmla="*/ 1093404 w 2240699"/>
                      <a:gd name="connsiteY26" fmla="*/ 5674175 h 6098912"/>
                      <a:gd name="connsiteX27" fmla="*/ 1090697 w 2240699"/>
                      <a:gd name="connsiteY27" fmla="*/ 5463160 h 6098912"/>
                      <a:gd name="connsiteX28" fmla="*/ 1050119 w 2240699"/>
                      <a:gd name="connsiteY28" fmla="*/ 5092530 h 6098912"/>
                      <a:gd name="connsiteX29" fmla="*/ 852630 w 2240699"/>
                      <a:gd name="connsiteY29" fmla="*/ 3815616 h 6098912"/>
                      <a:gd name="connsiteX30" fmla="*/ 855335 w 2240699"/>
                      <a:gd name="connsiteY30" fmla="*/ 4738133 h 6098912"/>
                      <a:gd name="connsiteX31" fmla="*/ 0 w 2240699"/>
                      <a:gd name="connsiteY31" fmla="*/ 2510750 h 6098912"/>
                      <a:gd name="connsiteX32" fmla="*/ 0 w 2240699"/>
                      <a:gd name="connsiteY32" fmla="*/ 453350 h 6098912"/>
                      <a:gd name="connsiteX0" fmla="*/ 0 w 2240699"/>
                      <a:gd name="connsiteY0" fmla="*/ 453350 h 6098912"/>
                      <a:gd name="connsiteX1" fmla="*/ 1293597 w 2240699"/>
                      <a:gd name="connsiteY1" fmla="*/ 101205 h 6098912"/>
                      <a:gd name="connsiteX2" fmla="*/ 1204321 w 2240699"/>
                      <a:gd name="connsiteY2" fmla="*/ 9226 h 6098912"/>
                      <a:gd name="connsiteX3" fmla="*/ 1466737 w 2240699"/>
                      <a:gd name="connsiteY3" fmla="*/ 171546 h 6098912"/>
                      <a:gd name="connsiteX4" fmla="*/ 1942424 w 2240699"/>
                      <a:gd name="connsiteY4" fmla="*/ 331610 h 6098912"/>
                      <a:gd name="connsiteX5" fmla="*/ 2099784 w 2240699"/>
                      <a:gd name="connsiteY5" fmla="*/ 488069 h 6098912"/>
                      <a:gd name="connsiteX6" fmla="*/ 2132247 w 2240699"/>
                      <a:gd name="connsiteY6" fmla="*/ 815412 h 6098912"/>
                      <a:gd name="connsiteX7" fmla="*/ 2145774 w 2240699"/>
                      <a:gd name="connsiteY7" fmla="*/ 910099 h 6098912"/>
                      <a:gd name="connsiteX8" fmla="*/ 2148480 w 2240699"/>
                      <a:gd name="connsiteY8" fmla="*/ 999376 h 6098912"/>
                      <a:gd name="connsiteX9" fmla="*/ 2191765 w 2240699"/>
                      <a:gd name="connsiteY9" fmla="*/ 1167105 h 6098912"/>
                      <a:gd name="connsiteX10" fmla="*/ 2218818 w 2240699"/>
                      <a:gd name="connsiteY10" fmla="*/ 1932712 h 6098912"/>
                      <a:gd name="connsiteX11" fmla="*/ 1788220 w 2240699"/>
                      <a:gd name="connsiteY11" fmla="*/ 2221280 h 6098912"/>
                      <a:gd name="connsiteX12" fmla="*/ 1840073 w 2240699"/>
                      <a:gd name="connsiteY12" fmla="*/ 3012137 h 6098912"/>
                      <a:gd name="connsiteX13" fmla="*/ 1712923 w 2240699"/>
                      <a:gd name="connsiteY13" fmla="*/ 3036485 h 6098912"/>
                      <a:gd name="connsiteX14" fmla="*/ 1631763 w 2240699"/>
                      <a:gd name="connsiteY14" fmla="*/ 3769627 h 6098912"/>
                      <a:gd name="connsiteX15" fmla="*/ 1537076 w 2240699"/>
                      <a:gd name="connsiteY15" fmla="*/ 4199775 h 6098912"/>
                      <a:gd name="connsiteX16" fmla="*/ 1550604 w 2240699"/>
                      <a:gd name="connsiteY16" fmla="*/ 5000551 h 6098912"/>
                      <a:gd name="connsiteX17" fmla="*/ 1677753 w 2240699"/>
                      <a:gd name="connsiteY17" fmla="*/ 5841906 h 6098912"/>
                      <a:gd name="connsiteX18" fmla="*/ 1756208 w 2240699"/>
                      <a:gd name="connsiteY18" fmla="*/ 5882486 h 6098912"/>
                      <a:gd name="connsiteX19" fmla="*/ 1845486 w 2240699"/>
                      <a:gd name="connsiteY19" fmla="*/ 6001521 h 6098912"/>
                      <a:gd name="connsiteX20" fmla="*/ 1823842 w 2240699"/>
                      <a:gd name="connsiteY20" fmla="*/ 6063743 h 6098912"/>
                      <a:gd name="connsiteX21" fmla="*/ 1642584 w 2240699"/>
                      <a:gd name="connsiteY21" fmla="*/ 6098912 h 6098912"/>
                      <a:gd name="connsiteX22" fmla="*/ 1445096 w 2240699"/>
                      <a:gd name="connsiteY22" fmla="*/ 6036689 h 6098912"/>
                      <a:gd name="connsiteX23" fmla="*/ 1331471 w 2240699"/>
                      <a:gd name="connsiteY23" fmla="*/ 5990698 h 6098912"/>
                      <a:gd name="connsiteX24" fmla="*/ 1144805 w 2240699"/>
                      <a:gd name="connsiteY24" fmla="*/ 5917655 h 6098912"/>
                      <a:gd name="connsiteX25" fmla="*/ 1133984 w 2240699"/>
                      <a:gd name="connsiteY25" fmla="*/ 5758040 h 6098912"/>
                      <a:gd name="connsiteX26" fmla="*/ 1093404 w 2240699"/>
                      <a:gd name="connsiteY26" fmla="*/ 5674175 h 6098912"/>
                      <a:gd name="connsiteX27" fmla="*/ 1090697 w 2240699"/>
                      <a:gd name="connsiteY27" fmla="*/ 5463160 h 6098912"/>
                      <a:gd name="connsiteX28" fmla="*/ 1050119 w 2240699"/>
                      <a:gd name="connsiteY28" fmla="*/ 5092530 h 6098912"/>
                      <a:gd name="connsiteX29" fmla="*/ 852630 w 2240699"/>
                      <a:gd name="connsiteY29" fmla="*/ 3815616 h 6098912"/>
                      <a:gd name="connsiteX30" fmla="*/ 855335 w 2240699"/>
                      <a:gd name="connsiteY30" fmla="*/ 4738133 h 6098912"/>
                      <a:gd name="connsiteX31" fmla="*/ 0 w 2240699"/>
                      <a:gd name="connsiteY31" fmla="*/ 2510750 h 6098912"/>
                      <a:gd name="connsiteX32" fmla="*/ 0 w 2240699"/>
                      <a:gd name="connsiteY32" fmla="*/ 453350 h 6098912"/>
                      <a:gd name="connsiteX0" fmla="*/ 0 w 2240699"/>
                      <a:gd name="connsiteY0" fmla="*/ 453350 h 6098912"/>
                      <a:gd name="connsiteX1" fmla="*/ 1182679 w 2240699"/>
                      <a:gd name="connsiteY1" fmla="*/ 133669 h 6098912"/>
                      <a:gd name="connsiteX2" fmla="*/ 1293597 w 2240699"/>
                      <a:gd name="connsiteY2" fmla="*/ 101205 h 6098912"/>
                      <a:gd name="connsiteX3" fmla="*/ 1204321 w 2240699"/>
                      <a:gd name="connsiteY3" fmla="*/ 9226 h 6098912"/>
                      <a:gd name="connsiteX4" fmla="*/ 1466737 w 2240699"/>
                      <a:gd name="connsiteY4" fmla="*/ 171546 h 6098912"/>
                      <a:gd name="connsiteX5" fmla="*/ 1942424 w 2240699"/>
                      <a:gd name="connsiteY5" fmla="*/ 331610 h 6098912"/>
                      <a:gd name="connsiteX6" fmla="*/ 2099784 w 2240699"/>
                      <a:gd name="connsiteY6" fmla="*/ 488069 h 6098912"/>
                      <a:gd name="connsiteX7" fmla="*/ 2132247 w 2240699"/>
                      <a:gd name="connsiteY7" fmla="*/ 815412 h 6098912"/>
                      <a:gd name="connsiteX8" fmla="*/ 2145774 w 2240699"/>
                      <a:gd name="connsiteY8" fmla="*/ 910099 h 6098912"/>
                      <a:gd name="connsiteX9" fmla="*/ 2148480 w 2240699"/>
                      <a:gd name="connsiteY9" fmla="*/ 999376 h 6098912"/>
                      <a:gd name="connsiteX10" fmla="*/ 2191765 w 2240699"/>
                      <a:gd name="connsiteY10" fmla="*/ 1167105 h 6098912"/>
                      <a:gd name="connsiteX11" fmla="*/ 2218818 w 2240699"/>
                      <a:gd name="connsiteY11" fmla="*/ 1932712 h 6098912"/>
                      <a:gd name="connsiteX12" fmla="*/ 1788220 w 2240699"/>
                      <a:gd name="connsiteY12" fmla="*/ 2221280 h 6098912"/>
                      <a:gd name="connsiteX13" fmla="*/ 1840073 w 2240699"/>
                      <a:gd name="connsiteY13" fmla="*/ 3012137 h 6098912"/>
                      <a:gd name="connsiteX14" fmla="*/ 1712923 w 2240699"/>
                      <a:gd name="connsiteY14" fmla="*/ 3036485 h 6098912"/>
                      <a:gd name="connsiteX15" fmla="*/ 1631763 w 2240699"/>
                      <a:gd name="connsiteY15" fmla="*/ 3769627 h 6098912"/>
                      <a:gd name="connsiteX16" fmla="*/ 1537076 w 2240699"/>
                      <a:gd name="connsiteY16" fmla="*/ 4199775 h 6098912"/>
                      <a:gd name="connsiteX17" fmla="*/ 1550604 w 2240699"/>
                      <a:gd name="connsiteY17" fmla="*/ 5000551 h 6098912"/>
                      <a:gd name="connsiteX18" fmla="*/ 1677753 w 2240699"/>
                      <a:gd name="connsiteY18" fmla="*/ 5841906 h 6098912"/>
                      <a:gd name="connsiteX19" fmla="*/ 1756208 w 2240699"/>
                      <a:gd name="connsiteY19" fmla="*/ 5882486 h 6098912"/>
                      <a:gd name="connsiteX20" fmla="*/ 1845486 w 2240699"/>
                      <a:gd name="connsiteY20" fmla="*/ 6001521 h 6098912"/>
                      <a:gd name="connsiteX21" fmla="*/ 1823842 w 2240699"/>
                      <a:gd name="connsiteY21" fmla="*/ 6063743 h 6098912"/>
                      <a:gd name="connsiteX22" fmla="*/ 1642584 w 2240699"/>
                      <a:gd name="connsiteY22" fmla="*/ 6098912 h 6098912"/>
                      <a:gd name="connsiteX23" fmla="*/ 1445096 w 2240699"/>
                      <a:gd name="connsiteY23" fmla="*/ 6036689 h 6098912"/>
                      <a:gd name="connsiteX24" fmla="*/ 1331471 w 2240699"/>
                      <a:gd name="connsiteY24" fmla="*/ 5990698 h 6098912"/>
                      <a:gd name="connsiteX25" fmla="*/ 1144805 w 2240699"/>
                      <a:gd name="connsiteY25" fmla="*/ 5917655 h 6098912"/>
                      <a:gd name="connsiteX26" fmla="*/ 1133984 w 2240699"/>
                      <a:gd name="connsiteY26" fmla="*/ 5758040 h 6098912"/>
                      <a:gd name="connsiteX27" fmla="*/ 1093404 w 2240699"/>
                      <a:gd name="connsiteY27" fmla="*/ 5674175 h 6098912"/>
                      <a:gd name="connsiteX28" fmla="*/ 1090697 w 2240699"/>
                      <a:gd name="connsiteY28" fmla="*/ 5463160 h 6098912"/>
                      <a:gd name="connsiteX29" fmla="*/ 1050119 w 2240699"/>
                      <a:gd name="connsiteY29" fmla="*/ 5092530 h 6098912"/>
                      <a:gd name="connsiteX30" fmla="*/ 852630 w 2240699"/>
                      <a:gd name="connsiteY30" fmla="*/ 3815616 h 6098912"/>
                      <a:gd name="connsiteX31" fmla="*/ 855335 w 2240699"/>
                      <a:gd name="connsiteY31" fmla="*/ 4738133 h 6098912"/>
                      <a:gd name="connsiteX32" fmla="*/ 0 w 2240699"/>
                      <a:gd name="connsiteY32" fmla="*/ 2510750 h 6098912"/>
                      <a:gd name="connsiteX33" fmla="*/ 0 w 2240699"/>
                      <a:gd name="connsiteY33" fmla="*/ 453350 h 6098912"/>
                      <a:gd name="connsiteX0" fmla="*/ 0 w 2240699"/>
                      <a:gd name="connsiteY0" fmla="*/ 453350 h 6098912"/>
                      <a:gd name="connsiteX1" fmla="*/ 1315240 w 2240699"/>
                      <a:gd name="connsiteY1" fmla="*/ 204007 h 6098912"/>
                      <a:gd name="connsiteX2" fmla="*/ 1293597 w 2240699"/>
                      <a:gd name="connsiteY2" fmla="*/ 101205 h 6098912"/>
                      <a:gd name="connsiteX3" fmla="*/ 1204321 w 2240699"/>
                      <a:gd name="connsiteY3" fmla="*/ 9226 h 6098912"/>
                      <a:gd name="connsiteX4" fmla="*/ 1466737 w 2240699"/>
                      <a:gd name="connsiteY4" fmla="*/ 171546 h 6098912"/>
                      <a:gd name="connsiteX5" fmla="*/ 1942424 w 2240699"/>
                      <a:gd name="connsiteY5" fmla="*/ 331610 h 6098912"/>
                      <a:gd name="connsiteX6" fmla="*/ 2099784 w 2240699"/>
                      <a:gd name="connsiteY6" fmla="*/ 488069 h 6098912"/>
                      <a:gd name="connsiteX7" fmla="*/ 2132247 w 2240699"/>
                      <a:gd name="connsiteY7" fmla="*/ 815412 h 6098912"/>
                      <a:gd name="connsiteX8" fmla="*/ 2145774 w 2240699"/>
                      <a:gd name="connsiteY8" fmla="*/ 910099 h 6098912"/>
                      <a:gd name="connsiteX9" fmla="*/ 2148480 w 2240699"/>
                      <a:gd name="connsiteY9" fmla="*/ 999376 h 6098912"/>
                      <a:gd name="connsiteX10" fmla="*/ 2191765 w 2240699"/>
                      <a:gd name="connsiteY10" fmla="*/ 1167105 h 6098912"/>
                      <a:gd name="connsiteX11" fmla="*/ 2218818 w 2240699"/>
                      <a:gd name="connsiteY11" fmla="*/ 1932712 h 6098912"/>
                      <a:gd name="connsiteX12" fmla="*/ 1788220 w 2240699"/>
                      <a:gd name="connsiteY12" fmla="*/ 2221280 h 6098912"/>
                      <a:gd name="connsiteX13" fmla="*/ 1840073 w 2240699"/>
                      <a:gd name="connsiteY13" fmla="*/ 3012137 h 6098912"/>
                      <a:gd name="connsiteX14" fmla="*/ 1712923 w 2240699"/>
                      <a:gd name="connsiteY14" fmla="*/ 3036485 h 6098912"/>
                      <a:gd name="connsiteX15" fmla="*/ 1631763 w 2240699"/>
                      <a:gd name="connsiteY15" fmla="*/ 3769627 h 6098912"/>
                      <a:gd name="connsiteX16" fmla="*/ 1537076 w 2240699"/>
                      <a:gd name="connsiteY16" fmla="*/ 4199775 h 6098912"/>
                      <a:gd name="connsiteX17" fmla="*/ 1550604 w 2240699"/>
                      <a:gd name="connsiteY17" fmla="*/ 5000551 h 6098912"/>
                      <a:gd name="connsiteX18" fmla="*/ 1677753 w 2240699"/>
                      <a:gd name="connsiteY18" fmla="*/ 5841906 h 6098912"/>
                      <a:gd name="connsiteX19" fmla="*/ 1756208 w 2240699"/>
                      <a:gd name="connsiteY19" fmla="*/ 5882486 h 6098912"/>
                      <a:gd name="connsiteX20" fmla="*/ 1845486 w 2240699"/>
                      <a:gd name="connsiteY20" fmla="*/ 6001521 h 6098912"/>
                      <a:gd name="connsiteX21" fmla="*/ 1823842 w 2240699"/>
                      <a:gd name="connsiteY21" fmla="*/ 6063743 h 6098912"/>
                      <a:gd name="connsiteX22" fmla="*/ 1642584 w 2240699"/>
                      <a:gd name="connsiteY22" fmla="*/ 6098912 h 6098912"/>
                      <a:gd name="connsiteX23" fmla="*/ 1445096 w 2240699"/>
                      <a:gd name="connsiteY23" fmla="*/ 6036689 h 6098912"/>
                      <a:gd name="connsiteX24" fmla="*/ 1331471 w 2240699"/>
                      <a:gd name="connsiteY24" fmla="*/ 5990698 h 6098912"/>
                      <a:gd name="connsiteX25" fmla="*/ 1144805 w 2240699"/>
                      <a:gd name="connsiteY25" fmla="*/ 5917655 h 6098912"/>
                      <a:gd name="connsiteX26" fmla="*/ 1133984 w 2240699"/>
                      <a:gd name="connsiteY26" fmla="*/ 5758040 h 6098912"/>
                      <a:gd name="connsiteX27" fmla="*/ 1093404 w 2240699"/>
                      <a:gd name="connsiteY27" fmla="*/ 5674175 h 6098912"/>
                      <a:gd name="connsiteX28" fmla="*/ 1090697 w 2240699"/>
                      <a:gd name="connsiteY28" fmla="*/ 5463160 h 6098912"/>
                      <a:gd name="connsiteX29" fmla="*/ 1050119 w 2240699"/>
                      <a:gd name="connsiteY29" fmla="*/ 5092530 h 6098912"/>
                      <a:gd name="connsiteX30" fmla="*/ 852630 w 2240699"/>
                      <a:gd name="connsiteY30" fmla="*/ 3815616 h 6098912"/>
                      <a:gd name="connsiteX31" fmla="*/ 855335 w 2240699"/>
                      <a:gd name="connsiteY31" fmla="*/ 4738133 h 6098912"/>
                      <a:gd name="connsiteX32" fmla="*/ 0 w 2240699"/>
                      <a:gd name="connsiteY32" fmla="*/ 2510750 h 6098912"/>
                      <a:gd name="connsiteX33" fmla="*/ 0 w 2240699"/>
                      <a:gd name="connsiteY33" fmla="*/ 453350 h 6098912"/>
                      <a:gd name="connsiteX0" fmla="*/ 0 w 2240699"/>
                      <a:gd name="connsiteY0" fmla="*/ 453350 h 6098912"/>
                      <a:gd name="connsiteX1" fmla="*/ 1315240 w 2240699"/>
                      <a:gd name="connsiteY1" fmla="*/ 204007 h 6098912"/>
                      <a:gd name="connsiteX2" fmla="*/ 1293597 w 2240699"/>
                      <a:gd name="connsiteY2" fmla="*/ 101205 h 6098912"/>
                      <a:gd name="connsiteX3" fmla="*/ 1204321 w 2240699"/>
                      <a:gd name="connsiteY3" fmla="*/ 9226 h 6098912"/>
                      <a:gd name="connsiteX4" fmla="*/ 1466737 w 2240699"/>
                      <a:gd name="connsiteY4" fmla="*/ 171546 h 6098912"/>
                      <a:gd name="connsiteX5" fmla="*/ 1942424 w 2240699"/>
                      <a:gd name="connsiteY5" fmla="*/ 331610 h 6098912"/>
                      <a:gd name="connsiteX6" fmla="*/ 2099784 w 2240699"/>
                      <a:gd name="connsiteY6" fmla="*/ 488069 h 6098912"/>
                      <a:gd name="connsiteX7" fmla="*/ 2132247 w 2240699"/>
                      <a:gd name="connsiteY7" fmla="*/ 815412 h 6098912"/>
                      <a:gd name="connsiteX8" fmla="*/ 2145774 w 2240699"/>
                      <a:gd name="connsiteY8" fmla="*/ 910099 h 6098912"/>
                      <a:gd name="connsiteX9" fmla="*/ 2148480 w 2240699"/>
                      <a:gd name="connsiteY9" fmla="*/ 999376 h 6098912"/>
                      <a:gd name="connsiteX10" fmla="*/ 2191765 w 2240699"/>
                      <a:gd name="connsiteY10" fmla="*/ 1167105 h 6098912"/>
                      <a:gd name="connsiteX11" fmla="*/ 2218818 w 2240699"/>
                      <a:gd name="connsiteY11" fmla="*/ 1932712 h 6098912"/>
                      <a:gd name="connsiteX12" fmla="*/ 1788220 w 2240699"/>
                      <a:gd name="connsiteY12" fmla="*/ 2221280 h 6098912"/>
                      <a:gd name="connsiteX13" fmla="*/ 1840073 w 2240699"/>
                      <a:gd name="connsiteY13" fmla="*/ 3012137 h 6098912"/>
                      <a:gd name="connsiteX14" fmla="*/ 1712923 w 2240699"/>
                      <a:gd name="connsiteY14" fmla="*/ 3036485 h 6098912"/>
                      <a:gd name="connsiteX15" fmla="*/ 1631763 w 2240699"/>
                      <a:gd name="connsiteY15" fmla="*/ 3769627 h 6098912"/>
                      <a:gd name="connsiteX16" fmla="*/ 1537076 w 2240699"/>
                      <a:gd name="connsiteY16" fmla="*/ 4199775 h 6098912"/>
                      <a:gd name="connsiteX17" fmla="*/ 1550604 w 2240699"/>
                      <a:gd name="connsiteY17" fmla="*/ 5000551 h 6098912"/>
                      <a:gd name="connsiteX18" fmla="*/ 1677753 w 2240699"/>
                      <a:gd name="connsiteY18" fmla="*/ 5841906 h 6098912"/>
                      <a:gd name="connsiteX19" fmla="*/ 1756208 w 2240699"/>
                      <a:gd name="connsiteY19" fmla="*/ 5882486 h 6098912"/>
                      <a:gd name="connsiteX20" fmla="*/ 1845486 w 2240699"/>
                      <a:gd name="connsiteY20" fmla="*/ 6001521 h 6098912"/>
                      <a:gd name="connsiteX21" fmla="*/ 1823842 w 2240699"/>
                      <a:gd name="connsiteY21" fmla="*/ 6063743 h 6098912"/>
                      <a:gd name="connsiteX22" fmla="*/ 1642584 w 2240699"/>
                      <a:gd name="connsiteY22" fmla="*/ 6098912 h 6098912"/>
                      <a:gd name="connsiteX23" fmla="*/ 1445096 w 2240699"/>
                      <a:gd name="connsiteY23" fmla="*/ 6036689 h 6098912"/>
                      <a:gd name="connsiteX24" fmla="*/ 1331471 w 2240699"/>
                      <a:gd name="connsiteY24" fmla="*/ 5990698 h 6098912"/>
                      <a:gd name="connsiteX25" fmla="*/ 1144805 w 2240699"/>
                      <a:gd name="connsiteY25" fmla="*/ 5917655 h 6098912"/>
                      <a:gd name="connsiteX26" fmla="*/ 1133984 w 2240699"/>
                      <a:gd name="connsiteY26" fmla="*/ 5758040 h 6098912"/>
                      <a:gd name="connsiteX27" fmla="*/ 1093404 w 2240699"/>
                      <a:gd name="connsiteY27" fmla="*/ 5674175 h 6098912"/>
                      <a:gd name="connsiteX28" fmla="*/ 1090697 w 2240699"/>
                      <a:gd name="connsiteY28" fmla="*/ 5463160 h 6098912"/>
                      <a:gd name="connsiteX29" fmla="*/ 1050119 w 2240699"/>
                      <a:gd name="connsiteY29" fmla="*/ 5092530 h 6098912"/>
                      <a:gd name="connsiteX30" fmla="*/ 852630 w 2240699"/>
                      <a:gd name="connsiteY30" fmla="*/ 3815616 h 6098912"/>
                      <a:gd name="connsiteX31" fmla="*/ 855335 w 2240699"/>
                      <a:gd name="connsiteY31" fmla="*/ 4738133 h 6098912"/>
                      <a:gd name="connsiteX32" fmla="*/ 0 w 2240699"/>
                      <a:gd name="connsiteY32" fmla="*/ 2510750 h 6098912"/>
                      <a:gd name="connsiteX33" fmla="*/ 0 w 2240699"/>
                      <a:gd name="connsiteY33" fmla="*/ 453350 h 6098912"/>
                      <a:gd name="connsiteX0" fmla="*/ 0 w 2240699"/>
                      <a:gd name="connsiteY0" fmla="*/ 453350 h 6098912"/>
                      <a:gd name="connsiteX1" fmla="*/ 1315240 w 2240699"/>
                      <a:gd name="connsiteY1" fmla="*/ 204007 h 6098912"/>
                      <a:gd name="connsiteX2" fmla="*/ 1293597 w 2240699"/>
                      <a:gd name="connsiteY2" fmla="*/ 101205 h 6098912"/>
                      <a:gd name="connsiteX3" fmla="*/ 1204321 w 2240699"/>
                      <a:gd name="connsiteY3" fmla="*/ 9226 h 6098912"/>
                      <a:gd name="connsiteX4" fmla="*/ 1466737 w 2240699"/>
                      <a:gd name="connsiteY4" fmla="*/ 171546 h 6098912"/>
                      <a:gd name="connsiteX5" fmla="*/ 1942424 w 2240699"/>
                      <a:gd name="connsiteY5" fmla="*/ 331610 h 6098912"/>
                      <a:gd name="connsiteX6" fmla="*/ 2099784 w 2240699"/>
                      <a:gd name="connsiteY6" fmla="*/ 488069 h 6098912"/>
                      <a:gd name="connsiteX7" fmla="*/ 2132247 w 2240699"/>
                      <a:gd name="connsiteY7" fmla="*/ 815412 h 6098912"/>
                      <a:gd name="connsiteX8" fmla="*/ 2145774 w 2240699"/>
                      <a:gd name="connsiteY8" fmla="*/ 910099 h 6098912"/>
                      <a:gd name="connsiteX9" fmla="*/ 2148480 w 2240699"/>
                      <a:gd name="connsiteY9" fmla="*/ 999376 h 6098912"/>
                      <a:gd name="connsiteX10" fmla="*/ 2191765 w 2240699"/>
                      <a:gd name="connsiteY10" fmla="*/ 1167105 h 6098912"/>
                      <a:gd name="connsiteX11" fmla="*/ 2218818 w 2240699"/>
                      <a:gd name="connsiteY11" fmla="*/ 1932712 h 6098912"/>
                      <a:gd name="connsiteX12" fmla="*/ 1788220 w 2240699"/>
                      <a:gd name="connsiteY12" fmla="*/ 2221280 h 6098912"/>
                      <a:gd name="connsiteX13" fmla="*/ 1840073 w 2240699"/>
                      <a:gd name="connsiteY13" fmla="*/ 3012137 h 6098912"/>
                      <a:gd name="connsiteX14" fmla="*/ 1712923 w 2240699"/>
                      <a:gd name="connsiteY14" fmla="*/ 3036485 h 6098912"/>
                      <a:gd name="connsiteX15" fmla="*/ 1631763 w 2240699"/>
                      <a:gd name="connsiteY15" fmla="*/ 3769627 h 6098912"/>
                      <a:gd name="connsiteX16" fmla="*/ 1537076 w 2240699"/>
                      <a:gd name="connsiteY16" fmla="*/ 4199775 h 6098912"/>
                      <a:gd name="connsiteX17" fmla="*/ 1550604 w 2240699"/>
                      <a:gd name="connsiteY17" fmla="*/ 5000551 h 6098912"/>
                      <a:gd name="connsiteX18" fmla="*/ 1677753 w 2240699"/>
                      <a:gd name="connsiteY18" fmla="*/ 5841906 h 6098912"/>
                      <a:gd name="connsiteX19" fmla="*/ 1756208 w 2240699"/>
                      <a:gd name="connsiteY19" fmla="*/ 5882486 h 6098912"/>
                      <a:gd name="connsiteX20" fmla="*/ 1845486 w 2240699"/>
                      <a:gd name="connsiteY20" fmla="*/ 6001521 h 6098912"/>
                      <a:gd name="connsiteX21" fmla="*/ 1823842 w 2240699"/>
                      <a:gd name="connsiteY21" fmla="*/ 6063743 h 6098912"/>
                      <a:gd name="connsiteX22" fmla="*/ 1642584 w 2240699"/>
                      <a:gd name="connsiteY22" fmla="*/ 6098912 h 6098912"/>
                      <a:gd name="connsiteX23" fmla="*/ 1445096 w 2240699"/>
                      <a:gd name="connsiteY23" fmla="*/ 6036689 h 6098912"/>
                      <a:gd name="connsiteX24" fmla="*/ 1331471 w 2240699"/>
                      <a:gd name="connsiteY24" fmla="*/ 5990698 h 6098912"/>
                      <a:gd name="connsiteX25" fmla="*/ 1144805 w 2240699"/>
                      <a:gd name="connsiteY25" fmla="*/ 5917655 h 6098912"/>
                      <a:gd name="connsiteX26" fmla="*/ 1133984 w 2240699"/>
                      <a:gd name="connsiteY26" fmla="*/ 5758040 h 6098912"/>
                      <a:gd name="connsiteX27" fmla="*/ 1093404 w 2240699"/>
                      <a:gd name="connsiteY27" fmla="*/ 5674175 h 6098912"/>
                      <a:gd name="connsiteX28" fmla="*/ 1090697 w 2240699"/>
                      <a:gd name="connsiteY28" fmla="*/ 5463160 h 6098912"/>
                      <a:gd name="connsiteX29" fmla="*/ 1050119 w 2240699"/>
                      <a:gd name="connsiteY29" fmla="*/ 5092530 h 6098912"/>
                      <a:gd name="connsiteX30" fmla="*/ 852630 w 2240699"/>
                      <a:gd name="connsiteY30" fmla="*/ 3815616 h 6098912"/>
                      <a:gd name="connsiteX31" fmla="*/ 855335 w 2240699"/>
                      <a:gd name="connsiteY31" fmla="*/ 4738133 h 6098912"/>
                      <a:gd name="connsiteX32" fmla="*/ 0 w 2240699"/>
                      <a:gd name="connsiteY32" fmla="*/ 2510750 h 6098912"/>
                      <a:gd name="connsiteX33" fmla="*/ 0 w 2240699"/>
                      <a:gd name="connsiteY33" fmla="*/ 453350 h 6098912"/>
                      <a:gd name="connsiteX0" fmla="*/ 0 w 2240699"/>
                      <a:gd name="connsiteY0" fmla="*/ 453350 h 6098912"/>
                      <a:gd name="connsiteX1" fmla="*/ 871567 w 2240699"/>
                      <a:gd name="connsiteY1" fmla="*/ 282462 h 6098912"/>
                      <a:gd name="connsiteX2" fmla="*/ 1315240 w 2240699"/>
                      <a:gd name="connsiteY2" fmla="*/ 204007 h 6098912"/>
                      <a:gd name="connsiteX3" fmla="*/ 1293597 w 2240699"/>
                      <a:gd name="connsiteY3" fmla="*/ 101205 h 6098912"/>
                      <a:gd name="connsiteX4" fmla="*/ 1204321 w 2240699"/>
                      <a:gd name="connsiteY4" fmla="*/ 9226 h 6098912"/>
                      <a:gd name="connsiteX5" fmla="*/ 1466737 w 2240699"/>
                      <a:gd name="connsiteY5" fmla="*/ 171546 h 6098912"/>
                      <a:gd name="connsiteX6" fmla="*/ 1942424 w 2240699"/>
                      <a:gd name="connsiteY6" fmla="*/ 331610 h 6098912"/>
                      <a:gd name="connsiteX7" fmla="*/ 2099784 w 2240699"/>
                      <a:gd name="connsiteY7" fmla="*/ 488069 h 6098912"/>
                      <a:gd name="connsiteX8" fmla="*/ 2132247 w 2240699"/>
                      <a:gd name="connsiteY8" fmla="*/ 815412 h 6098912"/>
                      <a:gd name="connsiteX9" fmla="*/ 2145774 w 2240699"/>
                      <a:gd name="connsiteY9" fmla="*/ 910099 h 6098912"/>
                      <a:gd name="connsiteX10" fmla="*/ 2148480 w 2240699"/>
                      <a:gd name="connsiteY10" fmla="*/ 999376 h 6098912"/>
                      <a:gd name="connsiteX11" fmla="*/ 2191765 w 2240699"/>
                      <a:gd name="connsiteY11" fmla="*/ 1167105 h 6098912"/>
                      <a:gd name="connsiteX12" fmla="*/ 2218818 w 2240699"/>
                      <a:gd name="connsiteY12" fmla="*/ 1932712 h 6098912"/>
                      <a:gd name="connsiteX13" fmla="*/ 1788220 w 2240699"/>
                      <a:gd name="connsiteY13" fmla="*/ 2221280 h 6098912"/>
                      <a:gd name="connsiteX14" fmla="*/ 1840073 w 2240699"/>
                      <a:gd name="connsiteY14" fmla="*/ 3012137 h 6098912"/>
                      <a:gd name="connsiteX15" fmla="*/ 1712923 w 2240699"/>
                      <a:gd name="connsiteY15" fmla="*/ 3036485 h 6098912"/>
                      <a:gd name="connsiteX16" fmla="*/ 1631763 w 2240699"/>
                      <a:gd name="connsiteY16" fmla="*/ 3769627 h 6098912"/>
                      <a:gd name="connsiteX17" fmla="*/ 1537076 w 2240699"/>
                      <a:gd name="connsiteY17" fmla="*/ 4199775 h 6098912"/>
                      <a:gd name="connsiteX18" fmla="*/ 1550604 w 2240699"/>
                      <a:gd name="connsiteY18" fmla="*/ 5000551 h 6098912"/>
                      <a:gd name="connsiteX19" fmla="*/ 1677753 w 2240699"/>
                      <a:gd name="connsiteY19" fmla="*/ 5841906 h 6098912"/>
                      <a:gd name="connsiteX20" fmla="*/ 1756208 w 2240699"/>
                      <a:gd name="connsiteY20" fmla="*/ 5882486 h 6098912"/>
                      <a:gd name="connsiteX21" fmla="*/ 1845486 w 2240699"/>
                      <a:gd name="connsiteY21" fmla="*/ 6001521 h 6098912"/>
                      <a:gd name="connsiteX22" fmla="*/ 1823842 w 2240699"/>
                      <a:gd name="connsiteY22" fmla="*/ 6063743 h 6098912"/>
                      <a:gd name="connsiteX23" fmla="*/ 1642584 w 2240699"/>
                      <a:gd name="connsiteY23" fmla="*/ 6098912 h 6098912"/>
                      <a:gd name="connsiteX24" fmla="*/ 1445096 w 2240699"/>
                      <a:gd name="connsiteY24" fmla="*/ 6036689 h 6098912"/>
                      <a:gd name="connsiteX25" fmla="*/ 1331471 w 2240699"/>
                      <a:gd name="connsiteY25" fmla="*/ 5990698 h 6098912"/>
                      <a:gd name="connsiteX26" fmla="*/ 1144805 w 2240699"/>
                      <a:gd name="connsiteY26" fmla="*/ 5917655 h 6098912"/>
                      <a:gd name="connsiteX27" fmla="*/ 1133984 w 2240699"/>
                      <a:gd name="connsiteY27" fmla="*/ 5758040 h 6098912"/>
                      <a:gd name="connsiteX28" fmla="*/ 1093404 w 2240699"/>
                      <a:gd name="connsiteY28" fmla="*/ 5674175 h 6098912"/>
                      <a:gd name="connsiteX29" fmla="*/ 1090697 w 2240699"/>
                      <a:gd name="connsiteY29" fmla="*/ 5463160 h 6098912"/>
                      <a:gd name="connsiteX30" fmla="*/ 1050119 w 2240699"/>
                      <a:gd name="connsiteY30" fmla="*/ 5092530 h 6098912"/>
                      <a:gd name="connsiteX31" fmla="*/ 852630 w 2240699"/>
                      <a:gd name="connsiteY31" fmla="*/ 3815616 h 6098912"/>
                      <a:gd name="connsiteX32" fmla="*/ 855335 w 2240699"/>
                      <a:gd name="connsiteY32" fmla="*/ 4738133 h 6098912"/>
                      <a:gd name="connsiteX33" fmla="*/ 0 w 2240699"/>
                      <a:gd name="connsiteY33" fmla="*/ 2510750 h 6098912"/>
                      <a:gd name="connsiteX34" fmla="*/ 0 w 2240699"/>
                      <a:gd name="connsiteY34" fmla="*/ 453350 h 6098912"/>
                      <a:gd name="connsiteX0" fmla="*/ 0 w 2240699"/>
                      <a:gd name="connsiteY0" fmla="*/ 453350 h 6098912"/>
                      <a:gd name="connsiteX1" fmla="*/ 1093404 w 2240699"/>
                      <a:gd name="connsiteY1" fmla="*/ 855991 h 6098912"/>
                      <a:gd name="connsiteX2" fmla="*/ 1315240 w 2240699"/>
                      <a:gd name="connsiteY2" fmla="*/ 204007 h 6098912"/>
                      <a:gd name="connsiteX3" fmla="*/ 1293597 w 2240699"/>
                      <a:gd name="connsiteY3" fmla="*/ 101205 h 6098912"/>
                      <a:gd name="connsiteX4" fmla="*/ 1204321 w 2240699"/>
                      <a:gd name="connsiteY4" fmla="*/ 9226 h 6098912"/>
                      <a:gd name="connsiteX5" fmla="*/ 1466737 w 2240699"/>
                      <a:gd name="connsiteY5" fmla="*/ 171546 h 6098912"/>
                      <a:gd name="connsiteX6" fmla="*/ 1942424 w 2240699"/>
                      <a:gd name="connsiteY6" fmla="*/ 331610 h 6098912"/>
                      <a:gd name="connsiteX7" fmla="*/ 2099784 w 2240699"/>
                      <a:gd name="connsiteY7" fmla="*/ 488069 h 6098912"/>
                      <a:gd name="connsiteX8" fmla="*/ 2132247 w 2240699"/>
                      <a:gd name="connsiteY8" fmla="*/ 815412 h 6098912"/>
                      <a:gd name="connsiteX9" fmla="*/ 2145774 w 2240699"/>
                      <a:gd name="connsiteY9" fmla="*/ 910099 h 6098912"/>
                      <a:gd name="connsiteX10" fmla="*/ 2148480 w 2240699"/>
                      <a:gd name="connsiteY10" fmla="*/ 999376 h 6098912"/>
                      <a:gd name="connsiteX11" fmla="*/ 2191765 w 2240699"/>
                      <a:gd name="connsiteY11" fmla="*/ 1167105 h 6098912"/>
                      <a:gd name="connsiteX12" fmla="*/ 2218818 w 2240699"/>
                      <a:gd name="connsiteY12" fmla="*/ 1932712 h 6098912"/>
                      <a:gd name="connsiteX13" fmla="*/ 1788220 w 2240699"/>
                      <a:gd name="connsiteY13" fmla="*/ 2221280 h 6098912"/>
                      <a:gd name="connsiteX14" fmla="*/ 1840073 w 2240699"/>
                      <a:gd name="connsiteY14" fmla="*/ 3012137 h 6098912"/>
                      <a:gd name="connsiteX15" fmla="*/ 1712923 w 2240699"/>
                      <a:gd name="connsiteY15" fmla="*/ 3036485 h 6098912"/>
                      <a:gd name="connsiteX16" fmla="*/ 1631763 w 2240699"/>
                      <a:gd name="connsiteY16" fmla="*/ 3769627 h 6098912"/>
                      <a:gd name="connsiteX17" fmla="*/ 1537076 w 2240699"/>
                      <a:gd name="connsiteY17" fmla="*/ 4199775 h 6098912"/>
                      <a:gd name="connsiteX18" fmla="*/ 1550604 w 2240699"/>
                      <a:gd name="connsiteY18" fmla="*/ 5000551 h 6098912"/>
                      <a:gd name="connsiteX19" fmla="*/ 1677753 w 2240699"/>
                      <a:gd name="connsiteY19" fmla="*/ 5841906 h 6098912"/>
                      <a:gd name="connsiteX20" fmla="*/ 1756208 w 2240699"/>
                      <a:gd name="connsiteY20" fmla="*/ 5882486 h 6098912"/>
                      <a:gd name="connsiteX21" fmla="*/ 1845486 w 2240699"/>
                      <a:gd name="connsiteY21" fmla="*/ 6001521 h 6098912"/>
                      <a:gd name="connsiteX22" fmla="*/ 1823842 w 2240699"/>
                      <a:gd name="connsiteY22" fmla="*/ 6063743 h 6098912"/>
                      <a:gd name="connsiteX23" fmla="*/ 1642584 w 2240699"/>
                      <a:gd name="connsiteY23" fmla="*/ 6098912 h 6098912"/>
                      <a:gd name="connsiteX24" fmla="*/ 1445096 w 2240699"/>
                      <a:gd name="connsiteY24" fmla="*/ 6036689 h 6098912"/>
                      <a:gd name="connsiteX25" fmla="*/ 1331471 w 2240699"/>
                      <a:gd name="connsiteY25" fmla="*/ 5990698 h 6098912"/>
                      <a:gd name="connsiteX26" fmla="*/ 1144805 w 2240699"/>
                      <a:gd name="connsiteY26" fmla="*/ 5917655 h 6098912"/>
                      <a:gd name="connsiteX27" fmla="*/ 1133984 w 2240699"/>
                      <a:gd name="connsiteY27" fmla="*/ 5758040 h 6098912"/>
                      <a:gd name="connsiteX28" fmla="*/ 1093404 w 2240699"/>
                      <a:gd name="connsiteY28" fmla="*/ 5674175 h 6098912"/>
                      <a:gd name="connsiteX29" fmla="*/ 1090697 w 2240699"/>
                      <a:gd name="connsiteY29" fmla="*/ 5463160 h 6098912"/>
                      <a:gd name="connsiteX30" fmla="*/ 1050119 w 2240699"/>
                      <a:gd name="connsiteY30" fmla="*/ 5092530 h 6098912"/>
                      <a:gd name="connsiteX31" fmla="*/ 852630 w 2240699"/>
                      <a:gd name="connsiteY31" fmla="*/ 3815616 h 6098912"/>
                      <a:gd name="connsiteX32" fmla="*/ 855335 w 2240699"/>
                      <a:gd name="connsiteY32" fmla="*/ 4738133 h 6098912"/>
                      <a:gd name="connsiteX33" fmla="*/ 0 w 2240699"/>
                      <a:gd name="connsiteY33" fmla="*/ 2510750 h 6098912"/>
                      <a:gd name="connsiteX34" fmla="*/ 0 w 2240699"/>
                      <a:gd name="connsiteY34" fmla="*/ 453350 h 6098912"/>
                      <a:gd name="connsiteX0" fmla="*/ 0 w 2240699"/>
                      <a:gd name="connsiteY0" fmla="*/ 453350 h 6098912"/>
                      <a:gd name="connsiteX1" fmla="*/ 1120457 w 2240699"/>
                      <a:gd name="connsiteY1" fmla="*/ 1077827 h 6098912"/>
                      <a:gd name="connsiteX2" fmla="*/ 1315240 w 2240699"/>
                      <a:gd name="connsiteY2" fmla="*/ 204007 h 6098912"/>
                      <a:gd name="connsiteX3" fmla="*/ 1293597 w 2240699"/>
                      <a:gd name="connsiteY3" fmla="*/ 101205 h 6098912"/>
                      <a:gd name="connsiteX4" fmla="*/ 1204321 w 2240699"/>
                      <a:gd name="connsiteY4" fmla="*/ 9226 h 6098912"/>
                      <a:gd name="connsiteX5" fmla="*/ 1466737 w 2240699"/>
                      <a:gd name="connsiteY5" fmla="*/ 171546 h 6098912"/>
                      <a:gd name="connsiteX6" fmla="*/ 1942424 w 2240699"/>
                      <a:gd name="connsiteY6" fmla="*/ 331610 h 6098912"/>
                      <a:gd name="connsiteX7" fmla="*/ 2099784 w 2240699"/>
                      <a:gd name="connsiteY7" fmla="*/ 488069 h 6098912"/>
                      <a:gd name="connsiteX8" fmla="*/ 2132247 w 2240699"/>
                      <a:gd name="connsiteY8" fmla="*/ 815412 h 6098912"/>
                      <a:gd name="connsiteX9" fmla="*/ 2145774 w 2240699"/>
                      <a:gd name="connsiteY9" fmla="*/ 910099 h 6098912"/>
                      <a:gd name="connsiteX10" fmla="*/ 2148480 w 2240699"/>
                      <a:gd name="connsiteY10" fmla="*/ 999376 h 6098912"/>
                      <a:gd name="connsiteX11" fmla="*/ 2191765 w 2240699"/>
                      <a:gd name="connsiteY11" fmla="*/ 1167105 h 6098912"/>
                      <a:gd name="connsiteX12" fmla="*/ 2218818 w 2240699"/>
                      <a:gd name="connsiteY12" fmla="*/ 1932712 h 6098912"/>
                      <a:gd name="connsiteX13" fmla="*/ 1788220 w 2240699"/>
                      <a:gd name="connsiteY13" fmla="*/ 2221280 h 6098912"/>
                      <a:gd name="connsiteX14" fmla="*/ 1840073 w 2240699"/>
                      <a:gd name="connsiteY14" fmla="*/ 3012137 h 6098912"/>
                      <a:gd name="connsiteX15" fmla="*/ 1712923 w 2240699"/>
                      <a:gd name="connsiteY15" fmla="*/ 3036485 h 6098912"/>
                      <a:gd name="connsiteX16" fmla="*/ 1631763 w 2240699"/>
                      <a:gd name="connsiteY16" fmla="*/ 3769627 h 6098912"/>
                      <a:gd name="connsiteX17" fmla="*/ 1537076 w 2240699"/>
                      <a:gd name="connsiteY17" fmla="*/ 4199775 h 6098912"/>
                      <a:gd name="connsiteX18" fmla="*/ 1550604 w 2240699"/>
                      <a:gd name="connsiteY18" fmla="*/ 5000551 h 6098912"/>
                      <a:gd name="connsiteX19" fmla="*/ 1677753 w 2240699"/>
                      <a:gd name="connsiteY19" fmla="*/ 5841906 h 6098912"/>
                      <a:gd name="connsiteX20" fmla="*/ 1756208 w 2240699"/>
                      <a:gd name="connsiteY20" fmla="*/ 5882486 h 6098912"/>
                      <a:gd name="connsiteX21" fmla="*/ 1845486 w 2240699"/>
                      <a:gd name="connsiteY21" fmla="*/ 6001521 h 6098912"/>
                      <a:gd name="connsiteX22" fmla="*/ 1823842 w 2240699"/>
                      <a:gd name="connsiteY22" fmla="*/ 6063743 h 6098912"/>
                      <a:gd name="connsiteX23" fmla="*/ 1642584 w 2240699"/>
                      <a:gd name="connsiteY23" fmla="*/ 6098912 h 6098912"/>
                      <a:gd name="connsiteX24" fmla="*/ 1445096 w 2240699"/>
                      <a:gd name="connsiteY24" fmla="*/ 6036689 h 6098912"/>
                      <a:gd name="connsiteX25" fmla="*/ 1331471 w 2240699"/>
                      <a:gd name="connsiteY25" fmla="*/ 5990698 h 6098912"/>
                      <a:gd name="connsiteX26" fmla="*/ 1144805 w 2240699"/>
                      <a:gd name="connsiteY26" fmla="*/ 5917655 h 6098912"/>
                      <a:gd name="connsiteX27" fmla="*/ 1133984 w 2240699"/>
                      <a:gd name="connsiteY27" fmla="*/ 5758040 h 6098912"/>
                      <a:gd name="connsiteX28" fmla="*/ 1093404 w 2240699"/>
                      <a:gd name="connsiteY28" fmla="*/ 5674175 h 6098912"/>
                      <a:gd name="connsiteX29" fmla="*/ 1090697 w 2240699"/>
                      <a:gd name="connsiteY29" fmla="*/ 5463160 h 6098912"/>
                      <a:gd name="connsiteX30" fmla="*/ 1050119 w 2240699"/>
                      <a:gd name="connsiteY30" fmla="*/ 5092530 h 6098912"/>
                      <a:gd name="connsiteX31" fmla="*/ 852630 w 2240699"/>
                      <a:gd name="connsiteY31" fmla="*/ 3815616 h 6098912"/>
                      <a:gd name="connsiteX32" fmla="*/ 855335 w 2240699"/>
                      <a:gd name="connsiteY32" fmla="*/ 4738133 h 6098912"/>
                      <a:gd name="connsiteX33" fmla="*/ 0 w 2240699"/>
                      <a:gd name="connsiteY33" fmla="*/ 2510750 h 6098912"/>
                      <a:gd name="connsiteX34" fmla="*/ 0 w 2240699"/>
                      <a:gd name="connsiteY34" fmla="*/ 453350 h 6098912"/>
                      <a:gd name="connsiteX0" fmla="*/ 0 w 2240699"/>
                      <a:gd name="connsiteY0" fmla="*/ 453350 h 6098912"/>
                      <a:gd name="connsiteX1" fmla="*/ 1120457 w 2240699"/>
                      <a:gd name="connsiteY1" fmla="*/ 1077827 h 6098912"/>
                      <a:gd name="connsiteX2" fmla="*/ 1315240 w 2240699"/>
                      <a:gd name="connsiteY2" fmla="*/ 204007 h 6098912"/>
                      <a:gd name="connsiteX3" fmla="*/ 1293597 w 2240699"/>
                      <a:gd name="connsiteY3" fmla="*/ 101205 h 6098912"/>
                      <a:gd name="connsiteX4" fmla="*/ 1204321 w 2240699"/>
                      <a:gd name="connsiteY4" fmla="*/ 9226 h 6098912"/>
                      <a:gd name="connsiteX5" fmla="*/ 1466737 w 2240699"/>
                      <a:gd name="connsiteY5" fmla="*/ 171546 h 6098912"/>
                      <a:gd name="connsiteX6" fmla="*/ 1942424 w 2240699"/>
                      <a:gd name="connsiteY6" fmla="*/ 331610 h 6098912"/>
                      <a:gd name="connsiteX7" fmla="*/ 2099784 w 2240699"/>
                      <a:gd name="connsiteY7" fmla="*/ 488069 h 6098912"/>
                      <a:gd name="connsiteX8" fmla="*/ 2132247 w 2240699"/>
                      <a:gd name="connsiteY8" fmla="*/ 815412 h 6098912"/>
                      <a:gd name="connsiteX9" fmla="*/ 2145774 w 2240699"/>
                      <a:gd name="connsiteY9" fmla="*/ 910099 h 6098912"/>
                      <a:gd name="connsiteX10" fmla="*/ 2148480 w 2240699"/>
                      <a:gd name="connsiteY10" fmla="*/ 999376 h 6098912"/>
                      <a:gd name="connsiteX11" fmla="*/ 2191765 w 2240699"/>
                      <a:gd name="connsiteY11" fmla="*/ 1167105 h 6098912"/>
                      <a:gd name="connsiteX12" fmla="*/ 2218818 w 2240699"/>
                      <a:gd name="connsiteY12" fmla="*/ 1932712 h 6098912"/>
                      <a:gd name="connsiteX13" fmla="*/ 1788220 w 2240699"/>
                      <a:gd name="connsiteY13" fmla="*/ 2221280 h 6098912"/>
                      <a:gd name="connsiteX14" fmla="*/ 1840073 w 2240699"/>
                      <a:gd name="connsiteY14" fmla="*/ 3012137 h 6098912"/>
                      <a:gd name="connsiteX15" fmla="*/ 1712923 w 2240699"/>
                      <a:gd name="connsiteY15" fmla="*/ 3036485 h 6098912"/>
                      <a:gd name="connsiteX16" fmla="*/ 1631763 w 2240699"/>
                      <a:gd name="connsiteY16" fmla="*/ 3769627 h 6098912"/>
                      <a:gd name="connsiteX17" fmla="*/ 1537076 w 2240699"/>
                      <a:gd name="connsiteY17" fmla="*/ 4199775 h 6098912"/>
                      <a:gd name="connsiteX18" fmla="*/ 1550604 w 2240699"/>
                      <a:gd name="connsiteY18" fmla="*/ 5000551 h 6098912"/>
                      <a:gd name="connsiteX19" fmla="*/ 1677753 w 2240699"/>
                      <a:gd name="connsiteY19" fmla="*/ 5841906 h 6098912"/>
                      <a:gd name="connsiteX20" fmla="*/ 1756208 w 2240699"/>
                      <a:gd name="connsiteY20" fmla="*/ 5882486 h 6098912"/>
                      <a:gd name="connsiteX21" fmla="*/ 1845486 w 2240699"/>
                      <a:gd name="connsiteY21" fmla="*/ 6001521 h 6098912"/>
                      <a:gd name="connsiteX22" fmla="*/ 1823842 w 2240699"/>
                      <a:gd name="connsiteY22" fmla="*/ 6063743 h 6098912"/>
                      <a:gd name="connsiteX23" fmla="*/ 1642584 w 2240699"/>
                      <a:gd name="connsiteY23" fmla="*/ 6098912 h 6098912"/>
                      <a:gd name="connsiteX24" fmla="*/ 1445096 w 2240699"/>
                      <a:gd name="connsiteY24" fmla="*/ 6036689 h 6098912"/>
                      <a:gd name="connsiteX25" fmla="*/ 1331471 w 2240699"/>
                      <a:gd name="connsiteY25" fmla="*/ 5990698 h 6098912"/>
                      <a:gd name="connsiteX26" fmla="*/ 1144805 w 2240699"/>
                      <a:gd name="connsiteY26" fmla="*/ 5917655 h 6098912"/>
                      <a:gd name="connsiteX27" fmla="*/ 1133984 w 2240699"/>
                      <a:gd name="connsiteY27" fmla="*/ 5758040 h 6098912"/>
                      <a:gd name="connsiteX28" fmla="*/ 1093404 w 2240699"/>
                      <a:gd name="connsiteY28" fmla="*/ 5674175 h 6098912"/>
                      <a:gd name="connsiteX29" fmla="*/ 1090697 w 2240699"/>
                      <a:gd name="connsiteY29" fmla="*/ 5463160 h 6098912"/>
                      <a:gd name="connsiteX30" fmla="*/ 1050119 w 2240699"/>
                      <a:gd name="connsiteY30" fmla="*/ 5092530 h 6098912"/>
                      <a:gd name="connsiteX31" fmla="*/ 852630 w 2240699"/>
                      <a:gd name="connsiteY31" fmla="*/ 3815616 h 6098912"/>
                      <a:gd name="connsiteX32" fmla="*/ 855335 w 2240699"/>
                      <a:gd name="connsiteY32" fmla="*/ 4738133 h 6098912"/>
                      <a:gd name="connsiteX33" fmla="*/ 0 w 2240699"/>
                      <a:gd name="connsiteY33" fmla="*/ 2510750 h 6098912"/>
                      <a:gd name="connsiteX34" fmla="*/ 0 w 2240699"/>
                      <a:gd name="connsiteY34" fmla="*/ 453350 h 6098912"/>
                      <a:gd name="connsiteX0" fmla="*/ 0 w 2240699"/>
                      <a:gd name="connsiteY0" fmla="*/ 453350 h 6098912"/>
                      <a:gd name="connsiteX1" fmla="*/ 1120457 w 2240699"/>
                      <a:gd name="connsiteY1" fmla="*/ 1077827 h 6098912"/>
                      <a:gd name="connsiteX2" fmla="*/ 1315240 w 2240699"/>
                      <a:gd name="connsiteY2" fmla="*/ 204007 h 6098912"/>
                      <a:gd name="connsiteX3" fmla="*/ 1293597 w 2240699"/>
                      <a:gd name="connsiteY3" fmla="*/ 101205 h 6098912"/>
                      <a:gd name="connsiteX4" fmla="*/ 1204321 w 2240699"/>
                      <a:gd name="connsiteY4" fmla="*/ 9226 h 6098912"/>
                      <a:gd name="connsiteX5" fmla="*/ 1466737 w 2240699"/>
                      <a:gd name="connsiteY5" fmla="*/ 171546 h 6098912"/>
                      <a:gd name="connsiteX6" fmla="*/ 1942424 w 2240699"/>
                      <a:gd name="connsiteY6" fmla="*/ 331610 h 6098912"/>
                      <a:gd name="connsiteX7" fmla="*/ 2099784 w 2240699"/>
                      <a:gd name="connsiteY7" fmla="*/ 488069 h 6098912"/>
                      <a:gd name="connsiteX8" fmla="*/ 2132247 w 2240699"/>
                      <a:gd name="connsiteY8" fmla="*/ 815412 h 6098912"/>
                      <a:gd name="connsiteX9" fmla="*/ 2145774 w 2240699"/>
                      <a:gd name="connsiteY9" fmla="*/ 910099 h 6098912"/>
                      <a:gd name="connsiteX10" fmla="*/ 2148480 w 2240699"/>
                      <a:gd name="connsiteY10" fmla="*/ 999376 h 6098912"/>
                      <a:gd name="connsiteX11" fmla="*/ 2191765 w 2240699"/>
                      <a:gd name="connsiteY11" fmla="*/ 1167105 h 6098912"/>
                      <a:gd name="connsiteX12" fmla="*/ 2218818 w 2240699"/>
                      <a:gd name="connsiteY12" fmla="*/ 1932712 h 6098912"/>
                      <a:gd name="connsiteX13" fmla="*/ 1788220 w 2240699"/>
                      <a:gd name="connsiteY13" fmla="*/ 2221280 h 6098912"/>
                      <a:gd name="connsiteX14" fmla="*/ 1840073 w 2240699"/>
                      <a:gd name="connsiteY14" fmla="*/ 3012137 h 6098912"/>
                      <a:gd name="connsiteX15" fmla="*/ 1712923 w 2240699"/>
                      <a:gd name="connsiteY15" fmla="*/ 3036485 h 6098912"/>
                      <a:gd name="connsiteX16" fmla="*/ 1631763 w 2240699"/>
                      <a:gd name="connsiteY16" fmla="*/ 3769627 h 6098912"/>
                      <a:gd name="connsiteX17" fmla="*/ 1537076 w 2240699"/>
                      <a:gd name="connsiteY17" fmla="*/ 4199775 h 6098912"/>
                      <a:gd name="connsiteX18" fmla="*/ 1550604 w 2240699"/>
                      <a:gd name="connsiteY18" fmla="*/ 5000551 h 6098912"/>
                      <a:gd name="connsiteX19" fmla="*/ 1677753 w 2240699"/>
                      <a:gd name="connsiteY19" fmla="*/ 5841906 h 6098912"/>
                      <a:gd name="connsiteX20" fmla="*/ 1756208 w 2240699"/>
                      <a:gd name="connsiteY20" fmla="*/ 5882486 h 6098912"/>
                      <a:gd name="connsiteX21" fmla="*/ 1845486 w 2240699"/>
                      <a:gd name="connsiteY21" fmla="*/ 6001521 h 6098912"/>
                      <a:gd name="connsiteX22" fmla="*/ 1823842 w 2240699"/>
                      <a:gd name="connsiteY22" fmla="*/ 6063743 h 6098912"/>
                      <a:gd name="connsiteX23" fmla="*/ 1642584 w 2240699"/>
                      <a:gd name="connsiteY23" fmla="*/ 6098912 h 6098912"/>
                      <a:gd name="connsiteX24" fmla="*/ 1445096 w 2240699"/>
                      <a:gd name="connsiteY24" fmla="*/ 6036689 h 6098912"/>
                      <a:gd name="connsiteX25" fmla="*/ 1331471 w 2240699"/>
                      <a:gd name="connsiteY25" fmla="*/ 5990698 h 6098912"/>
                      <a:gd name="connsiteX26" fmla="*/ 1144805 w 2240699"/>
                      <a:gd name="connsiteY26" fmla="*/ 5917655 h 6098912"/>
                      <a:gd name="connsiteX27" fmla="*/ 1133984 w 2240699"/>
                      <a:gd name="connsiteY27" fmla="*/ 5758040 h 6098912"/>
                      <a:gd name="connsiteX28" fmla="*/ 1093404 w 2240699"/>
                      <a:gd name="connsiteY28" fmla="*/ 5674175 h 6098912"/>
                      <a:gd name="connsiteX29" fmla="*/ 1090697 w 2240699"/>
                      <a:gd name="connsiteY29" fmla="*/ 5463160 h 6098912"/>
                      <a:gd name="connsiteX30" fmla="*/ 1050119 w 2240699"/>
                      <a:gd name="connsiteY30" fmla="*/ 5092530 h 6098912"/>
                      <a:gd name="connsiteX31" fmla="*/ 852630 w 2240699"/>
                      <a:gd name="connsiteY31" fmla="*/ 3815616 h 6098912"/>
                      <a:gd name="connsiteX32" fmla="*/ 855335 w 2240699"/>
                      <a:gd name="connsiteY32" fmla="*/ 4738133 h 6098912"/>
                      <a:gd name="connsiteX33" fmla="*/ 0 w 2240699"/>
                      <a:gd name="connsiteY33" fmla="*/ 2510750 h 6098912"/>
                      <a:gd name="connsiteX34" fmla="*/ 0 w 2240699"/>
                      <a:gd name="connsiteY34" fmla="*/ 453350 h 6098912"/>
                      <a:gd name="connsiteX0" fmla="*/ 0 w 2240699"/>
                      <a:gd name="connsiteY0" fmla="*/ 453350 h 6098912"/>
                      <a:gd name="connsiteX1" fmla="*/ 619971 w 2240699"/>
                      <a:gd name="connsiteY1" fmla="*/ 799179 h 6098912"/>
                      <a:gd name="connsiteX2" fmla="*/ 1120457 w 2240699"/>
                      <a:gd name="connsiteY2" fmla="*/ 1077827 h 6098912"/>
                      <a:gd name="connsiteX3" fmla="*/ 1315240 w 2240699"/>
                      <a:gd name="connsiteY3" fmla="*/ 204007 h 6098912"/>
                      <a:gd name="connsiteX4" fmla="*/ 1293597 w 2240699"/>
                      <a:gd name="connsiteY4" fmla="*/ 101205 h 6098912"/>
                      <a:gd name="connsiteX5" fmla="*/ 1204321 w 2240699"/>
                      <a:gd name="connsiteY5" fmla="*/ 9226 h 6098912"/>
                      <a:gd name="connsiteX6" fmla="*/ 1466737 w 2240699"/>
                      <a:gd name="connsiteY6" fmla="*/ 171546 h 6098912"/>
                      <a:gd name="connsiteX7" fmla="*/ 1942424 w 2240699"/>
                      <a:gd name="connsiteY7" fmla="*/ 331610 h 6098912"/>
                      <a:gd name="connsiteX8" fmla="*/ 2099784 w 2240699"/>
                      <a:gd name="connsiteY8" fmla="*/ 488069 h 6098912"/>
                      <a:gd name="connsiteX9" fmla="*/ 2132247 w 2240699"/>
                      <a:gd name="connsiteY9" fmla="*/ 815412 h 6098912"/>
                      <a:gd name="connsiteX10" fmla="*/ 2145774 w 2240699"/>
                      <a:gd name="connsiteY10" fmla="*/ 910099 h 6098912"/>
                      <a:gd name="connsiteX11" fmla="*/ 2148480 w 2240699"/>
                      <a:gd name="connsiteY11" fmla="*/ 999376 h 6098912"/>
                      <a:gd name="connsiteX12" fmla="*/ 2191765 w 2240699"/>
                      <a:gd name="connsiteY12" fmla="*/ 1167105 h 6098912"/>
                      <a:gd name="connsiteX13" fmla="*/ 2218818 w 2240699"/>
                      <a:gd name="connsiteY13" fmla="*/ 1932712 h 6098912"/>
                      <a:gd name="connsiteX14" fmla="*/ 1788220 w 2240699"/>
                      <a:gd name="connsiteY14" fmla="*/ 2221280 h 6098912"/>
                      <a:gd name="connsiteX15" fmla="*/ 1840073 w 2240699"/>
                      <a:gd name="connsiteY15" fmla="*/ 3012137 h 6098912"/>
                      <a:gd name="connsiteX16" fmla="*/ 1712923 w 2240699"/>
                      <a:gd name="connsiteY16" fmla="*/ 3036485 h 6098912"/>
                      <a:gd name="connsiteX17" fmla="*/ 1631763 w 2240699"/>
                      <a:gd name="connsiteY17" fmla="*/ 3769627 h 6098912"/>
                      <a:gd name="connsiteX18" fmla="*/ 1537076 w 2240699"/>
                      <a:gd name="connsiteY18" fmla="*/ 4199775 h 6098912"/>
                      <a:gd name="connsiteX19" fmla="*/ 1550604 w 2240699"/>
                      <a:gd name="connsiteY19" fmla="*/ 5000551 h 6098912"/>
                      <a:gd name="connsiteX20" fmla="*/ 1677753 w 2240699"/>
                      <a:gd name="connsiteY20" fmla="*/ 5841906 h 6098912"/>
                      <a:gd name="connsiteX21" fmla="*/ 1756208 w 2240699"/>
                      <a:gd name="connsiteY21" fmla="*/ 5882486 h 6098912"/>
                      <a:gd name="connsiteX22" fmla="*/ 1845486 w 2240699"/>
                      <a:gd name="connsiteY22" fmla="*/ 6001521 h 6098912"/>
                      <a:gd name="connsiteX23" fmla="*/ 1823842 w 2240699"/>
                      <a:gd name="connsiteY23" fmla="*/ 6063743 h 6098912"/>
                      <a:gd name="connsiteX24" fmla="*/ 1642584 w 2240699"/>
                      <a:gd name="connsiteY24" fmla="*/ 6098912 h 6098912"/>
                      <a:gd name="connsiteX25" fmla="*/ 1445096 w 2240699"/>
                      <a:gd name="connsiteY25" fmla="*/ 6036689 h 6098912"/>
                      <a:gd name="connsiteX26" fmla="*/ 1331471 w 2240699"/>
                      <a:gd name="connsiteY26" fmla="*/ 5990698 h 6098912"/>
                      <a:gd name="connsiteX27" fmla="*/ 1144805 w 2240699"/>
                      <a:gd name="connsiteY27" fmla="*/ 5917655 h 6098912"/>
                      <a:gd name="connsiteX28" fmla="*/ 1133984 w 2240699"/>
                      <a:gd name="connsiteY28" fmla="*/ 5758040 h 6098912"/>
                      <a:gd name="connsiteX29" fmla="*/ 1093404 w 2240699"/>
                      <a:gd name="connsiteY29" fmla="*/ 5674175 h 6098912"/>
                      <a:gd name="connsiteX30" fmla="*/ 1090697 w 2240699"/>
                      <a:gd name="connsiteY30" fmla="*/ 5463160 h 6098912"/>
                      <a:gd name="connsiteX31" fmla="*/ 1050119 w 2240699"/>
                      <a:gd name="connsiteY31" fmla="*/ 5092530 h 6098912"/>
                      <a:gd name="connsiteX32" fmla="*/ 852630 w 2240699"/>
                      <a:gd name="connsiteY32" fmla="*/ 3815616 h 6098912"/>
                      <a:gd name="connsiteX33" fmla="*/ 855335 w 2240699"/>
                      <a:gd name="connsiteY33" fmla="*/ 4738133 h 6098912"/>
                      <a:gd name="connsiteX34" fmla="*/ 0 w 2240699"/>
                      <a:gd name="connsiteY34" fmla="*/ 2510750 h 6098912"/>
                      <a:gd name="connsiteX35" fmla="*/ 0 w 2240699"/>
                      <a:gd name="connsiteY35" fmla="*/ 453350 h 6098912"/>
                      <a:gd name="connsiteX0" fmla="*/ 0 w 2240699"/>
                      <a:gd name="connsiteY0" fmla="*/ 453350 h 6098912"/>
                      <a:gd name="connsiteX1" fmla="*/ 1044708 w 2240699"/>
                      <a:gd name="connsiteY1" fmla="*/ 344685 h 6098912"/>
                      <a:gd name="connsiteX2" fmla="*/ 1120457 w 2240699"/>
                      <a:gd name="connsiteY2" fmla="*/ 1077827 h 6098912"/>
                      <a:gd name="connsiteX3" fmla="*/ 1315240 w 2240699"/>
                      <a:gd name="connsiteY3" fmla="*/ 204007 h 6098912"/>
                      <a:gd name="connsiteX4" fmla="*/ 1293597 w 2240699"/>
                      <a:gd name="connsiteY4" fmla="*/ 101205 h 6098912"/>
                      <a:gd name="connsiteX5" fmla="*/ 1204321 w 2240699"/>
                      <a:gd name="connsiteY5" fmla="*/ 9226 h 6098912"/>
                      <a:gd name="connsiteX6" fmla="*/ 1466737 w 2240699"/>
                      <a:gd name="connsiteY6" fmla="*/ 171546 h 6098912"/>
                      <a:gd name="connsiteX7" fmla="*/ 1942424 w 2240699"/>
                      <a:gd name="connsiteY7" fmla="*/ 331610 h 6098912"/>
                      <a:gd name="connsiteX8" fmla="*/ 2099784 w 2240699"/>
                      <a:gd name="connsiteY8" fmla="*/ 488069 h 6098912"/>
                      <a:gd name="connsiteX9" fmla="*/ 2132247 w 2240699"/>
                      <a:gd name="connsiteY9" fmla="*/ 815412 h 6098912"/>
                      <a:gd name="connsiteX10" fmla="*/ 2145774 w 2240699"/>
                      <a:gd name="connsiteY10" fmla="*/ 910099 h 6098912"/>
                      <a:gd name="connsiteX11" fmla="*/ 2148480 w 2240699"/>
                      <a:gd name="connsiteY11" fmla="*/ 999376 h 6098912"/>
                      <a:gd name="connsiteX12" fmla="*/ 2191765 w 2240699"/>
                      <a:gd name="connsiteY12" fmla="*/ 1167105 h 6098912"/>
                      <a:gd name="connsiteX13" fmla="*/ 2218818 w 2240699"/>
                      <a:gd name="connsiteY13" fmla="*/ 1932712 h 6098912"/>
                      <a:gd name="connsiteX14" fmla="*/ 1788220 w 2240699"/>
                      <a:gd name="connsiteY14" fmla="*/ 2221280 h 6098912"/>
                      <a:gd name="connsiteX15" fmla="*/ 1840073 w 2240699"/>
                      <a:gd name="connsiteY15" fmla="*/ 3012137 h 6098912"/>
                      <a:gd name="connsiteX16" fmla="*/ 1712923 w 2240699"/>
                      <a:gd name="connsiteY16" fmla="*/ 3036485 h 6098912"/>
                      <a:gd name="connsiteX17" fmla="*/ 1631763 w 2240699"/>
                      <a:gd name="connsiteY17" fmla="*/ 3769627 h 6098912"/>
                      <a:gd name="connsiteX18" fmla="*/ 1537076 w 2240699"/>
                      <a:gd name="connsiteY18" fmla="*/ 4199775 h 6098912"/>
                      <a:gd name="connsiteX19" fmla="*/ 1550604 w 2240699"/>
                      <a:gd name="connsiteY19" fmla="*/ 5000551 h 6098912"/>
                      <a:gd name="connsiteX20" fmla="*/ 1677753 w 2240699"/>
                      <a:gd name="connsiteY20" fmla="*/ 5841906 h 6098912"/>
                      <a:gd name="connsiteX21" fmla="*/ 1756208 w 2240699"/>
                      <a:gd name="connsiteY21" fmla="*/ 5882486 h 6098912"/>
                      <a:gd name="connsiteX22" fmla="*/ 1845486 w 2240699"/>
                      <a:gd name="connsiteY22" fmla="*/ 6001521 h 6098912"/>
                      <a:gd name="connsiteX23" fmla="*/ 1823842 w 2240699"/>
                      <a:gd name="connsiteY23" fmla="*/ 6063743 h 6098912"/>
                      <a:gd name="connsiteX24" fmla="*/ 1642584 w 2240699"/>
                      <a:gd name="connsiteY24" fmla="*/ 6098912 h 6098912"/>
                      <a:gd name="connsiteX25" fmla="*/ 1445096 w 2240699"/>
                      <a:gd name="connsiteY25" fmla="*/ 6036689 h 6098912"/>
                      <a:gd name="connsiteX26" fmla="*/ 1331471 w 2240699"/>
                      <a:gd name="connsiteY26" fmla="*/ 5990698 h 6098912"/>
                      <a:gd name="connsiteX27" fmla="*/ 1144805 w 2240699"/>
                      <a:gd name="connsiteY27" fmla="*/ 5917655 h 6098912"/>
                      <a:gd name="connsiteX28" fmla="*/ 1133984 w 2240699"/>
                      <a:gd name="connsiteY28" fmla="*/ 5758040 h 6098912"/>
                      <a:gd name="connsiteX29" fmla="*/ 1093404 w 2240699"/>
                      <a:gd name="connsiteY29" fmla="*/ 5674175 h 6098912"/>
                      <a:gd name="connsiteX30" fmla="*/ 1090697 w 2240699"/>
                      <a:gd name="connsiteY30" fmla="*/ 5463160 h 6098912"/>
                      <a:gd name="connsiteX31" fmla="*/ 1050119 w 2240699"/>
                      <a:gd name="connsiteY31" fmla="*/ 5092530 h 6098912"/>
                      <a:gd name="connsiteX32" fmla="*/ 852630 w 2240699"/>
                      <a:gd name="connsiteY32" fmla="*/ 3815616 h 6098912"/>
                      <a:gd name="connsiteX33" fmla="*/ 855335 w 2240699"/>
                      <a:gd name="connsiteY33" fmla="*/ 4738133 h 6098912"/>
                      <a:gd name="connsiteX34" fmla="*/ 0 w 2240699"/>
                      <a:gd name="connsiteY34" fmla="*/ 2510750 h 6098912"/>
                      <a:gd name="connsiteX35" fmla="*/ 0 w 2240699"/>
                      <a:gd name="connsiteY35" fmla="*/ 453350 h 6098912"/>
                      <a:gd name="connsiteX0" fmla="*/ 0 w 2240699"/>
                      <a:gd name="connsiteY0" fmla="*/ 453350 h 6098912"/>
                      <a:gd name="connsiteX1" fmla="*/ 1044708 w 2240699"/>
                      <a:gd name="connsiteY1" fmla="*/ 344685 h 6098912"/>
                      <a:gd name="connsiteX2" fmla="*/ 1120457 w 2240699"/>
                      <a:gd name="connsiteY2" fmla="*/ 1077827 h 6098912"/>
                      <a:gd name="connsiteX3" fmla="*/ 1315240 w 2240699"/>
                      <a:gd name="connsiteY3" fmla="*/ 204007 h 6098912"/>
                      <a:gd name="connsiteX4" fmla="*/ 1293597 w 2240699"/>
                      <a:gd name="connsiteY4" fmla="*/ 101205 h 6098912"/>
                      <a:gd name="connsiteX5" fmla="*/ 1204321 w 2240699"/>
                      <a:gd name="connsiteY5" fmla="*/ 9226 h 6098912"/>
                      <a:gd name="connsiteX6" fmla="*/ 1466737 w 2240699"/>
                      <a:gd name="connsiteY6" fmla="*/ 171546 h 6098912"/>
                      <a:gd name="connsiteX7" fmla="*/ 1942424 w 2240699"/>
                      <a:gd name="connsiteY7" fmla="*/ 331610 h 6098912"/>
                      <a:gd name="connsiteX8" fmla="*/ 2099784 w 2240699"/>
                      <a:gd name="connsiteY8" fmla="*/ 488069 h 6098912"/>
                      <a:gd name="connsiteX9" fmla="*/ 2132247 w 2240699"/>
                      <a:gd name="connsiteY9" fmla="*/ 815412 h 6098912"/>
                      <a:gd name="connsiteX10" fmla="*/ 2145774 w 2240699"/>
                      <a:gd name="connsiteY10" fmla="*/ 910099 h 6098912"/>
                      <a:gd name="connsiteX11" fmla="*/ 2148480 w 2240699"/>
                      <a:gd name="connsiteY11" fmla="*/ 999376 h 6098912"/>
                      <a:gd name="connsiteX12" fmla="*/ 2191765 w 2240699"/>
                      <a:gd name="connsiteY12" fmla="*/ 1167105 h 6098912"/>
                      <a:gd name="connsiteX13" fmla="*/ 2218818 w 2240699"/>
                      <a:gd name="connsiteY13" fmla="*/ 1932712 h 6098912"/>
                      <a:gd name="connsiteX14" fmla="*/ 1788220 w 2240699"/>
                      <a:gd name="connsiteY14" fmla="*/ 2221280 h 6098912"/>
                      <a:gd name="connsiteX15" fmla="*/ 1840073 w 2240699"/>
                      <a:gd name="connsiteY15" fmla="*/ 3012137 h 6098912"/>
                      <a:gd name="connsiteX16" fmla="*/ 1712923 w 2240699"/>
                      <a:gd name="connsiteY16" fmla="*/ 3036485 h 6098912"/>
                      <a:gd name="connsiteX17" fmla="*/ 1631763 w 2240699"/>
                      <a:gd name="connsiteY17" fmla="*/ 3769627 h 6098912"/>
                      <a:gd name="connsiteX18" fmla="*/ 1537076 w 2240699"/>
                      <a:gd name="connsiteY18" fmla="*/ 4199775 h 6098912"/>
                      <a:gd name="connsiteX19" fmla="*/ 1550604 w 2240699"/>
                      <a:gd name="connsiteY19" fmla="*/ 5000551 h 6098912"/>
                      <a:gd name="connsiteX20" fmla="*/ 1677753 w 2240699"/>
                      <a:gd name="connsiteY20" fmla="*/ 5841906 h 6098912"/>
                      <a:gd name="connsiteX21" fmla="*/ 1756208 w 2240699"/>
                      <a:gd name="connsiteY21" fmla="*/ 5882486 h 6098912"/>
                      <a:gd name="connsiteX22" fmla="*/ 1845486 w 2240699"/>
                      <a:gd name="connsiteY22" fmla="*/ 6001521 h 6098912"/>
                      <a:gd name="connsiteX23" fmla="*/ 1823842 w 2240699"/>
                      <a:gd name="connsiteY23" fmla="*/ 6063743 h 6098912"/>
                      <a:gd name="connsiteX24" fmla="*/ 1642584 w 2240699"/>
                      <a:gd name="connsiteY24" fmla="*/ 6098912 h 6098912"/>
                      <a:gd name="connsiteX25" fmla="*/ 1445096 w 2240699"/>
                      <a:gd name="connsiteY25" fmla="*/ 6036689 h 6098912"/>
                      <a:gd name="connsiteX26" fmla="*/ 1331471 w 2240699"/>
                      <a:gd name="connsiteY26" fmla="*/ 5990698 h 6098912"/>
                      <a:gd name="connsiteX27" fmla="*/ 1144805 w 2240699"/>
                      <a:gd name="connsiteY27" fmla="*/ 5917655 h 6098912"/>
                      <a:gd name="connsiteX28" fmla="*/ 1133984 w 2240699"/>
                      <a:gd name="connsiteY28" fmla="*/ 5758040 h 6098912"/>
                      <a:gd name="connsiteX29" fmla="*/ 1093404 w 2240699"/>
                      <a:gd name="connsiteY29" fmla="*/ 5674175 h 6098912"/>
                      <a:gd name="connsiteX30" fmla="*/ 1090697 w 2240699"/>
                      <a:gd name="connsiteY30" fmla="*/ 5463160 h 6098912"/>
                      <a:gd name="connsiteX31" fmla="*/ 1050119 w 2240699"/>
                      <a:gd name="connsiteY31" fmla="*/ 5092530 h 6098912"/>
                      <a:gd name="connsiteX32" fmla="*/ 852630 w 2240699"/>
                      <a:gd name="connsiteY32" fmla="*/ 3815616 h 6098912"/>
                      <a:gd name="connsiteX33" fmla="*/ 855335 w 2240699"/>
                      <a:gd name="connsiteY33" fmla="*/ 4738133 h 6098912"/>
                      <a:gd name="connsiteX34" fmla="*/ 0 w 2240699"/>
                      <a:gd name="connsiteY34" fmla="*/ 2510750 h 6098912"/>
                      <a:gd name="connsiteX35" fmla="*/ 0 w 2240699"/>
                      <a:gd name="connsiteY35" fmla="*/ 453350 h 6098912"/>
                      <a:gd name="connsiteX0" fmla="*/ 0 w 2240699"/>
                      <a:gd name="connsiteY0" fmla="*/ 453350 h 6098912"/>
                      <a:gd name="connsiteX1" fmla="*/ 1044708 w 2240699"/>
                      <a:gd name="connsiteY1" fmla="*/ 344685 h 6098912"/>
                      <a:gd name="connsiteX2" fmla="*/ 1120457 w 2240699"/>
                      <a:gd name="connsiteY2" fmla="*/ 1077827 h 6098912"/>
                      <a:gd name="connsiteX3" fmla="*/ 1315240 w 2240699"/>
                      <a:gd name="connsiteY3" fmla="*/ 204007 h 6098912"/>
                      <a:gd name="connsiteX4" fmla="*/ 1293597 w 2240699"/>
                      <a:gd name="connsiteY4" fmla="*/ 101205 h 6098912"/>
                      <a:gd name="connsiteX5" fmla="*/ 1204321 w 2240699"/>
                      <a:gd name="connsiteY5" fmla="*/ 9226 h 6098912"/>
                      <a:gd name="connsiteX6" fmla="*/ 1466737 w 2240699"/>
                      <a:gd name="connsiteY6" fmla="*/ 171546 h 6098912"/>
                      <a:gd name="connsiteX7" fmla="*/ 1942424 w 2240699"/>
                      <a:gd name="connsiteY7" fmla="*/ 331610 h 6098912"/>
                      <a:gd name="connsiteX8" fmla="*/ 2099784 w 2240699"/>
                      <a:gd name="connsiteY8" fmla="*/ 488069 h 6098912"/>
                      <a:gd name="connsiteX9" fmla="*/ 2132247 w 2240699"/>
                      <a:gd name="connsiteY9" fmla="*/ 815412 h 6098912"/>
                      <a:gd name="connsiteX10" fmla="*/ 2145774 w 2240699"/>
                      <a:gd name="connsiteY10" fmla="*/ 910099 h 6098912"/>
                      <a:gd name="connsiteX11" fmla="*/ 2148480 w 2240699"/>
                      <a:gd name="connsiteY11" fmla="*/ 999376 h 6098912"/>
                      <a:gd name="connsiteX12" fmla="*/ 2191765 w 2240699"/>
                      <a:gd name="connsiteY12" fmla="*/ 1167105 h 6098912"/>
                      <a:gd name="connsiteX13" fmla="*/ 2218818 w 2240699"/>
                      <a:gd name="connsiteY13" fmla="*/ 1932712 h 6098912"/>
                      <a:gd name="connsiteX14" fmla="*/ 1788220 w 2240699"/>
                      <a:gd name="connsiteY14" fmla="*/ 2221280 h 6098912"/>
                      <a:gd name="connsiteX15" fmla="*/ 1840073 w 2240699"/>
                      <a:gd name="connsiteY15" fmla="*/ 3012137 h 6098912"/>
                      <a:gd name="connsiteX16" fmla="*/ 1712923 w 2240699"/>
                      <a:gd name="connsiteY16" fmla="*/ 3036485 h 6098912"/>
                      <a:gd name="connsiteX17" fmla="*/ 1631763 w 2240699"/>
                      <a:gd name="connsiteY17" fmla="*/ 3769627 h 6098912"/>
                      <a:gd name="connsiteX18" fmla="*/ 1537076 w 2240699"/>
                      <a:gd name="connsiteY18" fmla="*/ 4199775 h 6098912"/>
                      <a:gd name="connsiteX19" fmla="*/ 1550604 w 2240699"/>
                      <a:gd name="connsiteY19" fmla="*/ 5000551 h 6098912"/>
                      <a:gd name="connsiteX20" fmla="*/ 1677753 w 2240699"/>
                      <a:gd name="connsiteY20" fmla="*/ 5841906 h 6098912"/>
                      <a:gd name="connsiteX21" fmla="*/ 1756208 w 2240699"/>
                      <a:gd name="connsiteY21" fmla="*/ 5882486 h 6098912"/>
                      <a:gd name="connsiteX22" fmla="*/ 1845486 w 2240699"/>
                      <a:gd name="connsiteY22" fmla="*/ 6001521 h 6098912"/>
                      <a:gd name="connsiteX23" fmla="*/ 1823842 w 2240699"/>
                      <a:gd name="connsiteY23" fmla="*/ 6063743 h 6098912"/>
                      <a:gd name="connsiteX24" fmla="*/ 1642584 w 2240699"/>
                      <a:gd name="connsiteY24" fmla="*/ 6098912 h 6098912"/>
                      <a:gd name="connsiteX25" fmla="*/ 1445096 w 2240699"/>
                      <a:gd name="connsiteY25" fmla="*/ 6036689 h 6098912"/>
                      <a:gd name="connsiteX26" fmla="*/ 1331471 w 2240699"/>
                      <a:gd name="connsiteY26" fmla="*/ 5990698 h 6098912"/>
                      <a:gd name="connsiteX27" fmla="*/ 1144805 w 2240699"/>
                      <a:gd name="connsiteY27" fmla="*/ 5917655 h 6098912"/>
                      <a:gd name="connsiteX28" fmla="*/ 1133984 w 2240699"/>
                      <a:gd name="connsiteY28" fmla="*/ 5758040 h 6098912"/>
                      <a:gd name="connsiteX29" fmla="*/ 1093404 w 2240699"/>
                      <a:gd name="connsiteY29" fmla="*/ 5674175 h 6098912"/>
                      <a:gd name="connsiteX30" fmla="*/ 1090697 w 2240699"/>
                      <a:gd name="connsiteY30" fmla="*/ 5463160 h 6098912"/>
                      <a:gd name="connsiteX31" fmla="*/ 1050119 w 2240699"/>
                      <a:gd name="connsiteY31" fmla="*/ 5092530 h 6098912"/>
                      <a:gd name="connsiteX32" fmla="*/ 852630 w 2240699"/>
                      <a:gd name="connsiteY32" fmla="*/ 3815616 h 6098912"/>
                      <a:gd name="connsiteX33" fmla="*/ 855335 w 2240699"/>
                      <a:gd name="connsiteY33" fmla="*/ 4738133 h 6098912"/>
                      <a:gd name="connsiteX34" fmla="*/ 0 w 2240699"/>
                      <a:gd name="connsiteY34" fmla="*/ 2510750 h 6098912"/>
                      <a:gd name="connsiteX35" fmla="*/ 0 w 2240699"/>
                      <a:gd name="connsiteY35" fmla="*/ 453350 h 6098912"/>
                      <a:gd name="connsiteX0" fmla="*/ 0 w 2240699"/>
                      <a:gd name="connsiteY0" fmla="*/ 453350 h 6098912"/>
                      <a:gd name="connsiteX1" fmla="*/ 955432 w 2240699"/>
                      <a:gd name="connsiteY1" fmla="*/ 355505 h 6098912"/>
                      <a:gd name="connsiteX2" fmla="*/ 1044708 w 2240699"/>
                      <a:gd name="connsiteY2" fmla="*/ 344685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1044708 w 2240699"/>
                      <a:gd name="connsiteY2" fmla="*/ 344685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931084 w 2240699"/>
                      <a:gd name="connsiteY2" fmla="*/ 241882 h 6098912"/>
                      <a:gd name="connsiteX3" fmla="*/ 1044708 w 2240699"/>
                      <a:gd name="connsiteY3" fmla="*/ 344685 h 6098912"/>
                      <a:gd name="connsiteX4" fmla="*/ 1120457 w 2240699"/>
                      <a:gd name="connsiteY4" fmla="*/ 107782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74175 w 2240699"/>
                      <a:gd name="connsiteY1" fmla="*/ 106615 h 6098912"/>
                      <a:gd name="connsiteX2" fmla="*/ 1161037 w 2240699"/>
                      <a:gd name="connsiteY2" fmla="*/ 417728 h 6098912"/>
                      <a:gd name="connsiteX3" fmla="*/ 1044708 w 2240699"/>
                      <a:gd name="connsiteY3" fmla="*/ 344685 h 6098912"/>
                      <a:gd name="connsiteX4" fmla="*/ 1120457 w 2240699"/>
                      <a:gd name="connsiteY4" fmla="*/ 107782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74175 w 2240699"/>
                      <a:gd name="connsiteY1" fmla="*/ 106615 h 6098912"/>
                      <a:gd name="connsiteX2" fmla="*/ 917557 w 2240699"/>
                      <a:gd name="connsiteY2" fmla="*/ 222944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55322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916306 w 2240699"/>
                      <a:gd name="connsiteY2" fmla="*/ 133308 h 6098912"/>
                      <a:gd name="connsiteX3" fmla="*/ 1042002 w 2240699"/>
                      <a:gd name="connsiteY3" fmla="*/ 158016 h 6098912"/>
                      <a:gd name="connsiteX4" fmla="*/ 1155322 w 2240699"/>
                      <a:gd name="connsiteY4" fmla="*/ 417728 h 6098912"/>
                      <a:gd name="connsiteX5" fmla="*/ 1044708 w 2240699"/>
                      <a:gd name="connsiteY5" fmla="*/ 344685 h 6098912"/>
                      <a:gd name="connsiteX6" fmla="*/ 1120457 w 2240699"/>
                      <a:gd name="connsiteY6" fmla="*/ 1077827 h 6098912"/>
                      <a:gd name="connsiteX7" fmla="*/ 1315240 w 2240699"/>
                      <a:gd name="connsiteY7" fmla="*/ 204007 h 6098912"/>
                      <a:gd name="connsiteX8" fmla="*/ 1293597 w 2240699"/>
                      <a:gd name="connsiteY8" fmla="*/ 101205 h 6098912"/>
                      <a:gd name="connsiteX9" fmla="*/ 1204321 w 2240699"/>
                      <a:gd name="connsiteY9" fmla="*/ 9226 h 6098912"/>
                      <a:gd name="connsiteX10" fmla="*/ 1466737 w 2240699"/>
                      <a:gd name="connsiteY10" fmla="*/ 171546 h 6098912"/>
                      <a:gd name="connsiteX11" fmla="*/ 1942424 w 2240699"/>
                      <a:gd name="connsiteY11" fmla="*/ 331610 h 6098912"/>
                      <a:gd name="connsiteX12" fmla="*/ 2099784 w 2240699"/>
                      <a:gd name="connsiteY12" fmla="*/ 488069 h 6098912"/>
                      <a:gd name="connsiteX13" fmla="*/ 2132247 w 2240699"/>
                      <a:gd name="connsiteY13" fmla="*/ 815412 h 6098912"/>
                      <a:gd name="connsiteX14" fmla="*/ 2145774 w 2240699"/>
                      <a:gd name="connsiteY14" fmla="*/ 910099 h 6098912"/>
                      <a:gd name="connsiteX15" fmla="*/ 2148480 w 2240699"/>
                      <a:gd name="connsiteY15" fmla="*/ 999376 h 6098912"/>
                      <a:gd name="connsiteX16" fmla="*/ 2191765 w 2240699"/>
                      <a:gd name="connsiteY16" fmla="*/ 1167105 h 6098912"/>
                      <a:gd name="connsiteX17" fmla="*/ 2218818 w 2240699"/>
                      <a:gd name="connsiteY17" fmla="*/ 1932712 h 6098912"/>
                      <a:gd name="connsiteX18" fmla="*/ 1788220 w 2240699"/>
                      <a:gd name="connsiteY18" fmla="*/ 2221280 h 6098912"/>
                      <a:gd name="connsiteX19" fmla="*/ 1840073 w 2240699"/>
                      <a:gd name="connsiteY19" fmla="*/ 3012137 h 6098912"/>
                      <a:gd name="connsiteX20" fmla="*/ 1712923 w 2240699"/>
                      <a:gd name="connsiteY20" fmla="*/ 3036485 h 6098912"/>
                      <a:gd name="connsiteX21" fmla="*/ 1631763 w 2240699"/>
                      <a:gd name="connsiteY21" fmla="*/ 3769627 h 6098912"/>
                      <a:gd name="connsiteX22" fmla="*/ 1537076 w 2240699"/>
                      <a:gd name="connsiteY22" fmla="*/ 4199775 h 6098912"/>
                      <a:gd name="connsiteX23" fmla="*/ 1550604 w 2240699"/>
                      <a:gd name="connsiteY23" fmla="*/ 5000551 h 6098912"/>
                      <a:gd name="connsiteX24" fmla="*/ 1677753 w 2240699"/>
                      <a:gd name="connsiteY24" fmla="*/ 5841906 h 6098912"/>
                      <a:gd name="connsiteX25" fmla="*/ 1756208 w 2240699"/>
                      <a:gd name="connsiteY25" fmla="*/ 5882486 h 6098912"/>
                      <a:gd name="connsiteX26" fmla="*/ 1845486 w 2240699"/>
                      <a:gd name="connsiteY26" fmla="*/ 6001521 h 6098912"/>
                      <a:gd name="connsiteX27" fmla="*/ 1823842 w 2240699"/>
                      <a:gd name="connsiteY27" fmla="*/ 6063743 h 6098912"/>
                      <a:gd name="connsiteX28" fmla="*/ 1642584 w 2240699"/>
                      <a:gd name="connsiteY28" fmla="*/ 6098912 h 6098912"/>
                      <a:gd name="connsiteX29" fmla="*/ 1445096 w 2240699"/>
                      <a:gd name="connsiteY29" fmla="*/ 6036689 h 6098912"/>
                      <a:gd name="connsiteX30" fmla="*/ 1331471 w 2240699"/>
                      <a:gd name="connsiteY30" fmla="*/ 5990698 h 6098912"/>
                      <a:gd name="connsiteX31" fmla="*/ 1144805 w 2240699"/>
                      <a:gd name="connsiteY31" fmla="*/ 5917655 h 6098912"/>
                      <a:gd name="connsiteX32" fmla="*/ 1133984 w 2240699"/>
                      <a:gd name="connsiteY32" fmla="*/ 5758040 h 6098912"/>
                      <a:gd name="connsiteX33" fmla="*/ 1093404 w 2240699"/>
                      <a:gd name="connsiteY33" fmla="*/ 5674175 h 6098912"/>
                      <a:gd name="connsiteX34" fmla="*/ 1090697 w 2240699"/>
                      <a:gd name="connsiteY34" fmla="*/ 5463160 h 6098912"/>
                      <a:gd name="connsiteX35" fmla="*/ 1050119 w 2240699"/>
                      <a:gd name="connsiteY35" fmla="*/ 5092530 h 6098912"/>
                      <a:gd name="connsiteX36" fmla="*/ 852630 w 2240699"/>
                      <a:gd name="connsiteY36" fmla="*/ 3815616 h 6098912"/>
                      <a:gd name="connsiteX37" fmla="*/ 855335 w 2240699"/>
                      <a:gd name="connsiteY37" fmla="*/ 4738133 h 6098912"/>
                      <a:gd name="connsiteX38" fmla="*/ 0 w 2240699"/>
                      <a:gd name="connsiteY38" fmla="*/ 2510750 h 6098912"/>
                      <a:gd name="connsiteX39" fmla="*/ 0 w 2240699"/>
                      <a:gd name="connsiteY39" fmla="*/ 453350 h 6098912"/>
                      <a:gd name="connsiteX0" fmla="*/ 0 w 2240699"/>
                      <a:gd name="connsiteY0" fmla="*/ 453350 h 6098912"/>
                      <a:gd name="connsiteX1" fmla="*/ 774175 w 2240699"/>
                      <a:gd name="connsiteY1" fmla="*/ 106615 h 6098912"/>
                      <a:gd name="connsiteX2" fmla="*/ 984886 w 2240699"/>
                      <a:gd name="connsiteY2" fmla="*/ 154263 h 6098912"/>
                      <a:gd name="connsiteX3" fmla="*/ 1042002 w 2240699"/>
                      <a:gd name="connsiteY3" fmla="*/ 158016 h 6098912"/>
                      <a:gd name="connsiteX4" fmla="*/ 1155322 w 2240699"/>
                      <a:gd name="connsiteY4" fmla="*/ 417728 h 6098912"/>
                      <a:gd name="connsiteX5" fmla="*/ 1044708 w 2240699"/>
                      <a:gd name="connsiteY5" fmla="*/ 344685 h 6098912"/>
                      <a:gd name="connsiteX6" fmla="*/ 1120457 w 2240699"/>
                      <a:gd name="connsiteY6" fmla="*/ 1077827 h 6098912"/>
                      <a:gd name="connsiteX7" fmla="*/ 1315240 w 2240699"/>
                      <a:gd name="connsiteY7" fmla="*/ 204007 h 6098912"/>
                      <a:gd name="connsiteX8" fmla="*/ 1293597 w 2240699"/>
                      <a:gd name="connsiteY8" fmla="*/ 101205 h 6098912"/>
                      <a:gd name="connsiteX9" fmla="*/ 1204321 w 2240699"/>
                      <a:gd name="connsiteY9" fmla="*/ 9226 h 6098912"/>
                      <a:gd name="connsiteX10" fmla="*/ 1466737 w 2240699"/>
                      <a:gd name="connsiteY10" fmla="*/ 171546 h 6098912"/>
                      <a:gd name="connsiteX11" fmla="*/ 1942424 w 2240699"/>
                      <a:gd name="connsiteY11" fmla="*/ 331610 h 6098912"/>
                      <a:gd name="connsiteX12" fmla="*/ 2099784 w 2240699"/>
                      <a:gd name="connsiteY12" fmla="*/ 488069 h 6098912"/>
                      <a:gd name="connsiteX13" fmla="*/ 2132247 w 2240699"/>
                      <a:gd name="connsiteY13" fmla="*/ 815412 h 6098912"/>
                      <a:gd name="connsiteX14" fmla="*/ 2145774 w 2240699"/>
                      <a:gd name="connsiteY14" fmla="*/ 910099 h 6098912"/>
                      <a:gd name="connsiteX15" fmla="*/ 2148480 w 2240699"/>
                      <a:gd name="connsiteY15" fmla="*/ 999376 h 6098912"/>
                      <a:gd name="connsiteX16" fmla="*/ 2191765 w 2240699"/>
                      <a:gd name="connsiteY16" fmla="*/ 1167105 h 6098912"/>
                      <a:gd name="connsiteX17" fmla="*/ 2218818 w 2240699"/>
                      <a:gd name="connsiteY17" fmla="*/ 1932712 h 6098912"/>
                      <a:gd name="connsiteX18" fmla="*/ 1788220 w 2240699"/>
                      <a:gd name="connsiteY18" fmla="*/ 2221280 h 6098912"/>
                      <a:gd name="connsiteX19" fmla="*/ 1840073 w 2240699"/>
                      <a:gd name="connsiteY19" fmla="*/ 3012137 h 6098912"/>
                      <a:gd name="connsiteX20" fmla="*/ 1712923 w 2240699"/>
                      <a:gd name="connsiteY20" fmla="*/ 3036485 h 6098912"/>
                      <a:gd name="connsiteX21" fmla="*/ 1631763 w 2240699"/>
                      <a:gd name="connsiteY21" fmla="*/ 3769627 h 6098912"/>
                      <a:gd name="connsiteX22" fmla="*/ 1537076 w 2240699"/>
                      <a:gd name="connsiteY22" fmla="*/ 4199775 h 6098912"/>
                      <a:gd name="connsiteX23" fmla="*/ 1550604 w 2240699"/>
                      <a:gd name="connsiteY23" fmla="*/ 5000551 h 6098912"/>
                      <a:gd name="connsiteX24" fmla="*/ 1677753 w 2240699"/>
                      <a:gd name="connsiteY24" fmla="*/ 5841906 h 6098912"/>
                      <a:gd name="connsiteX25" fmla="*/ 1756208 w 2240699"/>
                      <a:gd name="connsiteY25" fmla="*/ 5882486 h 6098912"/>
                      <a:gd name="connsiteX26" fmla="*/ 1845486 w 2240699"/>
                      <a:gd name="connsiteY26" fmla="*/ 6001521 h 6098912"/>
                      <a:gd name="connsiteX27" fmla="*/ 1823842 w 2240699"/>
                      <a:gd name="connsiteY27" fmla="*/ 6063743 h 6098912"/>
                      <a:gd name="connsiteX28" fmla="*/ 1642584 w 2240699"/>
                      <a:gd name="connsiteY28" fmla="*/ 6098912 h 6098912"/>
                      <a:gd name="connsiteX29" fmla="*/ 1445096 w 2240699"/>
                      <a:gd name="connsiteY29" fmla="*/ 6036689 h 6098912"/>
                      <a:gd name="connsiteX30" fmla="*/ 1331471 w 2240699"/>
                      <a:gd name="connsiteY30" fmla="*/ 5990698 h 6098912"/>
                      <a:gd name="connsiteX31" fmla="*/ 1144805 w 2240699"/>
                      <a:gd name="connsiteY31" fmla="*/ 5917655 h 6098912"/>
                      <a:gd name="connsiteX32" fmla="*/ 1133984 w 2240699"/>
                      <a:gd name="connsiteY32" fmla="*/ 5758040 h 6098912"/>
                      <a:gd name="connsiteX33" fmla="*/ 1093404 w 2240699"/>
                      <a:gd name="connsiteY33" fmla="*/ 5674175 h 6098912"/>
                      <a:gd name="connsiteX34" fmla="*/ 1090697 w 2240699"/>
                      <a:gd name="connsiteY34" fmla="*/ 5463160 h 6098912"/>
                      <a:gd name="connsiteX35" fmla="*/ 1050119 w 2240699"/>
                      <a:gd name="connsiteY35" fmla="*/ 5092530 h 6098912"/>
                      <a:gd name="connsiteX36" fmla="*/ 852630 w 2240699"/>
                      <a:gd name="connsiteY36" fmla="*/ 3815616 h 6098912"/>
                      <a:gd name="connsiteX37" fmla="*/ 855335 w 2240699"/>
                      <a:gd name="connsiteY37" fmla="*/ 4738133 h 6098912"/>
                      <a:gd name="connsiteX38" fmla="*/ 0 w 2240699"/>
                      <a:gd name="connsiteY38" fmla="*/ 2510750 h 6098912"/>
                      <a:gd name="connsiteX39" fmla="*/ 0 w 2240699"/>
                      <a:gd name="connsiteY39" fmla="*/ 453350 h 6098912"/>
                      <a:gd name="connsiteX0" fmla="*/ 0 w 2240699"/>
                      <a:gd name="connsiteY0" fmla="*/ 453350 h 6098912"/>
                      <a:gd name="connsiteX1" fmla="*/ 774175 w 2240699"/>
                      <a:gd name="connsiteY1" fmla="*/ 106615 h 6098912"/>
                      <a:gd name="connsiteX2" fmla="*/ 872491 w 2240699"/>
                      <a:gd name="connsiteY2" fmla="*/ 127593 h 6098912"/>
                      <a:gd name="connsiteX3" fmla="*/ 984886 w 2240699"/>
                      <a:gd name="connsiteY3" fmla="*/ 154263 h 6098912"/>
                      <a:gd name="connsiteX4" fmla="*/ 1042002 w 2240699"/>
                      <a:gd name="connsiteY4" fmla="*/ 158016 h 6098912"/>
                      <a:gd name="connsiteX5" fmla="*/ 1155322 w 2240699"/>
                      <a:gd name="connsiteY5" fmla="*/ 417728 h 6098912"/>
                      <a:gd name="connsiteX6" fmla="*/ 1044708 w 2240699"/>
                      <a:gd name="connsiteY6" fmla="*/ 344685 h 6098912"/>
                      <a:gd name="connsiteX7" fmla="*/ 1120457 w 2240699"/>
                      <a:gd name="connsiteY7" fmla="*/ 1077827 h 6098912"/>
                      <a:gd name="connsiteX8" fmla="*/ 1315240 w 2240699"/>
                      <a:gd name="connsiteY8" fmla="*/ 204007 h 6098912"/>
                      <a:gd name="connsiteX9" fmla="*/ 1293597 w 2240699"/>
                      <a:gd name="connsiteY9" fmla="*/ 101205 h 6098912"/>
                      <a:gd name="connsiteX10" fmla="*/ 1204321 w 2240699"/>
                      <a:gd name="connsiteY10" fmla="*/ 9226 h 6098912"/>
                      <a:gd name="connsiteX11" fmla="*/ 1466737 w 2240699"/>
                      <a:gd name="connsiteY11" fmla="*/ 171546 h 6098912"/>
                      <a:gd name="connsiteX12" fmla="*/ 1942424 w 2240699"/>
                      <a:gd name="connsiteY12" fmla="*/ 331610 h 6098912"/>
                      <a:gd name="connsiteX13" fmla="*/ 2099784 w 2240699"/>
                      <a:gd name="connsiteY13" fmla="*/ 488069 h 6098912"/>
                      <a:gd name="connsiteX14" fmla="*/ 2132247 w 2240699"/>
                      <a:gd name="connsiteY14" fmla="*/ 815412 h 6098912"/>
                      <a:gd name="connsiteX15" fmla="*/ 2145774 w 2240699"/>
                      <a:gd name="connsiteY15" fmla="*/ 910099 h 6098912"/>
                      <a:gd name="connsiteX16" fmla="*/ 2148480 w 2240699"/>
                      <a:gd name="connsiteY16" fmla="*/ 999376 h 6098912"/>
                      <a:gd name="connsiteX17" fmla="*/ 2191765 w 2240699"/>
                      <a:gd name="connsiteY17" fmla="*/ 1167105 h 6098912"/>
                      <a:gd name="connsiteX18" fmla="*/ 2218818 w 2240699"/>
                      <a:gd name="connsiteY18" fmla="*/ 1932712 h 6098912"/>
                      <a:gd name="connsiteX19" fmla="*/ 1788220 w 2240699"/>
                      <a:gd name="connsiteY19" fmla="*/ 2221280 h 6098912"/>
                      <a:gd name="connsiteX20" fmla="*/ 1840073 w 2240699"/>
                      <a:gd name="connsiteY20" fmla="*/ 3012137 h 6098912"/>
                      <a:gd name="connsiteX21" fmla="*/ 1712923 w 2240699"/>
                      <a:gd name="connsiteY21" fmla="*/ 3036485 h 6098912"/>
                      <a:gd name="connsiteX22" fmla="*/ 1631763 w 2240699"/>
                      <a:gd name="connsiteY22" fmla="*/ 3769627 h 6098912"/>
                      <a:gd name="connsiteX23" fmla="*/ 1537076 w 2240699"/>
                      <a:gd name="connsiteY23" fmla="*/ 4199775 h 6098912"/>
                      <a:gd name="connsiteX24" fmla="*/ 1550604 w 2240699"/>
                      <a:gd name="connsiteY24" fmla="*/ 5000551 h 6098912"/>
                      <a:gd name="connsiteX25" fmla="*/ 1677753 w 2240699"/>
                      <a:gd name="connsiteY25" fmla="*/ 5841906 h 6098912"/>
                      <a:gd name="connsiteX26" fmla="*/ 1756208 w 2240699"/>
                      <a:gd name="connsiteY26" fmla="*/ 5882486 h 6098912"/>
                      <a:gd name="connsiteX27" fmla="*/ 1845486 w 2240699"/>
                      <a:gd name="connsiteY27" fmla="*/ 6001521 h 6098912"/>
                      <a:gd name="connsiteX28" fmla="*/ 1823842 w 2240699"/>
                      <a:gd name="connsiteY28" fmla="*/ 6063743 h 6098912"/>
                      <a:gd name="connsiteX29" fmla="*/ 1642584 w 2240699"/>
                      <a:gd name="connsiteY29" fmla="*/ 6098912 h 6098912"/>
                      <a:gd name="connsiteX30" fmla="*/ 1445096 w 2240699"/>
                      <a:gd name="connsiteY30" fmla="*/ 6036689 h 6098912"/>
                      <a:gd name="connsiteX31" fmla="*/ 1331471 w 2240699"/>
                      <a:gd name="connsiteY31" fmla="*/ 5990698 h 6098912"/>
                      <a:gd name="connsiteX32" fmla="*/ 1144805 w 2240699"/>
                      <a:gd name="connsiteY32" fmla="*/ 5917655 h 6098912"/>
                      <a:gd name="connsiteX33" fmla="*/ 1133984 w 2240699"/>
                      <a:gd name="connsiteY33" fmla="*/ 5758040 h 6098912"/>
                      <a:gd name="connsiteX34" fmla="*/ 1093404 w 2240699"/>
                      <a:gd name="connsiteY34" fmla="*/ 5674175 h 6098912"/>
                      <a:gd name="connsiteX35" fmla="*/ 1090697 w 2240699"/>
                      <a:gd name="connsiteY35" fmla="*/ 5463160 h 6098912"/>
                      <a:gd name="connsiteX36" fmla="*/ 1050119 w 2240699"/>
                      <a:gd name="connsiteY36" fmla="*/ 5092530 h 6098912"/>
                      <a:gd name="connsiteX37" fmla="*/ 852630 w 2240699"/>
                      <a:gd name="connsiteY37" fmla="*/ 3815616 h 6098912"/>
                      <a:gd name="connsiteX38" fmla="*/ 855335 w 2240699"/>
                      <a:gd name="connsiteY38" fmla="*/ 4738133 h 6098912"/>
                      <a:gd name="connsiteX39" fmla="*/ 0 w 2240699"/>
                      <a:gd name="connsiteY39" fmla="*/ 2510750 h 6098912"/>
                      <a:gd name="connsiteX40" fmla="*/ 0 w 2240699"/>
                      <a:gd name="connsiteY40" fmla="*/ 453350 h 6098912"/>
                      <a:gd name="connsiteX0" fmla="*/ 0 w 2240699"/>
                      <a:gd name="connsiteY0" fmla="*/ 453350 h 6098912"/>
                      <a:gd name="connsiteX1" fmla="*/ 774175 w 2240699"/>
                      <a:gd name="connsiteY1" fmla="*/ 106615 h 6098912"/>
                      <a:gd name="connsiteX2" fmla="*/ 862966 w 2240699"/>
                      <a:gd name="connsiteY2" fmla="*/ 392388 h 6098912"/>
                      <a:gd name="connsiteX3" fmla="*/ 984886 w 2240699"/>
                      <a:gd name="connsiteY3" fmla="*/ 154263 h 6098912"/>
                      <a:gd name="connsiteX4" fmla="*/ 1042002 w 2240699"/>
                      <a:gd name="connsiteY4" fmla="*/ 158016 h 6098912"/>
                      <a:gd name="connsiteX5" fmla="*/ 1155322 w 2240699"/>
                      <a:gd name="connsiteY5" fmla="*/ 417728 h 6098912"/>
                      <a:gd name="connsiteX6" fmla="*/ 1044708 w 2240699"/>
                      <a:gd name="connsiteY6" fmla="*/ 344685 h 6098912"/>
                      <a:gd name="connsiteX7" fmla="*/ 1120457 w 2240699"/>
                      <a:gd name="connsiteY7" fmla="*/ 1077827 h 6098912"/>
                      <a:gd name="connsiteX8" fmla="*/ 1315240 w 2240699"/>
                      <a:gd name="connsiteY8" fmla="*/ 204007 h 6098912"/>
                      <a:gd name="connsiteX9" fmla="*/ 1293597 w 2240699"/>
                      <a:gd name="connsiteY9" fmla="*/ 101205 h 6098912"/>
                      <a:gd name="connsiteX10" fmla="*/ 1204321 w 2240699"/>
                      <a:gd name="connsiteY10" fmla="*/ 9226 h 6098912"/>
                      <a:gd name="connsiteX11" fmla="*/ 1466737 w 2240699"/>
                      <a:gd name="connsiteY11" fmla="*/ 171546 h 6098912"/>
                      <a:gd name="connsiteX12" fmla="*/ 1942424 w 2240699"/>
                      <a:gd name="connsiteY12" fmla="*/ 331610 h 6098912"/>
                      <a:gd name="connsiteX13" fmla="*/ 2099784 w 2240699"/>
                      <a:gd name="connsiteY13" fmla="*/ 488069 h 6098912"/>
                      <a:gd name="connsiteX14" fmla="*/ 2132247 w 2240699"/>
                      <a:gd name="connsiteY14" fmla="*/ 815412 h 6098912"/>
                      <a:gd name="connsiteX15" fmla="*/ 2145774 w 2240699"/>
                      <a:gd name="connsiteY15" fmla="*/ 910099 h 6098912"/>
                      <a:gd name="connsiteX16" fmla="*/ 2148480 w 2240699"/>
                      <a:gd name="connsiteY16" fmla="*/ 999376 h 6098912"/>
                      <a:gd name="connsiteX17" fmla="*/ 2191765 w 2240699"/>
                      <a:gd name="connsiteY17" fmla="*/ 1167105 h 6098912"/>
                      <a:gd name="connsiteX18" fmla="*/ 2218818 w 2240699"/>
                      <a:gd name="connsiteY18" fmla="*/ 1932712 h 6098912"/>
                      <a:gd name="connsiteX19" fmla="*/ 1788220 w 2240699"/>
                      <a:gd name="connsiteY19" fmla="*/ 2221280 h 6098912"/>
                      <a:gd name="connsiteX20" fmla="*/ 1840073 w 2240699"/>
                      <a:gd name="connsiteY20" fmla="*/ 3012137 h 6098912"/>
                      <a:gd name="connsiteX21" fmla="*/ 1712923 w 2240699"/>
                      <a:gd name="connsiteY21" fmla="*/ 3036485 h 6098912"/>
                      <a:gd name="connsiteX22" fmla="*/ 1631763 w 2240699"/>
                      <a:gd name="connsiteY22" fmla="*/ 3769627 h 6098912"/>
                      <a:gd name="connsiteX23" fmla="*/ 1537076 w 2240699"/>
                      <a:gd name="connsiteY23" fmla="*/ 4199775 h 6098912"/>
                      <a:gd name="connsiteX24" fmla="*/ 1550604 w 2240699"/>
                      <a:gd name="connsiteY24" fmla="*/ 5000551 h 6098912"/>
                      <a:gd name="connsiteX25" fmla="*/ 1677753 w 2240699"/>
                      <a:gd name="connsiteY25" fmla="*/ 5841906 h 6098912"/>
                      <a:gd name="connsiteX26" fmla="*/ 1756208 w 2240699"/>
                      <a:gd name="connsiteY26" fmla="*/ 5882486 h 6098912"/>
                      <a:gd name="connsiteX27" fmla="*/ 1845486 w 2240699"/>
                      <a:gd name="connsiteY27" fmla="*/ 6001521 h 6098912"/>
                      <a:gd name="connsiteX28" fmla="*/ 1823842 w 2240699"/>
                      <a:gd name="connsiteY28" fmla="*/ 6063743 h 6098912"/>
                      <a:gd name="connsiteX29" fmla="*/ 1642584 w 2240699"/>
                      <a:gd name="connsiteY29" fmla="*/ 6098912 h 6098912"/>
                      <a:gd name="connsiteX30" fmla="*/ 1445096 w 2240699"/>
                      <a:gd name="connsiteY30" fmla="*/ 6036689 h 6098912"/>
                      <a:gd name="connsiteX31" fmla="*/ 1331471 w 2240699"/>
                      <a:gd name="connsiteY31" fmla="*/ 5990698 h 6098912"/>
                      <a:gd name="connsiteX32" fmla="*/ 1144805 w 2240699"/>
                      <a:gd name="connsiteY32" fmla="*/ 5917655 h 6098912"/>
                      <a:gd name="connsiteX33" fmla="*/ 1133984 w 2240699"/>
                      <a:gd name="connsiteY33" fmla="*/ 5758040 h 6098912"/>
                      <a:gd name="connsiteX34" fmla="*/ 1093404 w 2240699"/>
                      <a:gd name="connsiteY34" fmla="*/ 5674175 h 6098912"/>
                      <a:gd name="connsiteX35" fmla="*/ 1090697 w 2240699"/>
                      <a:gd name="connsiteY35" fmla="*/ 5463160 h 6098912"/>
                      <a:gd name="connsiteX36" fmla="*/ 1050119 w 2240699"/>
                      <a:gd name="connsiteY36" fmla="*/ 5092530 h 6098912"/>
                      <a:gd name="connsiteX37" fmla="*/ 852630 w 2240699"/>
                      <a:gd name="connsiteY37" fmla="*/ 3815616 h 6098912"/>
                      <a:gd name="connsiteX38" fmla="*/ 855335 w 2240699"/>
                      <a:gd name="connsiteY38" fmla="*/ 4738133 h 6098912"/>
                      <a:gd name="connsiteX39" fmla="*/ 0 w 2240699"/>
                      <a:gd name="connsiteY39" fmla="*/ 2510750 h 6098912"/>
                      <a:gd name="connsiteX40" fmla="*/ 0 w 2240699"/>
                      <a:gd name="connsiteY40" fmla="*/ 453350 h 6098912"/>
                      <a:gd name="connsiteX0" fmla="*/ 0 w 2240699"/>
                      <a:gd name="connsiteY0" fmla="*/ 453350 h 6098912"/>
                      <a:gd name="connsiteX1" fmla="*/ 774175 w 2240699"/>
                      <a:gd name="connsiteY1" fmla="*/ 106615 h 6098912"/>
                      <a:gd name="connsiteX2" fmla="*/ 862966 w 2240699"/>
                      <a:gd name="connsiteY2" fmla="*/ 392388 h 6098912"/>
                      <a:gd name="connsiteX3" fmla="*/ 984886 w 2240699"/>
                      <a:gd name="connsiteY3" fmla="*/ 154263 h 6098912"/>
                      <a:gd name="connsiteX4" fmla="*/ 1155322 w 2240699"/>
                      <a:gd name="connsiteY4" fmla="*/ 417728 h 6098912"/>
                      <a:gd name="connsiteX5" fmla="*/ 1044708 w 2240699"/>
                      <a:gd name="connsiteY5" fmla="*/ 344685 h 6098912"/>
                      <a:gd name="connsiteX6" fmla="*/ 1120457 w 2240699"/>
                      <a:gd name="connsiteY6" fmla="*/ 1077827 h 6098912"/>
                      <a:gd name="connsiteX7" fmla="*/ 1315240 w 2240699"/>
                      <a:gd name="connsiteY7" fmla="*/ 204007 h 6098912"/>
                      <a:gd name="connsiteX8" fmla="*/ 1293597 w 2240699"/>
                      <a:gd name="connsiteY8" fmla="*/ 101205 h 6098912"/>
                      <a:gd name="connsiteX9" fmla="*/ 1204321 w 2240699"/>
                      <a:gd name="connsiteY9" fmla="*/ 9226 h 6098912"/>
                      <a:gd name="connsiteX10" fmla="*/ 1466737 w 2240699"/>
                      <a:gd name="connsiteY10" fmla="*/ 171546 h 6098912"/>
                      <a:gd name="connsiteX11" fmla="*/ 1942424 w 2240699"/>
                      <a:gd name="connsiteY11" fmla="*/ 331610 h 6098912"/>
                      <a:gd name="connsiteX12" fmla="*/ 2099784 w 2240699"/>
                      <a:gd name="connsiteY12" fmla="*/ 488069 h 6098912"/>
                      <a:gd name="connsiteX13" fmla="*/ 2132247 w 2240699"/>
                      <a:gd name="connsiteY13" fmla="*/ 815412 h 6098912"/>
                      <a:gd name="connsiteX14" fmla="*/ 2145774 w 2240699"/>
                      <a:gd name="connsiteY14" fmla="*/ 910099 h 6098912"/>
                      <a:gd name="connsiteX15" fmla="*/ 2148480 w 2240699"/>
                      <a:gd name="connsiteY15" fmla="*/ 999376 h 6098912"/>
                      <a:gd name="connsiteX16" fmla="*/ 2191765 w 2240699"/>
                      <a:gd name="connsiteY16" fmla="*/ 1167105 h 6098912"/>
                      <a:gd name="connsiteX17" fmla="*/ 2218818 w 2240699"/>
                      <a:gd name="connsiteY17" fmla="*/ 1932712 h 6098912"/>
                      <a:gd name="connsiteX18" fmla="*/ 1788220 w 2240699"/>
                      <a:gd name="connsiteY18" fmla="*/ 2221280 h 6098912"/>
                      <a:gd name="connsiteX19" fmla="*/ 1840073 w 2240699"/>
                      <a:gd name="connsiteY19" fmla="*/ 3012137 h 6098912"/>
                      <a:gd name="connsiteX20" fmla="*/ 1712923 w 2240699"/>
                      <a:gd name="connsiteY20" fmla="*/ 3036485 h 6098912"/>
                      <a:gd name="connsiteX21" fmla="*/ 1631763 w 2240699"/>
                      <a:gd name="connsiteY21" fmla="*/ 3769627 h 6098912"/>
                      <a:gd name="connsiteX22" fmla="*/ 1537076 w 2240699"/>
                      <a:gd name="connsiteY22" fmla="*/ 4199775 h 6098912"/>
                      <a:gd name="connsiteX23" fmla="*/ 1550604 w 2240699"/>
                      <a:gd name="connsiteY23" fmla="*/ 5000551 h 6098912"/>
                      <a:gd name="connsiteX24" fmla="*/ 1677753 w 2240699"/>
                      <a:gd name="connsiteY24" fmla="*/ 5841906 h 6098912"/>
                      <a:gd name="connsiteX25" fmla="*/ 1756208 w 2240699"/>
                      <a:gd name="connsiteY25" fmla="*/ 5882486 h 6098912"/>
                      <a:gd name="connsiteX26" fmla="*/ 1845486 w 2240699"/>
                      <a:gd name="connsiteY26" fmla="*/ 6001521 h 6098912"/>
                      <a:gd name="connsiteX27" fmla="*/ 1823842 w 2240699"/>
                      <a:gd name="connsiteY27" fmla="*/ 6063743 h 6098912"/>
                      <a:gd name="connsiteX28" fmla="*/ 1642584 w 2240699"/>
                      <a:gd name="connsiteY28" fmla="*/ 6098912 h 6098912"/>
                      <a:gd name="connsiteX29" fmla="*/ 1445096 w 2240699"/>
                      <a:gd name="connsiteY29" fmla="*/ 6036689 h 6098912"/>
                      <a:gd name="connsiteX30" fmla="*/ 1331471 w 2240699"/>
                      <a:gd name="connsiteY30" fmla="*/ 5990698 h 6098912"/>
                      <a:gd name="connsiteX31" fmla="*/ 1144805 w 2240699"/>
                      <a:gd name="connsiteY31" fmla="*/ 5917655 h 6098912"/>
                      <a:gd name="connsiteX32" fmla="*/ 1133984 w 2240699"/>
                      <a:gd name="connsiteY32" fmla="*/ 5758040 h 6098912"/>
                      <a:gd name="connsiteX33" fmla="*/ 1093404 w 2240699"/>
                      <a:gd name="connsiteY33" fmla="*/ 5674175 h 6098912"/>
                      <a:gd name="connsiteX34" fmla="*/ 1090697 w 2240699"/>
                      <a:gd name="connsiteY34" fmla="*/ 5463160 h 6098912"/>
                      <a:gd name="connsiteX35" fmla="*/ 1050119 w 2240699"/>
                      <a:gd name="connsiteY35" fmla="*/ 5092530 h 6098912"/>
                      <a:gd name="connsiteX36" fmla="*/ 852630 w 2240699"/>
                      <a:gd name="connsiteY36" fmla="*/ 3815616 h 6098912"/>
                      <a:gd name="connsiteX37" fmla="*/ 855335 w 2240699"/>
                      <a:gd name="connsiteY37" fmla="*/ 4738133 h 6098912"/>
                      <a:gd name="connsiteX38" fmla="*/ 0 w 2240699"/>
                      <a:gd name="connsiteY38" fmla="*/ 2510750 h 6098912"/>
                      <a:gd name="connsiteX39" fmla="*/ 0 w 2240699"/>
                      <a:gd name="connsiteY39" fmla="*/ 453350 h 6098912"/>
                      <a:gd name="connsiteX0" fmla="*/ 0 w 2240699"/>
                      <a:gd name="connsiteY0" fmla="*/ 453350 h 6098912"/>
                      <a:gd name="connsiteX1" fmla="*/ 774175 w 2240699"/>
                      <a:gd name="connsiteY1" fmla="*/ 106615 h 6098912"/>
                      <a:gd name="connsiteX2" fmla="*/ 862966 w 2240699"/>
                      <a:gd name="connsiteY2" fmla="*/ 392388 h 6098912"/>
                      <a:gd name="connsiteX3" fmla="*/ 1155322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862966 w 2240699"/>
                      <a:gd name="connsiteY2" fmla="*/ 392388 h 6098912"/>
                      <a:gd name="connsiteX3" fmla="*/ 1044708 w 2240699"/>
                      <a:gd name="connsiteY3" fmla="*/ 344685 h 6098912"/>
                      <a:gd name="connsiteX4" fmla="*/ 1120457 w 2240699"/>
                      <a:gd name="connsiteY4" fmla="*/ 107782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74175 w 2240699"/>
                      <a:gd name="connsiteY1" fmla="*/ 106615 h 6098912"/>
                      <a:gd name="connsiteX2" fmla="*/ 862966 w 2240699"/>
                      <a:gd name="connsiteY2" fmla="*/ 392388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10449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18930 w 2240699"/>
                      <a:gd name="connsiteY1" fmla="*/ 192340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18930 w 2240699"/>
                      <a:gd name="connsiteY1" fmla="*/ 192340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18930 w 2240699"/>
                      <a:gd name="connsiteY1" fmla="*/ 192340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613411 w 2240699"/>
                      <a:gd name="connsiteY1" fmla="*/ 234273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184785 w 2240699"/>
                      <a:gd name="connsiteY0" fmla="*/ 304760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184785 w 2240699"/>
                      <a:gd name="connsiteY37" fmla="*/ 304760 h 6098912"/>
                      <a:gd name="connsiteX0" fmla="*/ 186690 w 2240699"/>
                      <a:gd name="connsiteY0" fmla="*/ 295235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186690 w 2240699"/>
                      <a:gd name="connsiteY37" fmla="*/ 295235 h 6098912"/>
                      <a:gd name="connsiteX0" fmla="*/ 186690 w 2240699"/>
                      <a:gd name="connsiteY0" fmla="*/ 295235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186690 w 2240699"/>
                      <a:gd name="connsiteY37" fmla="*/ 295235 h 6098912"/>
                      <a:gd name="connsiteX0" fmla="*/ 186690 w 2240699"/>
                      <a:gd name="connsiteY0" fmla="*/ 295235 h 6098912"/>
                      <a:gd name="connsiteX1" fmla="*/ 497206 w 2240699"/>
                      <a:gd name="connsiteY1" fmla="*/ 18093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86690 w 2240699"/>
                      <a:gd name="connsiteY38" fmla="*/ 295235 h 6098912"/>
                      <a:gd name="connsiteX0" fmla="*/ 186690 w 2240699"/>
                      <a:gd name="connsiteY0" fmla="*/ 295235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86690 w 2240699"/>
                      <a:gd name="connsiteY38" fmla="*/ 295235 h 6098912"/>
                      <a:gd name="connsiteX0" fmla="*/ 186690 w 2240699"/>
                      <a:gd name="connsiteY0" fmla="*/ 295235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86690 w 2240699"/>
                      <a:gd name="connsiteY38" fmla="*/ 295235 h 6098912"/>
                      <a:gd name="connsiteX0" fmla="*/ 186690 w 2240699"/>
                      <a:gd name="connsiteY0" fmla="*/ 295235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86690 w 2240699"/>
                      <a:gd name="connsiteY38" fmla="*/ 295235 h 6098912"/>
                      <a:gd name="connsiteX0" fmla="*/ 102870 w 2240699"/>
                      <a:gd name="connsiteY0" fmla="*/ 300950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02870 w 2240699"/>
                      <a:gd name="connsiteY38" fmla="*/ 300950 h 6098912"/>
                      <a:gd name="connsiteX0" fmla="*/ 102870 w 2240699"/>
                      <a:gd name="connsiteY0" fmla="*/ 300950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02870 w 2240699"/>
                      <a:gd name="connsiteY38" fmla="*/ 300950 h 6098912"/>
                      <a:gd name="connsiteX0" fmla="*/ 102870 w 2240699"/>
                      <a:gd name="connsiteY0" fmla="*/ 300950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02870 w 2240699"/>
                      <a:gd name="connsiteY38" fmla="*/ 300950 h 6098912"/>
                      <a:gd name="connsiteX0" fmla="*/ 102870 w 2240699"/>
                      <a:gd name="connsiteY0" fmla="*/ 300950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91441 w 2240699"/>
                      <a:gd name="connsiteY38" fmla="*/ 468588 h 6098912"/>
                      <a:gd name="connsiteX39" fmla="*/ 102870 w 2240699"/>
                      <a:gd name="connsiteY39" fmla="*/ 300950 h 6098912"/>
                      <a:gd name="connsiteX0" fmla="*/ 139064 w 2276893"/>
                      <a:gd name="connsiteY0" fmla="*/ 300950 h 6098912"/>
                      <a:gd name="connsiteX1" fmla="*/ 561975 w 2276893"/>
                      <a:gd name="connsiteY1" fmla="*/ 192363 h 6098912"/>
                      <a:gd name="connsiteX2" fmla="*/ 769620 w 2276893"/>
                      <a:gd name="connsiteY2" fmla="*/ 38058 h 6098912"/>
                      <a:gd name="connsiteX3" fmla="*/ 755124 w 2276893"/>
                      <a:gd name="connsiteY3" fmla="*/ 192340 h 6098912"/>
                      <a:gd name="connsiteX4" fmla="*/ 760095 w 2276893"/>
                      <a:gd name="connsiteY4" fmla="*/ 801963 h 6098912"/>
                      <a:gd name="connsiteX5" fmla="*/ 1158556 w 2276893"/>
                      <a:gd name="connsiteY5" fmla="*/ 1096877 h 6098912"/>
                      <a:gd name="connsiteX6" fmla="*/ 1351434 w 2276893"/>
                      <a:gd name="connsiteY6" fmla="*/ 204007 h 6098912"/>
                      <a:gd name="connsiteX7" fmla="*/ 1329791 w 2276893"/>
                      <a:gd name="connsiteY7" fmla="*/ 101205 h 6098912"/>
                      <a:gd name="connsiteX8" fmla="*/ 1240515 w 2276893"/>
                      <a:gd name="connsiteY8" fmla="*/ 9226 h 6098912"/>
                      <a:gd name="connsiteX9" fmla="*/ 1502931 w 2276893"/>
                      <a:gd name="connsiteY9" fmla="*/ 171546 h 6098912"/>
                      <a:gd name="connsiteX10" fmla="*/ 1978618 w 2276893"/>
                      <a:gd name="connsiteY10" fmla="*/ 331610 h 6098912"/>
                      <a:gd name="connsiteX11" fmla="*/ 2135978 w 2276893"/>
                      <a:gd name="connsiteY11" fmla="*/ 488069 h 6098912"/>
                      <a:gd name="connsiteX12" fmla="*/ 2168441 w 2276893"/>
                      <a:gd name="connsiteY12" fmla="*/ 815412 h 6098912"/>
                      <a:gd name="connsiteX13" fmla="*/ 2181968 w 2276893"/>
                      <a:gd name="connsiteY13" fmla="*/ 910099 h 6098912"/>
                      <a:gd name="connsiteX14" fmla="*/ 2184674 w 2276893"/>
                      <a:gd name="connsiteY14" fmla="*/ 999376 h 6098912"/>
                      <a:gd name="connsiteX15" fmla="*/ 2227959 w 2276893"/>
                      <a:gd name="connsiteY15" fmla="*/ 1167105 h 6098912"/>
                      <a:gd name="connsiteX16" fmla="*/ 2255012 w 2276893"/>
                      <a:gd name="connsiteY16" fmla="*/ 1932712 h 6098912"/>
                      <a:gd name="connsiteX17" fmla="*/ 1824414 w 2276893"/>
                      <a:gd name="connsiteY17" fmla="*/ 2221280 h 6098912"/>
                      <a:gd name="connsiteX18" fmla="*/ 1876267 w 2276893"/>
                      <a:gd name="connsiteY18" fmla="*/ 3012137 h 6098912"/>
                      <a:gd name="connsiteX19" fmla="*/ 1749117 w 2276893"/>
                      <a:gd name="connsiteY19" fmla="*/ 3036485 h 6098912"/>
                      <a:gd name="connsiteX20" fmla="*/ 1667957 w 2276893"/>
                      <a:gd name="connsiteY20" fmla="*/ 3769627 h 6098912"/>
                      <a:gd name="connsiteX21" fmla="*/ 1573270 w 2276893"/>
                      <a:gd name="connsiteY21" fmla="*/ 4199775 h 6098912"/>
                      <a:gd name="connsiteX22" fmla="*/ 1586798 w 2276893"/>
                      <a:gd name="connsiteY22" fmla="*/ 5000551 h 6098912"/>
                      <a:gd name="connsiteX23" fmla="*/ 1713947 w 2276893"/>
                      <a:gd name="connsiteY23" fmla="*/ 5841906 h 6098912"/>
                      <a:gd name="connsiteX24" fmla="*/ 1792402 w 2276893"/>
                      <a:gd name="connsiteY24" fmla="*/ 5882486 h 6098912"/>
                      <a:gd name="connsiteX25" fmla="*/ 1881680 w 2276893"/>
                      <a:gd name="connsiteY25" fmla="*/ 6001521 h 6098912"/>
                      <a:gd name="connsiteX26" fmla="*/ 1860036 w 2276893"/>
                      <a:gd name="connsiteY26" fmla="*/ 6063743 h 6098912"/>
                      <a:gd name="connsiteX27" fmla="*/ 1678778 w 2276893"/>
                      <a:gd name="connsiteY27" fmla="*/ 6098912 h 6098912"/>
                      <a:gd name="connsiteX28" fmla="*/ 1481290 w 2276893"/>
                      <a:gd name="connsiteY28" fmla="*/ 6036689 h 6098912"/>
                      <a:gd name="connsiteX29" fmla="*/ 1367665 w 2276893"/>
                      <a:gd name="connsiteY29" fmla="*/ 5990698 h 6098912"/>
                      <a:gd name="connsiteX30" fmla="*/ 1180999 w 2276893"/>
                      <a:gd name="connsiteY30" fmla="*/ 5917655 h 6098912"/>
                      <a:gd name="connsiteX31" fmla="*/ 1170178 w 2276893"/>
                      <a:gd name="connsiteY31" fmla="*/ 5758040 h 6098912"/>
                      <a:gd name="connsiteX32" fmla="*/ 1129598 w 2276893"/>
                      <a:gd name="connsiteY32" fmla="*/ 5674175 h 6098912"/>
                      <a:gd name="connsiteX33" fmla="*/ 1126891 w 2276893"/>
                      <a:gd name="connsiteY33" fmla="*/ 5463160 h 6098912"/>
                      <a:gd name="connsiteX34" fmla="*/ 1086313 w 2276893"/>
                      <a:gd name="connsiteY34" fmla="*/ 5092530 h 6098912"/>
                      <a:gd name="connsiteX35" fmla="*/ 888824 w 2276893"/>
                      <a:gd name="connsiteY35" fmla="*/ 3815616 h 6098912"/>
                      <a:gd name="connsiteX36" fmla="*/ 891529 w 2276893"/>
                      <a:gd name="connsiteY36" fmla="*/ 4738133 h 6098912"/>
                      <a:gd name="connsiteX37" fmla="*/ 36194 w 2276893"/>
                      <a:gd name="connsiteY37" fmla="*/ 2510750 h 6098912"/>
                      <a:gd name="connsiteX38" fmla="*/ 0 w 2276893"/>
                      <a:gd name="connsiteY38" fmla="*/ 438108 h 6098912"/>
                      <a:gd name="connsiteX39" fmla="*/ 139064 w 2276893"/>
                      <a:gd name="connsiteY39" fmla="*/ 300950 h 6098912"/>
                      <a:gd name="connsiteX0" fmla="*/ 139064 w 2276893"/>
                      <a:gd name="connsiteY0" fmla="*/ 300950 h 6098912"/>
                      <a:gd name="connsiteX1" fmla="*/ 561975 w 2276893"/>
                      <a:gd name="connsiteY1" fmla="*/ 192363 h 6098912"/>
                      <a:gd name="connsiteX2" fmla="*/ 769620 w 2276893"/>
                      <a:gd name="connsiteY2" fmla="*/ 38058 h 6098912"/>
                      <a:gd name="connsiteX3" fmla="*/ 755124 w 2276893"/>
                      <a:gd name="connsiteY3" fmla="*/ 192340 h 6098912"/>
                      <a:gd name="connsiteX4" fmla="*/ 760095 w 2276893"/>
                      <a:gd name="connsiteY4" fmla="*/ 801963 h 6098912"/>
                      <a:gd name="connsiteX5" fmla="*/ 1158556 w 2276893"/>
                      <a:gd name="connsiteY5" fmla="*/ 1096877 h 6098912"/>
                      <a:gd name="connsiteX6" fmla="*/ 1351434 w 2276893"/>
                      <a:gd name="connsiteY6" fmla="*/ 204007 h 6098912"/>
                      <a:gd name="connsiteX7" fmla="*/ 1329791 w 2276893"/>
                      <a:gd name="connsiteY7" fmla="*/ 101205 h 6098912"/>
                      <a:gd name="connsiteX8" fmla="*/ 1240515 w 2276893"/>
                      <a:gd name="connsiteY8" fmla="*/ 9226 h 6098912"/>
                      <a:gd name="connsiteX9" fmla="*/ 1502931 w 2276893"/>
                      <a:gd name="connsiteY9" fmla="*/ 171546 h 6098912"/>
                      <a:gd name="connsiteX10" fmla="*/ 1978618 w 2276893"/>
                      <a:gd name="connsiteY10" fmla="*/ 331610 h 6098912"/>
                      <a:gd name="connsiteX11" fmla="*/ 2135978 w 2276893"/>
                      <a:gd name="connsiteY11" fmla="*/ 488069 h 6098912"/>
                      <a:gd name="connsiteX12" fmla="*/ 2168441 w 2276893"/>
                      <a:gd name="connsiteY12" fmla="*/ 815412 h 6098912"/>
                      <a:gd name="connsiteX13" fmla="*/ 2181968 w 2276893"/>
                      <a:gd name="connsiteY13" fmla="*/ 910099 h 6098912"/>
                      <a:gd name="connsiteX14" fmla="*/ 2184674 w 2276893"/>
                      <a:gd name="connsiteY14" fmla="*/ 999376 h 6098912"/>
                      <a:gd name="connsiteX15" fmla="*/ 2227959 w 2276893"/>
                      <a:gd name="connsiteY15" fmla="*/ 1167105 h 6098912"/>
                      <a:gd name="connsiteX16" fmla="*/ 2255012 w 2276893"/>
                      <a:gd name="connsiteY16" fmla="*/ 1932712 h 6098912"/>
                      <a:gd name="connsiteX17" fmla="*/ 1824414 w 2276893"/>
                      <a:gd name="connsiteY17" fmla="*/ 2221280 h 6098912"/>
                      <a:gd name="connsiteX18" fmla="*/ 1876267 w 2276893"/>
                      <a:gd name="connsiteY18" fmla="*/ 3012137 h 6098912"/>
                      <a:gd name="connsiteX19" fmla="*/ 1749117 w 2276893"/>
                      <a:gd name="connsiteY19" fmla="*/ 3036485 h 6098912"/>
                      <a:gd name="connsiteX20" fmla="*/ 1667957 w 2276893"/>
                      <a:gd name="connsiteY20" fmla="*/ 3769627 h 6098912"/>
                      <a:gd name="connsiteX21" fmla="*/ 1573270 w 2276893"/>
                      <a:gd name="connsiteY21" fmla="*/ 4199775 h 6098912"/>
                      <a:gd name="connsiteX22" fmla="*/ 1586798 w 2276893"/>
                      <a:gd name="connsiteY22" fmla="*/ 5000551 h 6098912"/>
                      <a:gd name="connsiteX23" fmla="*/ 1713947 w 2276893"/>
                      <a:gd name="connsiteY23" fmla="*/ 5841906 h 6098912"/>
                      <a:gd name="connsiteX24" fmla="*/ 1792402 w 2276893"/>
                      <a:gd name="connsiteY24" fmla="*/ 5882486 h 6098912"/>
                      <a:gd name="connsiteX25" fmla="*/ 1881680 w 2276893"/>
                      <a:gd name="connsiteY25" fmla="*/ 6001521 h 6098912"/>
                      <a:gd name="connsiteX26" fmla="*/ 1860036 w 2276893"/>
                      <a:gd name="connsiteY26" fmla="*/ 6063743 h 6098912"/>
                      <a:gd name="connsiteX27" fmla="*/ 1678778 w 2276893"/>
                      <a:gd name="connsiteY27" fmla="*/ 6098912 h 6098912"/>
                      <a:gd name="connsiteX28" fmla="*/ 1481290 w 2276893"/>
                      <a:gd name="connsiteY28" fmla="*/ 6036689 h 6098912"/>
                      <a:gd name="connsiteX29" fmla="*/ 1367665 w 2276893"/>
                      <a:gd name="connsiteY29" fmla="*/ 5990698 h 6098912"/>
                      <a:gd name="connsiteX30" fmla="*/ 1180999 w 2276893"/>
                      <a:gd name="connsiteY30" fmla="*/ 5917655 h 6098912"/>
                      <a:gd name="connsiteX31" fmla="*/ 1170178 w 2276893"/>
                      <a:gd name="connsiteY31" fmla="*/ 5758040 h 6098912"/>
                      <a:gd name="connsiteX32" fmla="*/ 1129598 w 2276893"/>
                      <a:gd name="connsiteY32" fmla="*/ 5674175 h 6098912"/>
                      <a:gd name="connsiteX33" fmla="*/ 1126891 w 2276893"/>
                      <a:gd name="connsiteY33" fmla="*/ 5463160 h 6098912"/>
                      <a:gd name="connsiteX34" fmla="*/ 1086313 w 2276893"/>
                      <a:gd name="connsiteY34" fmla="*/ 5092530 h 6098912"/>
                      <a:gd name="connsiteX35" fmla="*/ 888824 w 2276893"/>
                      <a:gd name="connsiteY35" fmla="*/ 3815616 h 6098912"/>
                      <a:gd name="connsiteX36" fmla="*/ 891529 w 2276893"/>
                      <a:gd name="connsiteY36" fmla="*/ 4738133 h 6098912"/>
                      <a:gd name="connsiteX37" fmla="*/ 36194 w 2276893"/>
                      <a:gd name="connsiteY37" fmla="*/ 2510750 h 6098912"/>
                      <a:gd name="connsiteX38" fmla="*/ 0 w 2276893"/>
                      <a:gd name="connsiteY38" fmla="*/ 438108 h 6098912"/>
                      <a:gd name="connsiteX39" fmla="*/ 139064 w 2276893"/>
                      <a:gd name="connsiteY39" fmla="*/ 300950 h 6098912"/>
                      <a:gd name="connsiteX0" fmla="*/ 131444 w 2269273"/>
                      <a:gd name="connsiteY0" fmla="*/ 300950 h 6098912"/>
                      <a:gd name="connsiteX1" fmla="*/ 554355 w 2269273"/>
                      <a:gd name="connsiteY1" fmla="*/ 192363 h 6098912"/>
                      <a:gd name="connsiteX2" fmla="*/ 762000 w 2269273"/>
                      <a:gd name="connsiteY2" fmla="*/ 38058 h 6098912"/>
                      <a:gd name="connsiteX3" fmla="*/ 747504 w 2269273"/>
                      <a:gd name="connsiteY3" fmla="*/ 192340 h 6098912"/>
                      <a:gd name="connsiteX4" fmla="*/ 752475 w 2269273"/>
                      <a:gd name="connsiteY4" fmla="*/ 801963 h 6098912"/>
                      <a:gd name="connsiteX5" fmla="*/ 1150936 w 2269273"/>
                      <a:gd name="connsiteY5" fmla="*/ 1096877 h 6098912"/>
                      <a:gd name="connsiteX6" fmla="*/ 1343814 w 2269273"/>
                      <a:gd name="connsiteY6" fmla="*/ 204007 h 6098912"/>
                      <a:gd name="connsiteX7" fmla="*/ 1322171 w 2269273"/>
                      <a:gd name="connsiteY7" fmla="*/ 101205 h 6098912"/>
                      <a:gd name="connsiteX8" fmla="*/ 1232895 w 2269273"/>
                      <a:gd name="connsiteY8" fmla="*/ 9226 h 6098912"/>
                      <a:gd name="connsiteX9" fmla="*/ 1495311 w 2269273"/>
                      <a:gd name="connsiteY9" fmla="*/ 171546 h 6098912"/>
                      <a:gd name="connsiteX10" fmla="*/ 1970998 w 2269273"/>
                      <a:gd name="connsiteY10" fmla="*/ 331610 h 6098912"/>
                      <a:gd name="connsiteX11" fmla="*/ 2128358 w 2269273"/>
                      <a:gd name="connsiteY11" fmla="*/ 488069 h 6098912"/>
                      <a:gd name="connsiteX12" fmla="*/ 2160821 w 2269273"/>
                      <a:gd name="connsiteY12" fmla="*/ 815412 h 6098912"/>
                      <a:gd name="connsiteX13" fmla="*/ 2174348 w 2269273"/>
                      <a:gd name="connsiteY13" fmla="*/ 910099 h 6098912"/>
                      <a:gd name="connsiteX14" fmla="*/ 2177054 w 2269273"/>
                      <a:gd name="connsiteY14" fmla="*/ 999376 h 6098912"/>
                      <a:gd name="connsiteX15" fmla="*/ 2220339 w 2269273"/>
                      <a:gd name="connsiteY15" fmla="*/ 1167105 h 6098912"/>
                      <a:gd name="connsiteX16" fmla="*/ 2247392 w 2269273"/>
                      <a:gd name="connsiteY16" fmla="*/ 1932712 h 6098912"/>
                      <a:gd name="connsiteX17" fmla="*/ 1816794 w 2269273"/>
                      <a:gd name="connsiteY17" fmla="*/ 2221280 h 6098912"/>
                      <a:gd name="connsiteX18" fmla="*/ 1868647 w 2269273"/>
                      <a:gd name="connsiteY18" fmla="*/ 3012137 h 6098912"/>
                      <a:gd name="connsiteX19" fmla="*/ 1741497 w 2269273"/>
                      <a:gd name="connsiteY19" fmla="*/ 3036485 h 6098912"/>
                      <a:gd name="connsiteX20" fmla="*/ 1660337 w 2269273"/>
                      <a:gd name="connsiteY20" fmla="*/ 3769627 h 6098912"/>
                      <a:gd name="connsiteX21" fmla="*/ 1565650 w 2269273"/>
                      <a:gd name="connsiteY21" fmla="*/ 4199775 h 6098912"/>
                      <a:gd name="connsiteX22" fmla="*/ 1579178 w 2269273"/>
                      <a:gd name="connsiteY22" fmla="*/ 5000551 h 6098912"/>
                      <a:gd name="connsiteX23" fmla="*/ 1706327 w 2269273"/>
                      <a:gd name="connsiteY23" fmla="*/ 5841906 h 6098912"/>
                      <a:gd name="connsiteX24" fmla="*/ 1784782 w 2269273"/>
                      <a:gd name="connsiteY24" fmla="*/ 5882486 h 6098912"/>
                      <a:gd name="connsiteX25" fmla="*/ 1874060 w 2269273"/>
                      <a:gd name="connsiteY25" fmla="*/ 6001521 h 6098912"/>
                      <a:gd name="connsiteX26" fmla="*/ 1852416 w 2269273"/>
                      <a:gd name="connsiteY26" fmla="*/ 6063743 h 6098912"/>
                      <a:gd name="connsiteX27" fmla="*/ 1671158 w 2269273"/>
                      <a:gd name="connsiteY27" fmla="*/ 6098912 h 6098912"/>
                      <a:gd name="connsiteX28" fmla="*/ 1473670 w 2269273"/>
                      <a:gd name="connsiteY28" fmla="*/ 6036689 h 6098912"/>
                      <a:gd name="connsiteX29" fmla="*/ 1360045 w 2269273"/>
                      <a:gd name="connsiteY29" fmla="*/ 5990698 h 6098912"/>
                      <a:gd name="connsiteX30" fmla="*/ 1173379 w 2269273"/>
                      <a:gd name="connsiteY30" fmla="*/ 5917655 h 6098912"/>
                      <a:gd name="connsiteX31" fmla="*/ 1162558 w 2269273"/>
                      <a:gd name="connsiteY31" fmla="*/ 5758040 h 6098912"/>
                      <a:gd name="connsiteX32" fmla="*/ 1121978 w 2269273"/>
                      <a:gd name="connsiteY32" fmla="*/ 5674175 h 6098912"/>
                      <a:gd name="connsiteX33" fmla="*/ 1119271 w 2269273"/>
                      <a:gd name="connsiteY33" fmla="*/ 5463160 h 6098912"/>
                      <a:gd name="connsiteX34" fmla="*/ 1078693 w 2269273"/>
                      <a:gd name="connsiteY34" fmla="*/ 5092530 h 6098912"/>
                      <a:gd name="connsiteX35" fmla="*/ 881204 w 2269273"/>
                      <a:gd name="connsiteY35" fmla="*/ 3815616 h 6098912"/>
                      <a:gd name="connsiteX36" fmla="*/ 883909 w 2269273"/>
                      <a:gd name="connsiteY36" fmla="*/ 4738133 h 6098912"/>
                      <a:gd name="connsiteX37" fmla="*/ 28574 w 2269273"/>
                      <a:gd name="connsiteY37" fmla="*/ 2510750 h 6098912"/>
                      <a:gd name="connsiteX38" fmla="*/ 0 w 2269273"/>
                      <a:gd name="connsiteY38" fmla="*/ 403818 h 6098912"/>
                      <a:gd name="connsiteX39" fmla="*/ 131444 w 2269273"/>
                      <a:gd name="connsiteY39" fmla="*/ 300950 h 6098912"/>
                      <a:gd name="connsiteX0" fmla="*/ 131444 w 2269273"/>
                      <a:gd name="connsiteY0" fmla="*/ 300950 h 6098912"/>
                      <a:gd name="connsiteX1" fmla="*/ 554355 w 2269273"/>
                      <a:gd name="connsiteY1" fmla="*/ 192363 h 6098912"/>
                      <a:gd name="connsiteX2" fmla="*/ 762000 w 2269273"/>
                      <a:gd name="connsiteY2" fmla="*/ 38058 h 6098912"/>
                      <a:gd name="connsiteX3" fmla="*/ 747504 w 2269273"/>
                      <a:gd name="connsiteY3" fmla="*/ 192340 h 6098912"/>
                      <a:gd name="connsiteX4" fmla="*/ 752475 w 2269273"/>
                      <a:gd name="connsiteY4" fmla="*/ 801963 h 6098912"/>
                      <a:gd name="connsiteX5" fmla="*/ 1150936 w 2269273"/>
                      <a:gd name="connsiteY5" fmla="*/ 1096877 h 6098912"/>
                      <a:gd name="connsiteX6" fmla="*/ 1343814 w 2269273"/>
                      <a:gd name="connsiteY6" fmla="*/ 204007 h 6098912"/>
                      <a:gd name="connsiteX7" fmla="*/ 1322171 w 2269273"/>
                      <a:gd name="connsiteY7" fmla="*/ 101205 h 6098912"/>
                      <a:gd name="connsiteX8" fmla="*/ 1232895 w 2269273"/>
                      <a:gd name="connsiteY8" fmla="*/ 9226 h 6098912"/>
                      <a:gd name="connsiteX9" fmla="*/ 1495311 w 2269273"/>
                      <a:gd name="connsiteY9" fmla="*/ 171546 h 6098912"/>
                      <a:gd name="connsiteX10" fmla="*/ 1970998 w 2269273"/>
                      <a:gd name="connsiteY10" fmla="*/ 331610 h 6098912"/>
                      <a:gd name="connsiteX11" fmla="*/ 2128358 w 2269273"/>
                      <a:gd name="connsiteY11" fmla="*/ 488069 h 6098912"/>
                      <a:gd name="connsiteX12" fmla="*/ 2160821 w 2269273"/>
                      <a:gd name="connsiteY12" fmla="*/ 815412 h 6098912"/>
                      <a:gd name="connsiteX13" fmla="*/ 2174348 w 2269273"/>
                      <a:gd name="connsiteY13" fmla="*/ 910099 h 6098912"/>
                      <a:gd name="connsiteX14" fmla="*/ 2177054 w 2269273"/>
                      <a:gd name="connsiteY14" fmla="*/ 999376 h 6098912"/>
                      <a:gd name="connsiteX15" fmla="*/ 2220339 w 2269273"/>
                      <a:gd name="connsiteY15" fmla="*/ 1167105 h 6098912"/>
                      <a:gd name="connsiteX16" fmla="*/ 2247392 w 2269273"/>
                      <a:gd name="connsiteY16" fmla="*/ 1932712 h 6098912"/>
                      <a:gd name="connsiteX17" fmla="*/ 1816794 w 2269273"/>
                      <a:gd name="connsiteY17" fmla="*/ 2221280 h 6098912"/>
                      <a:gd name="connsiteX18" fmla="*/ 1868647 w 2269273"/>
                      <a:gd name="connsiteY18" fmla="*/ 3012137 h 6098912"/>
                      <a:gd name="connsiteX19" fmla="*/ 1741497 w 2269273"/>
                      <a:gd name="connsiteY19" fmla="*/ 3036485 h 6098912"/>
                      <a:gd name="connsiteX20" fmla="*/ 1660337 w 2269273"/>
                      <a:gd name="connsiteY20" fmla="*/ 3769627 h 6098912"/>
                      <a:gd name="connsiteX21" fmla="*/ 1565650 w 2269273"/>
                      <a:gd name="connsiteY21" fmla="*/ 4199775 h 6098912"/>
                      <a:gd name="connsiteX22" fmla="*/ 1579178 w 2269273"/>
                      <a:gd name="connsiteY22" fmla="*/ 5000551 h 6098912"/>
                      <a:gd name="connsiteX23" fmla="*/ 1706327 w 2269273"/>
                      <a:gd name="connsiteY23" fmla="*/ 5841906 h 6098912"/>
                      <a:gd name="connsiteX24" fmla="*/ 1784782 w 2269273"/>
                      <a:gd name="connsiteY24" fmla="*/ 5882486 h 6098912"/>
                      <a:gd name="connsiteX25" fmla="*/ 1874060 w 2269273"/>
                      <a:gd name="connsiteY25" fmla="*/ 6001521 h 6098912"/>
                      <a:gd name="connsiteX26" fmla="*/ 1852416 w 2269273"/>
                      <a:gd name="connsiteY26" fmla="*/ 6063743 h 6098912"/>
                      <a:gd name="connsiteX27" fmla="*/ 1671158 w 2269273"/>
                      <a:gd name="connsiteY27" fmla="*/ 6098912 h 6098912"/>
                      <a:gd name="connsiteX28" fmla="*/ 1473670 w 2269273"/>
                      <a:gd name="connsiteY28" fmla="*/ 6036689 h 6098912"/>
                      <a:gd name="connsiteX29" fmla="*/ 1360045 w 2269273"/>
                      <a:gd name="connsiteY29" fmla="*/ 5990698 h 6098912"/>
                      <a:gd name="connsiteX30" fmla="*/ 1173379 w 2269273"/>
                      <a:gd name="connsiteY30" fmla="*/ 5917655 h 6098912"/>
                      <a:gd name="connsiteX31" fmla="*/ 1162558 w 2269273"/>
                      <a:gd name="connsiteY31" fmla="*/ 5758040 h 6098912"/>
                      <a:gd name="connsiteX32" fmla="*/ 1121978 w 2269273"/>
                      <a:gd name="connsiteY32" fmla="*/ 5674175 h 6098912"/>
                      <a:gd name="connsiteX33" fmla="*/ 1119271 w 2269273"/>
                      <a:gd name="connsiteY33" fmla="*/ 5463160 h 6098912"/>
                      <a:gd name="connsiteX34" fmla="*/ 1078693 w 2269273"/>
                      <a:gd name="connsiteY34" fmla="*/ 5092530 h 6098912"/>
                      <a:gd name="connsiteX35" fmla="*/ 881204 w 2269273"/>
                      <a:gd name="connsiteY35" fmla="*/ 3815616 h 6098912"/>
                      <a:gd name="connsiteX36" fmla="*/ 883909 w 2269273"/>
                      <a:gd name="connsiteY36" fmla="*/ 4738133 h 6098912"/>
                      <a:gd name="connsiteX37" fmla="*/ 28574 w 2269273"/>
                      <a:gd name="connsiteY37" fmla="*/ 2510750 h 6098912"/>
                      <a:gd name="connsiteX38" fmla="*/ 0 w 2269273"/>
                      <a:gd name="connsiteY38" fmla="*/ 403818 h 6098912"/>
                      <a:gd name="connsiteX39" fmla="*/ 131444 w 2269273"/>
                      <a:gd name="connsiteY39" fmla="*/ 300950 h 6098912"/>
                      <a:gd name="connsiteX0" fmla="*/ 131444 w 2269273"/>
                      <a:gd name="connsiteY0" fmla="*/ 300950 h 6098912"/>
                      <a:gd name="connsiteX1" fmla="*/ 554355 w 2269273"/>
                      <a:gd name="connsiteY1" fmla="*/ 192363 h 6098912"/>
                      <a:gd name="connsiteX2" fmla="*/ 762000 w 2269273"/>
                      <a:gd name="connsiteY2" fmla="*/ 38058 h 6098912"/>
                      <a:gd name="connsiteX3" fmla="*/ 747504 w 2269273"/>
                      <a:gd name="connsiteY3" fmla="*/ 192340 h 6098912"/>
                      <a:gd name="connsiteX4" fmla="*/ 752475 w 2269273"/>
                      <a:gd name="connsiteY4" fmla="*/ 801963 h 6098912"/>
                      <a:gd name="connsiteX5" fmla="*/ 1150936 w 2269273"/>
                      <a:gd name="connsiteY5" fmla="*/ 1096877 h 6098912"/>
                      <a:gd name="connsiteX6" fmla="*/ 1343814 w 2269273"/>
                      <a:gd name="connsiteY6" fmla="*/ 204007 h 6098912"/>
                      <a:gd name="connsiteX7" fmla="*/ 1322171 w 2269273"/>
                      <a:gd name="connsiteY7" fmla="*/ 101205 h 6098912"/>
                      <a:gd name="connsiteX8" fmla="*/ 1232895 w 2269273"/>
                      <a:gd name="connsiteY8" fmla="*/ 9226 h 6098912"/>
                      <a:gd name="connsiteX9" fmla="*/ 1495311 w 2269273"/>
                      <a:gd name="connsiteY9" fmla="*/ 171546 h 6098912"/>
                      <a:gd name="connsiteX10" fmla="*/ 1970998 w 2269273"/>
                      <a:gd name="connsiteY10" fmla="*/ 331610 h 6098912"/>
                      <a:gd name="connsiteX11" fmla="*/ 2128358 w 2269273"/>
                      <a:gd name="connsiteY11" fmla="*/ 488069 h 6098912"/>
                      <a:gd name="connsiteX12" fmla="*/ 2160821 w 2269273"/>
                      <a:gd name="connsiteY12" fmla="*/ 815412 h 6098912"/>
                      <a:gd name="connsiteX13" fmla="*/ 2174348 w 2269273"/>
                      <a:gd name="connsiteY13" fmla="*/ 910099 h 6098912"/>
                      <a:gd name="connsiteX14" fmla="*/ 2177054 w 2269273"/>
                      <a:gd name="connsiteY14" fmla="*/ 999376 h 6098912"/>
                      <a:gd name="connsiteX15" fmla="*/ 2220339 w 2269273"/>
                      <a:gd name="connsiteY15" fmla="*/ 1167105 h 6098912"/>
                      <a:gd name="connsiteX16" fmla="*/ 2247392 w 2269273"/>
                      <a:gd name="connsiteY16" fmla="*/ 1932712 h 6098912"/>
                      <a:gd name="connsiteX17" fmla="*/ 1816794 w 2269273"/>
                      <a:gd name="connsiteY17" fmla="*/ 2221280 h 6098912"/>
                      <a:gd name="connsiteX18" fmla="*/ 1868647 w 2269273"/>
                      <a:gd name="connsiteY18" fmla="*/ 3012137 h 6098912"/>
                      <a:gd name="connsiteX19" fmla="*/ 1741497 w 2269273"/>
                      <a:gd name="connsiteY19" fmla="*/ 3036485 h 6098912"/>
                      <a:gd name="connsiteX20" fmla="*/ 1660337 w 2269273"/>
                      <a:gd name="connsiteY20" fmla="*/ 3769627 h 6098912"/>
                      <a:gd name="connsiteX21" fmla="*/ 1565650 w 2269273"/>
                      <a:gd name="connsiteY21" fmla="*/ 4199775 h 6098912"/>
                      <a:gd name="connsiteX22" fmla="*/ 1579178 w 2269273"/>
                      <a:gd name="connsiteY22" fmla="*/ 5000551 h 6098912"/>
                      <a:gd name="connsiteX23" fmla="*/ 1706327 w 2269273"/>
                      <a:gd name="connsiteY23" fmla="*/ 5841906 h 6098912"/>
                      <a:gd name="connsiteX24" fmla="*/ 1784782 w 2269273"/>
                      <a:gd name="connsiteY24" fmla="*/ 5882486 h 6098912"/>
                      <a:gd name="connsiteX25" fmla="*/ 1874060 w 2269273"/>
                      <a:gd name="connsiteY25" fmla="*/ 6001521 h 6098912"/>
                      <a:gd name="connsiteX26" fmla="*/ 1852416 w 2269273"/>
                      <a:gd name="connsiteY26" fmla="*/ 6063743 h 6098912"/>
                      <a:gd name="connsiteX27" fmla="*/ 1671158 w 2269273"/>
                      <a:gd name="connsiteY27" fmla="*/ 6098912 h 6098912"/>
                      <a:gd name="connsiteX28" fmla="*/ 1473670 w 2269273"/>
                      <a:gd name="connsiteY28" fmla="*/ 6036689 h 6098912"/>
                      <a:gd name="connsiteX29" fmla="*/ 1360045 w 2269273"/>
                      <a:gd name="connsiteY29" fmla="*/ 5990698 h 6098912"/>
                      <a:gd name="connsiteX30" fmla="*/ 1173379 w 2269273"/>
                      <a:gd name="connsiteY30" fmla="*/ 5917655 h 6098912"/>
                      <a:gd name="connsiteX31" fmla="*/ 1162558 w 2269273"/>
                      <a:gd name="connsiteY31" fmla="*/ 5758040 h 6098912"/>
                      <a:gd name="connsiteX32" fmla="*/ 1121978 w 2269273"/>
                      <a:gd name="connsiteY32" fmla="*/ 5674175 h 6098912"/>
                      <a:gd name="connsiteX33" fmla="*/ 1119271 w 2269273"/>
                      <a:gd name="connsiteY33" fmla="*/ 5463160 h 6098912"/>
                      <a:gd name="connsiteX34" fmla="*/ 1078693 w 2269273"/>
                      <a:gd name="connsiteY34" fmla="*/ 5092530 h 6098912"/>
                      <a:gd name="connsiteX35" fmla="*/ 881204 w 2269273"/>
                      <a:gd name="connsiteY35" fmla="*/ 3815616 h 6098912"/>
                      <a:gd name="connsiteX36" fmla="*/ 883909 w 2269273"/>
                      <a:gd name="connsiteY36" fmla="*/ 4738133 h 6098912"/>
                      <a:gd name="connsiteX37" fmla="*/ 28574 w 2269273"/>
                      <a:gd name="connsiteY37" fmla="*/ 2510750 h 6098912"/>
                      <a:gd name="connsiteX38" fmla="*/ 0 w 2269273"/>
                      <a:gd name="connsiteY38" fmla="*/ 403818 h 6098912"/>
                      <a:gd name="connsiteX39" fmla="*/ 131444 w 2269273"/>
                      <a:gd name="connsiteY39" fmla="*/ 300950 h 6098912"/>
                      <a:gd name="connsiteX0" fmla="*/ 131444 w 2269273"/>
                      <a:gd name="connsiteY0" fmla="*/ 300950 h 6098912"/>
                      <a:gd name="connsiteX1" fmla="*/ 554355 w 2269273"/>
                      <a:gd name="connsiteY1" fmla="*/ 192363 h 6098912"/>
                      <a:gd name="connsiteX2" fmla="*/ 762000 w 2269273"/>
                      <a:gd name="connsiteY2" fmla="*/ 38058 h 6098912"/>
                      <a:gd name="connsiteX3" fmla="*/ 747504 w 2269273"/>
                      <a:gd name="connsiteY3" fmla="*/ 192340 h 6098912"/>
                      <a:gd name="connsiteX4" fmla="*/ 752475 w 2269273"/>
                      <a:gd name="connsiteY4" fmla="*/ 801963 h 6098912"/>
                      <a:gd name="connsiteX5" fmla="*/ 1150936 w 2269273"/>
                      <a:gd name="connsiteY5" fmla="*/ 1096877 h 6098912"/>
                      <a:gd name="connsiteX6" fmla="*/ 1343814 w 2269273"/>
                      <a:gd name="connsiteY6" fmla="*/ 204007 h 6098912"/>
                      <a:gd name="connsiteX7" fmla="*/ 1322171 w 2269273"/>
                      <a:gd name="connsiteY7" fmla="*/ 101205 h 6098912"/>
                      <a:gd name="connsiteX8" fmla="*/ 1232895 w 2269273"/>
                      <a:gd name="connsiteY8" fmla="*/ 9226 h 6098912"/>
                      <a:gd name="connsiteX9" fmla="*/ 1495311 w 2269273"/>
                      <a:gd name="connsiteY9" fmla="*/ 171546 h 6098912"/>
                      <a:gd name="connsiteX10" fmla="*/ 1970998 w 2269273"/>
                      <a:gd name="connsiteY10" fmla="*/ 331610 h 6098912"/>
                      <a:gd name="connsiteX11" fmla="*/ 2128358 w 2269273"/>
                      <a:gd name="connsiteY11" fmla="*/ 488069 h 6098912"/>
                      <a:gd name="connsiteX12" fmla="*/ 2160821 w 2269273"/>
                      <a:gd name="connsiteY12" fmla="*/ 815412 h 6098912"/>
                      <a:gd name="connsiteX13" fmla="*/ 2174348 w 2269273"/>
                      <a:gd name="connsiteY13" fmla="*/ 910099 h 6098912"/>
                      <a:gd name="connsiteX14" fmla="*/ 2177054 w 2269273"/>
                      <a:gd name="connsiteY14" fmla="*/ 999376 h 6098912"/>
                      <a:gd name="connsiteX15" fmla="*/ 2220339 w 2269273"/>
                      <a:gd name="connsiteY15" fmla="*/ 1167105 h 6098912"/>
                      <a:gd name="connsiteX16" fmla="*/ 2247392 w 2269273"/>
                      <a:gd name="connsiteY16" fmla="*/ 1932712 h 6098912"/>
                      <a:gd name="connsiteX17" fmla="*/ 1816794 w 2269273"/>
                      <a:gd name="connsiteY17" fmla="*/ 2221280 h 6098912"/>
                      <a:gd name="connsiteX18" fmla="*/ 1868647 w 2269273"/>
                      <a:gd name="connsiteY18" fmla="*/ 3012137 h 6098912"/>
                      <a:gd name="connsiteX19" fmla="*/ 1741497 w 2269273"/>
                      <a:gd name="connsiteY19" fmla="*/ 3036485 h 6098912"/>
                      <a:gd name="connsiteX20" fmla="*/ 1660337 w 2269273"/>
                      <a:gd name="connsiteY20" fmla="*/ 3769627 h 6098912"/>
                      <a:gd name="connsiteX21" fmla="*/ 1565650 w 2269273"/>
                      <a:gd name="connsiteY21" fmla="*/ 4199775 h 6098912"/>
                      <a:gd name="connsiteX22" fmla="*/ 1579178 w 2269273"/>
                      <a:gd name="connsiteY22" fmla="*/ 5000551 h 6098912"/>
                      <a:gd name="connsiteX23" fmla="*/ 1706327 w 2269273"/>
                      <a:gd name="connsiteY23" fmla="*/ 5841906 h 6098912"/>
                      <a:gd name="connsiteX24" fmla="*/ 1784782 w 2269273"/>
                      <a:gd name="connsiteY24" fmla="*/ 5882486 h 6098912"/>
                      <a:gd name="connsiteX25" fmla="*/ 1874060 w 2269273"/>
                      <a:gd name="connsiteY25" fmla="*/ 6001521 h 6098912"/>
                      <a:gd name="connsiteX26" fmla="*/ 1852416 w 2269273"/>
                      <a:gd name="connsiteY26" fmla="*/ 6063743 h 6098912"/>
                      <a:gd name="connsiteX27" fmla="*/ 1671158 w 2269273"/>
                      <a:gd name="connsiteY27" fmla="*/ 6098912 h 6098912"/>
                      <a:gd name="connsiteX28" fmla="*/ 1473670 w 2269273"/>
                      <a:gd name="connsiteY28" fmla="*/ 6036689 h 6098912"/>
                      <a:gd name="connsiteX29" fmla="*/ 1360045 w 2269273"/>
                      <a:gd name="connsiteY29" fmla="*/ 5990698 h 6098912"/>
                      <a:gd name="connsiteX30" fmla="*/ 1173379 w 2269273"/>
                      <a:gd name="connsiteY30" fmla="*/ 5917655 h 6098912"/>
                      <a:gd name="connsiteX31" fmla="*/ 1162558 w 2269273"/>
                      <a:gd name="connsiteY31" fmla="*/ 5758040 h 6098912"/>
                      <a:gd name="connsiteX32" fmla="*/ 1121978 w 2269273"/>
                      <a:gd name="connsiteY32" fmla="*/ 5674175 h 6098912"/>
                      <a:gd name="connsiteX33" fmla="*/ 1119271 w 2269273"/>
                      <a:gd name="connsiteY33" fmla="*/ 5463160 h 6098912"/>
                      <a:gd name="connsiteX34" fmla="*/ 1078693 w 2269273"/>
                      <a:gd name="connsiteY34" fmla="*/ 5092530 h 6098912"/>
                      <a:gd name="connsiteX35" fmla="*/ 881204 w 2269273"/>
                      <a:gd name="connsiteY35" fmla="*/ 3815616 h 6098912"/>
                      <a:gd name="connsiteX36" fmla="*/ 883909 w 2269273"/>
                      <a:gd name="connsiteY36" fmla="*/ 4738133 h 6098912"/>
                      <a:gd name="connsiteX37" fmla="*/ 28574 w 2269273"/>
                      <a:gd name="connsiteY37" fmla="*/ 2510750 h 6098912"/>
                      <a:gd name="connsiteX38" fmla="*/ 0 w 2269273"/>
                      <a:gd name="connsiteY38" fmla="*/ 403818 h 6098912"/>
                      <a:gd name="connsiteX39" fmla="*/ 131444 w 2269273"/>
                      <a:gd name="connsiteY39" fmla="*/ 300950 h 6098912"/>
                      <a:gd name="connsiteX0" fmla="*/ 131444 w 2269273"/>
                      <a:gd name="connsiteY0" fmla="*/ 300950 h 6098912"/>
                      <a:gd name="connsiteX1" fmla="*/ 554355 w 2269273"/>
                      <a:gd name="connsiteY1" fmla="*/ 192363 h 6098912"/>
                      <a:gd name="connsiteX2" fmla="*/ 762000 w 2269273"/>
                      <a:gd name="connsiteY2" fmla="*/ 38058 h 6098912"/>
                      <a:gd name="connsiteX3" fmla="*/ 747504 w 2269273"/>
                      <a:gd name="connsiteY3" fmla="*/ 192340 h 6098912"/>
                      <a:gd name="connsiteX4" fmla="*/ 752475 w 2269273"/>
                      <a:gd name="connsiteY4" fmla="*/ 801963 h 6098912"/>
                      <a:gd name="connsiteX5" fmla="*/ 1150936 w 2269273"/>
                      <a:gd name="connsiteY5" fmla="*/ 1096877 h 6098912"/>
                      <a:gd name="connsiteX6" fmla="*/ 1343814 w 2269273"/>
                      <a:gd name="connsiteY6" fmla="*/ 204007 h 6098912"/>
                      <a:gd name="connsiteX7" fmla="*/ 1322171 w 2269273"/>
                      <a:gd name="connsiteY7" fmla="*/ 101205 h 6098912"/>
                      <a:gd name="connsiteX8" fmla="*/ 1232895 w 2269273"/>
                      <a:gd name="connsiteY8" fmla="*/ 9226 h 6098912"/>
                      <a:gd name="connsiteX9" fmla="*/ 1495311 w 2269273"/>
                      <a:gd name="connsiteY9" fmla="*/ 171546 h 6098912"/>
                      <a:gd name="connsiteX10" fmla="*/ 1970998 w 2269273"/>
                      <a:gd name="connsiteY10" fmla="*/ 331610 h 6098912"/>
                      <a:gd name="connsiteX11" fmla="*/ 2128358 w 2269273"/>
                      <a:gd name="connsiteY11" fmla="*/ 488069 h 6098912"/>
                      <a:gd name="connsiteX12" fmla="*/ 2160821 w 2269273"/>
                      <a:gd name="connsiteY12" fmla="*/ 815412 h 6098912"/>
                      <a:gd name="connsiteX13" fmla="*/ 2174348 w 2269273"/>
                      <a:gd name="connsiteY13" fmla="*/ 910099 h 6098912"/>
                      <a:gd name="connsiteX14" fmla="*/ 2177054 w 2269273"/>
                      <a:gd name="connsiteY14" fmla="*/ 999376 h 6098912"/>
                      <a:gd name="connsiteX15" fmla="*/ 2220339 w 2269273"/>
                      <a:gd name="connsiteY15" fmla="*/ 1167105 h 6098912"/>
                      <a:gd name="connsiteX16" fmla="*/ 2247392 w 2269273"/>
                      <a:gd name="connsiteY16" fmla="*/ 1932712 h 6098912"/>
                      <a:gd name="connsiteX17" fmla="*/ 1816794 w 2269273"/>
                      <a:gd name="connsiteY17" fmla="*/ 2221280 h 6098912"/>
                      <a:gd name="connsiteX18" fmla="*/ 1868647 w 2269273"/>
                      <a:gd name="connsiteY18" fmla="*/ 3012137 h 6098912"/>
                      <a:gd name="connsiteX19" fmla="*/ 1741497 w 2269273"/>
                      <a:gd name="connsiteY19" fmla="*/ 3036485 h 6098912"/>
                      <a:gd name="connsiteX20" fmla="*/ 1660337 w 2269273"/>
                      <a:gd name="connsiteY20" fmla="*/ 3769627 h 6098912"/>
                      <a:gd name="connsiteX21" fmla="*/ 1565650 w 2269273"/>
                      <a:gd name="connsiteY21" fmla="*/ 4199775 h 6098912"/>
                      <a:gd name="connsiteX22" fmla="*/ 1579178 w 2269273"/>
                      <a:gd name="connsiteY22" fmla="*/ 5000551 h 6098912"/>
                      <a:gd name="connsiteX23" fmla="*/ 1706327 w 2269273"/>
                      <a:gd name="connsiteY23" fmla="*/ 5841906 h 6098912"/>
                      <a:gd name="connsiteX24" fmla="*/ 1784782 w 2269273"/>
                      <a:gd name="connsiteY24" fmla="*/ 5882486 h 6098912"/>
                      <a:gd name="connsiteX25" fmla="*/ 1874060 w 2269273"/>
                      <a:gd name="connsiteY25" fmla="*/ 6001521 h 6098912"/>
                      <a:gd name="connsiteX26" fmla="*/ 1852416 w 2269273"/>
                      <a:gd name="connsiteY26" fmla="*/ 6063743 h 6098912"/>
                      <a:gd name="connsiteX27" fmla="*/ 1671158 w 2269273"/>
                      <a:gd name="connsiteY27" fmla="*/ 6098912 h 6098912"/>
                      <a:gd name="connsiteX28" fmla="*/ 1473670 w 2269273"/>
                      <a:gd name="connsiteY28" fmla="*/ 6036689 h 6098912"/>
                      <a:gd name="connsiteX29" fmla="*/ 1360045 w 2269273"/>
                      <a:gd name="connsiteY29" fmla="*/ 5990698 h 6098912"/>
                      <a:gd name="connsiteX30" fmla="*/ 1173379 w 2269273"/>
                      <a:gd name="connsiteY30" fmla="*/ 5917655 h 6098912"/>
                      <a:gd name="connsiteX31" fmla="*/ 1162558 w 2269273"/>
                      <a:gd name="connsiteY31" fmla="*/ 5758040 h 6098912"/>
                      <a:gd name="connsiteX32" fmla="*/ 1121978 w 2269273"/>
                      <a:gd name="connsiteY32" fmla="*/ 5674175 h 6098912"/>
                      <a:gd name="connsiteX33" fmla="*/ 1119271 w 2269273"/>
                      <a:gd name="connsiteY33" fmla="*/ 5463160 h 6098912"/>
                      <a:gd name="connsiteX34" fmla="*/ 1078693 w 2269273"/>
                      <a:gd name="connsiteY34" fmla="*/ 5092530 h 6098912"/>
                      <a:gd name="connsiteX35" fmla="*/ 881204 w 2269273"/>
                      <a:gd name="connsiteY35" fmla="*/ 3815616 h 6098912"/>
                      <a:gd name="connsiteX36" fmla="*/ 883909 w 2269273"/>
                      <a:gd name="connsiteY36" fmla="*/ 4738133 h 6098912"/>
                      <a:gd name="connsiteX37" fmla="*/ 28574 w 2269273"/>
                      <a:gd name="connsiteY37" fmla="*/ 2510750 h 6098912"/>
                      <a:gd name="connsiteX38" fmla="*/ 1905 w 2269273"/>
                      <a:gd name="connsiteY38" fmla="*/ 824823 h 6098912"/>
                      <a:gd name="connsiteX39" fmla="*/ 0 w 2269273"/>
                      <a:gd name="connsiteY39" fmla="*/ 403818 h 6098912"/>
                      <a:gd name="connsiteX40" fmla="*/ 131444 w 2269273"/>
                      <a:gd name="connsiteY40" fmla="*/ 300950 h 6098912"/>
                      <a:gd name="connsiteX0" fmla="*/ 209549 w 2347378"/>
                      <a:gd name="connsiteY0" fmla="*/ 300950 h 6098912"/>
                      <a:gd name="connsiteX1" fmla="*/ 632460 w 2347378"/>
                      <a:gd name="connsiteY1" fmla="*/ 192363 h 6098912"/>
                      <a:gd name="connsiteX2" fmla="*/ 840105 w 2347378"/>
                      <a:gd name="connsiteY2" fmla="*/ 38058 h 6098912"/>
                      <a:gd name="connsiteX3" fmla="*/ 825609 w 2347378"/>
                      <a:gd name="connsiteY3" fmla="*/ 192340 h 6098912"/>
                      <a:gd name="connsiteX4" fmla="*/ 830580 w 2347378"/>
                      <a:gd name="connsiteY4" fmla="*/ 801963 h 6098912"/>
                      <a:gd name="connsiteX5" fmla="*/ 1229041 w 2347378"/>
                      <a:gd name="connsiteY5" fmla="*/ 1096877 h 6098912"/>
                      <a:gd name="connsiteX6" fmla="*/ 1421919 w 2347378"/>
                      <a:gd name="connsiteY6" fmla="*/ 204007 h 6098912"/>
                      <a:gd name="connsiteX7" fmla="*/ 1400276 w 2347378"/>
                      <a:gd name="connsiteY7" fmla="*/ 101205 h 6098912"/>
                      <a:gd name="connsiteX8" fmla="*/ 1311000 w 2347378"/>
                      <a:gd name="connsiteY8" fmla="*/ 9226 h 6098912"/>
                      <a:gd name="connsiteX9" fmla="*/ 1573416 w 2347378"/>
                      <a:gd name="connsiteY9" fmla="*/ 171546 h 6098912"/>
                      <a:gd name="connsiteX10" fmla="*/ 2049103 w 2347378"/>
                      <a:gd name="connsiteY10" fmla="*/ 331610 h 6098912"/>
                      <a:gd name="connsiteX11" fmla="*/ 2206463 w 2347378"/>
                      <a:gd name="connsiteY11" fmla="*/ 488069 h 6098912"/>
                      <a:gd name="connsiteX12" fmla="*/ 2238926 w 2347378"/>
                      <a:gd name="connsiteY12" fmla="*/ 815412 h 6098912"/>
                      <a:gd name="connsiteX13" fmla="*/ 2252453 w 2347378"/>
                      <a:gd name="connsiteY13" fmla="*/ 910099 h 6098912"/>
                      <a:gd name="connsiteX14" fmla="*/ 2255159 w 2347378"/>
                      <a:gd name="connsiteY14" fmla="*/ 999376 h 6098912"/>
                      <a:gd name="connsiteX15" fmla="*/ 2298444 w 2347378"/>
                      <a:gd name="connsiteY15" fmla="*/ 1167105 h 6098912"/>
                      <a:gd name="connsiteX16" fmla="*/ 2325497 w 2347378"/>
                      <a:gd name="connsiteY16" fmla="*/ 1932712 h 6098912"/>
                      <a:gd name="connsiteX17" fmla="*/ 1894899 w 2347378"/>
                      <a:gd name="connsiteY17" fmla="*/ 2221280 h 6098912"/>
                      <a:gd name="connsiteX18" fmla="*/ 1946752 w 2347378"/>
                      <a:gd name="connsiteY18" fmla="*/ 3012137 h 6098912"/>
                      <a:gd name="connsiteX19" fmla="*/ 1819602 w 2347378"/>
                      <a:gd name="connsiteY19" fmla="*/ 3036485 h 6098912"/>
                      <a:gd name="connsiteX20" fmla="*/ 1738442 w 2347378"/>
                      <a:gd name="connsiteY20" fmla="*/ 3769627 h 6098912"/>
                      <a:gd name="connsiteX21" fmla="*/ 1643755 w 2347378"/>
                      <a:gd name="connsiteY21" fmla="*/ 4199775 h 6098912"/>
                      <a:gd name="connsiteX22" fmla="*/ 1657283 w 2347378"/>
                      <a:gd name="connsiteY22" fmla="*/ 5000551 h 6098912"/>
                      <a:gd name="connsiteX23" fmla="*/ 1784432 w 2347378"/>
                      <a:gd name="connsiteY23" fmla="*/ 5841906 h 6098912"/>
                      <a:gd name="connsiteX24" fmla="*/ 1862887 w 2347378"/>
                      <a:gd name="connsiteY24" fmla="*/ 5882486 h 6098912"/>
                      <a:gd name="connsiteX25" fmla="*/ 1952165 w 2347378"/>
                      <a:gd name="connsiteY25" fmla="*/ 6001521 h 6098912"/>
                      <a:gd name="connsiteX26" fmla="*/ 1930521 w 2347378"/>
                      <a:gd name="connsiteY26" fmla="*/ 6063743 h 6098912"/>
                      <a:gd name="connsiteX27" fmla="*/ 1749263 w 2347378"/>
                      <a:gd name="connsiteY27" fmla="*/ 6098912 h 6098912"/>
                      <a:gd name="connsiteX28" fmla="*/ 1551775 w 2347378"/>
                      <a:gd name="connsiteY28" fmla="*/ 6036689 h 6098912"/>
                      <a:gd name="connsiteX29" fmla="*/ 1438150 w 2347378"/>
                      <a:gd name="connsiteY29" fmla="*/ 5990698 h 6098912"/>
                      <a:gd name="connsiteX30" fmla="*/ 1251484 w 2347378"/>
                      <a:gd name="connsiteY30" fmla="*/ 5917655 h 6098912"/>
                      <a:gd name="connsiteX31" fmla="*/ 1240663 w 2347378"/>
                      <a:gd name="connsiteY31" fmla="*/ 5758040 h 6098912"/>
                      <a:gd name="connsiteX32" fmla="*/ 1200083 w 2347378"/>
                      <a:gd name="connsiteY32" fmla="*/ 5674175 h 6098912"/>
                      <a:gd name="connsiteX33" fmla="*/ 1197376 w 2347378"/>
                      <a:gd name="connsiteY33" fmla="*/ 5463160 h 6098912"/>
                      <a:gd name="connsiteX34" fmla="*/ 1156798 w 2347378"/>
                      <a:gd name="connsiteY34" fmla="*/ 5092530 h 6098912"/>
                      <a:gd name="connsiteX35" fmla="*/ 959309 w 2347378"/>
                      <a:gd name="connsiteY35" fmla="*/ 3815616 h 6098912"/>
                      <a:gd name="connsiteX36" fmla="*/ 962014 w 2347378"/>
                      <a:gd name="connsiteY36" fmla="*/ 4738133 h 6098912"/>
                      <a:gd name="connsiteX37" fmla="*/ 106679 w 2347378"/>
                      <a:gd name="connsiteY37" fmla="*/ 2510750 h 6098912"/>
                      <a:gd name="connsiteX38" fmla="*/ 0 w 2347378"/>
                      <a:gd name="connsiteY38" fmla="*/ 758148 h 6098912"/>
                      <a:gd name="connsiteX39" fmla="*/ 78105 w 2347378"/>
                      <a:gd name="connsiteY39" fmla="*/ 403818 h 6098912"/>
                      <a:gd name="connsiteX40" fmla="*/ 209549 w 2347378"/>
                      <a:gd name="connsiteY40" fmla="*/ 300950 h 6098912"/>
                      <a:gd name="connsiteX0" fmla="*/ 203834 w 2341663"/>
                      <a:gd name="connsiteY0" fmla="*/ 300950 h 6098912"/>
                      <a:gd name="connsiteX1" fmla="*/ 626745 w 2341663"/>
                      <a:gd name="connsiteY1" fmla="*/ 192363 h 6098912"/>
                      <a:gd name="connsiteX2" fmla="*/ 834390 w 2341663"/>
                      <a:gd name="connsiteY2" fmla="*/ 38058 h 6098912"/>
                      <a:gd name="connsiteX3" fmla="*/ 819894 w 2341663"/>
                      <a:gd name="connsiteY3" fmla="*/ 192340 h 6098912"/>
                      <a:gd name="connsiteX4" fmla="*/ 824865 w 2341663"/>
                      <a:gd name="connsiteY4" fmla="*/ 801963 h 6098912"/>
                      <a:gd name="connsiteX5" fmla="*/ 1223326 w 2341663"/>
                      <a:gd name="connsiteY5" fmla="*/ 1096877 h 6098912"/>
                      <a:gd name="connsiteX6" fmla="*/ 1416204 w 2341663"/>
                      <a:gd name="connsiteY6" fmla="*/ 204007 h 6098912"/>
                      <a:gd name="connsiteX7" fmla="*/ 1394561 w 2341663"/>
                      <a:gd name="connsiteY7" fmla="*/ 101205 h 6098912"/>
                      <a:gd name="connsiteX8" fmla="*/ 1305285 w 2341663"/>
                      <a:gd name="connsiteY8" fmla="*/ 9226 h 6098912"/>
                      <a:gd name="connsiteX9" fmla="*/ 1567701 w 2341663"/>
                      <a:gd name="connsiteY9" fmla="*/ 171546 h 6098912"/>
                      <a:gd name="connsiteX10" fmla="*/ 2043388 w 2341663"/>
                      <a:gd name="connsiteY10" fmla="*/ 331610 h 6098912"/>
                      <a:gd name="connsiteX11" fmla="*/ 2200748 w 2341663"/>
                      <a:gd name="connsiteY11" fmla="*/ 488069 h 6098912"/>
                      <a:gd name="connsiteX12" fmla="*/ 2233211 w 2341663"/>
                      <a:gd name="connsiteY12" fmla="*/ 815412 h 6098912"/>
                      <a:gd name="connsiteX13" fmla="*/ 2246738 w 2341663"/>
                      <a:gd name="connsiteY13" fmla="*/ 910099 h 6098912"/>
                      <a:gd name="connsiteX14" fmla="*/ 2249444 w 2341663"/>
                      <a:gd name="connsiteY14" fmla="*/ 999376 h 6098912"/>
                      <a:gd name="connsiteX15" fmla="*/ 2292729 w 2341663"/>
                      <a:gd name="connsiteY15" fmla="*/ 1167105 h 6098912"/>
                      <a:gd name="connsiteX16" fmla="*/ 2319782 w 2341663"/>
                      <a:gd name="connsiteY16" fmla="*/ 1932712 h 6098912"/>
                      <a:gd name="connsiteX17" fmla="*/ 1889184 w 2341663"/>
                      <a:gd name="connsiteY17" fmla="*/ 2221280 h 6098912"/>
                      <a:gd name="connsiteX18" fmla="*/ 1941037 w 2341663"/>
                      <a:gd name="connsiteY18" fmla="*/ 3012137 h 6098912"/>
                      <a:gd name="connsiteX19" fmla="*/ 1813887 w 2341663"/>
                      <a:gd name="connsiteY19" fmla="*/ 3036485 h 6098912"/>
                      <a:gd name="connsiteX20" fmla="*/ 1732727 w 2341663"/>
                      <a:gd name="connsiteY20" fmla="*/ 3769627 h 6098912"/>
                      <a:gd name="connsiteX21" fmla="*/ 1638040 w 2341663"/>
                      <a:gd name="connsiteY21" fmla="*/ 4199775 h 6098912"/>
                      <a:gd name="connsiteX22" fmla="*/ 1651568 w 2341663"/>
                      <a:gd name="connsiteY22" fmla="*/ 5000551 h 6098912"/>
                      <a:gd name="connsiteX23" fmla="*/ 1778717 w 2341663"/>
                      <a:gd name="connsiteY23" fmla="*/ 5841906 h 6098912"/>
                      <a:gd name="connsiteX24" fmla="*/ 1857172 w 2341663"/>
                      <a:gd name="connsiteY24" fmla="*/ 5882486 h 6098912"/>
                      <a:gd name="connsiteX25" fmla="*/ 1946450 w 2341663"/>
                      <a:gd name="connsiteY25" fmla="*/ 6001521 h 6098912"/>
                      <a:gd name="connsiteX26" fmla="*/ 1924806 w 2341663"/>
                      <a:gd name="connsiteY26" fmla="*/ 6063743 h 6098912"/>
                      <a:gd name="connsiteX27" fmla="*/ 1743548 w 2341663"/>
                      <a:gd name="connsiteY27" fmla="*/ 6098912 h 6098912"/>
                      <a:gd name="connsiteX28" fmla="*/ 1546060 w 2341663"/>
                      <a:gd name="connsiteY28" fmla="*/ 6036689 h 6098912"/>
                      <a:gd name="connsiteX29" fmla="*/ 1432435 w 2341663"/>
                      <a:gd name="connsiteY29" fmla="*/ 5990698 h 6098912"/>
                      <a:gd name="connsiteX30" fmla="*/ 1245769 w 2341663"/>
                      <a:gd name="connsiteY30" fmla="*/ 5917655 h 6098912"/>
                      <a:gd name="connsiteX31" fmla="*/ 1234948 w 2341663"/>
                      <a:gd name="connsiteY31" fmla="*/ 5758040 h 6098912"/>
                      <a:gd name="connsiteX32" fmla="*/ 1194368 w 2341663"/>
                      <a:gd name="connsiteY32" fmla="*/ 5674175 h 6098912"/>
                      <a:gd name="connsiteX33" fmla="*/ 1191661 w 2341663"/>
                      <a:gd name="connsiteY33" fmla="*/ 5463160 h 6098912"/>
                      <a:gd name="connsiteX34" fmla="*/ 1151083 w 2341663"/>
                      <a:gd name="connsiteY34" fmla="*/ 5092530 h 6098912"/>
                      <a:gd name="connsiteX35" fmla="*/ 953594 w 2341663"/>
                      <a:gd name="connsiteY35" fmla="*/ 3815616 h 6098912"/>
                      <a:gd name="connsiteX36" fmla="*/ 956299 w 2341663"/>
                      <a:gd name="connsiteY36" fmla="*/ 4738133 h 6098912"/>
                      <a:gd name="connsiteX37" fmla="*/ 100964 w 2341663"/>
                      <a:gd name="connsiteY37" fmla="*/ 2510750 h 6098912"/>
                      <a:gd name="connsiteX38" fmla="*/ 0 w 2341663"/>
                      <a:gd name="connsiteY38" fmla="*/ 723858 h 6098912"/>
                      <a:gd name="connsiteX39" fmla="*/ 72390 w 2341663"/>
                      <a:gd name="connsiteY39" fmla="*/ 403818 h 6098912"/>
                      <a:gd name="connsiteX40" fmla="*/ 203834 w 2341663"/>
                      <a:gd name="connsiteY40" fmla="*/ 300950 h 6098912"/>
                      <a:gd name="connsiteX0" fmla="*/ 203834 w 2341663"/>
                      <a:gd name="connsiteY0" fmla="*/ 300950 h 6098912"/>
                      <a:gd name="connsiteX1" fmla="*/ 626745 w 2341663"/>
                      <a:gd name="connsiteY1" fmla="*/ 192363 h 6098912"/>
                      <a:gd name="connsiteX2" fmla="*/ 834390 w 2341663"/>
                      <a:gd name="connsiteY2" fmla="*/ 38058 h 6098912"/>
                      <a:gd name="connsiteX3" fmla="*/ 819894 w 2341663"/>
                      <a:gd name="connsiteY3" fmla="*/ 192340 h 6098912"/>
                      <a:gd name="connsiteX4" fmla="*/ 824865 w 2341663"/>
                      <a:gd name="connsiteY4" fmla="*/ 801963 h 6098912"/>
                      <a:gd name="connsiteX5" fmla="*/ 1223326 w 2341663"/>
                      <a:gd name="connsiteY5" fmla="*/ 1096877 h 6098912"/>
                      <a:gd name="connsiteX6" fmla="*/ 1416204 w 2341663"/>
                      <a:gd name="connsiteY6" fmla="*/ 204007 h 6098912"/>
                      <a:gd name="connsiteX7" fmla="*/ 1394561 w 2341663"/>
                      <a:gd name="connsiteY7" fmla="*/ 101205 h 6098912"/>
                      <a:gd name="connsiteX8" fmla="*/ 1305285 w 2341663"/>
                      <a:gd name="connsiteY8" fmla="*/ 9226 h 6098912"/>
                      <a:gd name="connsiteX9" fmla="*/ 1567701 w 2341663"/>
                      <a:gd name="connsiteY9" fmla="*/ 171546 h 6098912"/>
                      <a:gd name="connsiteX10" fmla="*/ 2043388 w 2341663"/>
                      <a:gd name="connsiteY10" fmla="*/ 331610 h 6098912"/>
                      <a:gd name="connsiteX11" fmla="*/ 2200748 w 2341663"/>
                      <a:gd name="connsiteY11" fmla="*/ 488069 h 6098912"/>
                      <a:gd name="connsiteX12" fmla="*/ 2233211 w 2341663"/>
                      <a:gd name="connsiteY12" fmla="*/ 815412 h 6098912"/>
                      <a:gd name="connsiteX13" fmla="*/ 2246738 w 2341663"/>
                      <a:gd name="connsiteY13" fmla="*/ 910099 h 6098912"/>
                      <a:gd name="connsiteX14" fmla="*/ 2249444 w 2341663"/>
                      <a:gd name="connsiteY14" fmla="*/ 999376 h 6098912"/>
                      <a:gd name="connsiteX15" fmla="*/ 2292729 w 2341663"/>
                      <a:gd name="connsiteY15" fmla="*/ 1167105 h 6098912"/>
                      <a:gd name="connsiteX16" fmla="*/ 2319782 w 2341663"/>
                      <a:gd name="connsiteY16" fmla="*/ 1932712 h 6098912"/>
                      <a:gd name="connsiteX17" fmla="*/ 1889184 w 2341663"/>
                      <a:gd name="connsiteY17" fmla="*/ 2221280 h 6098912"/>
                      <a:gd name="connsiteX18" fmla="*/ 1941037 w 2341663"/>
                      <a:gd name="connsiteY18" fmla="*/ 3012137 h 6098912"/>
                      <a:gd name="connsiteX19" fmla="*/ 1813887 w 2341663"/>
                      <a:gd name="connsiteY19" fmla="*/ 3036485 h 6098912"/>
                      <a:gd name="connsiteX20" fmla="*/ 1732727 w 2341663"/>
                      <a:gd name="connsiteY20" fmla="*/ 3769627 h 6098912"/>
                      <a:gd name="connsiteX21" fmla="*/ 1638040 w 2341663"/>
                      <a:gd name="connsiteY21" fmla="*/ 4199775 h 6098912"/>
                      <a:gd name="connsiteX22" fmla="*/ 1651568 w 2341663"/>
                      <a:gd name="connsiteY22" fmla="*/ 5000551 h 6098912"/>
                      <a:gd name="connsiteX23" fmla="*/ 1778717 w 2341663"/>
                      <a:gd name="connsiteY23" fmla="*/ 5841906 h 6098912"/>
                      <a:gd name="connsiteX24" fmla="*/ 1857172 w 2341663"/>
                      <a:gd name="connsiteY24" fmla="*/ 5882486 h 6098912"/>
                      <a:gd name="connsiteX25" fmla="*/ 1946450 w 2341663"/>
                      <a:gd name="connsiteY25" fmla="*/ 6001521 h 6098912"/>
                      <a:gd name="connsiteX26" fmla="*/ 1924806 w 2341663"/>
                      <a:gd name="connsiteY26" fmla="*/ 6063743 h 6098912"/>
                      <a:gd name="connsiteX27" fmla="*/ 1743548 w 2341663"/>
                      <a:gd name="connsiteY27" fmla="*/ 6098912 h 6098912"/>
                      <a:gd name="connsiteX28" fmla="*/ 1546060 w 2341663"/>
                      <a:gd name="connsiteY28" fmla="*/ 6036689 h 6098912"/>
                      <a:gd name="connsiteX29" fmla="*/ 1432435 w 2341663"/>
                      <a:gd name="connsiteY29" fmla="*/ 5990698 h 6098912"/>
                      <a:gd name="connsiteX30" fmla="*/ 1245769 w 2341663"/>
                      <a:gd name="connsiteY30" fmla="*/ 5917655 h 6098912"/>
                      <a:gd name="connsiteX31" fmla="*/ 1234948 w 2341663"/>
                      <a:gd name="connsiteY31" fmla="*/ 5758040 h 6098912"/>
                      <a:gd name="connsiteX32" fmla="*/ 1194368 w 2341663"/>
                      <a:gd name="connsiteY32" fmla="*/ 5674175 h 6098912"/>
                      <a:gd name="connsiteX33" fmla="*/ 1191661 w 2341663"/>
                      <a:gd name="connsiteY33" fmla="*/ 5463160 h 6098912"/>
                      <a:gd name="connsiteX34" fmla="*/ 1151083 w 2341663"/>
                      <a:gd name="connsiteY34" fmla="*/ 5092530 h 6098912"/>
                      <a:gd name="connsiteX35" fmla="*/ 953594 w 2341663"/>
                      <a:gd name="connsiteY35" fmla="*/ 3815616 h 6098912"/>
                      <a:gd name="connsiteX36" fmla="*/ 956299 w 2341663"/>
                      <a:gd name="connsiteY36" fmla="*/ 4738133 h 6098912"/>
                      <a:gd name="connsiteX37" fmla="*/ 100964 w 2341663"/>
                      <a:gd name="connsiteY37" fmla="*/ 2510750 h 6098912"/>
                      <a:gd name="connsiteX38" fmla="*/ 3810 w 2341663"/>
                      <a:gd name="connsiteY38" fmla="*/ 828633 h 6098912"/>
                      <a:gd name="connsiteX39" fmla="*/ 0 w 2341663"/>
                      <a:gd name="connsiteY39" fmla="*/ 723858 h 6098912"/>
                      <a:gd name="connsiteX40" fmla="*/ 72390 w 2341663"/>
                      <a:gd name="connsiteY40" fmla="*/ 403818 h 6098912"/>
                      <a:gd name="connsiteX41" fmla="*/ 203834 w 2341663"/>
                      <a:gd name="connsiteY41" fmla="*/ 300950 h 6098912"/>
                      <a:gd name="connsiteX0" fmla="*/ 215725 w 2353554"/>
                      <a:gd name="connsiteY0" fmla="*/ 300950 h 6098912"/>
                      <a:gd name="connsiteX1" fmla="*/ 638636 w 2353554"/>
                      <a:gd name="connsiteY1" fmla="*/ 192363 h 6098912"/>
                      <a:gd name="connsiteX2" fmla="*/ 846281 w 2353554"/>
                      <a:gd name="connsiteY2" fmla="*/ 38058 h 6098912"/>
                      <a:gd name="connsiteX3" fmla="*/ 831785 w 2353554"/>
                      <a:gd name="connsiteY3" fmla="*/ 192340 h 6098912"/>
                      <a:gd name="connsiteX4" fmla="*/ 836756 w 2353554"/>
                      <a:gd name="connsiteY4" fmla="*/ 801963 h 6098912"/>
                      <a:gd name="connsiteX5" fmla="*/ 1235217 w 2353554"/>
                      <a:gd name="connsiteY5" fmla="*/ 1096877 h 6098912"/>
                      <a:gd name="connsiteX6" fmla="*/ 1428095 w 2353554"/>
                      <a:gd name="connsiteY6" fmla="*/ 204007 h 6098912"/>
                      <a:gd name="connsiteX7" fmla="*/ 1406452 w 2353554"/>
                      <a:gd name="connsiteY7" fmla="*/ 101205 h 6098912"/>
                      <a:gd name="connsiteX8" fmla="*/ 1317176 w 2353554"/>
                      <a:gd name="connsiteY8" fmla="*/ 9226 h 6098912"/>
                      <a:gd name="connsiteX9" fmla="*/ 1579592 w 2353554"/>
                      <a:gd name="connsiteY9" fmla="*/ 171546 h 6098912"/>
                      <a:gd name="connsiteX10" fmla="*/ 2055279 w 2353554"/>
                      <a:gd name="connsiteY10" fmla="*/ 331610 h 6098912"/>
                      <a:gd name="connsiteX11" fmla="*/ 2212639 w 2353554"/>
                      <a:gd name="connsiteY11" fmla="*/ 488069 h 6098912"/>
                      <a:gd name="connsiteX12" fmla="*/ 2245102 w 2353554"/>
                      <a:gd name="connsiteY12" fmla="*/ 815412 h 6098912"/>
                      <a:gd name="connsiteX13" fmla="*/ 2258629 w 2353554"/>
                      <a:gd name="connsiteY13" fmla="*/ 910099 h 6098912"/>
                      <a:gd name="connsiteX14" fmla="*/ 2261335 w 2353554"/>
                      <a:gd name="connsiteY14" fmla="*/ 999376 h 6098912"/>
                      <a:gd name="connsiteX15" fmla="*/ 2304620 w 2353554"/>
                      <a:gd name="connsiteY15" fmla="*/ 1167105 h 6098912"/>
                      <a:gd name="connsiteX16" fmla="*/ 2331673 w 2353554"/>
                      <a:gd name="connsiteY16" fmla="*/ 1932712 h 6098912"/>
                      <a:gd name="connsiteX17" fmla="*/ 1901075 w 2353554"/>
                      <a:gd name="connsiteY17" fmla="*/ 2221280 h 6098912"/>
                      <a:gd name="connsiteX18" fmla="*/ 1952928 w 2353554"/>
                      <a:gd name="connsiteY18" fmla="*/ 3012137 h 6098912"/>
                      <a:gd name="connsiteX19" fmla="*/ 1825778 w 2353554"/>
                      <a:gd name="connsiteY19" fmla="*/ 3036485 h 6098912"/>
                      <a:gd name="connsiteX20" fmla="*/ 1744618 w 2353554"/>
                      <a:gd name="connsiteY20" fmla="*/ 3769627 h 6098912"/>
                      <a:gd name="connsiteX21" fmla="*/ 1649931 w 2353554"/>
                      <a:gd name="connsiteY21" fmla="*/ 4199775 h 6098912"/>
                      <a:gd name="connsiteX22" fmla="*/ 1663459 w 2353554"/>
                      <a:gd name="connsiteY22" fmla="*/ 5000551 h 6098912"/>
                      <a:gd name="connsiteX23" fmla="*/ 1790608 w 2353554"/>
                      <a:gd name="connsiteY23" fmla="*/ 5841906 h 6098912"/>
                      <a:gd name="connsiteX24" fmla="*/ 1869063 w 2353554"/>
                      <a:gd name="connsiteY24" fmla="*/ 5882486 h 6098912"/>
                      <a:gd name="connsiteX25" fmla="*/ 1958341 w 2353554"/>
                      <a:gd name="connsiteY25" fmla="*/ 6001521 h 6098912"/>
                      <a:gd name="connsiteX26" fmla="*/ 1936697 w 2353554"/>
                      <a:gd name="connsiteY26" fmla="*/ 6063743 h 6098912"/>
                      <a:gd name="connsiteX27" fmla="*/ 1755439 w 2353554"/>
                      <a:gd name="connsiteY27" fmla="*/ 6098912 h 6098912"/>
                      <a:gd name="connsiteX28" fmla="*/ 1557951 w 2353554"/>
                      <a:gd name="connsiteY28" fmla="*/ 6036689 h 6098912"/>
                      <a:gd name="connsiteX29" fmla="*/ 1444326 w 2353554"/>
                      <a:gd name="connsiteY29" fmla="*/ 5990698 h 6098912"/>
                      <a:gd name="connsiteX30" fmla="*/ 1257660 w 2353554"/>
                      <a:gd name="connsiteY30" fmla="*/ 5917655 h 6098912"/>
                      <a:gd name="connsiteX31" fmla="*/ 1246839 w 2353554"/>
                      <a:gd name="connsiteY31" fmla="*/ 5758040 h 6098912"/>
                      <a:gd name="connsiteX32" fmla="*/ 1206259 w 2353554"/>
                      <a:gd name="connsiteY32" fmla="*/ 5674175 h 6098912"/>
                      <a:gd name="connsiteX33" fmla="*/ 1203552 w 2353554"/>
                      <a:gd name="connsiteY33" fmla="*/ 5463160 h 6098912"/>
                      <a:gd name="connsiteX34" fmla="*/ 1162974 w 2353554"/>
                      <a:gd name="connsiteY34" fmla="*/ 5092530 h 6098912"/>
                      <a:gd name="connsiteX35" fmla="*/ 965485 w 2353554"/>
                      <a:gd name="connsiteY35" fmla="*/ 3815616 h 6098912"/>
                      <a:gd name="connsiteX36" fmla="*/ 968190 w 2353554"/>
                      <a:gd name="connsiteY36" fmla="*/ 4738133 h 6098912"/>
                      <a:gd name="connsiteX37" fmla="*/ 112855 w 2353554"/>
                      <a:gd name="connsiteY37" fmla="*/ 2510750 h 6098912"/>
                      <a:gd name="connsiteX38" fmla="*/ 15701 w 2353554"/>
                      <a:gd name="connsiteY38" fmla="*/ 828633 h 6098912"/>
                      <a:gd name="connsiteX39" fmla="*/ 11891 w 2353554"/>
                      <a:gd name="connsiteY39" fmla="*/ 723858 h 6098912"/>
                      <a:gd name="connsiteX40" fmla="*/ 84281 w 2353554"/>
                      <a:gd name="connsiteY40" fmla="*/ 403818 h 6098912"/>
                      <a:gd name="connsiteX41" fmla="*/ 215725 w 2353554"/>
                      <a:gd name="connsiteY41" fmla="*/ 300950 h 6098912"/>
                      <a:gd name="connsiteX0" fmla="*/ 218286 w 2356115"/>
                      <a:gd name="connsiteY0" fmla="*/ 300950 h 6098912"/>
                      <a:gd name="connsiteX1" fmla="*/ 641197 w 2356115"/>
                      <a:gd name="connsiteY1" fmla="*/ 192363 h 6098912"/>
                      <a:gd name="connsiteX2" fmla="*/ 848842 w 2356115"/>
                      <a:gd name="connsiteY2" fmla="*/ 38058 h 6098912"/>
                      <a:gd name="connsiteX3" fmla="*/ 834346 w 2356115"/>
                      <a:gd name="connsiteY3" fmla="*/ 192340 h 6098912"/>
                      <a:gd name="connsiteX4" fmla="*/ 839317 w 2356115"/>
                      <a:gd name="connsiteY4" fmla="*/ 801963 h 6098912"/>
                      <a:gd name="connsiteX5" fmla="*/ 1237778 w 2356115"/>
                      <a:gd name="connsiteY5" fmla="*/ 1096877 h 6098912"/>
                      <a:gd name="connsiteX6" fmla="*/ 1430656 w 2356115"/>
                      <a:gd name="connsiteY6" fmla="*/ 204007 h 6098912"/>
                      <a:gd name="connsiteX7" fmla="*/ 1409013 w 2356115"/>
                      <a:gd name="connsiteY7" fmla="*/ 101205 h 6098912"/>
                      <a:gd name="connsiteX8" fmla="*/ 1319737 w 2356115"/>
                      <a:gd name="connsiteY8" fmla="*/ 9226 h 6098912"/>
                      <a:gd name="connsiteX9" fmla="*/ 1582153 w 2356115"/>
                      <a:gd name="connsiteY9" fmla="*/ 171546 h 6098912"/>
                      <a:gd name="connsiteX10" fmla="*/ 2057840 w 2356115"/>
                      <a:gd name="connsiteY10" fmla="*/ 331610 h 6098912"/>
                      <a:gd name="connsiteX11" fmla="*/ 2215200 w 2356115"/>
                      <a:gd name="connsiteY11" fmla="*/ 488069 h 6098912"/>
                      <a:gd name="connsiteX12" fmla="*/ 2247663 w 2356115"/>
                      <a:gd name="connsiteY12" fmla="*/ 815412 h 6098912"/>
                      <a:gd name="connsiteX13" fmla="*/ 2261190 w 2356115"/>
                      <a:gd name="connsiteY13" fmla="*/ 910099 h 6098912"/>
                      <a:gd name="connsiteX14" fmla="*/ 2263896 w 2356115"/>
                      <a:gd name="connsiteY14" fmla="*/ 999376 h 6098912"/>
                      <a:gd name="connsiteX15" fmla="*/ 2307181 w 2356115"/>
                      <a:gd name="connsiteY15" fmla="*/ 1167105 h 6098912"/>
                      <a:gd name="connsiteX16" fmla="*/ 2334234 w 2356115"/>
                      <a:gd name="connsiteY16" fmla="*/ 1932712 h 6098912"/>
                      <a:gd name="connsiteX17" fmla="*/ 1903636 w 2356115"/>
                      <a:gd name="connsiteY17" fmla="*/ 2221280 h 6098912"/>
                      <a:gd name="connsiteX18" fmla="*/ 1955489 w 2356115"/>
                      <a:gd name="connsiteY18" fmla="*/ 3012137 h 6098912"/>
                      <a:gd name="connsiteX19" fmla="*/ 1828339 w 2356115"/>
                      <a:gd name="connsiteY19" fmla="*/ 3036485 h 6098912"/>
                      <a:gd name="connsiteX20" fmla="*/ 1747179 w 2356115"/>
                      <a:gd name="connsiteY20" fmla="*/ 3769627 h 6098912"/>
                      <a:gd name="connsiteX21" fmla="*/ 1652492 w 2356115"/>
                      <a:gd name="connsiteY21" fmla="*/ 4199775 h 6098912"/>
                      <a:gd name="connsiteX22" fmla="*/ 1666020 w 2356115"/>
                      <a:gd name="connsiteY22" fmla="*/ 5000551 h 6098912"/>
                      <a:gd name="connsiteX23" fmla="*/ 1793169 w 2356115"/>
                      <a:gd name="connsiteY23" fmla="*/ 5841906 h 6098912"/>
                      <a:gd name="connsiteX24" fmla="*/ 1871624 w 2356115"/>
                      <a:gd name="connsiteY24" fmla="*/ 5882486 h 6098912"/>
                      <a:gd name="connsiteX25" fmla="*/ 1960902 w 2356115"/>
                      <a:gd name="connsiteY25" fmla="*/ 6001521 h 6098912"/>
                      <a:gd name="connsiteX26" fmla="*/ 1939258 w 2356115"/>
                      <a:gd name="connsiteY26" fmla="*/ 6063743 h 6098912"/>
                      <a:gd name="connsiteX27" fmla="*/ 1758000 w 2356115"/>
                      <a:gd name="connsiteY27" fmla="*/ 6098912 h 6098912"/>
                      <a:gd name="connsiteX28" fmla="*/ 1560512 w 2356115"/>
                      <a:gd name="connsiteY28" fmla="*/ 6036689 h 6098912"/>
                      <a:gd name="connsiteX29" fmla="*/ 1446887 w 2356115"/>
                      <a:gd name="connsiteY29" fmla="*/ 5990698 h 6098912"/>
                      <a:gd name="connsiteX30" fmla="*/ 1260221 w 2356115"/>
                      <a:gd name="connsiteY30" fmla="*/ 5917655 h 6098912"/>
                      <a:gd name="connsiteX31" fmla="*/ 1249400 w 2356115"/>
                      <a:gd name="connsiteY31" fmla="*/ 5758040 h 6098912"/>
                      <a:gd name="connsiteX32" fmla="*/ 1208820 w 2356115"/>
                      <a:gd name="connsiteY32" fmla="*/ 5674175 h 6098912"/>
                      <a:gd name="connsiteX33" fmla="*/ 1206113 w 2356115"/>
                      <a:gd name="connsiteY33" fmla="*/ 5463160 h 6098912"/>
                      <a:gd name="connsiteX34" fmla="*/ 1165535 w 2356115"/>
                      <a:gd name="connsiteY34" fmla="*/ 5092530 h 6098912"/>
                      <a:gd name="connsiteX35" fmla="*/ 968046 w 2356115"/>
                      <a:gd name="connsiteY35" fmla="*/ 3815616 h 6098912"/>
                      <a:gd name="connsiteX36" fmla="*/ 970751 w 2356115"/>
                      <a:gd name="connsiteY36" fmla="*/ 4738133 h 6098912"/>
                      <a:gd name="connsiteX37" fmla="*/ 115416 w 2356115"/>
                      <a:gd name="connsiteY37" fmla="*/ 2510750 h 6098912"/>
                      <a:gd name="connsiteX38" fmla="*/ 18262 w 2356115"/>
                      <a:gd name="connsiteY38" fmla="*/ 828633 h 6098912"/>
                      <a:gd name="connsiteX39" fmla="*/ 14452 w 2356115"/>
                      <a:gd name="connsiteY39" fmla="*/ 723858 h 6098912"/>
                      <a:gd name="connsiteX40" fmla="*/ 86842 w 2356115"/>
                      <a:gd name="connsiteY40" fmla="*/ 403818 h 6098912"/>
                      <a:gd name="connsiteX41" fmla="*/ 218286 w 2356115"/>
                      <a:gd name="connsiteY41" fmla="*/ 300950 h 6098912"/>
                      <a:gd name="connsiteX0" fmla="*/ 218286 w 2356115"/>
                      <a:gd name="connsiteY0" fmla="*/ 300950 h 6098912"/>
                      <a:gd name="connsiteX1" fmla="*/ 641197 w 2356115"/>
                      <a:gd name="connsiteY1" fmla="*/ 192363 h 6098912"/>
                      <a:gd name="connsiteX2" fmla="*/ 848842 w 2356115"/>
                      <a:gd name="connsiteY2" fmla="*/ 38058 h 6098912"/>
                      <a:gd name="connsiteX3" fmla="*/ 834346 w 2356115"/>
                      <a:gd name="connsiteY3" fmla="*/ 192340 h 6098912"/>
                      <a:gd name="connsiteX4" fmla="*/ 839317 w 2356115"/>
                      <a:gd name="connsiteY4" fmla="*/ 801963 h 6098912"/>
                      <a:gd name="connsiteX5" fmla="*/ 1237778 w 2356115"/>
                      <a:gd name="connsiteY5" fmla="*/ 1096877 h 6098912"/>
                      <a:gd name="connsiteX6" fmla="*/ 1430656 w 2356115"/>
                      <a:gd name="connsiteY6" fmla="*/ 204007 h 6098912"/>
                      <a:gd name="connsiteX7" fmla="*/ 1409013 w 2356115"/>
                      <a:gd name="connsiteY7" fmla="*/ 101205 h 6098912"/>
                      <a:gd name="connsiteX8" fmla="*/ 1319737 w 2356115"/>
                      <a:gd name="connsiteY8" fmla="*/ 9226 h 6098912"/>
                      <a:gd name="connsiteX9" fmla="*/ 1582153 w 2356115"/>
                      <a:gd name="connsiteY9" fmla="*/ 171546 h 6098912"/>
                      <a:gd name="connsiteX10" fmla="*/ 2057840 w 2356115"/>
                      <a:gd name="connsiteY10" fmla="*/ 331610 h 6098912"/>
                      <a:gd name="connsiteX11" fmla="*/ 2215200 w 2356115"/>
                      <a:gd name="connsiteY11" fmla="*/ 488069 h 6098912"/>
                      <a:gd name="connsiteX12" fmla="*/ 2247663 w 2356115"/>
                      <a:gd name="connsiteY12" fmla="*/ 815412 h 6098912"/>
                      <a:gd name="connsiteX13" fmla="*/ 2261190 w 2356115"/>
                      <a:gd name="connsiteY13" fmla="*/ 910099 h 6098912"/>
                      <a:gd name="connsiteX14" fmla="*/ 2263896 w 2356115"/>
                      <a:gd name="connsiteY14" fmla="*/ 999376 h 6098912"/>
                      <a:gd name="connsiteX15" fmla="*/ 2307181 w 2356115"/>
                      <a:gd name="connsiteY15" fmla="*/ 1167105 h 6098912"/>
                      <a:gd name="connsiteX16" fmla="*/ 2334234 w 2356115"/>
                      <a:gd name="connsiteY16" fmla="*/ 1932712 h 6098912"/>
                      <a:gd name="connsiteX17" fmla="*/ 1903636 w 2356115"/>
                      <a:gd name="connsiteY17" fmla="*/ 2221280 h 6098912"/>
                      <a:gd name="connsiteX18" fmla="*/ 1955489 w 2356115"/>
                      <a:gd name="connsiteY18" fmla="*/ 3012137 h 6098912"/>
                      <a:gd name="connsiteX19" fmla="*/ 1828339 w 2356115"/>
                      <a:gd name="connsiteY19" fmla="*/ 3036485 h 6098912"/>
                      <a:gd name="connsiteX20" fmla="*/ 1747179 w 2356115"/>
                      <a:gd name="connsiteY20" fmla="*/ 3769627 h 6098912"/>
                      <a:gd name="connsiteX21" fmla="*/ 1652492 w 2356115"/>
                      <a:gd name="connsiteY21" fmla="*/ 4199775 h 6098912"/>
                      <a:gd name="connsiteX22" fmla="*/ 1666020 w 2356115"/>
                      <a:gd name="connsiteY22" fmla="*/ 5000551 h 6098912"/>
                      <a:gd name="connsiteX23" fmla="*/ 1793169 w 2356115"/>
                      <a:gd name="connsiteY23" fmla="*/ 5841906 h 6098912"/>
                      <a:gd name="connsiteX24" fmla="*/ 1871624 w 2356115"/>
                      <a:gd name="connsiteY24" fmla="*/ 5882486 h 6098912"/>
                      <a:gd name="connsiteX25" fmla="*/ 1960902 w 2356115"/>
                      <a:gd name="connsiteY25" fmla="*/ 6001521 h 6098912"/>
                      <a:gd name="connsiteX26" fmla="*/ 1939258 w 2356115"/>
                      <a:gd name="connsiteY26" fmla="*/ 6063743 h 6098912"/>
                      <a:gd name="connsiteX27" fmla="*/ 1758000 w 2356115"/>
                      <a:gd name="connsiteY27" fmla="*/ 6098912 h 6098912"/>
                      <a:gd name="connsiteX28" fmla="*/ 1560512 w 2356115"/>
                      <a:gd name="connsiteY28" fmla="*/ 6036689 h 6098912"/>
                      <a:gd name="connsiteX29" fmla="*/ 1446887 w 2356115"/>
                      <a:gd name="connsiteY29" fmla="*/ 5990698 h 6098912"/>
                      <a:gd name="connsiteX30" fmla="*/ 1260221 w 2356115"/>
                      <a:gd name="connsiteY30" fmla="*/ 5917655 h 6098912"/>
                      <a:gd name="connsiteX31" fmla="*/ 1249400 w 2356115"/>
                      <a:gd name="connsiteY31" fmla="*/ 5758040 h 6098912"/>
                      <a:gd name="connsiteX32" fmla="*/ 1208820 w 2356115"/>
                      <a:gd name="connsiteY32" fmla="*/ 5674175 h 6098912"/>
                      <a:gd name="connsiteX33" fmla="*/ 1206113 w 2356115"/>
                      <a:gd name="connsiteY33" fmla="*/ 5463160 h 6098912"/>
                      <a:gd name="connsiteX34" fmla="*/ 1165535 w 2356115"/>
                      <a:gd name="connsiteY34" fmla="*/ 5092530 h 6098912"/>
                      <a:gd name="connsiteX35" fmla="*/ 968046 w 2356115"/>
                      <a:gd name="connsiteY35" fmla="*/ 3815616 h 6098912"/>
                      <a:gd name="connsiteX36" fmla="*/ 970751 w 2356115"/>
                      <a:gd name="connsiteY36" fmla="*/ 4738133 h 6098912"/>
                      <a:gd name="connsiteX37" fmla="*/ 115416 w 2356115"/>
                      <a:gd name="connsiteY37" fmla="*/ 2510750 h 6098912"/>
                      <a:gd name="connsiteX38" fmla="*/ 23978 w 2356115"/>
                      <a:gd name="connsiteY38" fmla="*/ 904833 h 6098912"/>
                      <a:gd name="connsiteX39" fmla="*/ 18262 w 2356115"/>
                      <a:gd name="connsiteY39" fmla="*/ 828633 h 6098912"/>
                      <a:gd name="connsiteX40" fmla="*/ 14452 w 2356115"/>
                      <a:gd name="connsiteY40" fmla="*/ 723858 h 6098912"/>
                      <a:gd name="connsiteX41" fmla="*/ 86842 w 2356115"/>
                      <a:gd name="connsiteY41" fmla="*/ 403818 h 6098912"/>
                      <a:gd name="connsiteX42" fmla="*/ 218286 w 2356115"/>
                      <a:gd name="connsiteY42" fmla="*/ 300950 h 6098912"/>
                      <a:gd name="connsiteX0" fmla="*/ 218286 w 2356115"/>
                      <a:gd name="connsiteY0" fmla="*/ 300950 h 6098912"/>
                      <a:gd name="connsiteX1" fmla="*/ 641197 w 2356115"/>
                      <a:gd name="connsiteY1" fmla="*/ 192363 h 6098912"/>
                      <a:gd name="connsiteX2" fmla="*/ 848842 w 2356115"/>
                      <a:gd name="connsiteY2" fmla="*/ 38058 h 6098912"/>
                      <a:gd name="connsiteX3" fmla="*/ 834346 w 2356115"/>
                      <a:gd name="connsiteY3" fmla="*/ 192340 h 6098912"/>
                      <a:gd name="connsiteX4" fmla="*/ 839317 w 2356115"/>
                      <a:gd name="connsiteY4" fmla="*/ 801963 h 6098912"/>
                      <a:gd name="connsiteX5" fmla="*/ 1237778 w 2356115"/>
                      <a:gd name="connsiteY5" fmla="*/ 1096877 h 6098912"/>
                      <a:gd name="connsiteX6" fmla="*/ 1430656 w 2356115"/>
                      <a:gd name="connsiteY6" fmla="*/ 204007 h 6098912"/>
                      <a:gd name="connsiteX7" fmla="*/ 1409013 w 2356115"/>
                      <a:gd name="connsiteY7" fmla="*/ 101205 h 6098912"/>
                      <a:gd name="connsiteX8" fmla="*/ 1319737 w 2356115"/>
                      <a:gd name="connsiteY8" fmla="*/ 9226 h 6098912"/>
                      <a:gd name="connsiteX9" fmla="*/ 1582153 w 2356115"/>
                      <a:gd name="connsiteY9" fmla="*/ 171546 h 6098912"/>
                      <a:gd name="connsiteX10" fmla="*/ 2057840 w 2356115"/>
                      <a:gd name="connsiteY10" fmla="*/ 331610 h 6098912"/>
                      <a:gd name="connsiteX11" fmla="*/ 2215200 w 2356115"/>
                      <a:gd name="connsiteY11" fmla="*/ 488069 h 6098912"/>
                      <a:gd name="connsiteX12" fmla="*/ 2247663 w 2356115"/>
                      <a:gd name="connsiteY12" fmla="*/ 815412 h 6098912"/>
                      <a:gd name="connsiteX13" fmla="*/ 2261190 w 2356115"/>
                      <a:gd name="connsiteY13" fmla="*/ 910099 h 6098912"/>
                      <a:gd name="connsiteX14" fmla="*/ 2263896 w 2356115"/>
                      <a:gd name="connsiteY14" fmla="*/ 999376 h 6098912"/>
                      <a:gd name="connsiteX15" fmla="*/ 2307181 w 2356115"/>
                      <a:gd name="connsiteY15" fmla="*/ 1167105 h 6098912"/>
                      <a:gd name="connsiteX16" fmla="*/ 2334234 w 2356115"/>
                      <a:gd name="connsiteY16" fmla="*/ 1932712 h 6098912"/>
                      <a:gd name="connsiteX17" fmla="*/ 1903636 w 2356115"/>
                      <a:gd name="connsiteY17" fmla="*/ 2221280 h 6098912"/>
                      <a:gd name="connsiteX18" fmla="*/ 1955489 w 2356115"/>
                      <a:gd name="connsiteY18" fmla="*/ 3012137 h 6098912"/>
                      <a:gd name="connsiteX19" fmla="*/ 1828339 w 2356115"/>
                      <a:gd name="connsiteY19" fmla="*/ 3036485 h 6098912"/>
                      <a:gd name="connsiteX20" fmla="*/ 1747179 w 2356115"/>
                      <a:gd name="connsiteY20" fmla="*/ 3769627 h 6098912"/>
                      <a:gd name="connsiteX21" fmla="*/ 1652492 w 2356115"/>
                      <a:gd name="connsiteY21" fmla="*/ 4199775 h 6098912"/>
                      <a:gd name="connsiteX22" fmla="*/ 1666020 w 2356115"/>
                      <a:gd name="connsiteY22" fmla="*/ 5000551 h 6098912"/>
                      <a:gd name="connsiteX23" fmla="*/ 1793169 w 2356115"/>
                      <a:gd name="connsiteY23" fmla="*/ 5841906 h 6098912"/>
                      <a:gd name="connsiteX24" fmla="*/ 1871624 w 2356115"/>
                      <a:gd name="connsiteY24" fmla="*/ 5882486 h 6098912"/>
                      <a:gd name="connsiteX25" fmla="*/ 1960902 w 2356115"/>
                      <a:gd name="connsiteY25" fmla="*/ 6001521 h 6098912"/>
                      <a:gd name="connsiteX26" fmla="*/ 1939258 w 2356115"/>
                      <a:gd name="connsiteY26" fmla="*/ 6063743 h 6098912"/>
                      <a:gd name="connsiteX27" fmla="*/ 1758000 w 2356115"/>
                      <a:gd name="connsiteY27" fmla="*/ 6098912 h 6098912"/>
                      <a:gd name="connsiteX28" fmla="*/ 1560512 w 2356115"/>
                      <a:gd name="connsiteY28" fmla="*/ 6036689 h 6098912"/>
                      <a:gd name="connsiteX29" fmla="*/ 1446887 w 2356115"/>
                      <a:gd name="connsiteY29" fmla="*/ 5990698 h 6098912"/>
                      <a:gd name="connsiteX30" fmla="*/ 1260221 w 2356115"/>
                      <a:gd name="connsiteY30" fmla="*/ 5917655 h 6098912"/>
                      <a:gd name="connsiteX31" fmla="*/ 1249400 w 2356115"/>
                      <a:gd name="connsiteY31" fmla="*/ 5758040 h 6098912"/>
                      <a:gd name="connsiteX32" fmla="*/ 1208820 w 2356115"/>
                      <a:gd name="connsiteY32" fmla="*/ 5674175 h 6098912"/>
                      <a:gd name="connsiteX33" fmla="*/ 1206113 w 2356115"/>
                      <a:gd name="connsiteY33" fmla="*/ 5463160 h 6098912"/>
                      <a:gd name="connsiteX34" fmla="*/ 1165535 w 2356115"/>
                      <a:gd name="connsiteY34" fmla="*/ 5092530 h 6098912"/>
                      <a:gd name="connsiteX35" fmla="*/ 968046 w 2356115"/>
                      <a:gd name="connsiteY35" fmla="*/ 3815616 h 6098912"/>
                      <a:gd name="connsiteX36" fmla="*/ 970751 w 2356115"/>
                      <a:gd name="connsiteY36" fmla="*/ 4738133 h 6098912"/>
                      <a:gd name="connsiteX37" fmla="*/ 115416 w 2356115"/>
                      <a:gd name="connsiteY37" fmla="*/ 2510750 h 6098912"/>
                      <a:gd name="connsiteX38" fmla="*/ 3023 w 2356115"/>
                      <a:gd name="connsiteY38" fmla="*/ 904833 h 6098912"/>
                      <a:gd name="connsiteX39" fmla="*/ 18262 w 2356115"/>
                      <a:gd name="connsiteY39" fmla="*/ 828633 h 6098912"/>
                      <a:gd name="connsiteX40" fmla="*/ 14452 w 2356115"/>
                      <a:gd name="connsiteY40" fmla="*/ 723858 h 6098912"/>
                      <a:gd name="connsiteX41" fmla="*/ 86842 w 2356115"/>
                      <a:gd name="connsiteY41" fmla="*/ 403818 h 6098912"/>
                      <a:gd name="connsiteX42" fmla="*/ 218286 w 2356115"/>
                      <a:gd name="connsiteY42" fmla="*/ 300950 h 6098912"/>
                      <a:gd name="connsiteX0" fmla="*/ 242615 w 2380444"/>
                      <a:gd name="connsiteY0" fmla="*/ 300950 h 6098912"/>
                      <a:gd name="connsiteX1" fmla="*/ 665526 w 2380444"/>
                      <a:gd name="connsiteY1" fmla="*/ 192363 h 6098912"/>
                      <a:gd name="connsiteX2" fmla="*/ 873171 w 2380444"/>
                      <a:gd name="connsiteY2" fmla="*/ 38058 h 6098912"/>
                      <a:gd name="connsiteX3" fmla="*/ 858675 w 2380444"/>
                      <a:gd name="connsiteY3" fmla="*/ 192340 h 6098912"/>
                      <a:gd name="connsiteX4" fmla="*/ 863646 w 2380444"/>
                      <a:gd name="connsiteY4" fmla="*/ 801963 h 6098912"/>
                      <a:gd name="connsiteX5" fmla="*/ 1262107 w 2380444"/>
                      <a:gd name="connsiteY5" fmla="*/ 1096877 h 6098912"/>
                      <a:gd name="connsiteX6" fmla="*/ 1454985 w 2380444"/>
                      <a:gd name="connsiteY6" fmla="*/ 204007 h 6098912"/>
                      <a:gd name="connsiteX7" fmla="*/ 1433342 w 2380444"/>
                      <a:gd name="connsiteY7" fmla="*/ 101205 h 6098912"/>
                      <a:gd name="connsiteX8" fmla="*/ 1344066 w 2380444"/>
                      <a:gd name="connsiteY8" fmla="*/ 9226 h 6098912"/>
                      <a:gd name="connsiteX9" fmla="*/ 1606482 w 2380444"/>
                      <a:gd name="connsiteY9" fmla="*/ 171546 h 6098912"/>
                      <a:gd name="connsiteX10" fmla="*/ 2082169 w 2380444"/>
                      <a:gd name="connsiteY10" fmla="*/ 331610 h 6098912"/>
                      <a:gd name="connsiteX11" fmla="*/ 2239529 w 2380444"/>
                      <a:gd name="connsiteY11" fmla="*/ 488069 h 6098912"/>
                      <a:gd name="connsiteX12" fmla="*/ 2271992 w 2380444"/>
                      <a:gd name="connsiteY12" fmla="*/ 815412 h 6098912"/>
                      <a:gd name="connsiteX13" fmla="*/ 2285519 w 2380444"/>
                      <a:gd name="connsiteY13" fmla="*/ 910099 h 6098912"/>
                      <a:gd name="connsiteX14" fmla="*/ 2288225 w 2380444"/>
                      <a:gd name="connsiteY14" fmla="*/ 999376 h 6098912"/>
                      <a:gd name="connsiteX15" fmla="*/ 2331510 w 2380444"/>
                      <a:gd name="connsiteY15" fmla="*/ 1167105 h 6098912"/>
                      <a:gd name="connsiteX16" fmla="*/ 2358563 w 2380444"/>
                      <a:gd name="connsiteY16" fmla="*/ 1932712 h 6098912"/>
                      <a:gd name="connsiteX17" fmla="*/ 1927965 w 2380444"/>
                      <a:gd name="connsiteY17" fmla="*/ 2221280 h 6098912"/>
                      <a:gd name="connsiteX18" fmla="*/ 1979818 w 2380444"/>
                      <a:gd name="connsiteY18" fmla="*/ 3012137 h 6098912"/>
                      <a:gd name="connsiteX19" fmla="*/ 1852668 w 2380444"/>
                      <a:gd name="connsiteY19" fmla="*/ 3036485 h 6098912"/>
                      <a:gd name="connsiteX20" fmla="*/ 1771508 w 2380444"/>
                      <a:gd name="connsiteY20" fmla="*/ 3769627 h 6098912"/>
                      <a:gd name="connsiteX21" fmla="*/ 1676821 w 2380444"/>
                      <a:gd name="connsiteY21" fmla="*/ 4199775 h 6098912"/>
                      <a:gd name="connsiteX22" fmla="*/ 1690349 w 2380444"/>
                      <a:gd name="connsiteY22" fmla="*/ 5000551 h 6098912"/>
                      <a:gd name="connsiteX23" fmla="*/ 1817498 w 2380444"/>
                      <a:gd name="connsiteY23" fmla="*/ 5841906 h 6098912"/>
                      <a:gd name="connsiteX24" fmla="*/ 1895953 w 2380444"/>
                      <a:gd name="connsiteY24" fmla="*/ 5882486 h 6098912"/>
                      <a:gd name="connsiteX25" fmla="*/ 1985231 w 2380444"/>
                      <a:gd name="connsiteY25" fmla="*/ 6001521 h 6098912"/>
                      <a:gd name="connsiteX26" fmla="*/ 1963587 w 2380444"/>
                      <a:gd name="connsiteY26" fmla="*/ 6063743 h 6098912"/>
                      <a:gd name="connsiteX27" fmla="*/ 1782329 w 2380444"/>
                      <a:gd name="connsiteY27" fmla="*/ 6098912 h 6098912"/>
                      <a:gd name="connsiteX28" fmla="*/ 1584841 w 2380444"/>
                      <a:gd name="connsiteY28" fmla="*/ 6036689 h 6098912"/>
                      <a:gd name="connsiteX29" fmla="*/ 1471216 w 2380444"/>
                      <a:gd name="connsiteY29" fmla="*/ 5990698 h 6098912"/>
                      <a:gd name="connsiteX30" fmla="*/ 1284550 w 2380444"/>
                      <a:gd name="connsiteY30" fmla="*/ 5917655 h 6098912"/>
                      <a:gd name="connsiteX31" fmla="*/ 1273729 w 2380444"/>
                      <a:gd name="connsiteY31" fmla="*/ 5758040 h 6098912"/>
                      <a:gd name="connsiteX32" fmla="*/ 1233149 w 2380444"/>
                      <a:gd name="connsiteY32" fmla="*/ 5674175 h 6098912"/>
                      <a:gd name="connsiteX33" fmla="*/ 1230442 w 2380444"/>
                      <a:gd name="connsiteY33" fmla="*/ 5463160 h 6098912"/>
                      <a:gd name="connsiteX34" fmla="*/ 1189864 w 2380444"/>
                      <a:gd name="connsiteY34" fmla="*/ 5092530 h 6098912"/>
                      <a:gd name="connsiteX35" fmla="*/ 992375 w 2380444"/>
                      <a:gd name="connsiteY35" fmla="*/ 3815616 h 6098912"/>
                      <a:gd name="connsiteX36" fmla="*/ 995080 w 2380444"/>
                      <a:gd name="connsiteY36" fmla="*/ 4738133 h 6098912"/>
                      <a:gd name="connsiteX37" fmla="*/ 139745 w 2380444"/>
                      <a:gd name="connsiteY37" fmla="*/ 2510750 h 6098912"/>
                      <a:gd name="connsiteX38" fmla="*/ 27352 w 2380444"/>
                      <a:gd name="connsiteY38" fmla="*/ 904833 h 6098912"/>
                      <a:gd name="connsiteX39" fmla="*/ 42591 w 2380444"/>
                      <a:gd name="connsiteY39" fmla="*/ 828633 h 6098912"/>
                      <a:gd name="connsiteX40" fmla="*/ 38781 w 2380444"/>
                      <a:gd name="connsiteY40" fmla="*/ 723858 h 6098912"/>
                      <a:gd name="connsiteX41" fmla="*/ 111171 w 2380444"/>
                      <a:gd name="connsiteY41" fmla="*/ 403818 h 6098912"/>
                      <a:gd name="connsiteX42" fmla="*/ 242615 w 2380444"/>
                      <a:gd name="connsiteY42" fmla="*/ 300950 h 6098912"/>
                      <a:gd name="connsiteX0" fmla="*/ 241569 w 2379398"/>
                      <a:gd name="connsiteY0" fmla="*/ 300950 h 6098912"/>
                      <a:gd name="connsiteX1" fmla="*/ 664480 w 2379398"/>
                      <a:gd name="connsiteY1" fmla="*/ 192363 h 6098912"/>
                      <a:gd name="connsiteX2" fmla="*/ 872125 w 2379398"/>
                      <a:gd name="connsiteY2" fmla="*/ 38058 h 6098912"/>
                      <a:gd name="connsiteX3" fmla="*/ 857629 w 2379398"/>
                      <a:gd name="connsiteY3" fmla="*/ 192340 h 6098912"/>
                      <a:gd name="connsiteX4" fmla="*/ 862600 w 2379398"/>
                      <a:gd name="connsiteY4" fmla="*/ 801963 h 6098912"/>
                      <a:gd name="connsiteX5" fmla="*/ 1261061 w 2379398"/>
                      <a:gd name="connsiteY5" fmla="*/ 1096877 h 6098912"/>
                      <a:gd name="connsiteX6" fmla="*/ 1453939 w 2379398"/>
                      <a:gd name="connsiteY6" fmla="*/ 204007 h 6098912"/>
                      <a:gd name="connsiteX7" fmla="*/ 1432296 w 2379398"/>
                      <a:gd name="connsiteY7" fmla="*/ 101205 h 6098912"/>
                      <a:gd name="connsiteX8" fmla="*/ 1343020 w 2379398"/>
                      <a:gd name="connsiteY8" fmla="*/ 9226 h 6098912"/>
                      <a:gd name="connsiteX9" fmla="*/ 1605436 w 2379398"/>
                      <a:gd name="connsiteY9" fmla="*/ 171546 h 6098912"/>
                      <a:gd name="connsiteX10" fmla="*/ 2081123 w 2379398"/>
                      <a:gd name="connsiteY10" fmla="*/ 331610 h 6098912"/>
                      <a:gd name="connsiteX11" fmla="*/ 2238483 w 2379398"/>
                      <a:gd name="connsiteY11" fmla="*/ 488069 h 6098912"/>
                      <a:gd name="connsiteX12" fmla="*/ 2270946 w 2379398"/>
                      <a:gd name="connsiteY12" fmla="*/ 815412 h 6098912"/>
                      <a:gd name="connsiteX13" fmla="*/ 2284473 w 2379398"/>
                      <a:gd name="connsiteY13" fmla="*/ 910099 h 6098912"/>
                      <a:gd name="connsiteX14" fmla="*/ 2287179 w 2379398"/>
                      <a:gd name="connsiteY14" fmla="*/ 999376 h 6098912"/>
                      <a:gd name="connsiteX15" fmla="*/ 2330464 w 2379398"/>
                      <a:gd name="connsiteY15" fmla="*/ 1167105 h 6098912"/>
                      <a:gd name="connsiteX16" fmla="*/ 2357517 w 2379398"/>
                      <a:gd name="connsiteY16" fmla="*/ 1932712 h 6098912"/>
                      <a:gd name="connsiteX17" fmla="*/ 1926919 w 2379398"/>
                      <a:gd name="connsiteY17" fmla="*/ 2221280 h 6098912"/>
                      <a:gd name="connsiteX18" fmla="*/ 1978772 w 2379398"/>
                      <a:gd name="connsiteY18" fmla="*/ 3012137 h 6098912"/>
                      <a:gd name="connsiteX19" fmla="*/ 1851622 w 2379398"/>
                      <a:gd name="connsiteY19" fmla="*/ 3036485 h 6098912"/>
                      <a:gd name="connsiteX20" fmla="*/ 1770462 w 2379398"/>
                      <a:gd name="connsiteY20" fmla="*/ 3769627 h 6098912"/>
                      <a:gd name="connsiteX21" fmla="*/ 1675775 w 2379398"/>
                      <a:gd name="connsiteY21" fmla="*/ 4199775 h 6098912"/>
                      <a:gd name="connsiteX22" fmla="*/ 1689303 w 2379398"/>
                      <a:gd name="connsiteY22" fmla="*/ 5000551 h 6098912"/>
                      <a:gd name="connsiteX23" fmla="*/ 1816452 w 2379398"/>
                      <a:gd name="connsiteY23" fmla="*/ 5841906 h 6098912"/>
                      <a:gd name="connsiteX24" fmla="*/ 1894907 w 2379398"/>
                      <a:gd name="connsiteY24" fmla="*/ 5882486 h 6098912"/>
                      <a:gd name="connsiteX25" fmla="*/ 1984185 w 2379398"/>
                      <a:gd name="connsiteY25" fmla="*/ 6001521 h 6098912"/>
                      <a:gd name="connsiteX26" fmla="*/ 1962541 w 2379398"/>
                      <a:gd name="connsiteY26" fmla="*/ 6063743 h 6098912"/>
                      <a:gd name="connsiteX27" fmla="*/ 1781283 w 2379398"/>
                      <a:gd name="connsiteY27" fmla="*/ 6098912 h 6098912"/>
                      <a:gd name="connsiteX28" fmla="*/ 1583795 w 2379398"/>
                      <a:gd name="connsiteY28" fmla="*/ 6036689 h 6098912"/>
                      <a:gd name="connsiteX29" fmla="*/ 1470170 w 2379398"/>
                      <a:gd name="connsiteY29" fmla="*/ 5990698 h 6098912"/>
                      <a:gd name="connsiteX30" fmla="*/ 1283504 w 2379398"/>
                      <a:gd name="connsiteY30" fmla="*/ 5917655 h 6098912"/>
                      <a:gd name="connsiteX31" fmla="*/ 1272683 w 2379398"/>
                      <a:gd name="connsiteY31" fmla="*/ 5758040 h 6098912"/>
                      <a:gd name="connsiteX32" fmla="*/ 1232103 w 2379398"/>
                      <a:gd name="connsiteY32" fmla="*/ 5674175 h 6098912"/>
                      <a:gd name="connsiteX33" fmla="*/ 1229396 w 2379398"/>
                      <a:gd name="connsiteY33" fmla="*/ 5463160 h 6098912"/>
                      <a:gd name="connsiteX34" fmla="*/ 1188818 w 2379398"/>
                      <a:gd name="connsiteY34" fmla="*/ 5092530 h 6098912"/>
                      <a:gd name="connsiteX35" fmla="*/ 991329 w 2379398"/>
                      <a:gd name="connsiteY35" fmla="*/ 3815616 h 6098912"/>
                      <a:gd name="connsiteX36" fmla="*/ 994034 w 2379398"/>
                      <a:gd name="connsiteY36" fmla="*/ 4738133 h 6098912"/>
                      <a:gd name="connsiteX37" fmla="*/ 138699 w 2379398"/>
                      <a:gd name="connsiteY37" fmla="*/ 2510750 h 6098912"/>
                      <a:gd name="connsiteX38" fmla="*/ 26306 w 2379398"/>
                      <a:gd name="connsiteY38" fmla="*/ 904833 h 6098912"/>
                      <a:gd name="connsiteX39" fmla="*/ 41545 w 2379398"/>
                      <a:gd name="connsiteY39" fmla="*/ 828633 h 6098912"/>
                      <a:gd name="connsiteX40" fmla="*/ 37735 w 2379398"/>
                      <a:gd name="connsiteY40" fmla="*/ 723858 h 6098912"/>
                      <a:gd name="connsiteX41" fmla="*/ 110125 w 2379398"/>
                      <a:gd name="connsiteY41" fmla="*/ 403818 h 6098912"/>
                      <a:gd name="connsiteX42" fmla="*/ 241569 w 2379398"/>
                      <a:gd name="connsiteY42" fmla="*/ 300950 h 6098912"/>
                      <a:gd name="connsiteX0" fmla="*/ 241569 w 2379398"/>
                      <a:gd name="connsiteY0" fmla="*/ 300950 h 6098912"/>
                      <a:gd name="connsiteX1" fmla="*/ 664480 w 2379398"/>
                      <a:gd name="connsiteY1" fmla="*/ 192363 h 6098912"/>
                      <a:gd name="connsiteX2" fmla="*/ 872125 w 2379398"/>
                      <a:gd name="connsiteY2" fmla="*/ 38058 h 6098912"/>
                      <a:gd name="connsiteX3" fmla="*/ 857629 w 2379398"/>
                      <a:gd name="connsiteY3" fmla="*/ 192340 h 6098912"/>
                      <a:gd name="connsiteX4" fmla="*/ 862600 w 2379398"/>
                      <a:gd name="connsiteY4" fmla="*/ 801963 h 6098912"/>
                      <a:gd name="connsiteX5" fmla="*/ 1261061 w 2379398"/>
                      <a:gd name="connsiteY5" fmla="*/ 1096877 h 6098912"/>
                      <a:gd name="connsiteX6" fmla="*/ 1453939 w 2379398"/>
                      <a:gd name="connsiteY6" fmla="*/ 204007 h 6098912"/>
                      <a:gd name="connsiteX7" fmla="*/ 1432296 w 2379398"/>
                      <a:gd name="connsiteY7" fmla="*/ 101205 h 6098912"/>
                      <a:gd name="connsiteX8" fmla="*/ 1343020 w 2379398"/>
                      <a:gd name="connsiteY8" fmla="*/ 9226 h 6098912"/>
                      <a:gd name="connsiteX9" fmla="*/ 1605436 w 2379398"/>
                      <a:gd name="connsiteY9" fmla="*/ 171546 h 6098912"/>
                      <a:gd name="connsiteX10" fmla="*/ 2081123 w 2379398"/>
                      <a:gd name="connsiteY10" fmla="*/ 331610 h 6098912"/>
                      <a:gd name="connsiteX11" fmla="*/ 2238483 w 2379398"/>
                      <a:gd name="connsiteY11" fmla="*/ 488069 h 6098912"/>
                      <a:gd name="connsiteX12" fmla="*/ 2270946 w 2379398"/>
                      <a:gd name="connsiteY12" fmla="*/ 815412 h 6098912"/>
                      <a:gd name="connsiteX13" fmla="*/ 2284473 w 2379398"/>
                      <a:gd name="connsiteY13" fmla="*/ 910099 h 6098912"/>
                      <a:gd name="connsiteX14" fmla="*/ 2287179 w 2379398"/>
                      <a:gd name="connsiteY14" fmla="*/ 999376 h 6098912"/>
                      <a:gd name="connsiteX15" fmla="*/ 2330464 w 2379398"/>
                      <a:gd name="connsiteY15" fmla="*/ 1167105 h 6098912"/>
                      <a:gd name="connsiteX16" fmla="*/ 2357517 w 2379398"/>
                      <a:gd name="connsiteY16" fmla="*/ 1932712 h 6098912"/>
                      <a:gd name="connsiteX17" fmla="*/ 1926919 w 2379398"/>
                      <a:gd name="connsiteY17" fmla="*/ 2221280 h 6098912"/>
                      <a:gd name="connsiteX18" fmla="*/ 1978772 w 2379398"/>
                      <a:gd name="connsiteY18" fmla="*/ 3012137 h 6098912"/>
                      <a:gd name="connsiteX19" fmla="*/ 1851622 w 2379398"/>
                      <a:gd name="connsiteY19" fmla="*/ 3036485 h 6098912"/>
                      <a:gd name="connsiteX20" fmla="*/ 1770462 w 2379398"/>
                      <a:gd name="connsiteY20" fmla="*/ 3769627 h 6098912"/>
                      <a:gd name="connsiteX21" fmla="*/ 1675775 w 2379398"/>
                      <a:gd name="connsiteY21" fmla="*/ 4199775 h 6098912"/>
                      <a:gd name="connsiteX22" fmla="*/ 1689303 w 2379398"/>
                      <a:gd name="connsiteY22" fmla="*/ 5000551 h 6098912"/>
                      <a:gd name="connsiteX23" fmla="*/ 1816452 w 2379398"/>
                      <a:gd name="connsiteY23" fmla="*/ 5841906 h 6098912"/>
                      <a:gd name="connsiteX24" fmla="*/ 1894907 w 2379398"/>
                      <a:gd name="connsiteY24" fmla="*/ 5882486 h 6098912"/>
                      <a:gd name="connsiteX25" fmla="*/ 1984185 w 2379398"/>
                      <a:gd name="connsiteY25" fmla="*/ 6001521 h 6098912"/>
                      <a:gd name="connsiteX26" fmla="*/ 1962541 w 2379398"/>
                      <a:gd name="connsiteY26" fmla="*/ 6063743 h 6098912"/>
                      <a:gd name="connsiteX27" fmla="*/ 1781283 w 2379398"/>
                      <a:gd name="connsiteY27" fmla="*/ 6098912 h 6098912"/>
                      <a:gd name="connsiteX28" fmla="*/ 1583795 w 2379398"/>
                      <a:gd name="connsiteY28" fmla="*/ 6036689 h 6098912"/>
                      <a:gd name="connsiteX29" fmla="*/ 1470170 w 2379398"/>
                      <a:gd name="connsiteY29" fmla="*/ 5990698 h 6098912"/>
                      <a:gd name="connsiteX30" fmla="*/ 1283504 w 2379398"/>
                      <a:gd name="connsiteY30" fmla="*/ 5917655 h 6098912"/>
                      <a:gd name="connsiteX31" fmla="*/ 1272683 w 2379398"/>
                      <a:gd name="connsiteY31" fmla="*/ 5758040 h 6098912"/>
                      <a:gd name="connsiteX32" fmla="*/ 1232103 w 2379398"/>
                      <a:gd name="connsiteY32" fmla="*/ 5674175 h 6098912"/>
                      <a:gd name="connsiteX33" fmla="*/ 1229396 w 2379398"/>
                      <a:gd name="connsiteY33" fmla="*/ 5463160 h 6098912"/>
                      <a:gd name="connsiteX34" fmla="*/ 1188818 w 2379398"/>
                      <a:gd name="connsiteY34" fmla="*/ 5092530 h 6098912"/>
                      <a:gd name="connsiteX35" fmla="*/ 991329 w 2379398"/>
                      <a:gd name="connsiteY35" fmla="*/ 3815616 h 6098912"/>
                      <a:gd name="connsiteX36" fmla="*/ 994034 w 2379398"/>
                      <a:gd name="connsiteY36" fmla="*/ 4738133 h 6098912"/>
                      <a:gd name="connsiteX37" fmla="*/ 138699 w 2379398"/>
                      <a:gd name="connsiteY37" fmla="*/ 2510750 h 6098912"/>
                      <a:gd name="connsiteX38" fmla="*/ 32021 w 2379398"/>
                      <a:gd name="connsiteY38" fmla="*/ 982938 h 6098912"/>
                      <a:gd name="connsiteX39" fmla="*/ 26306 w 2379398"/>
                      <a:gd name="connsiteY39" fmla="*/ 904833 h 6098912"/>
                      <a:gd name="connsiteX40" fmla="*/ 41545 w 2379398"/>
                      <a:gd name="connsiteY40" fmla="*/ 828633 h 6098912"/>
                      <a:gd name="connsiteX41" fmla="*/ 37735 w 2379398"/>
                      <a:gd name="connsiteY41" fmla="*/ 723858 h 6098912"/>
                      <a:gd name="connsiteX42" fmla="*/ 110125 w 2379398"/>
                      <a:gd name="connsiteY42" fmla="*/ 403818 h 6098912"/>
                      <a:gd name="connsiteX43" fmla="*/ 241569 w 2379398"/>
                      <a:gd name="connsiteY43" fmla="*/ 300950 h 6098912"/>
                      <a:gd name="connsiteX0" fmla="*/ 243838 w 2381667"/>
                      <a:gd name="connsiteY0" fmla="*/ 300950 h 6098912"/>
                      <a:gd name="connsiteX1" fmla="*/ 666749 w 2381667"/>
                      <a:gd name="connsiteY1" fmla="*/ 192363 h 6098912"/>
                      <a:gd name="connsiteX2" fmla="*/ 874394 w 2381667"/>
                      <a:gd name="connsiteY2" fmla="*/ 38058 h 6098912"/>
                      <a:gd name="connsiteX3" fmla="*/ 859898 w 2381667"/>
                      <a:gd name="connsiteY3" fmla="*/ 192340 h 6098912"/>
                      <a:gd name="connsiteX4" fmla="*/ 864869 w 2381667"/>
                      <a:gd name="connsiteY4" fmla="*/ 801963 h 6098912"/>
                      <a:gd name="connsiteX5" fmla="*/ 1263330 w 2381667"/>
                      <a:gd name="connsiteY5" fmla="*/ 1096877 h 6098912"/>
                      <a:gd name="connsiteX6" fmla="*/ 1456208 w 2381667"/>
                      <a:gd name="connsiteY6" fmla="*/ 204007 h 6098912"/>
                      <a:gd name="connsiteX7" fmla="*/ 1434565 w 2381667"/>
                      <a:gd name="connsiteY7" fmla="*/ 101205 h 6098912"/>
                      <a:gd name="connsiteX8" fmla="*/ 1345289 w 2381667"/>
                      <a:gd name="connsiteY8" fmla="*/ 9226 h 6098912"/>
                      <a:gd name="connsiteX9" fmla="*/ 1607705 w 2381667"/>
                      <a:gd name="connsiteY9" fmla="*/ 171546 h 6098912"/>
                      <a:gd name="connsiteX10" fmla="*/ 2083392 w 2381667"/>
                      <a:gd name="connsiteY10" fmla="*/ 331610 h 6098912"/>
                      <a:gd name="connsiteX11" fmla="*/ 2240752 w 2381667"/>
                      <a:gd name="connsiteY11" fmla="*/ 488069 h 6098912"/>
                      <a:gd name="connsiteX12" fmla="*/ 2273215 w 2381667"/>
                      <a:gd name="connsiteY12" fmla="*/ 815412 h 6098912"/>
                      <a:gd name="connsiteX13" fmla="*/ 2286742 w 2381667"/>
                      <a:gd name="connsiteY13" fmla="*/ 910099 h 6098912"/>
                      <a:gd name="connsiteX14" fmla="*/ 2289448 w 2381667"/>
                      <a:gd name="connsiteY14" fmla="*/ 999376 h 6098912"/>
                      <a:gd name="connsiteX15" fmla="*/ 2332733 w 2381667"/>
                      <a:gd name="connsiteY15" fmla="*/ 1167105 h 6098912"/>
                      <a:gd name="connsiteX16" fmla="*/ 2359786 w 2381667"/>
                      <a:gd name="connsiteY16" fmla="*/ 1932712 h 6098912"/>
                      <a:gd name="connsiteX17" fmla="*/ 1929188 w 2381667"/>
                      <a:gd name="connsiteY17" fmla="*/ 2221280 h 6098912"/>
                      <a:gd name="connsiteX18" fmla="*/ 1981041 w 2381667"/>
                      <a:gd name="connsiteY18" fmla="*/ 3012137 h 6098912"/>
                      <a:gd name="connsiteX19" fmla="*/ 1853891 w 2381667"/>
                      <a:gd name="connsiteY19" fmla="*/ 3036485 h 6098912"/>
                      <a:gd name="connsiteX20" fmla="*/ 1772731 w 2381667"/>
                      <a:gd name="connsiteY20" fmla="*/ 3769627 h 6098912"/>
                      <a:gd name="connsiteX21" fmla="*/ 1678044 w 2381667"/>
                      <a:gd name="connsiteY21" fmla="*/ 4199775 h 6098912"/>
                      <a:gd name="connsiteX22" fmla="*/ 1691572 w 2381667"/>
                      <a:gd name="connsiteY22" fmla="*/ 5000551 h 6098912"/>
                      <a:gd name="connsiteX23" fmla="*/ 1818721 w 2381667"/>
                      <a:gd name="connsiteY23" fmla="*/ 5841906 h 6098912"/>
                      <a:gd name="connsiteX24" fmla="*/ 1897176 w 2381667"/>
                      <a:gd name="connsiteY24" fmla="*/ 5882486 h 6098912"/>
                      <a:gd name="connsiteX25" fmla="*/ 1986454 w 2381667"/>
                      <a:gd name="connsiteY25" fmla="*/ 6001521 h 6098912"/>
                      <a:gd name="connsiteX26" fmla="*/ 1964810 w 2381667"/>
                      <a:gd name="connsiteY26" fmla="*/ 6063743 h 6098912"/>
                      <a:gd name="connsiteX27" fmla="*/ 1783552 w 2381667"/>
                      <a:gd name="connsiteY27" fmla="*/ 6098912 h 6098912"/>
                      <a:gd name="connsiteX28" fmla="*/ 1586064 w 2381667"/>
                      <a:gd name="connsiteY28" fmla="*/ 6036689 h 6098912"/>
                      <a:gd name="connsiteX29" fmla="*/ 1472439 w 2381667"/>
                      <a:gd name="connsiteY29" fmla="*/ 5990698 h 6098912"/>
                      <a:gd name="connsiteX30" fmla="*/ 1285773 w 2381667"/>
                      <a:gd name="connsiteY30" fmla="*/ 5917655 h 6098912"/>
                      <a:gd name="connsiteX31" fmla="*/ 1274952 w 2381667"/>
                      <a:gd name="connsiteY31" fmla="*/ 5758040 h 6098912"/>
                      <a:gd name="connsiteX32" fmla="*/ 1234372 w 2381667"/>
                      <a:gd name="connsiteY32" fmla="*/ 5674175 h 6098912"/>
                      <a:gd name="connsiteX33" fmla="*/ 1231665 w 2381667"/>
                      <a:gd name="connsiteY33" fmla="*/ 5463160 h 6098912"/>
                      <a:gd name="connsiteX34" fmla="*/ 1191087 w 2381667"/>
                      <a:gd name="connsiteY34" fmla="*/ 5092530 h 6098912"/>
                      <a:gd name="connsiteX35" fmla="*/ 993598 w 2381667"/>
                      <a:gd name="connsiteY35" fmla="*/ 3815616 h 6098912"/>
                      <a:gd name="connsiteX36" fmla="*/ 996303 w 2381667"/>
                      <a:gd name="connsiteY36" fmla="*/ 4738133 h 6098912"/>
                      <a:gd name="connsiteX37" fmla="*/ 140968 w 2381667"/>
                      <a:gd name="connsiteY37" fmla="*/ 2510750 h 6098912"/>
                      <a:gd name="connsiteX38" fmla="*/ 0 w 2381667"/>
                      <a:gd name="connsiteY38" fmla="*/ 946743 h 6098912"/>
                      <a:gd name="connsiteX39" fmla="*/ 28575 w 2381667"/>
                      <a:gd name="connsiteY39" fmla="*/ 904833 h 6098912"/>
                      <a:gd name="connsiteX40" fmla="*/ 43814 w 2381667"/>
                      <a:gd name="connsiteY40" fmla="*/ 828633 h 6098912"/>
                      <a:gd name="connsiteX41" fmla="*/ 40004 w 2381667"/>
                      <a:gd name="connsiteY41" fmla="*/ 723858 h 6098912"/>
                      <a:gd name="connsiteX42" fmla="*/ 112394 w 2381667"/>
                      <a:gd name="connsiteY42" fmla="*/ 403818 h 6098912"/>
                      <a:gd name="connsiteX43" fmla="*/ 243838 w 2381667"/>
                      <a:gd name="connsiteY43" fmla="*/ 300950 h 6098912"/>
                      <a:gd name="connsiteX0" fmla="*/ 243838 w 2381667"/>
                      <a:gd name="connsiteY0" fmla="*/ 300950 h 6098912"/>
                      <a:gd name="connsiteX1" fmla="*/ 666749 w 2381667"/>
                      <a:gd name="connsiteY1" fmla="*/ 192363 h 6098912"/>
                      <a:gd name="connsiteX2" fmla="*/ 874394 w 2381667"/>
                      <a:gd name="connsiteY2" fmla="*/ 38058 h 6098912"/>
                      <a:gd name="connsiteX3" fmla="*/ 859898 w 2381667"/>
                      <a:gd name="connsiteY3" fmla="*/ 192340 h 6098912"/>
                      <a:gd name="connsiteX4" fmla="*/ 864869 w 2381667"/>
                      <a:gd name="connsiteY4" fmla="*/ 801963 h 6098912"/>
                      <a:gd name="connsiteX5" fmla="*/ 1263330 w 2381667"/>
                      <a:gd name="connsiteY5" fmla="*/ 1096877 h 6098912"/>
                      <a:gd name="connsiteX6" fmla="*/ 1456208 w 2381667"/>
                      <a:gd name="connsiteY6" fmla="*/ 204007 h 6098912"/>
                      <a:gd name="connsiteX7" fmla="*/ 1434565 w 2381667"/>
                      <a:gd name="connsiteY7" fmla="*/ 101205 h 6098912"/>
                      <a:gd name="connsiteX8" fmla="*/ 1345289 w 2381667"/>
                      <a:gd name="connsiteY8" fmla="*/ 9226 h 6098912"/>
                      <a:gd name="connsiteX9" fmla="*/ 1607705 w 2381667"/>
                      <a:gd name="connsiteY9" fmla="*/ 171546 h 6098912"/>
                      <a:gd name="connsiteX10" fmla="*/ 2083392 w 2381667"/>
                      <a:gd name="connsiteY10" fmla="*/ 331610 h 6098912"/>
                      <a:gd name="connsiteX11" fmla="*/ 2240752 w 2381667"/>
                      <a:gd name="connsiteY11" fmla="*/ 488069 h 6098912"/>
                      <a:gd name="connsiteX12" fmla="*/ 2273215 w 2381667"/>
                      <a:gd name="connsiteY12" fmla="*/ 815412 h 6098912"/>
                      <a:gd name="connsiteX13" fmla="*/ 2286742 w 2381667"/>
                      <a:gd name="connsiteY13" fmla="*/ 910099 h 6098912"/>
                      <a:gd name="connsiteX14" fmla="*/ 2289448 w 2381667"/>
                      <a:gd name="connsiteY14" fmla="*/ 999376 h 6098912"/>
                      <a:gd name="connsiteX15" fmla="*/ 2332733 w 2381667"/>
                      <a:gd name="connsiteY15" fmla="*/ 1167105 h 6098912"/>
                      <a:gd name="connsiteX16" fmla="*/ 2359786 w 2381667"/>
                      <a:gd name="connsiteY16" fmla="*/ 1932712 h 6098912"/>
                      <a:gd name="connsiteX17" fmla="*/ 1929188 w 2381667"/>
                      <a:gd name="connsiteY17" fmla="*/ 2221280 h 6098912"/>
                      <a:gd name="connsiteX18" fmla="*/ 1981041 w 2381667"/>
                      <a:gd name="connsiteY18" fmla="*/ 3012137 h 6098912"/>
                      <a:gd name="connsiteX19" fmla="*/ 1853891 w 2381667"/>
                      <a:gd name="connsiteY19" fmla="*/ 3036485 h 6098912"/>
                      <a:gd name="connsiteX20" fmla="*/ 1772731 w 2381667"/>
                      <a:gd name="connsiteY20" fmla="*/ 3769627 h 6098912"/>
                      <a:gd name="connsiteX21" fmla="*/ 1678044 w 2381667"/>
                      <a:gd name="connsiteY21" fmla="*/ 4199775 h 6098912"/>
                      <a:gd name="connsiteX22" fmla="*/ 1691572 w 2381667"/>
                      <a:gd name="connsiteY22" fmla="*/ 5000551 h 6098912"/>
                      <a:gd name="connsiteX23" fmla="*/ 1818721 w 2381667"/>
                      <a:gd name="connsiteY23" fmla="*/ 5841906 h 6098912"/>
                      <a:gd name="connsiteX24" fmla="*/ 1897176 w 2381667"/>
                      <a:gd name="connsiteY24" fmla="*/ 5882486 h 6098912"/>
                      <a:gd name="connsiteX25" fmla="*/ 1986454 w 2381667"/>
                      <a:gd name="connsiteY25" fmla="*/ 6001521 h 6098912"/>
                      <a:gd name="connsiteX26" fmla="*/ 1964810 w 2381667"/>
                      <a:gd name="connsiteY26" fmla="*/ 6063743 h 6098912"/>
                      <a:gd name="connsiteX27" fmla="*/ 1783552 w 2381667"/>
                      <a:gd name="connsiteY27" fmla="*/ 6098912 h 6098912"/>
                      <a:gd name="connsiteX28" fmla="*/ 1586064 w 2381667"/>
                      <a:gd name="connsiteY28" fmla="*/ 6036689 h 6098912"/>
                      <a:gd name="connsiteX29" fmla="*/ 1472439 w 2381667"/>
                      <a:gd name="connsiteY29" fmla="*/ 5990698 h 6098912"/>
                      <a:gd name="connsiteX30" fmla="*/ 1285773 w 2381667"/>
                      <a:gd name="connsiteY30" fmla="*/ 5917655 h 6098912"/>
                      <a:gd name="connsiteX31" fmla="*/ 1274952 w 2381667"/>
                      <a:gd name="connsiteY31" fmla="*/ 5758040 h 6098912"/>
                      <a:gd name="connsiteX32" fmla="*/ 1234372 w 2381667"/>
                      <a:gd name="connsiteY32" fmla="*/ 5674175 h 6098912"/>
                      <a:gd name="connsiteX33" fmla="*/ 1231665 w 2381667"/>
                      <a:gd name="connsiteY33" fmla="*/ 5463160 h 6098912"/>
                      <a:gd name="connsiteX34" fmla="*/ 1191087 w 2381667"/>
                      <a:gd name="connsiteY34" fmla="*/ 5092530 h 6098912"/>
                      <a:gd name="connsiteX35" fmla="*/ 993598 w 2381667"/>
                      <a:gd name="connsiteY35" fmla="*/ 3815616 h 6098912"/>
                      <a:gd name="connsiteX36" fmla="*/ 996303 w 2381667"/>
                      <a:gd name="connsiteY36" fmla="*/ 4738133 h 6098912"/>
                      <a:gd name="connsiteX37" fmla="*/ 140968 w 2381667"/>
                      <a:gd name="connsiteY37" fmla="*/ 2510750 h 6098912"/>
                      <a:gd name="connsiteX38" fmla="*/ 0 w 2381667"/>
                      <a:gd name="connsiteY38" fmla="*/ 946743 h 6098912"/>
                      <a:gd name="connsiteX39" fmla="*/ 28575 w 2381667"/>
                      <a:gd name="connsiteY39" fmla="*/ 904833 h 6098912"/>
                      <a:gd name="connsiteX40" fmla="*/ 43814 w 2381667"/>
                      <a:gd name="connsiteY40" fmla="*/ 828633 h 6098912"/>
                      <a:gd name="connsiteX41" fmla="*/ 40004 w 2381667"/>
                      <a:gd name="connsiteY41" fmla="*/ 723858 h 6098912"/>
                      <a:gd name="connsiteX42" fmla="*/ 112394 w 2381667"/>
                      <a:gd name="connsiteY42" fmla="*/ 403818 h 6098912"/>
                      <a:gd name="connsiteX43" fmla="*/ 243838 w 2381667"/>
                      <a:gd name="connsiteY43" fmla="*/ 300950 h 6098912"/>
                      <a:gd name="connsiteX0" fmla="*/ 243838 w 2381667"/>
                      <a:gd name="connsiteY0" fmla="*/ 300950 h 6098912"/>
                      <a:gd name="connsiteX1" fmla="*/ 666749 w 2381667"/>
                      <a:gd name="connsiteY1" fmla="*/ 192363 h 6098912"/>
                      <a:gd name="connsiteX2" fmla="*/ 874394 w 2381667"/>
                      <a:gd name="connsiteY2" fmla="*/ 38058 h 6098912"/>
                      <a:gd name="connsiteX3" fmla="*/ 859898 w 2381667"/>
                      <a:gd name="connsiteY3" fmla="*/ 192340 h 6098912"/>
                      <a:gd name="connsiteX4" fmla="*/ 864869 w 2381667"/>
                      <a:gd name="connsiteY4" fmla="*/ 801963 h 6098912"/>
                      <a:gd name="connsiteX5" fmla="*/ 1263330 w 2381667"/>
                      <a:gd name="connsiteY5" fmla="*/ 1096877 h 6098912"/>
                      <a:gd name="connsiteX6" fmla="*/ 1456208 w 2381667"/>
                      <a:gd name="connsiteY6" fmla="*/ 204007 h 6098912"/>
                      <a:gd name="connsiteX7" fmla="*/ 1434565 w 2381667"/>
                      <a:gd name="connsiteY7" fmla="*/ 101205 h 6098912"/>
                      <a:gd name="connsiteX8" fmla="*/ 1345289 w 2381667"/>
                      <a:gd name="connsiteY8" fmla="*/ 9226 h 6098912"/>
                      <a:gd name="connsiteX9" fmla="*/ 1607705 w 2381667"/>
                      <a:gd name="connsiteY9" fmla="*/ 171546 h 6098912"/>
                      <a:gd name="connsiteX10" fmla="*/ 2083392 w 2381667"/>
                      <a:gd name="connsiteY10" fmla="*/ 331610 h 6098912"/>
                      <a:gd name="connsiteX11" fmla="*/ 2240752 w 2381667"/>
                      <a:gd name="connsiteY11" fmla="*/ 488069 h 6098912"/>
                      <a:gd name="connsiteX12" fmla="*/ 2273215 w 2381667"/>
                      <a:gd name="connsiteY12" fmla="*/ 815412 h 6098912"/>
                      <a:gd name="connsiteX13" fmla="*/ 2286742 w 2381667"/>
                      <a:gd name="connsiteY13" fmla="*/ 910099 h 6098912"/>
                      <a:gd name="connsiteX14" fmla="*/ 2289448 w 2381667"/>
                      <a:gd name="connsiteY14" fmla="*/ 999376 h 6098912"/>
                      <a:gd name="connsiteX15" fmla="*/ 2332733 w 2381667"/>
                      <a:gd name="connsiteY15" fmla="*/ 1167105 h 6098912"/>
                      <a:gd name="connsiteX16" fmla="*/ 2359786 w 2381667"/>
                      <a:gd name="connsiteY16" fmla="*/ 1932712 h 6098912"/>
                      <a:gd name="connsiteX17" fmla="*/ 1929188 w 2381667"/>
                      <a:gd name="connsiteY17" fmla="*/ 2221280 h 6098912"/>
                      <a:gd name="connsiteX18" fmla="*/ 1981041 w 2381667"/>
                      <a:gd name="connsiteY18" fmla="*/ 3012137 h 6098912"/>
                      <a:gd name="connsiteX19" fmla="*/ 1853891 w 2381667"/>
                      <a:gd name="connsiteY19" fmla="*/ 3036485 h 6098912"/>
                      <a:gd name="connsiteX20" fmla="*/ 1772731 w 2381667"/>
                      <a:gd name="connsiteY20" fmla="*/ 3769627 h 6098912"/>
                      <a:gd name="connsiteX21" fmla="*/ 1678044 w 2381667"/>
                      <a:gd name="connsiteY21" fmla="*/ 4199775 h 6098912"/>
                      <a:gd name="connsiteX22" fmla="*/ 1691572 w 2381667"/>
                      <a:gd name="connsiteY22" fmla="*/ 5000551 h 6098912"/>
                      <a:gd name="connsiteX23" fmla="*/ 1818721 w 2381667"/>
                      <a:gd name="connsiteY23" fmla="*/ 5841906 h 6098912"/>
                      <a:gd name="connsiteX24" fmla="*/ 1897176 w 2381667"/>
                      <a:gd name="connsiteY24" fmla="*/ 5882486 h 6098912"/>
                      <a:gd name="connsiteX25" fmla="*/ 1986454 w 2381667"/>
                      <a:gd name="connsiteY25" fmla="*/ 6001521 h 6098912"/>
                      <a:gd name="connsiteX26" fmla="*/ 1964810 w 2381667"/>
                      <a:gd name="connsiteY26" fmla="*/ 6063743 h 6098912"/>
                      <a:gd name="connsiteX27" fmla="*/ 1783552 w 2381667"/>
                      <a:gd name="connsiteY27" fmla="*/ 6098912 h 6098912"/>
                      <a:gd name="connsiteX28" fmla="*/ 1586064 w 2381667"/>
                      <a:gd name="connsiteY28" fmla="*/ 6036689 h 6098912"/>
                      <a:gd name="connsiteX29" fmla="*/ 1472439 w 2381667"/>
                      <a:gd name="connsiteY29" fmla="*/ 5990698 h 6098912"/>
                      <a:gd name="connsiteX30" fmla="*/ 1285773 w 2381667"/>
                      <a:gd name="connsiteY30" fmla="*/ 5917655 h 6098912"/>
                      <a:gd name="connsiteX31" fmla="*/ 1274952 w 2381667"/>
                      <a:gd name="connsiteY31" fmla="*/ 5758040 h 6098912"/>
                      <a:gd name="connsiteX32" fmla="*/ 1234372 w 2381667"/>
                      <a:gd name="connsiteY32" fmla="*/ 5674175 h 6098912"/>
                      <a:gd name="connsiteX33" fmla="*/ 1231665 w 2381667"/>
                      <a:gd name="connsiteY33" fmla="*/ 5463160 h 6098912"/>
                      <a:gd name="connsiteX34" fmla="*/ 1191087 w 2381667"/>
                      <a:gd name="connsiteY34" fmla="*/ 5092530 h 6098912"/>
                      <a:gd name="connsiteX35" fmla="*/ 993598 w 2381667"/>
                      <a:gd name="connsiteY35" fmla="*/ 3815616 h 6098912"/>
                      <a:gd name="connsiteX36" fmla="*/ 996303 w 2381667"/>
                      <a:gd name="connsiteY36" fmla="*/ 4738133 h 6098912"/>
                      <a:gd name="connsiteX37" fmla="*/ 140968 w 2381667"/>
                      <a:gd name="connsiteY37" fmla="*/ 2510750 h 6098912"/>
                      <a:gd name="connsiteX38" fmla="*/ 38101 w 2381667"/>
                      <a:gd name="connsiteY38" fmla="*/ 1371558 h 6098912"/>
                      <a:gd name="connsiteX39" fmla="*/ 0 w 2381667"/>
                      <a:gd name="connsiteY39" fmla="*/ 946743 h 6098912"/>
                      <a:gd name="connsiteX40" fmla="*/ 28575 w 2381667"/>
                      <a:gd name="connsiteY40" fmla="*/ 904833 h 6098912"/>
                      <a:gd name="connsiteX41" fmla="*/ 43814 w 2381667"/>
                      <a:gd name="connsiteY41" fmla="*/ 828633 h 6098912"/>
                      <a:gd name="connsiteX42" fmla="*/ 40004 w 2381667"/>
                      <a:gd name="connsiteY42" fmla="*/ 723858 h 6098912"/>
                      <a:gd name="connsiteX43" fmla="*/ 112394 w 2381667"/>
                      <a:gd name="connsiteY43" fmla="*/ 403818 h 6098912"/>
                      <a:gd name="connsiteX44" fmla="*/ 243838 w 2381667"/>
                      <a:gd name="connsiteY44" fmla="*/ 300950 h 6098912"/>
                      <a:gd name="connsiteX0" fmla="*/ 306702 w 2444531"/>
                      <a:gd name="connsiteY0" fmla="*/ 300950 h 6098912"/>
                      <a:gd name="connsiteX1" fmla="*/ 729613 w 2444531"/>
                      <a:gd name="connsiteY1" fmla="*/ 192363 h 6098912"/>
                      <a:gd name="connsiteX2" fmla="*/ 937258 w 2444531"/>
                      <a:gd name="connsiteY2" fmla="*/ 38058 h 6098912"/>
                      <a:gd name="connsiteX3" fmla="*/ 922762 w 2444531"/>
                      <a:gd name="connsiteY3" fmla="*/ 192340 h 6098912"/>
                      <a:gd name="connsiteX4" fmla="*/ 927733 w 2444531"/>
                      <a:gd name="connsiteY4" fmla="*/ 801963 h 6098912"/>
                      <a:gd name="connsiteX5" fmla="*/ 1326194 w 2444531"/>
                      <a:gd name="connsiteY5" fmla="*/ 1096877 h 6098912"/>
                      <a:gd name="connsiteX6" fmla="*/ 1519072 w 2444531"/>
                      <a:gd name="connsiteY6" fmla="*/ 204007 h 6098912"/>
                      <a:gd name="connsiteX7" fmla="*/ 1497429 w 2444531"/>
                      <a:gd name="connsiteY7" fmla="*/ 101205 h 6098912"/>
                      <a:gd name="connsiteX8" fmla="*/ 1408153 w 2444531"/>
                      <a:gd name="connsiteY8" fmla="*/ 9226 h 6098912"/>
                      <a:gd name="connsiteX9" fmla="*/ 1670569 w 2444531"/>
                      <a:gd name="connsiteY9" fmla="*/ 171546 h 6098912"/>
                      <a:gd name="connsiteX10" fmla="*/ 2146256 w 2444531"/>
                      <a:gd name="connsiteY10" fmla="*/ 331610 h 6098912"/>
                      <a:gd name="connsiteX11" fmla="*/ 2303616 w 2444531"/>
                      <a:gd name="connsiteY11" fmla="*/ 488069 h 6098912"/>
                      <a:gd name="connsiteX12" fmla="*/ 2336079 w 2444531"/>
                      <a:gd name="connsiteY12" fmla="*/ 815412 h 6098912"/>
                      <a:gd name="connsiteX13" fmla="*/ 2349606 w 2444531"/>
                      <a:gd name="connsiteY13" fmla="*/ 910099 h 6098912"/>
                      <a:gd name="connsiteX14" fmla="*/ 2352312 w 2444531"/>
                      <a:gd name="connsiteY14" fmla="*/ 999376 h 6098912"/>
                      <a:gd name="connsiteX15" fmla="*/ 2395597 w 2444531"/>
                      <a:gd name="connsiteY15" fmla="*/ 1167105 h 6098912"/>
                      <a:gd name="connsiteX16" fmla="*/ 2422650 w 2444531"/>
                      <a:gd name="connsiteY16" fmla="*/ 1932712 h 6098912"/>
                      <a:gd name="connsiteX17" fmla="*/ 1992052 w 2444531"/>
                      <a:gd name="connsiteY17" fmla="*/ 2221280 h 6098912"/>
                      <a:gd name="connsiteX18" fmla="*/ 2043905 w 2444531"/>
                      <a:gd name="connsiteY18" fmla="*/ 3012137 h 6098912"/>
                      <a:gd name="connsiteX19" fmla="*/ 1916755 w 2444531"/>
                      <a:gd name="connsiteY19" fmla="*/ 3036485 h 6098912"/>
                      <a:gd name="connsiteX20" fmla="*/ 1835595 w 2444531"/>
                      <a:gd name="connsiteY20" fmla="*/ 3769627 h 6098912"/>
                      <a:gd name="connsiteX21" fmla="*/ 1740908 w 2444531"/>
                      <a:gd name="connsiteY21" fmla="*/ 4199775 h 6098912"/>
                      <a:gd name="connsiteX22" fmla="*/ 1754436 w 2444531"/>
                      <a:gd name="connsiteY22" fmla="*/ 5000551 h 6098912"/>
                      <a:gd name="connsiteX23" fmla="*/ 1881585 w 2444531"/>
                      <a:gd name="connsiteY23" fmla="*/ 5841906 h 6098912"/>
                      <a:gd name="connsiteX24" fmla="*/ 1960040 w 2444531"/>
                      <a:gd name="connsiteY24" fmla="*/ 5882486 h 6098912"/>
                      <a:gd name="connsiteX25" fmla="*/ 2049318 w 2444531"/>
                      <a:gd name="connsiteY25" fmla="*/ 6001521 h 6098912"/>
                      <a:gd name="connsiteX26" fmla="*/ 2027674 w 2444531"/>
                      <a:gd name="connsiteY26" fmla="*/ 6063743 h 6098912"/>
                      <a:gd name="connsiteX27" fmla="*/ 1846416 w 2444531"/>
                      <a:gd name="connsiteY27" fmla="*/ 6098912 h 6098912"/>
                      <a:gd name="connsiteX28" fmla="*/ 1648928 w 2444531"/>
                      <a:gd name="connsiteY28" fmla="*/ 6036689 h 6098912"/>
                      <a:gd name="connsiteX29" fmla="*/ 1535303 w 2444531"/>
                      <a:gd name="connsiteY29" fmla="*/ 5990698 h 6098912"/>
                      <a:gd name="connsiteX30" fmla="*/ 1348637 w 2444531"/>
                      <a:gd name="connsiteY30" fmla="*/ 5917655 h 6098912"/>
                      <a:gd name="connsiteX31" fmla="*/ 1337816 w 2444531"/>
                      <a:gd name="connsiteY31" fmla="*/ 5758040 h 6098912"/>
                      <a:gd name="connsiteX32" fmla="*/ 1297236 w 2444531"/>
                      <a:gd name="connsiteY32" fmla="*/ 5674175 h 6098912"/>
                      <a:gd name="connsiteX33" fmla="*/ 1294529 w 2444531"/>
                      <a:gd name="connsiteY33" fmla="*/ 5463160 h 6098912"/>
                      <a:gd name="connsiteX34" fmla="*/ 1253951 w 2444531"/>
                      <a:gd name="connsiteY34" fmla="*/ 5092530 h 6098912"/>
                      <a:gd name="connsiteX35" fmla="*/ 1056462 w 2444531"/>
                      <a:gd name="connsiteY35" fmla="*/ 3815616 h 6098912"/>
                      <a:gd name="connsiteX36" fmla="*/ 1059167 w 2444531"/>
                      <a:gd name="connsiteY36" fmla="*/ 4738133 h 6098912"/>
                      <a:gd name="connsiteX37" fmla="*/ 203832 w 2444531"/>
                      <a:gd name="connsiteY37" fmla="*/ 2510750 h 6098912"/>
                      <a:gd name="connsiteX38" fmla="*/ 0 w 2444531"/>
                      <a:gd name="connsiteY38" fmla="*/ 1407753 h 6098912"/>
                      <a:gd name="connsiteX39" fmla="*/ 62864 w 2444531"/>
                      <a:gd name="connsiteY39" fmla="*/ 946743 h 6098912"/>
                      <a:gd name="connsiteX40" fmla="*/ 91439 w 2444531"/>
                      <a:gd name="connsiteY40" fmla="*/ 904833 h 6098912"/>
                      <a:gd name="connsiteX41" fmla="*/ 106678 w 2444531"/>
                      <a:gd name="connsiteY41" fmla="*/ 828633 h 6098912"/>
                      <a:gd name="connsiteX42" fmla="*/ 102868 w 2444531"/>
                      <a:gd name="connsiteY42" fmla="*/ 723858 h 6098912"/>
                      <a:gd name="connsiteX43" fmla="*/ 175258 w 2444531"/>
                      <a:gd name="connsiteY43" fmla="*/ 403818 h 6098912"/>
                      <a:gd name="connsiteX44" fmla="*/ 306702 w 2444531"/>
                      <a:gd name="connsiteY44" fmla="*/ 300950 h 6098912"/>
                      <a:gd name="connsiteX0" fmla="*/ 306702 w 2444531"/>
                      <a:gd name="connsiteY0" fmla="*/ 300950 h 6098912"/>
                      <a:gd name="connsiteX1" fmla="*/ 729613 w 2444531"/>
                      <a:gd name="connsiteY1" fmla="*/ 192363 h 6098912"/>
                      <a:gd name="connsiteX2" fmla="*/ 937258 w 2444531"/>
                      <a:gd name="connsiteY2" fmla="*/ 38058 h 6098912"/>
                      <a:gd name="connsiteX3" fmla="*/ 922762 w 2444531"/>
                      <a:gd name="connsiteY3" fmla="*/ 192340 h 6098912"/>
                      <a:gd name="connsiteX4" fmla="*/ 927733 w 2444531"/>
                      <a:gd name="connsiteY4" fmla="*/ 801963 h 6098912"/>
                      <a:gd name="connsiteX5" fmla="*/ 1326194 w 2444531"/>
                      <a:gd name="connsiteY5" fmla="*/ 1096877 h 6098912"/>
                      <a:gd name="connsiteX6" fmla="*/ 1519072 w 2444531"/>
                      <a:gd name="connsiteY6" fmla="*/ 204007 h 6098912"/>
                      <a:gd name="connsiteX7" fmla="*/ 1497429 w 2444531"/>
                      <a:gd name="connsiteY7" fmla="*/ 101205 h 6098912"/>
                      <a:gd name="connsiteX8" fmla="*/ 1408153 w 2444531"/>
                      <a:gd name="connsiteY8" fmla="*/ 9226 h 6098912"/>
                      <a:gd name="connsiteX9" fmla="*/ 1670569 w 2444531"/>
                      <a:gd name="connsiteY9" fmla="*/ 171546 h 6098912"/>
                      <a:gd name="connsiteX10" fmla="*/ 2146256 w 2444531"/>
                      <a:gd name="connsiteY10" fmla="*/ 331610 h 6098912"/>
                      <a:gd name="connsiteX11" fmla="*/ 2303616 w 2444531"/>
                      <a:gd name="connsiteY11" fmla="*/ 488069 h 6098912"/>
                      <a:gd name="connsiteX12" fmla="*/ 2336079 w 2444531"/>
                      <a:gd name="connsiteY12" fmla="*/ 815412 h 6098912"/>
                      <a:gd name="connsiteX13" fmla="*/ 2349606 w 2444531"/>
                      <a:gd name="connsiteY13" fmla="*/ 910099 h 6098912"/>
                      <a:gd name="connsiteX14" fmla="*/ 2352312 w 2444531"/>
                      <a:gd name="connsiteY14" fmla="*/ 999376 h 6098912"/>
                      <a:gd name="connsiteX15" fmla="*/ 2395597 w 2444531"/>
                      <a:gd name="connsiteY15" fmla="*/ 1167105 h 6098912"/>
                      <a:gd name="connsiteX16" fmla="*/ 2422650 w 2444531"/>
                      <a:gd name="connsiteY16" fmla="*/ 1932712 h 6098912"/>
                      <a:gd name="connsiteX17" fmla="*/ 1992052 w 2444531"/>
                      <a:gd name="connsiteY17" fmla="*/ 2221280 h 6098912"/>
                      <a:gd name="connsiteX18" fmla="*/ 2043905 w 2444531"/>
                      <a:gd name="connsiteY18" fmla="*/ 3012137 h 6098912"/>
                      <a:gd name="connsiteX19" fmla="*/ 1916755 w 2444531"/>
                      <a:gd name="connsiteY19" fmla="*/ 3036485 h 6098912"/>
                      <a:gd name="connsiteX20" fmla="*/ 1835595 w 2444531"/>
                      <a:gd name="connsiteY20" fmla="*/ 3769627 h 6098912"/>
                      <a:gd name="connsiteX21" fmla="*/ 1740908 w 2444531"/>
                      <a:gd name="connsiteY21" fmla="*/ 4199775 h 6098912"/>
                      <a:gd name="connsiteX22" fmla="*/ 1754436 w 2444531"/>
                      <a:gd name="connsiteY22" fmla="*/ 5000551 h 6098912"/>
                      <a:gd name="connsiteX23" fmla="*/ 1881585 w 2444531"/>
                      <a:gd name="connsiteY23" fmla="*/ 5841906 h 6098912"/>
                      <a:gd name="connsiteX24" fmla="*/ 1960040 w 2444531"/>
                      <a:gd name="connsiteY24" fmla="*/ 5882486 h 6098912"/>
                      <a:gd name="connsiteX25" fmla="*/ 2049318 w 2444531"/>
                      <a:gd name="connsiteY25" fmla="*/ 6001521 h 6098912"/>
                      <a:gd name="connsiteX26" fmla="*/ 2027674 w 2444531"/>
                      <a:gd name="connsiteY26" fmla="*/ 6063743 h 6098912"/>
                      <a:gd name="connsiteX27" fmla="*/ 1846416 w 2444531"/>
                      <a:gd name="connsiteY27" fmla="*/ 6098912 h 6098912"/>
                      <a:gd name="connsiteX28" fmla="*/ 1648928 w 2444531"/>
                      <a:gd name="connsiteY28" fmla="*/ 6036689 h 6098912"/>
                      <a:gd name="connsiteX29" fmla="*/ 1535303 w 2444531"/>
                      <a:gd name="connsiteY29" fmla="*/ 5990698 h 6098912"/>
                      <a:gd name="connsiteX30" fmla="*/ 1348637 w 2444531"/>
                      <a:gd name="connsiteY30" fmla="*/ 5917655 h 6098912"/>
                      <a:gd name="connsiteX31" fmla="*/ 1337816 w 2444531"/>
                      <a:gd name="connsiteY31" fmla="*/ 5758040 h 6098912"/>
                      <a:gd name="connsiteX32" fmla="*/ 1297236 w 2444531"/>
                      <a:gd name="connsiteY32" fmla="*/ 5674175 h 6098912"/>
                      <a:gd name="connsiteX33" fmla="*/ 1294529 w 2444531"/>
                      <a:gd name="connsiteY33" fmla="*/ 5463160 h 6098912"/>
                      <a:gd name="connsiteX34" fmla="*/ 1253951 w 2444531"/>
                      <a:gd name="connsiteY34" fmla="*/ 5092530 h 6098912"/>
                      <a:gd name="connsiteX35" fmla="*/ 1056462 w 2444531"/>
                      <a:gd name="connsiteY35" fmla="*/ 3815616 h 6098912"/>
                      <a:gd name="connsiteX36" fmla="*/ 1059167 w 2444531"/>
                      <a:gd name="connsiteY36" fmla="*/ 4738133 h 6098912"/>
                      <a:gd name="connsiteX37" fmla="*/ 203832 w 2444531"/>
                      <a:gd name="connsiteY37" fmla="*/ 2510750 h 6098912"/>
                      <a:gd name="connsiteX38" fmla="*/ 0 w 2444531"/>
                      <a:gd name="connsiteY38" fmla="*/ 1407753 h 6098912"/>
                      <a:gd name="connsiteX39" fmla="*/ 62864 w 2444531"/>
                      <a:gd name="connsiteY39" fmla="*/ 946743 h 6098912"/>
                      <a:gd name="connsiteX40" fmla="*/ 91439 w 2444531"/>
                      <a:gd name="connsiteY40" fmla="*/ 904833 h 6098912"/>
                      <a:gd name="connsiteX41" fmla="*/ 106678 w 2444531"/>
                      <a:gd name="connsiteY41" fmla="*/ 828633 h 6098912"/>
                      <a:gd name="connsiteX42" fmla="*/ 102868 w 2444531"/>
                      <a:gd name="connsiteY42" fmla="*/ 723858 h 6098912"/>
                      <a:gd name="connsiteX43" fmla="*/ 175258 w 2444531"/>
                      <a:gd name="connsiteY43" fmla="*/ 403818 h 6098912"/>
                      <a:gd name="connsiteX44" fmla="*/ 306702 w 2444531"/>
                      <a:gd name="connsiteY44" fmla="*/ 300950 h 6098912"/>
                      <a:gd name="connsiteX0" fmla="*/ 306702 w 2444531"/>
                      <a:gd name="connsiteY0" fmla="*/ 300950 h 6098912"/>
                      <a:gd name="connsiteX1" fmla="*/ 729613 w 2444531"/>
                      <a:gd name="connsiteY1" fmla="*/ 192363 h 6098912"/>
                      <a:gd name="connsiteX2" fmla="*/ 937258 w 2444531"/>
                      <a:gd name="connsiteY2" fmla="*/ 38058 h 6098912"/>
                      <a:gd name="connsiteX3" fmla="*/ 922762 w 2444531"/>
                      <a:gd name="connsiteY3" fmla="*/ 192340 h 6098912"/>
                      <a:gd name="connsiteX4" fmla="*/ 927733 w 2444531"/>
                      <a:gd name="connsiteY4" fmla="*/ 801963 h 6098912"/>
                      <a:gd name="connsiteX5" fmla="*/ 1326194 w 2444531"/>
                      <a:gd name="connsiteY5" fmla="*/ 1096877 h 6098912"/>
                      <a:gd name="connsiteX6" fmla="*/ 1519072 w 2444531"/>
                      <a:gd name="connsiteY6" fmla="*/ 204007 h 6098912"/>
                      <a:gd name="connsiteX7" fmla="*/ 1497429 w 2444531"/>
                      <a:gd name="connsiteY7" fmla="*/ 101205 h 6098912"/>
                      <a:gd name="connsiteX8" fmla="*/ 1408153 w 2444531"/>
                      <a:gd name="connsiteY8" fmla="*/ 9226 h 6098912"/>
                      <a:gd name="connsiteX9" fmla="*/ 1670569 w 2444531"/>
                      <a:gd name="connsiteY9" fmla="*/ 171546 h 6098912"/>
                      <a:gd name="connsiteX10" fmla="*/ 2146256 w 2444531"/>
                      <a:gd name="connsiteY10" fmla="*/ 331610 h 6098912"/>
                      <a:gd name="connsiteX11" fmla="*/ 2303616 w 2444531"/>
                      <a:gd name="connsiteY11" fmla="*/ 488069 h 6098912"/>
                      <a:gd name="connsiteX12" fmla="*/ 2336079 w 2444531"/>
                      <a:gd name="connsiteY12" fmla="*/ 815412 h 6098912"/>
                      <a:gd name="connsiteX13" fmla="*/ 2349606 w 2444531"/>
                      <a:gd name="connsiteY13" fmla="*/ 910099 h 6098912"/>
                      <a:gd name="connsiteX14" fmla="*/ 2352312 w 2444531"/>
                      <a:gd name="connsiteY14" fmla="*/ 999376 h 6098912"/>
                      <a:gd name="connsiteX15" fmla="*/ 2395597 w 2444531"/>
                      <a:gd name="connsiteY15" fmla="*/ 1167105 h 6098912"/>
                      <a:gd name="connsiteX16" fmla="*/ 2422650 w 2444531"/>
                      <a:gd name="connsiteY16" fmla="*/ 1932712 h 6098912"/>
                      <a:gd name="connsiteX17" fmla="*/ 1992052 w 2444531"/>
                      <a:gd name="connsiteY17" fmla="*/ 2221280 h 6098912"/>
                      <a:gd name="connsiteX18" fmla="*/ 2043905 w 2444531"/>
                      <a:gd name="connsiteY18" fmla="*/ 3012137 h 6098912"/>
                      <a:gd name="connsiteX19" fmla="*/ 1916755 w 2444531"/>
                      <a:gd name="connsiteY19" fmla="*/ 3036485 h 6098912"/>
                      <a:gd name="connsiteX20" fmla="*/ 1835595 w 2444531"/>
                      <a:gd name="connsiteY20" fmla="*/ 3769627 h 6098912"/>
                      <a:gd name="connsiteX21" fmla="*/ 1740908 w 2444531"/>
                      <a:gd name="connsiteY21" fmla="*/ 4199775 h 6098912"/>
                      <a:gd name="connsiteX22" fmla="*/ 1754436 w 2444531"/>
                      <a:gd name="connsiteY22" fmla="*/ 5000551 h 6098912"/>
                      <a:gd name="connsiteX23" fmla="*/ 1881585 w 2444531"/>
                      <a:gd name="connsiteY23" fmla="*/ 5841906 h 6098912"/>
                      <a:gd name="connsiteX24" fmla="*/ 1960040 w 2444531"/>
                      <a:gd name="connsiteY24" fmla="*/ 5882486 h 6098912"/>
                      <a:gd name="connsiteX25" fmla="*/ 2049318 w 2444531"/>
                      <a:gd name="connsiteY25" fmla="*/ 6001521 h 6098912"/>
                      <a:gd name="connsiteX26" fmla="*/ 2027674 w 2444531"/>
                      <a:gd name="connsiteY26" fmla="*/ 6063743 h 6098912"/>
                      <a:gd name="connsiteX27" fmla="*/ 1846416 w 2444531"/>
                      <a:gd name="connsiteY27" fmla="*/ 6098912 h 6098912"/>
                      <a:gd name="connsiteX28" fmla="*/ 1648928 w 2444531"/>
                      <a:gd name="connsiteY28" fmla="*/ 6036689 h 6098912"/>
                      <a:gd name="connsiteX29" fmla="*/ 1535303 w 2444531"/>
                      <a:gd name="connsiteY29" fmla="*/ 5990698 h 6098912"/>
                      <a:gd name="connsiteX30" fmla="*/ 1348637 w 2444531"/>
                      <a:gd name="connsiteY30" fmla="*/ 5917655 h 6098912"/>
                      <a:gd name="connsiteX31" fmla="*/ 1337816 w 2444531"/>
                      <a:gd name="connsiteY31" fmla="*/ 5758040 h 6098912"/>
                      <a:gd name="connsiteX32" fmla="*/ 1297236 w 2444531"/>
                      <a:gd name="connsiteY32" fmla="*/ 5674175 h 6098912"/>
                      <a:gd name="connsiteX33" fmla="*/ 1294529 w 2444531"/>
                      <a:gd name="connsiteY33" fmla="*/ 5463160 h 6098912"/>
                      <a:gd name="connsiteX34" fmla="*/ 1253951 w 2444531"/>
                      <a:gd name="connsiteY34" fmla="*/ 5092530 h 6098912"/>
                      <a:gd name="connsiteX35" fmla="*/ 1056462 w 2444531"/>
                      <a:gd name="connsiteY35" fmla="*/ 3815616 h 6098912"/>
                      <a:gd name="connsiteX36" fmla="*/ 1059167 w 2444531"/>
                      <a:gd name="connsiteY36" fmla="*/ 4738133 h 6098912"/>
                      <a:gd name="connsiteX37" fmla="*/ 203832 w 2444531"/>
                      <a:gd name="connsiteY37" fmla="*/ 2510750 h 6098912"/>
                      <a:gd name="connsiteX38" fmla="*/ 64770 w 2444531"/>
                      <a:gd name="connsiteY38" fmla="*/ 1754463 h 6098912"/>
                      <a:gd name="connsiteX39" fmla="*/ 0 w 2444531"/>
                      <a:gd name="connsiteY39" fmla="*/ 1407753 h 6098912"/>
                      <a:gd name="connsiteX40" fmla="*/ 62864 w 2444531"/>
                      <a:gd name="connsiteY40" fmla="*/ 946743 h 6098912"/>
                      <a:gd name="connsiteX41" fmla="*/ 91439 w 2444531"/>
                      <a:gd name="connsiteY41" fmla="*/ 904833 h 6098912"/>
                      <a:gd name="connsiteX42" fmla="*/ 106678 w 2444531"/>
                      <a:gd name="connsiteY42" fmla="*/ 828633 h 6098912"/>
                      <a:gd name="connsiteX43" fmla="*/ 102868 w 2444531"/>
                      <a:gd name="connsiteY43" fmla="*/ 723858 h 6098912"/>
                      <a:gd name="connsiteX44" fmla="*/ 175258 w 2444531"/>
                      <a:gd name="connsiteY44" fmla="*/ 403818 h 6098912"/>
                      <a:gd name="connsiteX45" fmla="*/ 306702 w 2444531"/>
                      <a:gd name="connsiteY45" fmla="*/ 300950 h 6098912"/>
                      <a:gd name="connsiteX0" fmla="*/ 340992 w 2478821"/>
                      <a:gd name="connsiteY0" fmla="*/ 300950 h 6098912"/>
                      <a:gd name="connsiteX1" fmla="*/ 763903 w 2478821"/>
                      <a:gd name="connsiteY1" fmla="*/ 192363 h 6098912"/>
                      <a:gd name="connsiteX2" fmla="*/ 971548 w 2478821"/>
                      <a:gd name="connsiteY2" fmla="*/ 38058 h 6098912"/>
                      <a:gd name="connsiteX3" fmla="*/ 957052 w 2478821"/>
                      <a:gd name="connsiteY3" fmla="*/ 192340 h 6098912"/>
                      <a:gd name="connsiteX4" fmla="*/ 962023 w 2478821"/>
                      <a:gd name="connsiteY4" fmla="*/ 801963 h 6098912"/>
                      <a:gd name="connsiteX5" fmla="*/ 1360484 w 2478821"/>
                      <a:gd name="connsiteY5" fmla="*/ 1096877 h 6098912"/>
                      <a:gd name="connsiteX6" fmla="*/ 1553362 w 2478821"/>
                      <a:gd name="connsiteY6" fmla="*/ 204007 h 6098912"/>
                      <a:gd name="connsiteX7" fmla="*/ 1531719 w 2478821"/>
                      <a:gd name="connsiteY7" fmla="*/ 101205 h 6098912"/>
                      <a:gd name="connsiteX8" fmla="*/ 1442443 w 2478821"/>
                      <a:gd name="connsiteY8" fmla="*/ 9226 h 6098912"/>
                      <a:gd name="connsiteX9" fmla="*/ 1704859 w 2478821"/>
                      <a:gd name="connsiteY9" fmla="*/ 171546 h 6098912"/>
                      <a:gd name="connsiteX10" fmla="*/ 2180546 w 2478821"/>
                      <a:gd name="connsiteY10" fmla="*/ 331610 h 6098912"/>
                      <a:gd name="connsiteX11" fmla="*/ 2337906 w 2478821"/>
                      <a:gd name="connsiteY11" fmla="*/ 488069 h 6098912"/>
                      <a:gd name="connsiteX12" fmla="*/ 2370369 w 2478821"/>
                      <a:gd name="connsiteY12" fmla="*/ 815412 h 6098912"/>
                      <a:gd name="connsiteX13" fmla="*/ 2383896 w 2478821"/>
                      <a:gd name="connsiteY13" fmla="*/ 910099 h 6098912"/>
                      <a:gd name="connsiteX14" fmla="*/ 2386602 w 2478821"/>
                      <a:gd name="connsiteY14" fmla="*/ 999376 h 6098912"/>
                      <a:gd name="connsiteX15" fmla="*/ 2429887 w 2478821"/>
                      <a:gd name="connsiteY15" fmla="*/ 1167105 h 6098912"/>
                      <a:gd name="connsiteX16" fmla="*/ 2456940 w 2478821"/>
                      <a:gd name="connsiteY16" fmla="*/ 1932712 h 6098912"/>
                      <a:gd name="connsiteX17" fmla="*/ 2026342 w 2478821"/>
                      <a:gd name="connsiteY17" fmla="*/ 2221280 h 6098912"/>
                      <a:gd name="connsiteX18" fmla="*/ 2078195 w 2478821"/>
                      <a:gd name="connsiteY18" fmla="*/ 3012137 h 6098912"/>
                      <a:gd name="connsiteX19" fmla="*/ 1951045 w 2478821"/>
                      <a:gd name="connsiteY19" fmla="*/ 3036485 h 6098912"/>
                      <a:gd name="connsiteX20" fmla="*/ 1869885 w 2478821"/>
                      <a:gd name="connsiteY20" fmla="*/ 3769627 h 6098912"/>
                      <a:gd name="connsiteX21" fmla="*/ 1775198 w 2478821"/>
                      <a:gd name="connsiteY21" fmla="*/ 4199775 h 6098912"/>
                      <a:gd name="connsiteX22" fmla="*/ 1788726 w 2478821"/>
                      <a:gd name="connsiteY22" fmla="*/ 5000551 h 6098912"/>
                      <a:gd name="connsiteX23" fmla="*/ 1915875 w 2478821"/>
                      <a:gd name="connsiteY23" fmla="*/ 5841906 h 6098912"/>
                      <a:gd name="connsiteX24" fmla="*/ 1994330 w 2478821"/>
                      <a:gd name="connsiteY24" fmla="*/ 5882486 h 6098912"/>
                      <a:gd name="connsiteX25" fmla="*/ 2083608 w 2478821"/>
                      <a:gd name="connsiteY25" fmla="*/ 6001521 h 6098912"/>
                      <a:gd name="connsiteX26" fmla="*/ 2061964 w 2478821"/>
                      <a:gd name="connsiteY26" fmla="*/ 6063743 h 6098912"/>
                      <a:gd name="connsiteX27" fmla="*/ 1880706 w 2478821"/>
                      <a:gd name="connsiteY27" fmla="*/ 6098912 h 6098912"/>
                      <a:gd name="connsiteX28" fmla="*/ 1683218 w 2478821"/>
                      <a:gd name="connsiteY28" fmla="*/ 6036689 h 6098912"/>
                      <a:gd name="connsiteX29" fmla="*/ 1569593 w 2478821"/>
                      <a:gd name="connsiteY29" fmla="*/ 5990698 h 6098912"/>
                      <a:gd name="connsiteX30" fmla="*/ 1382927 w 2478821"/>
                      <a:gd name="connsiteY30" fmla="*/ 5917655 h 6098912"/>
                      <a:gd name="connsiteX31" fmla="*/ 1372106 w 2478821"/>
                      <a:gd name="connsiteY31" fmla="*/ 5758040 h 6098912"/>
                      <a:gd name="connsiteX32" fmla="*/ 1331526 w 2478821"/>
                      <a:gd name="connsiteY32" fmla="*/ 5674175 h 6098912"/>
                      <a:gd name="connsiteX33" fmla="*/ 1328819 w 2478821"/>
                      <a:gd name="connsiteY33" fmla="*/ 5463160 h 6098912"/>
                      <a:gd name="connsiteX34" fmla="*/ 1288241 w 2478821"/>
                      <a:gd name="connsiteY34" fmla="*/ 5092530 h 6098912"/>
                      <a:gd name="connsiteX35" fmla="*/ 1090752 w 2478821"/>
                      <a:gd name="connsiteY35" fmla="*/ 3815616 h 6098912"/>
                      <a:gd name="connsiteX36" fmla="*/ 1093457 w 2478821"/>
                      <a:gd name="connsiteY36" fmla="*/ 4738133 h 6098912"/>
                      <a:gd name="connsiteX37" fmla="*/ 238122 w 2478821"/>
                      <a:gd name="connsiteY37" fmla="*/ 2510750 h 6098912"/>
                      <a:gd name="connsiteX38" fmla="*/ 0 w 2478821"/>
                      <a:gd name="connsiteY38" fmla="*/ 1674453 h 6098912"/>
                      <a:gd name="connsiteX39" fmla="*/ 34290 w 2478821"/>
                      <a:gd name="connsiteY39" fmla="*/ 1407753 h 6098912"/>
                      <a:gd name="connsiteX40" fmla="*/ 97154 w 2478821"/>
                      <a:gd name="connsiteY40" fmla="*/ 946743 h 6098912"/>
                      <a:gd name="connsiteX41" fmla="*/ 125729 w 2478821"/>
                      <a:gd name="connsiteY41" fmla="*/ 904833 h 6098912"/>
                      <a:gd name="connsiteX42" fmla="*/ 140968 w 2478821"/>
                      <a:gd name="connsiteY42" fmla="*/ 828633 h 6098912"/>
                      <a:gd name="connsiteX43" fmla="*/ 137158 w 2478821"/>
                      <a:gd name="connsiteY43" fmla="*/ 723858 h 6098912"/>
                      <a:gd name="connsiteX44" fmla="*/ 209548 w 2478821"/>
                      <a:gd name="connsiteY44" fmla="*/ 403818 h 6098912"/>
                      <a:gd name="connsiteX45" fmla="*/ 340992 w 2478821"/>
                      <a:gd name="connsiteY45" fmla="*/ 300950 h 6098912"/>
                      <a:gd name="connsiteX0" fmla="*/ 340992 w 2478821"/>
                      <a:gd name="connsiteY0" fmla="*/ 300950 h 6098912"/>
                      <a:gd name="connsiteX1" fmla="*/ 763903 w 2478821"/>
                      <a:gd name="connsiteY1" fmla="*/ 192363 h 6098912"/>
                      <a:gd name="connsiteX2" fmla="*/ 971548 w 2478821"/>
                      <a:gd name="connsiteY2" fmla="*/ 38058 h 6098912"/>
                      <a:gd name="connsiteX3" fmla="*/ 957052 w 2478821"/>
                      <a:gd name="connsiteY3" fmla="*/ 192340 h 6098912"/>
                      <a:gd name="connsiteX4" fmla="*/ 962023 w 2478821"/>
                      <a:gd name="connsiteY4" fmla="*/ 801963 h 6098912"/>
                      <a:gd name="connsiteX5" fmla="*/ 1360484 w 2478821"/>
                      <a:gd name="connsiteY5" fmla="*/ 1096877 h 6098912"/>
                      <a:gd name="connsiteX6" fmla="*/ 1553362 w 2478821"/>
                      <a:gd name="connsiteY6" fmla="*/ 204007 h 6098912"/>
                      <a:gd name="connsiteX7" fmla="*/ 1531719 w 2478821"/>
                      <a:gd name="connsiteY7" fmla="*/ 101205 h 6098912"/>
                      <a:gd name="connsiteX8" fmla="*/ 1442443 w 2478821"/>
                      <a:gd name="connsiteY8" fmla="*/ 9226 h 6098912"/>
                      <a:gd name="connsiteX9" fmla="*/ 1704859 w 2478821"/>
                      <a:gd name="connsiteY9" fmla="*/ 171546 h 6098912"/>
                      <a:gd name="connsiteX10" fmla="*/ 2180546 w 2478821"/>
                      <a:gd name="connsiteY10" fmla="*/ 331610 h 6098912"/>
                      <a:gd name="connsiteX11" fmla="*/ 2337906 w 2478821"/>
                      <a:gd name="connsiteY11" fmla="*/ 488069 h 6098912"/>
                      <a:gd name="connsiteX12" fmla="*/ 2370369 w 2478821"/>
                      <a:gd name="connsiteY12" fmla="*/ 815412 h 6098912"/>
                      <a:gd name="connsiteX13" fmla="*/ 2383896 w 2478821"/>
                      <a:gd name="connsiteY13" fmla="*/ 910099 h 6098912"/>
                      <a:gd name="connsiteX14" fmla="*/ 2386602 w 2478821"/>
                      <a:gd name="connsiteY14" fmla="*/ 999376 h 6098912"/>
                      <a:gd name="connsiteX15" fmla="*/ 2429887 w 2478821"/>
                      <a:gd name="connsiteY15" fmla="*/ 1167105 h 6098912"/>
                      <a:gd name="connsiteX16" fmla="*/ 2456940 w 2478821"/>
                      <a:gd name="connsiteY16" fmla="*/ 1932712 h 6098912"/>
                      <a:gd name="connsiteX17" fmla="*/ 2026342 w 2478821"/>
                      <a:gd name="connsiteY17" fmla="*/ 2221280 h 6098912"/>
                      <a:gd name="connsiteX18" fmla="*/ 2078195 w 2478821"/>
                      <a:gd name="connsiteY18" fmla="*/ 3012137 h 6098912"/>
                      <a:gd name="connsiteX19" fmla="*/ 1951045 w 2478821"/>
                      <a:gd name="connsiteY19" fmla="*/ 3036485 h 6098912"/>
                      <a:gd name="connsiteX20" fmla="*/ 1869885 w 2478821"/>
                      <a:gd name="connsiteY20" fmla="*/ 3769627 h 6098912"/>
                      <a:gd name="connsiteX21" fmla="*/ 1775198 w 2478821"/>
                      <a:gd name="connsiteY21" fmla="*/ 4199775 h 6098912"/>
                      <a:gd name="connsiteX22" fmla="*/ 1788726 w 2478821"/>
                      <a:gd name="connsiteY22" fmla="*/ 5000551 h 6098912"/>
                      <a:gd name="connsiteX23" fmla="*/ 1915875 w 2478821"/>
                      <a:gd name="connsiteY23" fmla="*/ 5841906 h 6098912"/>
                      <a:gd name="connsiteX24" fmla="*/ 1994330 w 2478821"/>
                      <a:gd name="connsiteY24" fmla="*/ 5882486 h 6098912"/>
                      <a:gd name="connsiteX25" fmla="*/ 2083608 w 2478821"/>
                      <a:gd name="connsiteY25" fmla="*/ 6001521 h 6098912"/>
                      <a:gd name="connsiteX26" fmla="*/ 2061964 w 2478821"/>
                      <a:gd name="connsiteY26" fmla="*/ 6063743 h 6098912"/>
                      <a:gd name="connsiteX27" fmla="*/ 1880706 w 2478821"/>
                      <a:gd name="connsiteY27" fmla="*/ 6098912 h 6098912"/>
                      <a:gd name="connsiteX28" fmla="*/ 1683218 w 2478821"/>
                      <a:gd name="connsiteY28" fmla="*/ 6036689 h 6098912"/>
                      <a:gd name="connsiteX29" fmla="*/ 1569593 w 2478821"/>
                      <a:gd name="connsiteY29" fmla="*/ 5990698 h 6098912"/>
                      <a:gd name="connsiteX30" fmla="*/ 1382927 w 2478821"/>
                      <a:gd name="connsiteY30" fmla="*/ 5917655 h 6098912"/>
                      <a:gd name="connsiteX31" fmla="*/ 1372106 w 2478821"/>
                      <a:gd name="connsiteY31" fmla="*/ 5758040 h 6098912"/>
                      <a:gd name="connsiteX32" fmla="*/ 1331526 w 2478821"/>
                      <a:gd name="connsiteY32" fmla="*/ 5674175 h 6098912"/>
                      <a:gd name="connsiteX33" fmla="*/ 1328819 w 2478821"/>
                      <a:gd name="connsiteY33" fmla="*/ 5463160 h 6098912"/>
                      <a:gd name="connsiteX34" fmla="*/ 1288241 w 2478821"/>
                      <a:gd name="connsiteY34" fmla="*/ 5092530 h 6098912"/>
                      <a:gd name="connsiteX35" fmla="*/ 1090752 w 2478821"/>
                      <a:gd name="connsiteY35" fmla="*/ 3815616 h 6098912"/>
                      <a:gd name="connsiteX36" fmla="*/ 1093457 w 2478821"/>
                      <a:gd name="connsiteY36" fmla="*/ 4738133 h 6098912"/>
                      <a:gd name="connsiteX37" fmla="*/ 238122 w 2478821"/>
                      <a:gd name="connsiteY37" fmla="*/ 2510750 h 6098912"/>
                      <a:gd name="connsiteX38" fmla="*/ 0 w 2478821"/>
                      <a:gd name="connsiteY38" fmla="*/ 1674453 h 6098912"/>
                      <a:gd name="connsiteX39" fmla="*/ 34290 w 2478821"/>
                      <a:gd name="connsiteY39" fmla="*/ 1407753 h 6098912"/>
                      <a:gd name="connsiteX40" fmla="*/ 97154 w 2478821"/>
                      <a:gd name="connsiteY40" fmla="*/ 946743 h 6098912"/>
                      <a:gd name="connsiteX41" fmla="*/ 125729 w 2478821"/>
                      <a:gd name="connsiteY41" fmla="*/ 904833 h 6098912"/>
                      <a:gd name="connsiteX42" fmla="*/ 140968 w 2478821"/>
                      <a:gd name="connsiteY42" fmla="*/ 828633 h 6098912"/>
                      <a:gd name="connsiteX43" fmla="*/ 137158 w 2478821"/>
                      <a:gd name="connsiteY43" fmla="*/ 723858 h 6098912"/>
                      <a:gd name="connsiteX44" fmla="*/ 209548 w 2478821"/>
                      <a:gd name="connsiteY44" fmla="*/ 403818 h 6098912"/>
                      <a:gd name="connsiteX45" fmla="*/ 340992 w 2478821"/>
                      <a:gd name="connsiteY45" fmla="*/ 300950 h 6098912"/>
                      <a:gd name="connsiteX0" fmla="*/ 340992 w 2478821"/>
                      <a:gd name="connsiteY0" fmla="*/ 300950 h 6098912"/>
                      <a:gd name="connsiteX1" fmla="*/ 763903 w 2478821"/>
                      <a:gd name="connsiteY1" fmla="*/ 192363 h 6098912"/>
                      <a:gd name="connsiteX2" fmla="*/ 971548 w 2478821"/>
                      <a:gd name="connsiteY2" fmla="*/ 38058 h 6098912"/>
                      <a:gd name="connsiteX3" fmla="*/ 957052 w 2478821"/>
                      <a:gd name="connsiteY3" fmla="*/ 192340 h 6098912"/>
                      <a:gd name="connsiteX4" fmla="*/ 962023 w 2478821"/>
                      <a:gd name="connsiteY4" fmla="*/ 801963 h 6098912"/>
                      <a:gd name="connsiteX5" fmla="*/ 1360484 w 2478821"/>
                      <a:gd name="connsiteY5" fmla="*/ 1096877 h 6098912"/>
                      <a:gd name="connsiteX6" fmla="*/ 1553362 w 2478821"/>
                      <a:gd name="connsiteY6" fmla="*/ 204007 h 6098912"/>
                      <a:gd name="connsiteX7" fmla="*/ 1531719 w 2478821"/>
                      <a:gd name="connsiteY7" fmla="*/ 101205 h 6098912"/>
                      <a:gd name="connsiteX8" fmla="*/ 1442443 w 2478821"/>
                      <a:gd name="connsiteY8" fmla="*/ 9226 h 6098912"/>
                      <a:gd name="connsiteX9" fmla="*/ 1704859 w 2478821"/>
                      <a:gd name="connsiteY9" fmla="*/ 171546 h 6098912"/>
                      <a:gd name="connsiteX10" fmla="*/ 2180546 w 2478821"/>
                      <a:gd name="connsiteY10" fmla="*/ 331610 h 6098912"/>
                      <a:gd name="connsiteX11" fmla="*/ 2337906 w 2478821"/>
                      <a:gd name="connsiteY11" fmla="*/ 488069 h 6098912"/>
                      <a:gd name="connsiteX12" fmla="*/ 2370369 w 2478821"/>
                      <a:gd name="connsiteY12" fmla="*/ 815412 h 6098912"/>
                      <a:gd name="connsiteX13" fmla="*/ 2383896 w 2478821"/>
                      <a:gd name="connsiteY13" fmla="*/ 910099 h 6098912"/>
                      <a:gd name="connsiteX14" fmla="*/ 2386602 w 2478821"/>
                      <a:gd name="connsiteY14" fmla="*/ 999376 h 6098912"/>
                      <a:gd name="connsiteX15" fmla="*/ 2429887 w 2478821"/>
                      <a:gd name="connsiteY15" fmla="*/ 1167105 h 6098912"/>
                      <a:gd name="connsiteX16" fmla="*/ 2456940 w 2478821"/>
                      <a:gd name="connsiteY16" fmla="*/ 1932712 h 6098912"/>
                      <a:gd name="connsiteX17" fmla="*/ 2026342 w 2478821"/>
                      <a:gd name="connsiteY17" fmla="*/ 2221280 h 6098912"/>
                      <a:gd name="connsiteX18" fmla="*/ 2078195 w 2478821"/>
                      <a:gd name="connsiteY18" fmla="*/ 3012137 h 6098912"/>
                      <a:gd name="connsiteX19" fmla="*/ 1951045 w 2478821"/>
                      <a:gd name="connsiteY19" fmla="*/ 3036485 h 6098912"/>
                      <a:gd name="connsiteX20" fmla="*/ 1869885 w 2478821"/>
                      <a:gd name="connsiteY20" fmla="*/ 3769627 h 6098912"/>
                      <a:gd name="connsiteX21" fmla="*/ 1775198 w 2478821"/>
                      <a:gd name="connsiteY21" fmla="*/ 4199775 h 6098912"/>
                      <a:gd name="connsiteX22" fmla="*/ 1788726 w 2478821"/>
                      <a:gd name="connsiteY22" fmla="*/ 5000551 h 6098912"/>
                      <a:gd name="connsiteX23" fmla="*/ 1915875 w 2478821"/>
                      <a:gd name="connsiteY23" fmla="*/ 5841906 h 6098912"/>
                      <a:gd name="connsiteX24" fmla="*/ 1994330 w 2478821"/>
                      <a:gd name="connsiteY24" fmla="*/ 5882486 h 6098912"/>
                      <a:gd name="connsiteX25" fmla="*/ 2083608 w 2478821"/>
                      <a:gd name="connsiteY25" fmla="*/ 6001521 h 6098912"/>
                      <a:gd name="connsiteX26" fmla="*/ 2061964 w 2478821"/>
                      <a:gd name="connsiteY26" fmla="*/ 6063743 h 6098912"/>
                      <a:gd name="connsiteX27" fmla="*/ 1880706 w 2478821"/>
                      <a:gd name="connsiteY27" fmla="*/ 6098912 h 6098912"/>
                      <a:gd name="connsiteX28" fmla="*/ 1683218 w 2478821"/>
                      <a:gd name="connsiteY28" fmla="*/ 6036689 h 6098912"/>
                      <a:gd name="connsiteX29" fmla="*/ 1569593 w 2478821"/>
                      <a:gd name="connsiteY29" fmla="*/ 5990698 h 6098912"/>
                      <a:gd name="connsiteX30" fmla="*/ 1382927 w 2478821"/>
                      <a:gd name="connsiteY30" fmla="*/ 5917655 h 6098912"/>
                      <a:gd name="connsiteX31" fmla="*/ 1372106 w 2478821"/>
                      <a:gd name="connsiteY31" fmla="*/ 5758040 h 6098912"/>
                      <a:gd name="connsiteX32" fmla="*/ 1331526 w 2478821"/>
                      <a:gd name="connsiteY32" fmla="*/ 5674175 h 6098912"/>
                      <a:gd name="connsiteX33" fmla="*/ 1328819 w 2478821"/>
                      <a:gd name="connsiteY33" fmla="*/ 5463160 h 6098912"/>
                      <a:gd name="connsiteX34" fmla="*/ 1288241 w 2478821"/>
                      <a:gd name="connsiteY34" fmla="*/ 5092530 h 6098912"/>
                      <a:gd name="connsiteX35" fmla="*/ 1090752 w 2478821"/>
                      <a:gd name="connsiteY35" fmla="*/ 3815616 h 6098912"/>
                      <a:gd name="connsiteX36" fmla="*/ 1093457 w 2478821"/>
                      <a:gd name="connsiteY36" fmla="*/ 4738133 h 6098912"/>
                      <a:gd name="connsiteX37" fmla="*/ 238122 w 2478821"/>
                      <a:gd name="connsiteY37" fmla="*/ 2510750 h 6098912"/>
                      <a:gd name="connsiteX38" fmla="*/ 43815 w 2478821"/>
                      <a:gd name="connsiteY38" fmla="*/ 1840188 h 6098912"/>
                      <a:gd name="connsiteX39" fmla="*/ 0 w 2478821"/>
                      <a:gd name="connsiteY39" fmla="*/ 1674453 h 6098912"/>
                      <a:gd name="connsiteX40" fmla="*/ 34290 w 2478821"/>
                      <a:gd name="connsiteY40" fmla="*/ 1407753 h 6098912"/>
                      <a:gd name="connsiteX41" fmla="*/ 97154 w 2478821"/>
                      <a:gd name="connsiteY41" fmla="*/ 946743 h 6098912"/>
                      <a:gd name="connsiteX42" fmla="*/ 125729 w 2478821"/>
                      <a:gd name="connsiteY42" fmla="*/ 904833 h 6098912"/>
                      <a:gd name="connsiteX43" fmla="*/ 140968 w 2478821"/>
                      <a:gd name="connsiteY43" fmla="*/ 828633 h 6098912"/>
                      <a:gd name="connsiteX44" fmla="*/ 137158 w 2478821"/>
                      <a:gd name="connsiteY44" fmla="*/ 723858 h 6098912"/>
                      <a:gd name="connsiteX45" fmla="*/ 209548 w 2478821"/>
                      <a:gd name="connsiteY45" fmla="*/ 403818 h 6098912"/>
                      <a:gd name="connsiteX46" fmla="*/ 340992 w 2478821"/>
                      <a:gd name="connsiteY46" fmla="*/ 300950 h 6098912"/>
                      <a:gd name="connsiteX0" fmla="*/ 340992 w 2478821"/>
                      <a:gd name="connsiteY0" fmla="*/ 300950 h 6098912"/>
                      <a:gd name="connsiteX1" fmla="*/ 763903 w 2478821"/>
                      <a:gd name="connsiteY1" fmla="*/ 192363 h 6098912"/>
                      <a:gd name="connsiteX2" fmla="*/ 971548 w 2478821"/>
                      <a:gd name="connsiteY2" fmla="*/ 38058 h 6098912"/>
                      <a:gd name="connsiteX3" fmla="*/ 957052 w 2478821"/>
                      <a:gd name="connsiteY3" fmla="*/ 192340 h 6098912"/>
                      <a:gd name="connsiteX4" fmla="*/ 962023 w 2478821"/>
                      <a:gd name="connsiteY4" fmla="*/ 801963 h 6098912"/>
                      <a:gd name="connsiteX5" fmla="*/ 1360484 w 2478821"/>
                      <a:gd name="connsiteY5" fmla="*/ 1096877 h 6098912"/>
                      <a:gd name="connsiteX6" fmla="*/ 1553362 w 2478821"/>
                      <a:gd name="connsiteY6" fmla="*/ 204007 h 6098912"/>
                      <a:gd name="connsiteX7" fmla="*/ 1531719 w 2478821"/>
                      <a:gd name="connsiteY7" fmla="*/ 101205 h 6098912"/>
                      <a:gd name="connsiteX8" fmla="*/ 1442443 w 2478821"/>
                      <a:gd name="connsiteY8" fmla="*/ 9226 h 6098912"/>
                      <a:gd name="connsiteX9" fmla="*/ 1704859 w 2478821"/>
                      <a:gd name="connsiteY9" fmla="*/ 171546 h 6098912"/>
                      <a:gd name="connsiteX10" fmla="*/ 2180546 w 2478821"/>
                      <a:gd name="connsiteY10" fmla="*/ 331610 h 6098912"/>
                      <a:gd name="connsiteX11" fmla="*/ 2337906 w 2478821"/>
                      <a:gd name="connsiteY11" fmla="*/ 488069 h 6098912"/>
                      <a:gd name="connsiteX12" fmla="*/ 2370369 w 2478821"/>
                      <a:gd name="connsiteY12" fmla="*/ 815412 h 6098912"/>
                      <a:gd name="connsiteX13" fmla="*/ 2383896 w 2478821"/>
                      <a:gd name="connsiteY13" fmla="*/ 910099 h 6098912"/>
                      <a:gd name="connsiteX14" fmla="*/ 2386602 w 2478821"/>
                      <a:gd name="connsiteY14" fmla="*/ 999376 h 6098912"/>
                      <a:gd name="connsiteX15" fmla="*/ 2429887 w 2478821"/>
                      <a:gd name="connsiteY15" fmla="*/ 1167105 h 6098912"/>
                      <a:gd name="connsiteX16" fmla="*/ 2456940 w 2478821"/>
                      <a:gd name="connsiteY16" fmla="*/ 1932712 h 6098912"/>
                      <a:gd name="connsiteX17" fmla="*/ 2026342 w 2478821"/>
                      <a:gd name="connsiteY17" fmla="*/ 2221280 h 6098912"/>
                      <a:gd name="connsiteX18" fmla="*/ 2078195 w 2478821"/>
                      <a:gd name="connsiteY18" fmla="*/ 3012137 h 6098912"/>
                      <a:gd name="connsiteX19" fmla="*/ 1951045 w 2478821"/>
                      <a:gd name="connsiteY19" fmla="*/ 3036485 h 6098912"/>
                      <a:gd name="connsiteX20" fmla="*/ 1869885 w 2478821"/>
                      <a:gd name="connsiteY20" fmla="*/ 3769627 h 6098912"/>
                      <a:gd name="connsiteX21" fmla="*/ 1775198 w 2478821"/>
                      <a:gd name="connsiteY21" fmla="*/ 4199775 h 6098912"/>
                      <a:gd name="connsiteX22" fmla="*/ 1788726 w 2478821"/>
                      <a:gd name="connsiteY22" fmla="*/ 5000551 h 6098912"/>
                      <a:gd name="connsiteX23" fmla="*/ 1915875 w 2478821"/>
                      <a:gd name="connsiteY23" fmla="*/ 5841906 h 6098912"/>
                      <a:gd name="connsiteX24" fmla="*/ 1994330 w 2478821"/>
                      <a:gd name="connsiteY24" fmla="*/ 5882486 h 6098912"/>
                      <a:gd name="connsiteX25" fmla="*/ 2083608 w 2478821"/>
                      <a:gd name="connsiteY25" fmla="*/ 6001521 h 6098912"/>
                      <a:gd name="connsiteX26" fmla="*/ 2061964 w 2478821"/>
                      <a:gd name="connsiteY26" fmla="*/ 6063743 h 6098912"/>
                      <a:gd name="connsiteX27" fmla="*/ 1880706 w 2478821"/>
                      <a:gd name="connsiteY27" fmla="*/ 6098912 h 6098912"/>
                      <a:gd name="connsiteX28" fmla="*/ 1683218 w 2478821"/>
                      <a:gd name="connsiteY28" fmla="*/ 6036689 h 6098912"/>
                      <a:gd name="connsiteX29" fmla="*/ 1569593 w 2478821"/>
                      <a:gd name="connsiteY29" fmla="*/ 5990698 h 6098912"/>
                      <a:gd name="connsiteX30" fmla="*/ 1382927 w 2478821"/>
                      <a:gd name="connsiteY30" fmla="*/ 5917655 h 6098912"/>
                      <a:gd name="connsiteX31" fmla="*/ 1372106 w 2478821"/>
                      <a:gd name="connsiteY31" fmla="*/ 5758040 h 6098912"/>
                      <a:gd name="connsiteX32" fmla="*/ 1331526 w 2478821"/>
                      <a:gd name="connsiteY32" fmla="*/ 5674175 h 6098912"/>
                      <a:gd name="connsiteX33" fmla="*/ 1328819 w 2478821"/>
                      <a:gd name="connsiteY33" fmla="*/ 5463160 h 6098912"/>
                      <a:gd name="connsiteX34" fmla="*/ 1288241 w 2478821"/>
                      <a:gd name="connsiteY34" fmla="*/ 5092530 h 6098912"/>
                      <a:gd name="connsiteX35" fmla="*/ 1090752 w 2478821"/>
                      <a:gd name="connsiteY35" fmla="*/ 3815616 h 6098912"/>
                      <a:gd name="connsiteX36" fmla="*/ 1093457 w 2478821"/>
                      <a:gd name="connsiteY36" fmla="*/ 4738133 h 6098912"/>
                      <a:gd name="connsiteX37" fmla="*/ 238122 w 2478821"/>
                      <a:gd name="connsiteY37" fmla="*/ 2510750 h 6098912"/>
                      <a:gd name="connsiteX38" fmla="*/ 81915 w 2478821"/>
                      <a:gd name="connsiteY38" fmla="*/ 1884003 h 6098912"/>
                      <a:gd name="connsiteX39" fmla="*/ 0 w 2478821"/>
                      <a:gd name="connsiteY39" fmla="*/ 1674453 h 6098912"/>
                      <a:gd name="connsiteX40" fmla="*/ 34290 w 2478821"/>
                      <a:gd name="connsiteY40" fmla="*/ 1407753 h 6098912"/>
                      <a:gd name="connsiteX41" fmla="*/ 97154 w 2478821"/>
                      <a:gd name="connsiteY41" fmla="*/ 946743 h 6098912"/>
                      <a:gd name="connsiteX42" fmla="*/ 125729 w 2478821"/>
                      <a:gd name="connsiteY42" fmla="*/ 904833 h 6098912"/>
                      <a:gd name="connsiteX43" fmla="*/ 140968 w 2478821"/>
                      <a:gd name="connsiteY43" fmla="*/ 828633 h 6098912"/>
                      <a:gd name="connsiteX44" fmla="*/ 137158 w 2478821"/>
                      <a:gd name="connsiteY44" fmla="*/ 723858 h 6098912"/>
                      <a:gd name="connsiteX45" fmla="*/ 209548 w 2478821"/>
                      <a:gd name="connsiteY45" fmla="*/ 403818 h 6098912"/>
                      <a:gd name="connsiteX46" fmla="*/ 340992 w 2478821"/>
                      <a:gd name="connsiteY46" fmla="*/ 300950 h 6098912"/>
                      <a:gd name="connsiteX0" fmla="*/ 341013 w 2478842"/>
                      <a:gd name="connsiteY0" fmla="*/ 300950 h 6098912"/>
                      <a:gd name="connsiteX1" fmla="*/ 763924 w 2478842"/>
                      <a:gd name="connsiteY1" fmla="*/ 192363 h 6098912"/>
                      <a:gd name="connsiteX2" fmla="*/ 971569 w 2478842"/>
                      <a:gd name="connsiteY2" fmla="*/ 38058 h 6098912"/>
                      <a:gd name="connsiteX3" fmla="*/ 957073 w 2478842"/>
                      <a:gd name="connsiteY3" fmla="*/ 192340 h 6098912"/>
                      <a:gd name="connsiteX4" fmla="*/ 962044 w 2478842"/>
                      <a:gd name="connsiteY4" fmla="*/ 801963 h 6098912"/>
                      <a:gd name="connsiteX5" fmla="*/ 1360505 w 2478842"/>
                      <a:gd name="connsiteY5" fmla="*/ 1096877 h 6098912"/>
                      <a:gd name="connsiteX6" fmla="*/ 1553383 w 2478842"/>
                      <a:gd name="connsiteY6" fmla="*/ 204007 h 6098912"/>
                      <a:gd name="connsiteX7" fmla="*/ 1531740 w 2478842"/>
                      <a:gd name="connsiteY7" fmla="*/ 101205 h 6098912"/>
                      <a:gd name="connsiteX8" fmla="*/ 1442464 w 2478842"/>
                      <a:gd name="connsiteY8" fmla="*/ 9226 h 6098912"/>
                      <a:gd name="connsiteX9" fmla="*/ 1704880 w 2478842"/>
                      <a:gd name="connsiteY9" fmla="*/ 171546 h 6098912"/>
                      <a:gd name="connsiteX10" fmla="*/ 2180567 w 2478842"/>
                      <a:gd name="connsiteY10" fmla="*/ 331610 h 6098912"/>
                      <a:gd name="connsiteX11" fmla="*/ 2337927 w 2478842"/>
                      <a:gd name="connsiteY11" fmla="*/ 488069 h 6098912"/>
                      <a:gd name="connsiteX12" fmla="*/ 2370390 w 2478842"/>
                      <a:gd name="connsiteY12" fmla="*/ 815412 h 6098912"/>
                      <a:gd name="connsiteX13" fmla="*/ 2383917 w 2478842"/>
                      <a:gd name="connsiteY13" fmla="*/ 910099 h 6098912"/>
                      <a:gd name="connsiteX14" fmla="*/ 2386623 w 2478842"/>
                      <a:gd name="connsiteY14" fmla="*/ 999376 h 6098912"/>
                      <a:gd name="connsiteX15" fmla="*/ 2429908 w 2478842"/>
                      <a:gd name="connsiteY15" fmla="*/ 1167105 h 6098912"/>
                      <a:gd name="connsiteX16" fmla="*/ 2456961 w 2478842"/>
                      <a:gd name="connsiteY16" fmla="*/ 1932712 h 6098912"/>
                      <a:gd name="connsiteX17" fmla="*/ 2026363 w 2478842"/>
                      <a:gd name="connsiteY17" fmla="*/ 2221280 h 6098912"/>
                      <a:gd name="connsiteX18" fmla="*/ 2078216 w 2478842"/>
                      <a:gd name="connsiteY18" fmla="*/ 3012137 h 6098912"/>
                      <a:gd name="connsiteX19" fmla="*/ 1951066 w 2478842"/>
                      <a:gd name="connsiteY19" fmla="*/ 3036485 h 6098912"/>
                      <a:gd name="connsiteX20" fmla="*/ 1869906 w 2478842"/>
                      <a:gd name="connsiteY20" fmla="*/ 3769627 h 6098912"/>
                      <a:gd name="connsiteX21" fmla="*/ 1775219 w 2478842"/>
                      <a:gd name="connsiteY21" fmla="*/ 4199775 h 6098912"/>
                      <a:gd name="connsiteX22" fmla="*/ 1788747 w 2478842"/>
                      <a:gd name="connsiteY22" fmla="*/ 5000551 h 6098912"/>
                      <a:gd name="connsiteX23" fmla="*/ 1915896 w 2478842"/>
                      <a:gd name="connsiteY23" fmla="*/ 5841906 h 6098912"/>
                      <a:gd name="connsiteX24" fmla="*/ 1994351 w 2478842"/>
                      <a:gd name="connsiteY24" fmla="*/ 5882486 h 6098912"/>
                      <a:gd name="connsiteX25" fmla="*/ 2083629 w 2478842"/>
                      <a:gd name="connsiteY25" fmla="*/ 6001521 h 6098912"/>
                      <a:gd name="connsiteX26" fmla="*/ 2061985 w 2478842"/>
                      <a:gd name="connsiteY26" fmla="*/ 6063743 h 6098912"/>
                      <a:gd name="connsiteX27" fmla="*/ 1880727 w 2478842"/>
                      <a:gd name="connsiteY27" fmla="*/ 6098912 h 6098912"/>
                      <a:gd name="connsiteX28" fmla="*/ 1683239 w 2478842"/>
                      <a:gd name="connsiteY28" fmla="*/ 6036689 h 6098912"/>
                      <a:gd name="connsiteX29" fmla="*/ 1569614 w 2478842"/>
                      <a:gd name="connsiteY29" fmla="*/ 5990698 h 6098912"/>
                      <a:gd name="connsiteX30" fmla="*/ 1382948 w 2478842"/>
                      <a:gd name="connsiteY30" fmla="*/ 5917655 h 6098912"/>
                      <a:gd name="connsiteX31" fmla="*/ 1372127 w 2478842"/>
                      <a:gd name="connsiteY31" fmla="*/ 5758040 h 6098912"/>
                      <a:gd name="connsiteX32" fmla="*/ 1331547 w 2478842"/>
                      <a:gd name="connsiteY32" fmla="*/ 5674175 h 6098912"/>
                      <a:gd name="connsiteX33" fmla="*/ 1328840 w 2478842"/>
                      <a:gd name="connsiteY33" fmla="*/ 5463160 h 6098912"/>
                      <a:gd name="connsiteX34" fmla="*/ 1288262 w 2478842"/>
                      <a:gd name="connsiteY34" fmla="*/ 5092530 h 6098912"/>
                      <a:gd name="connsiteX35" fmla="*/ 1090773 w 2478842"/>
                      <a:gd name="connsiteY35" fmla="*/ 3815616 h 6098912"/>
                      <a:gd name="connsiteX36" fmla="*/ 1093478 w 2478842"/>
                      <a:gd name="connsiteY36" fmla="*/ 4738133 h 6098912"/>
                      <a:gd name="connsiteX37" fmla="*/ 238143 w 2478842"/>
                      <a:gd name="connsiteY37" fmla="*/ 2510750 h 6098912"/>
                      <a:gd name="connsiteX38" fmla="*/ 81936 w 2478842"/>
                      <a:gd name="connsiteY38" fmla="*/ 1884003 h 6098912"/>
                      <a:gd name="connsiteX39" fmla="*/ 21 w 2478842"/>
                      <a:gd name="connsiteY39" fmla="*/ 1674453 h 6098912"/>
                      <a:gd name="connsiteX40" fmla="*/ 34311 w 2478842"/>
                      <a:gd name="connsiteY40" fmla="*/ 1407753 h 6098912"/>
                      <a:gd name="connsiteX41" fmla="*/ 97175 w 2478842"/>
                      <a:gd name="connsiteY41" fmla="*/ 946743 h 6098912"/>
                      <a:gd name="connsiteX42" fmla="*/ 125750 w 2478842"/>
                      <a:gd name="connsiteY42" fmla="*/ 904833 h 6098912"/>
                      <a:gd name="connsiteX43" fmla="*/ 140989 w 2478842"/>
                      <a:gd name="connsiteY43" fmla="*/ 828633 h 6098912"/>
                      <a:gd name="connsiteX44" fmla="*/ 137179 w 2478842"/>
                      <a:gd name="connsiteY44" fmla="*/ 723858 h 6098912"/>
                      <a:gd name="connsiteX45" fmla="*/ 209569 w 2478842"/>
                      <a:gd name="connsiteY45" fmla="*/ 403818 h 6098912"/>
                      <a:gd name="connsiteX46" fmla="*/ 341013 w 2478842"/>
                      <a:gd name="connsiteY4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238626 w 2479325"/>
                      <a:gd name="connsiteY37" fmla="*/ 2510750 h 6098912"/>
                      <a:gd name="connsiteX38" fmla="*/ 82419 w 2479325"/>
                      <a:gd name="connsiteY38" fmla="*/ 1884003 h 6098912"/>
                      <a:gd name="connsiteX39" fmla="*/ 504 w 2479325"/>
                      <a:gd name="connsiteY39" fmla="*/ 1674453 h 6098912"/>
                      <a:gd name="connsiteX40" fmla="*/ 34794 w 2479325"/>
                      <a:gd name="connsiteY40" fmla="*/ 1407753 h 6098912"/>
                      <a:gd name="connsiteX41" fmla="*/ 97658 w 2479325"/>
                      <a:gd name="connsiteY41" fmla="*/ 946743 h 6098912"/>
                      <a:gd name="connsiteX42" fmla="*/ 126233 w 2479325"/>
                      <a:gd name="connsiteY42" fmla="*/ 904833 h 6098912"/>
                      <a:gd name="connsiteX43" fmla="*/ 141472 w 2479325"/>
                      <a:gd name="connsiteY43" fmla="*/ 828633 h 6098912"/>
                      <a:gd name="connsiteX44" fmla="*/ 137662 w 2479325"/>
                      <a:gd name="connsiteY44" fmla="*/ 723858 h 6098912"/>
                      <a:gd name="connsiteX45" fmla="*/ 210052 w 2479325"/>
                      <a:gd name="connsiteY45" fmla="*/ 403818 h 6098912"/>
                      <a:gd name="connsiteX46" fmla="*/ 341496 w 2479325"/>
                      <a:gd name="connsiteY4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238626 w 2479325"/>
                      <a:gd name="connsiteY37" fmla="*/ 2510750 h 6098912"/>
                      <a:gd name="connsiteX38" fmla="*/ 151000 w 2479325"/>
                      <a:gd name="connsiteY38" fmla="*/ 2160228 h 6098912"/>
                      <a:gd name="connsiteX39" fmla="*/ 82419 w 2479325"/>
                      <a:gd name="connsiteY39" fmla="*/ 1884003 h 6098912"/>
                      <a:gd name="connsiteX40" fmla="*/ 504 w 2479325"/>
                      <a:gd name="connsiteY40" fmla="*/ 1674453 h 6098912"/>
                      <a:gd name="connsiteX41" fmla="*/ 34794 w 2479325"/>
                      <a:gd name="connsiteY41" fmla="*/ 1407753 h 6098912"/>
                      <a:gd name="connsiteX42" fmla="*/ 97658 w 2479325"/>
                      <a:gd name="connsiteY42" fmla="*/ 946743 h 6098912"/>
                      <a:gd name="connsiteX43" fmla="*/ 126233 w 2479325"/>
                      <a:gd name="connsiteY43" fmla="*/ 904833 h 6098912"/>
                      <a:gd name="connsiteX44" fmla="*/ 141472 w 2479325"/>
                      <a:gd name="connsiteY44" fmla="*/ 828633 h 6098912"/>
                      <a:gd name="connsiteX45" fmla="*/ 137662 w 2479325"/>
                      <a:gd name="connsiteY45" fmla="*/ 723858 h 6098912"/>
                      <a:gd name="connsiteX46" fmla="*/ 210052 w 2479325"/>
                      <a:gd name="connsiteY46" fmla="*/ 403818 h 6098912"/>
                      <a:gd name="connsiteX47" fmla="*/ 341496 w 2479325"/>
                      <a:gd name="connsiteY4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238626 w 2479325"/>
                      <a:gd name="connsiteY37" fmla="*/ 2510750 h 6098912"/>
                      <a:gd name="connsiteX38" fmla="*/ 396745 w 2479325"/>
                      <a:gd name="connsiteY38" fmla="*/ 2177373 h 6098912"/>
                      <a:gd name="connsiteX39" fmla="*/ 82419 w 2479325"/>
                      <a:gd name="connsiteY39" fmla="*/ 1884003 h 6098912"/>
                      <a:gd name="connsiteX40" fmla="*/ 504 w 2479325"/>
                      <a:gd name="connsiteY40" fmla="*/ 1674453 h 6098912"/>
                      <a:gd name="connsiteX41" fmla="*/ 34794 w 2479325"/>
                      <a:gd name="connsiteY41" fmla="*/ 1407753 h 6098912"/>
                      <a:gd name="connsiteX42" fmla="*/ 97658 w 2479325"/>
                      <a:gd name="connsiteY42" fmla="*/ 946743 h 6098912"/>
                      <a:gd name="connsiteX43" fmla="*/ 126233 w 2479325"/>
                      <a:gd name="connsiteY43" fmla="*/ 904833 h 6098912"/>
                      <a:gd name="connsiteX44" fmla="*/ 141472 w 2479325"/>
                      <a:gd name="connsiteY44" fmla="*/ 828633 h 6098912"/>
                      <a:gd name="connsiteX45" fmla="*/ 137662 w 2479325"/>
                      <a:gd name="connsiteY45" fmla="*/ 723858 h 6098912"/>
                      <a:gd name="connsiteX46" fmla="*/ 210052 w 2479325"/>
                      <a:gd name="connsiteY46" fmla="*/ 403818 h 6098912"/>
                      <a:gd name="connsiteX47" fmla="*/ 341496 w 2479325"/>
                      <a:gd name="connsiteY4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238626 w 2479325"/>
                      <a:gd name="connsiteY37" fmla="*/ 2510750 h 6098912"/>
                      <a:gd name="connsiteX38" fmla="*/ 396745 w 2479325"/>
                      <a:gd name="connsiteY38" fmla="*/ 2177373 h 6098912"/>
                      <a:gd name="connsiteX39" fmla="*/ 82419 w 2479325"/>
                      <a:gd name="connsiteY39" fmla="*/ 1884003 h 6098912"/>
                      <a:gd name="connsiteX40" fmla="*/ 504 w 2479325"/>
                      <a:gd name="connsiteY40" fmla="*/ 1674453 h 6098912"/>
                      <a:gd name="connsiteX41" fmla="*/ 34794 w 2479325"/>
                      <a:gd name="connsiteY41" fmla="*/ 1407753 h 6098912"/>
                      <a:gd name="connsiteX42" fmla="*/ 97658 w 2479325"/>
                      <a:gd name="connsiteY42" fmla="*/ 946743 h 6098912"/>
                      <a:gd name="connsiteX43" fmla="*/ 126233 w 2479325"/>
                      <a:gd name="connsiteY43" fmla="*/ 904833 h 6098912"/>
                      <a:gd name="connsiteX44" fmla="*/ 141472 w 2479325"/>
                      <a:gd name="connsiteY44" fmla="*/ 828633 h 6098912"/>
                      <a:gd name="connsiteX45" fmla="*/ 137662 w 2479325"/>
                      <a:gd name="connsiteY45" fmla="*/ 723858 h 6098912"/>
                      <a:gd name="connsiteX46" fmla="*/ 210052 w 2479325"/>
                      <a:gd name="connsiteY46" fmla="*/ 403818 h 6098912"/>
                      <a:gd name="connsiteX47" fmla="*/ 341496 w 2479325"/>
                      <a:gd name="connsiteY4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238626 w 2479325"/>
                      <a:gd name="connsiteY37" fmla="*/ 2510750 h 6098912"/>
                      <a:gd name="connsiteX38" fmla="*/ 396745 w 2479325"/>
                      <a:gd name="connsiteY38" fmla="*/ 2177373 h 6098912"/>
                      <a:gd name="connsiteX39" fmla="*/ 82419 w 2479325"/>
                      <a:gd name="connsiteY39" fmla="*/ 1884003 h 6098912"/>
                      <a:gd name="connsiteX40" fmla="*/ 504 w 2479325"/>
                      <a:gd name="connsiteY40" fmla="*/ 1674453 h 6098912"/>
                      <a:gd name="connsiteX41" fmla="*/ 34794 w 2479325"/>
                      <a:gd name="connsiteY41" fmla="*/ 1407753 h 6098912"/>
                      <a:gd name="connsiteX42" fmla="*/ 97658 w 2479325"/>
                      <a:gd name="connsiteY42" fmla="*/ 946743 h 6098912"/>
                      <a:gd name="connsiteX43" fmla="*/ 126233 w 2479325"/>
                      <a:gd name="connsiteY43" fmla="*/ 904833 h 6098912"/>
                      <a:gd name="connsiteX44" fmla="*/ 141472 w 2479325"/>
                      <a:gd name="connsiteY44" fmla="*/ 828633 h 6098912"/>
                      <a:gd name="connsiteX45" fmla="*/ 137662 w 2479325"/>
                      <a:gd name="connsiteY45" fmla="*/ 723858 h 6098912"/>
                      <a:gd name="connsiteX46" fmla="*/ 210052 w 2479325"/>
                      <a:gd name="connsiteY46" fmla="*/ 403818 h 6098912"/>
                      <a:gd name="connsiteX47" fmla="*/ 341496 w 2479325"/>
                      <a:gd name="connsiteY4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349116 w 2479325"/>
                      <a:gd name="connsiteY37" fmla="*/ 2611715 h 6098912"/>
                      <a:gd name="connsiteX38" fmla="*/ 396745 w 2479325"/>
                      <a:gd name="connsiteY38" fmla="*/ 2177373 h 6098912"/>
                      <a:gd name="connsiteX39" fmla="*/ 82419 w 2479325"/>
                      <a:gd name="connsiteY39" fmla="*/ 1884003 h 6098912"/>
                      <a:gd name="connsiteX40" fmla="*/ 504 w 2479325"/>
                      <a:gd name="connsiteY40" fmla="*/ 1674453 h 6098912"/>
                      <a:gd name="connsiteX41" fmla="*/ 34794 w 2479325"/>
                      <a:gd name="connsiteY41" fmla="*/ 1407753 h 6098912"/>
                      <a:gd name="connsiteX42" fmla="*/ 97658 w 2479325"/>
                      <a:gd name="connsiteY42" fmla="*/ 946743 h 6098912"/>
                      <a:gd name="connsiteX43" fmla="*/ 126233 w 2479325"/>
                      <a:gd name="connsiteY43" fmla="*/ 904833 h 6098912"/>
                      <a:gd name="connsiteX44" fmla="*/ 141472 w 2479325"/>
                      <a:gd name="connsiteY44" fmla="*/ 828633 h 6098912"/>
                      <a:gd name="connsiteX45" fmla="*/ 137662 w 2479325"/>
                      <a:gd name="connsiteY45" fmla="*/ 723858 h 6098912"/>
                      <a:gd name="connsiteX46" fmla="*/ 210052 w 2479325"/>
                      <a:gd name="connsiteY46" fmla="*/ 403818 h 6098912"/>
                      <a:gd name="connsiteX47" fmla="*/ 341496 w 2479325"/>
                      <a:gd name="connsiteY4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57705 w 2479325"/>
                      <a:gd name="connsiteY37" fmla="*/ 2912703 h 6098912"/>
                      <a:gd name="connsiteX38" fmla="*/ 349116 w 2479325"/>
                      <a:gd name="connsiteY38" fmla="*/ 2611715 h 6098912"/>
                      <a:gd name="connsiteX39" fmla="*/ 396745 w 2479325"/>
                      <a:gd name="connsiteY39" fmla="*/ 2177373 h 6098912"/>
                      <a:gd name="connsiteX40" fmla="*/ 82419 w 2479325"/>
                      <a:gd name="connsiteY40" fmla="*/ 1884003 h 6098912"/>
                      <a:gd name="connsiteX41" fmla="*/ 504 w 2479325"/>
                      <a:gd name="connsiteY41" fmla="*/ 1674453 h 6098912"/>
                      <a:gd name="connsiteX42" fmla="*/ 34794 w 2479325"/>
                      <a:gd name="connsiteY42" fmla="*/ 1407753 h 6098912"/>
                      <a:gd name="connsiteX43" fmla="*/ 97658 w 2479325"/>
                      <a:gd name="connsiteY43" fmla="*/ 946743 h 6098912"/>
                      <a:gd name="connsiteX44" fmla="*/ 126233 w 2479325"/>
                      <a:gd name="connsiteY44" fmla="*/ 904833 h 6098912"/>
                      <a:gd name="connsiteX45" fmla="*/ 141472 w 2479325"/>
                      <a:gd name="connsiteY45" fmla="*/ 828633 h 6098912"/>
                      <a:gd name="connsiteX46" fmla="*/ 137662 w 2479325"/>
                      <a:gd name="connsiteY46" fmla="*/ 723858 h 6098912"/>
                      <a:gd name="connsiteX47" fmla="*/ 210052 w 2479325"/>
                      <a:gd name="connsiteY47" fmla="*/ 403818 h 6098912"/>
                      <a:gd name="connsiteX48" fmla="*/ 341496 w 2479325"/>
                      <a:gd name="connsiteY48"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303400 w 2479325"/>
                      <a:gd name="connsiteY37" fmla="*/ 2964138 h 6098912"/>
                      <a:gd name="connsiteX38" fmla="*/ 349116 w 2479325"/>
                      <a:gd name="connsiteY38" fmla="*/ 2611715 h 6098912"/>
                      <a:gd name="connsiteX39" fmla="*/ 396745 w 2479325"/>
                      <a:gd name="connsiteY39" fmla="*/ 2177373 h 6098912"/>
                      <a:gd name="connsiteX40" fmla="*/ 82419 w 2479325"/>
                      <a:gd name="connsiteY40" fmla="*/ 1884003 h 6098912"/>
                      <a:gd name="connsiteX41" fmla="*/ 504 w 2479325"/>
                      <a:gd name="connsiteY41" fmla="*/ 1674453 h 6098912"/>
                      <a:gd name="connsiteX42" fmla="*/ 34794 w 2479325"/>
                      <a:gd name="connsiteY42" fmla="*/ 1407753 h 6098912"/>
                      <a:gd name="connsiteX43" fmla="*/ 97658 w 2479325"/>
                      <a:gd name="connsiteY43" fmla="*/ 946743 h 6098912"/>
                      <a:gd name="connsiteX44" fmla="*/ 126233 w 2479325"/>
                      <a:gd name="connsiteY44" fmla="*/ 904833 h 6098912"/>
                      <a:gd name="connsiteX45" fmla="*/ 141472 w 2479325"/>
                      <a:gd name="connsiteY45" fmla="*/ 828633 h 6098912"/>
                      <a:gd name="connsiteX46" fmla="*/ 137662 w 2479325"/>
                      <a:gd name="connsiteY46" fmla="*/ 723858 h 6098912"/>
                      <a:gd name="connsiteX47" fmla="*/ 210052 w 2479325"/>
                      <a:gd name="connsiteY47" fmla="*/ 403818 h 6098912"/>
                      <a:gd name="connsiteX48" fmla="*/ 341496 w 2479325"/>
                      <a:gd name="connsiteY48"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362455 w 2479325"/>
                      <a:gd name="connsiteY37" fmla="*/ 3097488 h 6098912"/>
                      <a:gd name="connsiteX38" fmla="*/ 303400 w 2479325"/>
                      <a:gd name="connsiteY38" fmla="*/ 2964138 h 6098912"/>
                      <a:gd name="connsiteX39" fmla="*/ 349116 w 2479325"/>
                      <a:gd name="connsiteY39" fmla="*/ 2611715 h 6098912"/>
                      <a:gd name="connsiteX40" fmla="*/ 396745 w 2479325"/>
                      <a:gd name="connsiteY40" fmla="*/ 2177373 h 6098912"/>
                      <a:gd name="connsiteX41" fmla="*/ 82419 w 2479325"/>
                      <a:gd name="connsiteY41" fmla="*/ 1884003 h 6098912"/>
                      <a:gd name="connsiteX42" fmla="*/ 504 w 2479325"/>
                      <a:gd name="connsiteY42" fmla="*/ 1674453 h 6098912"/>
                      <a:gd name="connsiteX43" fmla="*/ 34794 w 2479325"/>
                      <a:gd name="connsiteY43" fmla="*/ 1407753 h 6098912"/>
                      <a:gd name="connsiteX44" fmla="*/ 97658 w 2479325"/>
                      <a:gd name="connsiteY44" fmla="*/ 946743 h 6098912"/>
                      <a:gd name="connsiteX45" fmla="*/ 126233 w 2479325"/>
                      <a:gd name="connsiteY45" fmla="*/ 904833 h 6098912"/>
                      <a:gd name="connsiteX46" fmla="*/ 141472 w 2479325"/>
                      <a:gd name="connsiteY46" fmla="*/ 828633 h 6098912"/>
                      <a:gd name="connsiteX47" fmla="*/ 137662 w 2479325"/>
                      <a:gd name="connsiteY47" fmla="*/ 723858 h 6098912"/>
                      <a:gd name="connsiteX48" fmla="*/ 210052 w 2479325"/>
                      <a:gd name="connsiteY48" fmla="*/ 403818 h 6098912"/>
                      <a:gd name="connsiteX49" fmla="*/ 341496 w 2479325"/>
                      <a:gd name="connsiteY49"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29130 w 2479325"/>
                      <a:gd name="connsiteY37" fmla="*/ 3009858 h 6098912"/>
                      <a:gd name="connsiteX38" fmla="*/ 303400 w 2479325"/>
                      <a:gd name="connsiteY38" fmla="*/ 2964138 h 6098912"/>
                      <a:gd name="connsiteX39" fmla="*/ 349116 w 2479325"/>
                      <a:gd name="connsiteY39" fmla="*/ 2611715 h 6098912"/>
                      <a:gd name="connsiteX40" fmla="*/ 396745 w 2479325"/>
                      <a:gd name="connsiteY40" fmla="*/ 2177373 h 6098912"/>
                      <a:gd name="connsiteX41" fmla="*/ 82419 w 2479325"/>
                      <a:gd name="connsiteY41" fmla="*/ 1884003 h 6098912"/>
                      <a:gd name="connsiteX42" fmla="*/ 504 w 2479325"/>
                      <a:gd name="connsiteY42" fmla="*/ 1674453 h 6098912"/>
                      <a:gd name="connsiteX43" fmla="*/ 34794 w 2479325"/>
                      <a:gd name="connsiteY43" fmla="*/ 1407753 h 6098912"/>
                      <a:gd name="connsiteX44" fmla="*/ 97658 w 2479325"/>
                      <a:gd name="connsiteY44" fmla="*/ 946743 h 6098912"/>
                      <a:gd name="connsiteX45" fmla="*/ 126233 w 2479325"/>
                      <a:gd name="connsiteY45" fmla="*/ 904833 h 6098912"/>
                      <a:gd name="connsiteX46" fmla="*/ 141472 w 2479325"/>
                      <a:gd name="connsiteY46" fmla="*/ 828633 h 6098912"/>
                      <a:gd name="connsiteX47" fmla="*/ 137662 w 2479325"/>
                      <a:gd name="connsiteY47" fmla="*/ 723858 h 6098912"/>
                      <a:gd name="connsiteX48" fmla="*/ 210052 w 2479325"/>
                      <a:gd name="connsiteY48" fmla="*/ 403818 h 6098912"/>
                      <a:gd name="connsiteX49" fmla="*/ 341496 w 2479325"/>
                      <a:gd name="connsiteY49"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29130 w 2479325"/>
                      <a:gd name="connsiteY37" fmla="*/ 3009858 h 6098912"/>
                      <a:gd name="connsiteX38" fmla="*/ 299590 w 2479325"/>
                      <a:gd name="connsiteY38" fmla="*/ 2966043 h 6098912"/>
                      <a:gd name="connsiteX39" fmla="*/ 349116 w 2479325"/>
                      <a:gd name="connsiteY39" fmla="*/ 2611715 h 6098912"/>
                      <a:gd name="connsiteX40" fmla="*/ 396745 w 2479325"/>
                      <a:gd name="connsiteY40" fmla="*/ 2177373 h 6098912"/>
                      <a:gd name="connsiteX41" fmla="*/ 82419 w 2479325"/>
                      <a:gd name="connsiteY41" fmla="*/ 1884003 h 6098912"/>
                      <a:gd name="connsiteX42" fmla="*/ 504 w 2479325"/>
                      <a:gd name="connsiteY42" fmla="*/ 1674453 h 6098912"/>
                      <a:gd name="connsiteX43" fmla="*/ 34794 w 2479325"/>
                      <a:gd name="connsiteY43" fmla="*/ 1407753 h 6098912"/>
                      <a:gd name="connsiteX44" fmla="*/ 97658 w 2479325"/>
                      <a:gd name="connsiteY44" fmla="*/ 946743 h 6098912"/>
                      <a:gd name="connsiteX45" fmla="*/ 126233 w 2479325"/>
                      <a:gd name="connsiteY45" fmla="*/ 904833 h 6098912"/>
                      <a:gd name="connsiteX46" fmla="*/ 141472 w 2479325"/>
                      <a:gd name="connsiteY46" fmla="*/ 828633 h 6098912"/>
                      <a:gd name="connsiteX47" fmla="*/ 137662 w 2479325"/>
                      <a:gd name="connsiteY47" fmla="*/ 723858 h 6098912"/>
                      <a:gd name="connsiteX48" fmla="*/ 210052 w 2479325"/>
                      <a:gd name="connsiteY48" fmla="*/ 403818 h 6098912"/>
                      <a:gd name="connsiteX49" fmla="*/ 341496 w 2479325"/>
                      <a:gd name="connsiteY49"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539620 w 2479325"/>
                      <a:gd name="connsiteY37" fmla="*/ 3297513 h 6098912"/>
                      <a:gd name="connsiteX38" fmla="*/ 429130 w 2479325"/>
                      <a:gd name="connsiteY38" fmla="*/ 3009858 h 6098912"/>
                      <a:gd name="connsiteX39" fmla="*/ 299590 w 2479325"/>
                      <a:gd name="connsiteY39" fmla="*/ 2966043 h 6098912"/>
                      <a:gd name="connsiteX40" fmla="*/ 349116 w 2479325"/>
                      <a:gd name="connsiteY40" fmla="*/ 2611715 h 6098912"/>
                      <a:gd name="connsiteX41" fmla="*/ 396745 w 2479325"/>
                      <a:gd name="connsiteY41" fmla="*/ 2177373 h 6098912"/>
                      <a:gd name="connsiteX42" fmla="*/ 82419 w 2479325"/>
                      <a:gd name="connsiteY42" fmla="*/ 1884003 h 6098912"/>
                      <a:gd name="connsiteX43" fmla="*/ 504 w 2479325"/>
                      <a:gd name="connsiteY43" fmla="*/ 1674453 h 6098912"/>
                      <a:gd name="connsiteX44" fmla="*/ 34794 w 2479325"/>
                      <a:gd name="connsiteY44" fmla="*/ 1407753 h 6098912"/>
                      <a:gd name="connsiteX45" fmla="*/ 97658 w 2479325"/>
                      <a:gd name="connsiteY45" fmla="*/ 946743 h 6098912"/>
                      <a:gd name="connsiteX46" fmla="*/ 126233 w 2479325"/>
                      <a:gd name="connsiteY46" fmla="*/ 904833 h 6098912"/>
                      <a:gd name="connsiteX47" fmla="*/ 141472 w 2479325"/>
                      <a:gd name="connsiteY47" fmla="*/ 828633 h 6098912"/>
                      <a:gd name="connsiteX48" fmla="*/ 137662 w 2479325"/>
                      <a:gd name="connsiteY48" fmla="*/ 723858 h 6098912"/>
                      <a:gd name="connsiteX49" fmla="*/ 210052 w 2479325"/>
                      <a:gd name="connsiteY49" fmla="*/ 403818 h 6098912"/>
                      <a:gd name="connsiteX50" fmla="*/ 341496 w 2479325"/>
                      <a:gd name="connsiteY5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396745 w 2479325"/>
                      <a:gd name="connsiteY37" fmla="*/ 3267033 h 6098912"/>
                      <a:gd name="connsiteX38" fmla="*/ 429130 w 2479325"/>
                      <a:gd name="connsiteY38" fmla="*/ 3009858 h 6098912"/>
                      <a:gd name="connsiteX39" fmla="*/ 299590 w 2479325"/>
                      <a:gd name="connsiteY39" fmla="*/ 2966043 h 6098912"/>
                      <a:gd name="connsiteX40" fmla="*/ 349116 w 2479325"/>
                      <a:gd name="connsiteY40" fmla="*/ 2611715 h 6098912"/>
                      <a:gd name="connsiteX41" fmla="*/ 396745 w 2479325"/>
                      <a:gd name="connsiteY41" fmla="*/ 2177373 h 6098912"/>
                      <a:gd name="connsiteX42" fmla="*/ 82419 w 2479325"/>
                      <a:gd name="connsiteY42" fmla="*/ 1884003 h 6098912"/>
                      <a:gd name="connsiteX43" fmla="*/ 504 w 2479325"/>
                      <a:gd name="connsiteY43" fmla="*/ 1674453 h 6098912"/>
                      <a:gd name="connsiteX44" fmla="*/ 34794 w 2479325"/>
                      <a:gd name="connsiteY44" fmla="*/ 1407753 h 6098912"/>
                      <a:gd name="connsiteX45" fmla="*/ 97658 w 2479325"/>
                      <a:gd name="connsiteY45" fmla="*/ 946743 h 6098912"/>
                      <a:gd name="connsiteX46" fmla="*/ 126233 w 2479325"/>
                      <a:gd name="connsiteY46" fmla="*/ 904833 h 6098912"/>
                      <a:gd name="connsiteX47" fmla="*/ 141472 w 2479325"/>
                      <a:gd name="connsiteY47" fmla="*/ 828633 h 6098912"/>
                      <a:gd name="connsiteX48" fmla="*/ 137662 w 2479325"/>
                      <a:gd name="connsiteY48" fmla="*/ 723858 h 6098912"/>
                      <a:gd name="connsiteX49" fmla="*/ 210052 w 2479325"/>
                      <a:gd name="connsiteY49" fmla="*/ 403818 h 6098912"/>
                      <a:gd name="connsiteX50" fmla="*/ 341496 w 2479325"/>
                      <a:gd name="connsiteY5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396745 w 2479325"/>
                      <a:gd name="connsiteY37" fmla="*/ 3267033 h 6098912"/>
                      <a:gd name="connsiteX38" fmla="*/ 429130 w 2479325"/>
                      <a:gd name="connsiteY38" fmla="*/ 3009858 h 6098912"/>
                      <a:gd name="connsiteX39" fmla="*/ 299590 w 2479325"/>
                      <a:gd name="connsiteY39" fmla="*/ 2966043 h 6098912"/>
                      <a:gd name="connsiteX40" fmla="*/ 349116 w 2479325"/>
                      <a:gd name="connsiteY40" fmla="*/ 2611715 h 6098912"/>
                      <a:gd name="connsiteX41" fmla="*/ 396745 w 2479325"/>
                      <a:gd name="connsiteY41" fmla="*/ 2177373 h 6098912"/>
                      <a:gd name="connsiteX42" fmla="*/ 82419 w 2479325"/>
                      <a:gd name="connsiteY42" fmla="*/ 1884003 h 6098912"/>
                      <a:gd name="connsiteX43" fmla="*/ 504 w 2479325"/>
                      <a:gd name="connsiteY43" fmla="*/ 1674453 h 6098912"/>
                      <a:gd name="connsiteX44" fmla="*/ 34794 w 2479325"/>
                      <a:gd name="connsiteY44" fmla="*/ 1407753 h 6098912"/>
                      <a:gd name="connsiteX45" fmla="*/ 97658 w 2479325"/>
                      <a:gd name="connsiteY45" fmla="*/ 946743 h 6098912"/>
                      <a:gd name="connsiteX46" fmla="*/ 126233 w 2479325"/>
                      <a:gd name="connsiteY46" fmla="*/ 904833 h 6098912"/>
                      <a:gd name="connsiteX47" fmla="*/ 141472 w 2479325"/>
                      <a:gd name="connsiteY47" fmla="*/ 828633 h 6098912"/>
                      <a:gd name="connsiteX48" fmla="*/ 137662 w 2479325"/>
                      <a:gd name="connsiteY48" fmla="*/ 723858 h 6098912"/>
                      <a:gd name="connsiteX49" fmla="*/ 210052 w 2479325"/>
                      <a:gd name="connsiteY49" fmla="*/ 403818 h 6098912"/>
                      <a:gd name="connsiteX50" fmla="*/ 341496 w 2479325"/>
                      <a:gd name="connsiteY5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532000 w 2479325"/>
                      <a:gd name="connsiteY37" fmla="*/ 3545163 h 6098912"/>
                      <a:gd name="connsiteX38" fmla="*/ 396745 w 2479325"/>
                      <a:gd name="connsiteY38" fmla="*/ 3267033 h 6098912"/>
                      <a:gd name="connsiteX39" fmla="*/ 429130 w 2479325"/>
                      <a:gd name="connsiteY39" fmla="*/ 3009858 h 6098912"/>
                      <a:gd name="connsiteX40" fmla="*/ 299590 w 2479325"/>
                      <a:gd name="connsiteY40" fmla="*/ 2966043 h 6098912"/>
                      <a:gd name="connsiteX41" fmla="*/ 349116 w 2479325"/>
                      <a:gd name="connsiteY41" fmla="*/ 2611715 h 6098912"/>
                      <a:gd name="connsiteX42" fmla="*/ 396745 w 2479325"/>
                      <a:gd name="connsiteY42" fmla="*/ 2177373 h 6098912"/>
                      <a:gd name="connsiteX43" fmla="*/ 82419 w 2479325"/>
                      <a:gd name="connsiteY43" fmla="*/ 1884003 h 6098912"/>
                      <a:gd name="connsiteX44" fmla="*/ 504 w 2479325"/>
                      <a:gd name="connsiteY44" fmla="*/ 1674453 h 6098912"/>
                      <a:gd name="connsiteX45" fmla="*/ 34794 w 2479325"/>
                      <a:gd name="connsiteY45" fmla="*/ 1407753 h 6098912"/>
                      <a:gd name="connsiteX46" fmla="*/ 97658 w 2479325"/>
                      <a:gd name="connsiteY46" fmla="*/ 946743 h 6098912"/>
                      <a:gd name="connsiteX47" fmla="*/ 126233 w 2479325"/>
                      <a:gd name="connsiteY47" fmla="*/ 904833 h 6098912"/>
                      <a:gd name="connsiteX48" fmla="*/ 141472 w 2479325"/>
                      <a:gd name="connsiteY48" fmla="*/ 828633 h 6098912"/>
                      <a:gd name="connsiteX49" fmla="*/ 137662 w 2479325"/>
                      <a:gd name="connsiteY49" fmla="*/ 723858 h 6098912"/>
                      <a:gd name="connsiteX50" fmla="*/ 210052 w 2479325"/>
                      <a:gd name="connsiteY50" fmla="*/ 403818 h 6098912"/>
                      <a:gd name="connsiteX51" fmla="*/ 341496 w 2479325"/>
                      <a:gd name="connsiteY5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25320 w 2479325"/>
                      <a:gd name="connsiteY37" fmla="*/ 3602313 h 6098912"/>
                      <a:gd name="connsiteX38" fmla="*/ 396745 w 2479325"/>
                      <a:gd name="connsiteY38" fmla="*/ 3267033 h 6098912"/>
                      <a:gd name="connsiteX39" fmla="*/ 429130 w 2479325"/>
                      <a:gd name="connsiteY39" fmla="*/ 3009858 h 6098912"/>
                      <a:gd name="connsiteX40" fmla="*/ 299590 w 2479325"/>
                      <a:gd name="connsiteY40" fmla="*/ 2966043 h 6098912"/>
                      <a:gd name="connsiteX41" fmla="*/ 349116 w 2479325"/>
                      <a:gd name="connsiteY41" fmla="*/ 2611715 h 6098912"/>
                      <a:gd name="connsiteX42" fmla="*/ 396745 w 2479325"/>
                      <a:gd name="connsiteY42" fmla="*/ 2177373 h 6098912"/>
                      <a:gd name="connsiteX43" fmla="*/ 82419 w 2479325"/>
                      <a:gd name="connsiteY43" fmla="*/ 1884003 h 6098912"/>
                      <a:gd name="connsiteX44" fmla="*/ 504 w 2479325"/>
                      <a:gd name="connsiteY44" fmla="*/ 1674453 h 6098912"/>
                      <a:gd name="connsiteX45" fmla="*/ 34794 w 2479325"/>
                      <a:gd name="connsiteY45" fmla="*/ 1407753 h 6098912"/>
                      <a:gd name="connsiteX46" fmla="*/ 97658 w 2479325"/>
                      <a:gd name="connsiteY46" fmla="*/ 946743 h 6098912"/>
                      <a:gd name="connsiteX47" fmla="*/ 126233 w 2479325"/>
                      <a:gd name="connsiteY47" fmla="*/ 904833 h 6098912"/>
                      <a:gd name="connsiteX48" fmla="*/ 141472 w 2479325"/>
                      <a:gd name="connsiteY48" fmla="*/ 828633 h 6098912"/>
                      <a:gd name="connsiteX49" fmla="*/ 137662 w 2479325"/>
                      <a:gd name="connsiteY49" fmla="*/ 723858 h 6098912"/>
                      <a:gd name="connsiteX50" fmla="*/ 210052 w 2479325"/>
                      <a:gd name="connsiteY50" fmla="*/ 403818 h 6098912"/>
                      <a:gd name="connsiteX51" fmla="*/ 341496 w 2479325"/>
                      <a:gd name="connsiteY5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25320 w 2479325"/>
                      <a:gd name="connsiteY37" fmla="*/ 3602313 h 6098912"/>
                      <a:gd name="connsiteX38" fmla="*/ 396745 w 2479325"/>
                      <a:gd name="connsiteY38" fmla="*/ 3267033 h 6098912"/>
                      <a:gd name="connsiteX39" fmla="*/ 429130 w 2479325"/>
                      <a:gd name="connsiteY39" fmla="*/ 3009858 h 6098912"/>
                      <a:gd name="connsiteX40" fmla="*/ 299590 w 2479325"/>
                      <a:gd name="connsiteY40" fmla="*/ 2966043 h 6098912"/>
                      <a:gd name="connsiteX41" fmla="*/ 349116 w 2479325"/>
                      <a:gd name="connsiteY41" fmla="*/ 2611715 h 6098912"/>
                      <a:gd name="connsiteX42" fmla="*/ 396745 w 2479325"/>
                      <a:gd name="connsiteY42" fmla="*/ 2177373 h 6098912"/>
                      <a:gd name="connsiteX43" fmla="*/ 82419 w 2479325"/>
                      <a:gd name="connsiteY43" fmla="*/ 1884003 h 6098912"/>
                      <a:gd name="connsiteX44" fmla="*/ 504 w 2479325"/>
                      <a:gd name="connsiteY44" fmla="*/ 1674453 h 6098912"/>
                      <a:gd name="connsiteX45" fmla="*/ 34794 w 2479325"/>
                      <a:gd name="connsiteY45" fmla="*/ 1407753 h 6098912"/>
                      <a:gd name="connsiteX46" fmla="*/ 97658 w 2479325"/>
                      <a:gd name="connsiteY46" fmla="*/ 946743 h 6098912"/>
                      <a:gd name="connsiteX47" fmla="*/ 126233 w 2479325"/>
                      <a:gd name="connsiteY47" fmla="*/ 904833 h 6098912"/>
                      <a:gd name="connsiteX48" fmla="*/ 141472 w 2479325"/>
                      <a:gd name="connsiteY48" fmla="*/ 828633 h 6098912"/>
                      <a:gd name="connsiteX49" fmla="*/ 137662 w 2479325"/>
                      <a:gd name="connsiteY49" fmla="*/ 723858 h 6098912"/>
                      <a:gd name="connsiteX50" fmla="*/ 210052 w 2479325"/>
                      <a:gd name="connsiteY50" fmla="*/ 403818 h 6098912"/>
                      <a:gd name="connsiteX51" fmla="*/ 341496 w 2479325"/>
                      <a:gd name="connsiteY5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612010 w 2479325"/>
                      <a:gd name="connsiteY37" fmla="*/ 3922353 h 6098912"/>
                      <a:gd name="connsiteX38" fmla="*/ 425320 w 2479325"/>
                      <a:gd name="connsiteY38" fmla="*/ 3602313 h 6098912"/>
                      <a:gd name="connsiteX39" fmla="*/ 396745 w 2479325"/>
                      <a:gd name="connsiteY39" fmla="*/ 3267033 h 6098912"/>
                      <a:gd name="connsiteX40" fmla="*/ 429130 w 2479325"/>
                      <a:gd name="connsiteY40" fmla="*/ 3009858 h 6098912"/>
                      <a:gd name="connsiteX41" fmla="*/ 299590 w 2479325"/>
                      <a:gd name="connsiteY41" fmla="*/ 2966043 h 6098912"/>
                      <a:gd name="connsiteX42" fmla="*/ 349116 w 2479325"/>
                      <a:gd name="connsiteY42" fmla="*/ 2611715 h 6098912"/>
                      <a:gd name="connsiteX43" fmla="*/ 396745 w 2479325"/>
                      <a:gd name="connsiteY43" fmla="*/ 2177373 h 6098912"/>
                      <a:gd name="connsiteX44" fmla="*/ 82419 w 2479325"/>
                      <a:gd name="connsiteY44" fmla="*/ 1884003 h 6098912"/>
                      <a:gd name="connsiteX45" fmla="*/ 504 w 2479325"/>
                      <a:gd name="connsiteY45" fmla="*/ 1674453 h 6098912"/>
                      <a:gd name="connsiteX46" fmla="*/ 34794 w 2479325"/>
                      <a:gd name="connsiteY46" fmla="*/ 1407753 h 6098912"/>
                      <a:gd name="connsiteX47" fmla="*/ 97658 w 2479325"/>
                      <a:gd name="connsiteY47" fmla="*/ 946743 h 6098912"/>
                      <a:gd name="connsiteX48" fmla="*/ 126233 w 2479325"/>
                      <a:gd name="connsiteY48" fmla="*/ 904833 h 6098912"/>
                      <a:gd name="connsiteX49" fmla="*/ 141472 w 2479325"/>
                      <a:gd name="connsiteY49" fmla="*/ 828633 h 6098912"/>
                      <a:gd name="connsiteX50" fmla="*/ 137662 w 2479325"/>
                      <a:gd name="connsiteY50" fmla="*/ 723858 h 6098912"/>
                      <a:gd name="connsiteX51" fmla="*/ 210052 w 2479325"/>
                      <a:gd name="connsiteY51" fmla="*/ 403818 h 6098912"/>
                      <a:gd name="connsiteX52" fmla="*/ 341496 w 2479325"/>
                      <a:gd name="connsiteY5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78660 w 2479325"/>
                      <a:gd name="connsiteY37" fmla="*/ 4048083 h 6098912"/>
                      <a:gd name="connsiteX38" fmla="*/ 425320 w 2479325"/>
                      <a:gd name="connsiteY38" fmla="*/ 3602313 h 6098912"/>
                      <a:gd name="connsiteX39" fmla="*/ 396745 w 2479325"/>
                      <a:gd name="connsiteY39" fmla="*/ 3267033 h 6098912"/>
                      <a:gd name="connsiteX40" fmla="*/ 429130 w 2479325"/>
                      <a:gd name="connsiteY40" fmla="*/ 3009858 h 6098912"/>
                      <a:gd name="connsiteX41" fmla="*/ 299590 w 2479325"/>
                      <a:gd name="connsiteY41" fmla="*/ 2966043 h 6098912"/>
                      <a:gd name="connsiteX42" fmla="*/ 349116 w 2479325"/>
                      <a:gd name="connsiteY42" fmla="*/ 2611715 h 6098912"/>
                      <a:gd name="connsiteX43" fmla="*/ 396745 w 2479325"/>
                      <a:gd name="connsiteY43" fmla="*/ 2177373 h 6098912"/>
                      <a:gd name="connsiteX44" fmla="*/ 82419 w 2479325"/>
                      <a:gd name="connsiteY44" fmla="*/ 1884003 h 6098912"/>
                      <a:gd name="connsiteX45" fmla="*/ 504 w 2479325"/>
                      <a:gd name="connsiteY45" fmla="*/ 1674453 h 6098912"/>
                      <a:gd name="connsiteX46" fmla="*/ 34794 w 2479325"/>
                      <a:gd name="connsiteY46" fmla="*/ 1407753 h 6098912"/>
                      <a:gd name="connsiteX47" fmla="*/ 97658 w 2479325"/>
                      <a:gd name="connsiteY47" fmla="*/ 946743 h 6098912"/>
                      <a:gd name="connsiteX48" fmla="*/ 126233 w 2479325"/>
                      <a:gd name="connsiteY48" fmla="*/ 904833 h 6098912"/>
                      <a:gd name="connsiteX49" fmla="*/ 141472 w 2479325"/>
                      <a:gd name="connsiteY49" fmla="*/ 828633 h 6098912"/>
                      <a:gd name="connsiteX50" fmla="*/ 137662 w 2479325"/>
                      <a:gd name="connsiteY50" fmla="*/ 723858 h 6098912"/>
                      <a:gd name="connsiteX51" fmla="*/ 210052 w 2479325"/>
                      <a:gd name="connsiteY51" fmla="*/ 403818 h 6098912"/>
                      <a:gd name="connsiteX52" fmla="*/ 341496 w 2479325"/>
                      <a:gd name="connsiteY5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78660 w 2479325"/>
                      <a:gd name="connsiteY37" fmla="*/ 4048083 h 6098912"/>
                      <a:gd name="connsiteX38" fmla="*/ 425320 w 2479325"/>
                      <a:gd name="connsiteY38" fmla="*/ 3602313 h 6098912"/>
                      <a:gd name="connsiteX39" fmla="*/ 396745 w 2479325"/>
                      <a:gd name="connsiteY39" fmla="*/ 3267033 h 6098912"/>
                      <a:gd name="connsiteX40" fmla="*/ 429130 w 2479325"/>
                      <a:gd name="connsiteY40" fmla="*/ 3009858 h 6098912"/>
                      <a:gd name="connsiteX41" fmla="*/ 299590 w 2479325"/>
                      <a:gd name="connsiteY41" fmla="*/ 2966043 h 6098912"/>
                      <a:gd name="connsiteX42" fmla="*/ 349116 w 2479325"/>
                      <a:gd name="connsiteY42" fmla="*/ 2611715 h 6098912"/>
                      <a:gd name="connsiteX43" fmla="*/ 396745 w 2479325"/>
                      <a:gd name="connsiteY43" fmla="*/ 2177373 h 6098912"/>
                      <a:gd name="connsiteX44" fmla="*/ 82419 w 2479325"/>
                      <a:gd name="connsiteY44" fmla="*/ 1884003 h 6098912"/>
                      <a:gd name="connsiteX45" fmla="*/ 504 w 2479325"/>
                      <a:gd name="connsiteY45" fmla="*/ 1674453 h 6098912"/>
                      <a:gd name="connsiteX46" fmla="*/ 34794 w 2479325"/>
                      <a:gd name="connsiteY46" fmla="*/ 1407753 h 6098912"/>
                      <a:gd name="connsiteX47" fmla="*/ 97658 w 2479325"/>
                      <a:gd name="connsiteY47" fmla="*/ 946743 h 6098912"/>
                      <a:gd name="connsiteX48" fmla="*/ 126233 w 2479325"/>
                      <a:gd name="connsiteY48" fmla="*/ 904833 h 6098912"/>
                      <a:gd name="connsiteX49" fmla="*/ 141472 w 2479325"/>
                      <a:gd name="connsiteY49" fmla="*/ 828633 h 6098912"/>
                      <a:gd name="connsiteX50" fmla="*/ 137662 w 2479325"/>
                      <a:gd name="connsiteY50" fmla="*/ 723858 h 6098912"/>
                      <a:gd name="connsiteX51" fmla="*/ 210052 w 2479325"/>
                      <a:gd name="connsiteY51" fmla="*/ 403818 h 6098912"/>
                      <a:gd name="connsiteX52" fmla="*/ 341496 w 2479325"/>
                      <a:gd name="connsiteY5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779650 w 2479325"/>
                      <a:gd name="connsiteY37" fmla="*/ 4387173 h 6098912"/>
                      <a:gd name="connsiteX38" fmla="*/ 478660 w 2479325"/>
                      <a:gd name="connsiteY38" fmla="*/ 4048083 h 6098912"/>
                      <a:gd name="connsiteX39" fmla="*/ 425320 w 2479325"/>
                      <a:gd name="connsiteY39" fmla="*/ 3602313 h 6098912"/>
                      <a:gd name="connsiteX40" fmla="*/ 396745 w 2479325"/>
                      <a:gd name="connsiteY40" fmla="*/ 3267033 h 6098912"/>
                      <a:gd name="connsiteX41" fmla="*/ 429130 w 2479325"/>
                      <a:gd name="connsiteY41" fmla="*/ 3009858 h 6098912"/>
                      <a:gd name="connsiteX42" fmla="*/ 299590 w 2479325"/>
                      <a:gd name="connsiteY42" fmla="*/ 2966043 h 6098912"/>
                      <a:gd name="connsiteX43" fmla="*/ 349116 w 2479325"/>
                      <a:gd name="connsiteY43" fmla="*/ 2611715 h 6098912"/>
                      <a:gd name="connsiteX44" fmla="*/ 396745 w 2479325"/>
                      <a:gd name="connsiteY44" fmla="*/ 2177373 h 6098912"/>
                      <a:gd name="connsiteX45" fmla="*/ 82419 w 2479325"/>
                      <a:gd name="connsiteY45" fmla="*/ 1884003 h 6098912"/>
                      <a:gd name="connsiteX46" fmla="*/ 504 w 2479325"/>
                      <a:gd name="connsiteY46" fmla="*/ 1674453 h 6098912"/>
                      <a:gd name="connsiteX47" fmla="*/ 34794 w 2479325"/>
                      <a:gd name="connsiteY47" fmla="*/ 1407753 h 6098912"/>
                      <a:gd name="connsiteX48" fmla="*/ 97658 w 2479325"/>
                      <a:gd name="connsiteY48" fmla="*/ 946743 h 6098912"/>
                      <a:gd name="connsiteX49" fmla="*/ 126233 w 2479325"/>
                      <a:gd name="connsiteY49" fmla="*/ 904833 h 6098912"/>
                      <a:gd name="connsiteX50" fmla="*/ 141472 w 2479325"/>
                      <a:gd name="connsiteY50" fmla="*/ 828633 h 6098912"/>
                      <a:gd name="connsiteX51" fmla="*/ 137662 w 2479325"/>
                      <a:gd name="connsiteY51" fmla="*/ 723858 h 6098912"/>
                      <a:gd name="connsiteX52" fmla="*/ 210052 w 2479325"/>
                      <a:gd name="connsiteY52" fmla="*/ 403818 h 6098912"/>
                      <a:gd name="connsiteX53" fmla="*/ 341496 w 2479325"/>
                      <a:gd name="connsiteY5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554860 w 2479325"/>
                      <a:gd name="connsiteY37" fmla="*/ 4505283 h 6098912"/>
                      <a:gd name="connsiteX38" fmla="*/ 478660 w 2479325"/>
                      <a:gd name="connsiteY38" fmla="*/ 4048083 h 6098912"/>
                      <a:gd name="connsiteX39" fmla="*/ 425320 w 2479325"/>
                      <a:gd name="connsiteY39" fmla="*/ 3602313 h 6098912"/>
                      <a:gd name="connsiteX40" fmla="*/ 396745 w 2479325"/>
                      <a:gd name="connsiteY40" fmla="*/ 3267033 h 6098912"/>
                      <a:gd name="connsiteX41" fmla="*/ 429130 w 2479325"/>
                      <a:gd name="connsiteY41" fmla="*/ 3009858 h 6098912"/>
                      <a:gd name="connsiteX42" fmla="*/ 299590 w 2479325"/>
                      <a:gd name="connsiteY42" fmla="*/ 2966043 h 6098912"/>
                      <a:gd name="connsiteX43" fmla="*/ 349116 w 2479325"/>
                      <a:gd name="connsiteY43" fmla="*/ 2611715 h 6098912"/>
                      <a:gd name="connsiteX44" fmla="*/ 396745 w 2479325"/>
                      <a:gd name="connsiteY44" fmla="*/ 2177373 h 6098912"/>
                      <a:gd name="connsiteX45" fmla="*/ 82419 w 2479325"/>
                      <a:gd name="connsiteY45" fmla="*/ 1884003 h 6098912"/>
                      <a:gd name="connsiteX46" fmla="*/ 504 w 2479325"/>
                      <a:gd name="connsiteY46" fmla="*/ 1674453 h 6098912"/>
                      <a:gd name="connsiteX47" fmla="*/ 34794 w 2479325"/>
                      <a:gd name="connsiteY47" fmla="*/ 1407753 h 6098912"/>
                      <a:gd name="connsiteX48" fmla="*/ 97658 w 2479325"/>
                      <a:gd name="connsiteY48" fmla="*/ 946743 h 6098912"/>
                      <a:gd name="connsiteX49" fmla="*/ 126233 w 2479325"/>
                      <a:gd name="connsiteY49" fmla="*/ 904833 h 6098912"/>
                      <a:gd name="connsiteX50" fmla="*/ 141472 w 2479325"/>
                      <a:gd name="connsiteY50" fmla="*/ 828633 h 6098912"/>
                      <a:gd name="connsiteX51" fmla="*/ 137662 w 2479325"/>
                      <a:gd name="connsiteY51" fmla="*/ 723858 h 6098912"/>
                      <a:gd name="connsiteX52" fmla="*/ 210052 w 2479325"/>
                      <a:gd name="connsiteY52" fmla="*/ 403818 h 6098912"/>
                      <a:gd name="connsiteX53" fmla="*/ 341496 w 2479325"/>
                      <a:gd name="connsiteY5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554860 w 2479325"/>
                      <a:gd name="connsiteY37" fmla="*/ 4505283 h 6098912"/>
                      <a:gd name="connsiteX38" fmla="*/ 478660 w 2479325"/>
                      <a:gd name="connsiteY38" fmla="*/ 4048083 h 6098912"/>
                      <a:gd name="connsiteX39" fmla="*/ 425320 w 2479325"/>
                      <a:gd name="connsiteY39" fmla="*/ 3602313 h 6098912"/>
                      <a:gd name="connsiteX40" fmla="*/ 396745 w 2479325"/>
                      <a:gd name="connsiteY40" fmla="*/ 3267033 h 6098912"/>
                      <a:gd name="connsiteX41" fmla="*/ 429130 w 2479325"/>
                      <a:gd name="connsiteY41" fmla="*/ 3009858 h 6098912"/>
                      <a:gd name="connsiteX42" fmla="*/ 299590 w 2479325"/>
                      <a:gd name="connsiteY42" fmla="*/ 2966043 h 6098912"/>
                      <a:gd name="connsiteX43" fmla="*/ 349116 w 2479325"/>
                      <a:gd name="connsiteY43" fmla="*/ 2611715 h 6098912"/>
                      <a:gd name="connsiteX44" fmla="*/ 396745 w 2479325"/>
                      <a:gd name="connsiteY44" fmla="*/ 2177373 h 6098912"/>
                      <a:gd name="connsiteX45" fmla="*/ 82419 w 2479325"/>
                      <a:gd name="connsiteY45" fmla="*/ 1884003 h 6098912"/>
                      <a:gd name="connsiteX46" fmla="*/ 504 w 2479325"/>
                      <a:gd name="connsiteY46" fmla="*/ 1674453 h 6098912"/>
                      <a:gd name="connsiteX47" fmla="*/ 34794 w 2479325"/>
                      <a:gd name="connsiteY47" fmla="*/ 1407753 h 6098912"/>
                      <a:gd name="connsiteX48" fmla="*/ 97658 w 2479325"/>
                      <a:gd name="connsiteY48" fmla="*/ 946743 h 6098912"/>
                      <a:gd name="connsiteX49" fmla="*/ 126233 w 2479325"/>
                      <a:gd name="connsiteY49" fmla="*/ 904833 h 6098912"/>
                      <a:gd name="connsiteX50" fmla="*/ 141472 w 2479325"/>
                      <a:gd name="connsiteY50" fmla="*/ 828633 h 6098912"/>
                      <a:gd name="connsiteX51" fmla="*/ 137662 w 2479325"/>
                      <a:gd name="connsiteY51" fmla="*/ 723858 h 6098912"/>
                      <a:gd name="connsiteX52" fmla="*/ 210052 w 2479325"/>
                      <a:gd name="connsiteY52" fmla="*/ 403818 h 6098912"/>
                      <a:gd name="connsiteX53" fmla="*/ 341496 w 2479325"/>
                      <a:gd name="connsiteY5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554860 w 2479325"/>
                      <a:gd name="connsiteY37" fmla="*/ 4505283 h 6098912"/>
                      <a:gd name="connsiteX38" fmla="*/ 478660 w 2479325"/>
                      <a:gd name="connsiteY38" fmla="*/ 4048083 h 6098912"/>
                      <a:gd name="connsiteX39" fmla="*/ 425320 w 2479325"/>
                      <a:gd name="connsiteY39" fmla="*/ 3602313 h 6098912"/>
                      <a:gd name="connsiteX40" fmla="*/ 396745 w 2479325"/>
                      <a:gd name="connsiteY40" fmla="*/ 3267033 h 6098912"/>
                      <a:gd name="connsiteX41" fmla="*/ 429130 w 2479325"/>
                      <a:gd name="connsiteY41" fmla="*/ 3009858 h 6098912"/>
                      <a:gd name="connsiteX42" fmla="*/ 299590 w 2479325"/>
                      <a:gd name="connsiteY42" fmla="*/ 2966043 h 6098912"/>
                      <a:gd name="connsiteX43" fmla="*/ 349116 w 2479325"/>
                      <a:gd name="connsiteY43" fmla="*/ 2611715 h 6098912"/>
                      <a:gd name="connsiteX44" fmla="*/ 396745 w 2479325"/>
                      <a:gd name="connsiteY44" fmla="*/ 2177373 h 6098912"/>
                      <a:gd name="connsiteX45" fmla="*/ 82419 w 2479325"/>
                      <a:gd name="connsiteY45" fmla="*/ 1884003 h 6098912"/>
                      <a:gd name="connsiteX46" fmla="*/ 504 w 2479325"/>
                      <a:gd name="connsiteY46" fmla="*/ 1674453 h 6098912"/>
                      <a:gd name="connsiteX47" fmla="*/ 34794 w 2479325"/>
                      <a:gd name="connsiteY47" fmla="*/ 1407753 h 6098912"/>
                      <a:gd name="connsiteX48" fmla="*/ 97658 w 2479325"/>
                      <a:gd name="connsiteY48" fmla="*/ 946743 h 6098912"/>
                      <a:gd name="connsiteX49" fmla="*/ 126233 w 2479325"/>
                      <a:gd name="connsiteY49" fmla="*/ 904833 h 6098912"/>
                      <a:gd name="connsiteX50" fmla="*/ 141472 w 2479325"/>
                      <a:gd name="connsiteY50" fmla="*/ 828633 h 6098912"/>
                      <a:gd name="connsiteX51" fmla="*/ 137662 w 2479325"/>
                      <a:gd name="connsiteY51" fmla="*/ 723858 h 6098912"/>
                      <a:gd name="connsiteX52" fmla="*/ 210052 w 2479325"/>
                      <a:gd name="connsiteY52" fmla="*/ 403818 h 6098912"/>
                      <a:gd name="connsiteX53" fmla="*/ 341496 w 2479325"/>
                      <a:gd name="connsiteY5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770125 w 2479325"/>
                      <a:gd name="connsiteY37" fmla="*/ 4596723 h 6098912"/>
                      <a:gd name="connsiteX38" fmla="*/ 554860 w 2479325"/>
                      <a:gd name="connsiteY38" fmla="*/ 4505283 h 6098912"/>
                      <a:gd name="connsiteX39" fmla="*/ 478660 w 2479325"/>
                      <a:gd name="connsiteY39" fmla="*/ 4048083 h 6098912"/>
                      <a:gd name="connsiteX40" fmla="*/ 425320 w 2479325"/>
                      <a:gd name="connsiteY40" fmla="*/ 3602313 h 6098912"/>
                      <a:gd name="connsiteX41" fmla="*/ 396745 w 2479325"/>
                      <a:gd name="connsiteY41" fmla="*/ 3267033 h 6098912"/>
                      <a:gd name="connsiteX42" fmla="*/ 429130 w 2479325"/>
                      <a:gd name="connsiteY42" fmla="*/ 3009858 h 6098912"/>
                      <a:gd name="connsiteX43" fmla="*/ 299590 w 2479325"/>
                      <a:gd name="connsiteY43" fmla="*/ 2966043 h 6098912"/>
                      <a:gd name="connsiteX44" fmla="*/ 349116 w 2479325"/>
                      <a:gd name="connsiteY44" fmla="*/ 2611715 h 6098912"/>
                      <a:gd name="connsiteX45" fmla="*/ 396745 w 2479325"/>
                      <a:gd name="connsiteY45" fmla="*/ 2177373 h 6098912"/>
                      <a:gd name="connsiteX46" fmla="*/ 82419 w 2479325"/>
                      <a:gd name="connsiteY46" fmla="*/ 1884003 h 6098912"/>
                      <a:gd name="connsiteX47" fmla="*/ 504 w 2479325"/>
                      <a:gd name="connsiteY47" fmla="*/ 1674453 h 6098912"/>
                      <a:gd name="connsiteX48" fmla="*/ 34794 w 2479325"/>
                      <a:gd name="connsiteY48" fmla="*/ 1407753 h 6098912"/>
                      <a:gd name="connsiteX49" fmla="*/ 97658 w 2479325"/>
                      <a:gd name="connsiteY49" fmla="*/ 946743 h 6098912"/>
                      <a:gd name="connsiteX50" fmla="*/ 126233 w 2479325"/>
                      <a:gd name="connsiteY50" fmla="*/ 904833 h 6098912"/>
                      <a:gd name="connsiteX51" fmla="*/ 141472 w 2479325"/>
                      <a:gd name="connsiteY51" fmla="*/ 828633 h 6098912"/>
                      <a:gd name="connsiteX52" fmla="*/ 137662 w 2479325"/>
                      <a:gd name="connsiteY52" fmla="*/ 723858 h 6098912"/>
                      <a:gd name="connsiteX53" fmla="*/ 210052 w 2479325"/>
                      <a:gd name="connsiteY53" fmla="*/ 403818 h 6098912"/>
                      <a:gd name="connsiteX54" fmla="*/ 341496 w 2479325"/>
                      <a:gd name="connsiteY5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551050 w 2479325"/>
                      <a:gd name="connsiteY37" fmla="*/ 4853898 h 6098912"/>
                      <a:gd name="connsiteX38" fmla="*/ 554860 w 2479325"/>
                      <a:gd name="connsiteY38" fmla="*/ 4505283 h 6098912"/>
                      <a:gd name="connsiteX39" fmla="*/ 478660 w 2479325"/>
                      <a:gd name="connsiteY39" fmla="*/ 4048083 h 6098912"/>
                      <a:gd name="connsiteX40" fmla="*/ 425320 w 2479325"/>
                      <a:gd name="connsiteY40" fmla="*/ 3602313 h 6098912"/>
                      <a:gd name="connsiteX41" fmla="*/ 396745 w 2479325"/>
                      <a:gd name="connsiteY41" fmla="*/ 3267033 h 6098912"/>
                      <a:gd name="connsiteX42" fmla="*/ 429130 w 2479325"/>
                      <a:gd name="connsiteY42" fmla="*/ 3009858 h 6098912"/>
                      <a:gd name="connsiteX43" fmla="*/ 299590 w 2479325"/>
                      <a:gd name="connsiteY43" fmla="*/ 2966043 h 6098912"/>
                      <a:gd name="connsiteX44" fmla="*/ 349116 w 2479325"/>
                      <a:gd name="connsiteY44" fmla="*/ 2611715 h 6098912"/>
                      <a:gd name="connsiteX45" fmla="*/ 396745 w 2479325"/>
                      <a:gd name="connsiteY45" fmla="*/ 2177373 h 6098912"/>
                      <a:gd name="connsiteX46" fmla="*/ 82419 w 2479325"/>
                      <a:gd name="connsiteY46" fmla="*/ 1884003 h 6098912"/>
                      <a:gd name="connsiteX47" fmla="*/ 504 w 2479325"/>
                      <a:gd name="connsiteY47" fmla="*/ 1674453 h 6098912"/>
                      <a:gd name="connsiteX48" fmla="*/ 34794 w 2479325"/>
                      <a:gd name="connsiteY48" fmla="*/ 1407753 h 6098912"/>
                      <a:gd name="connsiteX49" fmla="*/ 97658 w 2479325"/>
                      <a:gd name="connsiteY49" fmla="*/ 946743 h 6098912"/>
                      <a:gd name="connsiteX50" fmla="*/ 126233 w 2479325"/>
                      <a:gd name="connsiteY50" fmla="*/ 904833 h 6098912"/>
                      <a:gd name="connsiteX51" fmla="*/ 141472 w 2479325"/>
                      <a:gd name="connsiteY51" fmla="*/ 828633 h 6098912"/>
                      <a:gd name="connsiteX52" fmla="*/ 137662 w 2479325"/>
                      <a:gd name="connsiteY52" fmla="*/ 723858 h 6098912"/>
                      <a:gd name="connsiteX53" fmla="*/ 210052 w 2479325"/>
                      <a:gd name="connsiteY53" fmla="*/ 403818 h 6098912"/>
                      <a:gd name="connsiteX54" fmla="*/ 341496 w 2479325"/>
                      <a:gd name="connsiteY5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878710 w 2479325"/>
                      <a:gd name="connsiteY37" fmla="*/ 4781508 h 6098912"/>
                      <a:gd name="connsiteX38" fmla="*/ 551050 w 2479325"/>
                      <a:gd name="connsiteY38" fmla="*/ 4853898 h 6098912"/>
                      <a:gd name="connsiteX39" fmla="*/ 554860 w 2479325"/>
                      <a:gd name="connsiteY39" fmla="*/ 4505283 h 6098912"/>
                      <a:gd name="connsiteX40" fmla="*/ 478660 w 2479325"/>
                      <a:gd name="connsiteY40" fmla="*/ 4048083 h 6098912"/>
                      <a:gd name="connsiteX41" fmla="*/ 425320 w 2479325"/>
                      <a:gd name="connsiteY41" fmla="*/ 3602313 h 6098912"/>
                      <a:gd name="connsiteX42" fmla="*/ 396745 w 2479325"/>
                      <a:gd name="connsiteY42" fmla="*/ 3267033 h 6098912"/>
                      <a:gd name="connsiteX43" fmla="*/ 429130 w 2479325"/>
                      <a:gd name="connsiteY43" fmla="*/ 3009858 h 6098912"/>
                      <a:gd name="connsiteX44" fmla="*/ 299590 w 2479325"/>
                      <a:gd name="connsiteY44" fmla="*/ 2966043 h 6098912"/>
                      <a:gd name="connsiteX45" fmla="*/ 349116 w 2479325"/>
                      <a:gd name="connsiteY45" fmla="*/ 2611715 h 6098912"/>
                      <a:gd name="connsiteX46" fmla="*/ 396745 w 2479325"/>
                      <a:gd name="connsiteY46" fmla="*/ 2177373 h 6098912"/>
                      <a:gd name="connsiteX47" fmla="*/ 82419 w 2479325"/>
                      <a:gd name="connsiteY47" fmla="*/ 1884003 h 6098912"/>
                      <a:gd name="connsiteX48" fmla="*/ 504 w 2479325"/>
                      <a:gd name="connsiteY48" fmla="*/ 1674453 h 6098912"/>
                      <a:gd name="connsiteX49" fmla="*/ 34794 w 2479325"/>
                      <a:gd name="connsiteY49" fmla="*/ 1407753 h 6098912"/>
                      <a:gd name="connsiteX50" fmla="*/ 97658 w 2479325"/>
                      <a:gd name="connsiteY50" fmla="*/ 946743 h 6098912"/>
                      <a:gd name="connsiteX51" fmla="*/ 126233 w 2479325"/>
                      <a:gd name="connsiteY51" fmla="*/ 904833 h 6098912"/>
                      <a:gd name="connsiteX52" fmla="*/ 141472 w 2479325"/>
                      <a:gd name="connsiteY52" fmla="*/ 828633 h 6098912"/>
                      <a:gd name="connsiteX53" fmla="*/ 137662 w 2479325"/>
                      <a:gd name="connsiteY53" fmla="*/ 723858 h 6098912"/>
                      <a:gd name="connsiteX54" fmla="*/ 210052 w 2479325"/>
                      <a:gd name="connsiteY54" fmla="*/ 403818 h 6098912"/>
                      <a:gd name="connsiteX55" fmla="*/ 341496 w 2479325"/>
                      <a:gd name="connsiteY5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551050 w 2479325"/>
                      <a:gd name="connsiteY38" fmla="*/ 4853898 h 6098912"/>
                      <a:gd name="connsiteX39" fmla="*/ 554860 w 2479325"/>
                      <a:gd name="connsiteY39" fmla="*/ 4505283 h 6098912"/>
                      <a:gd name="connsiteX40" fmla="*/ 478660 w 2479325"/>
                      <a:gd name="connsiteY40" fmla="*/ 4048083 h 6098912"/>
                      <a:gd name="connsiteX41" fmla="*/ 425320 w 2479325"/>
                      <a:gd name="connsiteY41" fmla="*/ 3602313 h 6098912"/>
                      <a:gd name="connsiteX42" fmla="*/ 396745 w 2479325"/>
                      <a:gd name="connsiteY42" fmla="*/ 3267033 h 6098912"/>
                      <a:gd name="connsiteX43" fmla="*/ 429130 w 2479325"/>
                      <a:gd name="connsiteY43" fmla="*/ 3009858 h 6098912"/>
                      <a:gd name="connsiteX44" fmla="*/ 299590 w 2479325"/>
                      <a:gd name="connsiteY44" fmla="*/ 2966043 h 6098912"/>
                      <a:gd name="connsiteX45" fmla="*/ 349116 w 2479325"/>
                      <a:gd name="connsiteY45" fmla="*/ 2611715 h 6098912"/>
                      <a:gd name="connsiteX46" fmla="*/ 396745 w 2479325"/>
                      <a:gd name="connsiteY46" fmla="*/ 2177373 h 6098912"/>
                      <a:gd name="connsiteX47" fmla="*/ 82419 w 2479325"/>
                      <a:gd name="connsiteY47" fmla="*/ 1884003 h 6098912"/>
                      <a:gd name="connsiteX48" fmla="*/ 504 w 2479325"/>
                      <a:gd name="connsiteY48" fmla="*/ 1674453 h 6098912"/>
                      <a:gd name="connsiteX49" fmla="*/ 34794 w 2479325"/>
                      <a:gd name="connsiteY49" fmla="*/ 1407753 h 6098912"/>
                      <a:gd name="connsiteX50" fmla="*/ 97658 w 2479325"/>
                      <a:gd name="connsiteY50" fmla="*/ 946743 h 6098912"/>
                      <a:gd name="connsiteX51" fmla="*/ 126233 w 2479325"/>
                      <a:gd name="connsiteY51" fmla="*/ 904833 h 6098912"/>
                      <a:gd name="connsiteX52" fmla="*/ 141472 w 2479325"/>
                      <a:gd name="connsiteY52" fmla="*/ 828633 h 6098912"/>
                      <a:gd name="connsiteX53" fmla="*/ 137662 w 2479325"/>
                      <a:gd name="connsiteY53" fmla="*/ 723858 h 6098912"/>
                      <a:gd name="connsiteX54" fmla="*/ 210052 w 2479325"/>
                      <a:gd name="connsiteY54" fmla="*/ 403818 h 6098912"/>
                      <a:gd name="connsiteX55" fmla="*/ 341496 w 2479325"/>
                      <a:gd name="connsiteY5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551050 w 2479325"/>
                      <a:gd name="connsiteY38" fmla="*/ 4853898 h 6098912"/>
                      <a:gd name="connsiteX39" fmla="*/ 554860 w 2479325"/>
                      <a:gd name="connsiteY39" fmla="*/ 4505283 h 6098912"/>
                      <a:gd name="connsiteX40" fmla="*/ 478660 w 2479325"/>
                      <a:gd name="connsiteY40" fmla="*/ 4048083 h 6098912"/>
                      <a:gd name="connsiteX41" fmla="*/ 425320 w 2479325"/>
                      <a:gd name="connsiteY41" fmla="*/ 3602313 h 6098912"/>
                      <a:gd name="connsiteX42" fmla="*/ 396745 w 2479325"/>
                      <a:gd name="connsiteY42" fmla="*/ 3267033 h 6098912"/>
                      <a:gd name="connsiteX43" fmla="*/ 429130 w 2479325"/>
                      <a:gd name="connsiteY43" fmla="*/ 3009858 h 6098912"/>
                      <a:gd name="connsiteX44" fmla="*/ 299590 w 2479325"/>
                      <a:gd name="connsiteY44" fmla="*/ 2966043 h 6098912"/>
                      <a:gd name="connsiteX45" fmla="*/ 349116 w 2479325"/>
                      <a:gd name="connsiteY45" fmla="*/ 2611715 h 6098912"/>
                      <a:gd name="connsiteX46" fmla="*/ 396745 w 2479325"/>
                      <a:gd name="connsiteY46" fmla="*/ 2177373 h 6098912"/>
                      <a:gd name="connsiteX47" fmla="*/ 82419 w 2479325"/>
                      <a:gd name="connsiteY47" fmla="*/ 1884003 h 6098912"/>
                      <a:gd name="connsiteX48" fmla="*/ 504 w 2479325"/>
                      <a:gd name="connsiteY48" fmla="*/ 1674453 h 6098912"/>
                      <a:gd name="connsiteX49" fmla="*/ 34794 w 2479325"/>
                      <a:gd name="connsiteY49" fmla="*/ 1407753 h 6098912"/>
                      <a:gd name="connsiteX50" fmla="*/ 97658 w 2479325"/>
                      <a:gd name="connsiteY50" fmla="*/ 946743 h 6098912"/>
                      <a:gd name="connsiteX51" fmla="*/ 126233 w 2479325"/>
                      <a:gd name="connsiteY51" fmla="*/ 904833 h 6098912"/>
                      <a:gd name="connsiteX52" fmla="*/ 141472 w 2479325"/>
                      <a:gd name="connsiteY52" fmla="*/ 828633 h 6098912"/>
                      <a:gd name="connsiteX53" fmla="*/ 137662 w 2479325"/>
                      <a:gd name="connsiteY53" fmla="*/ 723858 h 6098912"/>
                      <a:gd name="connsiteX54" fmla="*/ 210052 w 2479325"/>
                      <a:gd name="connsiteY54" fmla="*/ 403818 h 6098912"/>
                      <a:gd name="connsiteX55" fmla="*/ 341496 w 2479325"/>
                      <a:gd name="connsiteY5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551050 w 2479325"/>
                      <a:gd name="connsiteY38" fmla="*/ 4853898 h 6098912"/>
                      <a:gd name="connsiteX39" fmla="*/ 554860 w 2479325"/>
                      <a:gd name="connsiteY39" fmla="*/ 4505283 h 6098912"/>
                      <a:gd name="connsiteX40" fmla="*/ 478660 w 2479325"/>
                      <a:gd name="connsiteY40" fmla="*/ 4048083 h 6098912"/>
                      <a:gd name="connsiteX41" fmla="*/ 425320 w 2479325"/>
                      <a:gd name="connsiteY41" fmla="*/ 3602313 h 6098912"/>
                      <a:gd name="connsiteX42" fmla="*/ 396745 w 2479325"/>
                      <a:gd name="connsiteY42" fmla="*/ 3267033 h 6098912"/>
                      <a:gd name="connsiteX43" fmla="*/ 429130 w 2479325"/>
                      <a:gd name="connsiteY43" fmla="*/ 3009858 h 6098912"/>
                      <a:gd name="connsiteX44" fmla="*/ 299590 w 2479325"/>
                      <a:gd name="connsiteY44" fmla="*/ 2966043 h 6098912"/>
                      <a:gd name="connsiteX45" fmla="*/ 349116 w 2479325"/>
                      <a:gd name="connsiteY45" fmla="*/ 2611715 h 6098912"/>
                      <a:gd name="connsiteX46" fmla="*/ 396745 w 2479325"/>
                      <a:gd name="connsiteY46" fmla="*/ 2177373 h 6098912"/>
                      <a:gd name="connsiteX47" fmla="*/ 82419 w 2479325"/>
                      <a:gd name="connsiteY47" fmla="*/ 1884003 h 6098912"/>
                      <a:gd name="connsiteX48" fmla="*/ 504 w 2479325"/>
                      <a:gd name="connsiteY48" fmla="*/ 1674453 h 6098912"/>
                      <a:gd name="connsiteX49" fmla="*/ 34794 w 2479325"/>
                      <a:gd name="connsiteY49" fmla="*/ 1407753 h 6098912"/>
                      <a:gd name="connsiteX50" fmla="*/ 97658 w 2479325"/>
                      <a:gd name="connsiteY50" fmla="*/ 946743 h 6098912"/>
                      <a:gd name="connsiteX51" fmla="*/ 126233 w 2479325"/>
                      <a:gd name="connsiteY51" fmla="*/ 904833 h 6098912"/>
                      <a:gd name="connsiteX52" fmla="*/ 141472 w 2479325"/>
                      <a:gd name="connsiteY52" fmla="*/ 828633 h 6098912"/>
                      <a:gd name="connsiteX53" fmla="*/ 137662 w 2479325"/>
                      <a:gd name="connsiteY53" fmla="*/ 723858 h 6098912"/>
                      <a:gd name="connsiteX54" fmla="*/ 210052 w 2479325"/>
                      <a:gd name="connsiteY54" fmla="*/ 403818 h 6098912"/>
                      <a:gd name="connsiteX55" fmla="*/ 341496 w 2479325"/>
                      <a:gd name="connsiteY5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718690 w 2479325"/>
                      <a:gd name="connsiteY38" fmla="*/ 4926288 h 6098912"/>
                      <a:gd name="connsiteX39" fmla="*/ 551050 w 2479325"/>
                      <a:gd name="connsiteY39" fmla="*/ 4853898 h 6098912"/>
                      <a:gd name="connsiteX40" fmla="*/ 554860 w 2479325"/>
                      <a:gd name="connsiteY40" fmla="*/ 4505283 h 6098912"/>
                      <a:gd name="connsiteX41" fmla="*/ 478660 w 2479325"/>
                      <a:gd name="connsiteY41" fmla="*/ 4048083 h 6098912"/>
                      <a:gd name="connsiteX42" fmla="*/ 425320 w 2479325"/>
                      <a:gd name="connsiteY42" fmla="*/ 3602313 h 6098912"/>
                      <a:gd name="connsiteX43" fmla="*/ 396745 w 2479325"/>
                      <a:gd name="connsiteY43" fmla="*/ 3267033 h 6098912"/>
                      <a:gd name="connsiteX44" fmla="*/ 429130 w 2479325"/>
                      <a:gd name="connsiteY44" fmla="*/ 3009858 h 6098912"/>
                      <a:gd name="connsiteX45" fmla="*/ 299590 w 2479325"/>
                      <a:gd name="connsiteY45" fmla="*/ 2966043 h 6098912"/>
                      <a:gd name="connsiteX46" fmla="*/ 349116 w 2479325"/>
                      <a:gd name="connsiteY46" fmla="*/ 2611715 h 6098912"/>
                      <a:gd name="connsiteX47" fmla="*/ 396745 w 2479325"/>
                      <a:gd name="connsiteY47" fmla="*/ 2177373 h 6098912"/>
                      <a:gd name="connsiteX48" fmla="*/ 82419 w 2479325"/>
                      <a:gd name="connsiteY48" fmla="*/ 1884003 h 6098912"/>
                      <a:gd name="connsiteX49" fmla="*/ 504 w 2479325"/>
                      <a:gd name="connsiteY49" fmla="*/ 1674453 h 6098912"/>
                      <a:gd name="connsiteX50" fmla="*/ 34794 w 2479325"/>
                      <a:gd name="connsiteY50" fmla="*/ 1407753 h 6098912"/>
                      <a:gd name="connsiteX51" fmla="*/ 97658 w 2479325"/>
                      <a:gd name="connsiteY51" fmla="*/ 946743 h 6098912"/>
                      <a:gd name="connsiteX52" fmla="*/ 126233 w 2479325"/>
                      <a:gd name="connsiteY52" fmla="*/ 904833 h 6098912"/>
                      <a:gd name="connsiteX53" fmla="*/ 141472 w 2479325"/>
                      <a:gd name="connsiteY53" fmla="*/ 828633 h 6098912"/>
                      <a:gd name="connsiteX54" fmla="*/ 137662 w 2479325"/>
                      <a:gd name="connsiteY54" fmla="*/ 723858 h 6098912"/>
                      <a:gd name="connsiteX55" fmla="*/ 210052 w 2479325"/>
                      <a:gd name="connsiteY55" fmla="*/ 403818 h 6098912"/>
                      <a:gd name="connsiteX56" fmla="*/ 341496 w 2479325"/>
                      <a:gd name="connsiteY5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516760 w 2479325"/>
                      <a:gd name="connsiteY38" fmla="*/ 5282523 h 6098912"/>
                      <a:gd name="connsiteX39" fmla="*/ 551050 w 2479325"/>
                      <a:gd name="connsiteY39" fmla="*/ 4853898 h 6098912"/>
                      <a:gd name="connsiteX40" fmla="*/ 554860 w 2479325"/>
                      <a:gd name="connsiteY40" fmla="*/ 4505283 h 6098912"/>
                      <a:gd name="connsiteX41" fmla="*/ 478660 w 2479325"/>
                      <a:gd name="connsiteY41" fmla="*/ 4048083 h 6098912"/>
                      <a:gd name="connsiteX42" fmla="*/ 425320 w 2479325"/>
                      <a:gd name="connsiteY42" fmla="*/ 3602313 h 6098912"/>
                      <a:gd name="connsiteX43" fmla="*/ 396745 w 2479325"/>
                      <a:gd name="connsiteY43" fmla="*/ 3267033 h 6098912"/>
                      <a:gd name="connsiteX44" fmla="*/ 429130 w 2479325"/>
                      <a:gd name="connsiteY44" fmla="*/ 3009858 h 6098912"/>
                      <a:gd name="connsiteX45" fmla="*/ 299590 w 2479325"/>
                      <a:gd name="connsiteY45" fmla="*/ 2966043 h 6098912"/>
                      <a:gd name="connsiteX46" fmla="*/ 349116 w 2479325"/>
                      <a:gd name="connsiteY46" fmla="*/ 2611715 h 6098912"/>
                      <a:gd name="connsiteX47" fmla="*/ 396745 w 2479325"/>
                      <a:gd name="connsiteY47" fmla="*/ 2177373 h 6098912"/>
                      <a:gd name="connsiteX48" fmla="*/ 82419 w 2479325"/>
                      <a:gd name="connsiteY48" fmla="*/ 1884003 h 6098912"/>
                      <a:gd name="connsiteX49" fmla="*/ 504 w 2479325"/>
                      <a:gd name="connsiteY49" fmla="*/ 1674453 h 6098912"/>
                      <a:gd name="connsiteX50" fmla="*/ 34794 w 2479325"/>
                      <a:gd name="connsiteY50" fmla="*/ 1407753 h 6098912"/>
                      <a:gd name="connsiteX51" fmla="*/ 97658 w 2479325"/>
                      <a:gd name="connsiteY51" fmla="*/ 946743 h 6098912"/>
                      <a:gd name="connsiteX52" fmla="*/ 126233 w 2479325"/>
                      <a:gd name="connsiteY52" fmla="*/ 904833 h 6098912"/>
                      <a:gd name="connsiteX53" fmla="*/ 141472 w 2479325"/>
                      <a:gd name="connsiteY53" fmla="*/ 828633 h 6098912"/>
                      <a:gd name="connsiteX54" fmla="*/ 137662 w 2479325"/>
                      <a:gd name="connsiteY54" fmla="*/ 723858 h 6098912"/>
                      <a:gd name="connsiteX55" fmla="*/ 210052 w 2479325"/>
                      <a:gd name="connsiteY55" fmla="*/ 403818 h 6098912"/>
                      <a:gd name="connsiteX56" fmla="*/ 341496 w 2479325"/>
                      <a:gd name="connsiteY5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516760 w 2479325"/>
                      <a:gd name="connsiteY38" fmla="*/ 5282523 h 6098912"/>
                      <a:gd name="connsiteX39" fmla="*/ 551050 w 2479325"/>
                      <a:gd name="connsiteY39" fmla="*/ 4853898 h 6098912"/>
                      <a:gd name="connsiteX40" fmla="*/ 554860 w 2479325"/>
                      <a:gd name="connsiteY40" fmla="*/ 4505283 h 6098912"/>
                      <a:gd name="connsiteX41" fmla="*/ 478660 w 2479325"/>
                      <a:gd name="connsiteY41" fmla="*/ 4048083 h 6098912"/>
                      <a:gd name="connsiteX42" fmla="*/ 425320 w 2479325"/>
                      <a:gd name="connsiteY42" fmla="*/ 3602313 h 6098912"/>
                      <a:gd name="connsiteX43" fmla="*/ 396745 w 2479325"/>
                      <a:gd name="connsiteY43" fmla="*/ 3267033 h 6098912"/>
                      <a:gd name="connsiteX44" fmla="*/ 429130 w 2479325"/>
                      <a:gd name="connsiteY44" fmla="*/ 3009858 h 6098912"/>
                      <a:gd name="connsiteX45" fmla="*/ 299590 w 2479325"/>
                      <a:gd name="connsiteY45" fmla="*/ 2966043 h 6098912"/>
                      <a:gd name="connsiteX46" fmla="*/ 349116 w 2479325"/>
                      <a:gd name="connsiteY46" fmla="*/ 2611715 h 6098912"/>
                      <a:gd name="connsiteX47" fmla="*/ 396745 w 2479325"/>
                      <a:gd name="connsiteY47" fmla="*/ 2177373 h 6098912"/>
                      <a:gd name="connsiteX48" fmla="*/ 82419 w 2479325"/>
                      <a:gd name="connsiteY48" fmla="*/ 1884003 h 6098912"/>
                      <a:gd name="connsiteX49" fmla="*/ 504 w 2479325"/>
                      <a:gd name="connsiteY49" fmla="*/ 1674453 h 6098912"/>
                      <a:gd name="connsiteX50" fmla="*/ 34794 w 2479325"/>
                      <a:gd name="connsiteY50" fmla="*/ 1407753 h 6098912"/>
                      <a:gd name="connsiteX51" fmla="*/ 97658 w 2479325"/>
                      <a:gd name="connsiteY51" fmla="*/ 946743 h 6098912"/>
                      <a:gd name="connsiteX52" fmla="*/ 126233 w 2479325"/>
                      <a:gd name="connsiteY52" fmla="*/ 904833 h 6098912"/>
                      <a:gd name="connsiteX53" fmla="*/ 141472 w 2479325"/>
                      <a:gd name="connsiteY53" fmla="*/ 828633 h 6098912"/>
                      <a:gd name="connsiteX54" fmla="*/ 137662 w 2479325"/>
                      <a:gd name="connsiteY54" fmla="*/ 723858 h 6098912"/>
                      <a:gd name="connsiteX55" fmla="*/ 210052 w 2479325"/>
                      <a:gd name="connsiteY55" fmla="*/ 403818 h 6098912"/>
                      <a:gd name="connsiteX56" fmla="*/ 341496 w 2479325"/>
                      <a:gd name="connsiteY5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808225 w 2479325"/>
                      <a:gd name="connsiteY38" fmla="*/ 5183463 h 6098912"/>
                      <a:gd name="connsiteX39" fmla="*/ 516760 w 2479325"/>
                      <a:gd name="connsiteY39" fmla="*/ 5282523 h 6098912"/>
                      <a:gd name="connsiteX40" fmla="*/ 551050 w 2479325"/>
                      <a:gd name="connsiteY40" fmla="*/ 4853898 h 6098912"/>
                      <a:gd name="connsiteX41" fmla="*/ 554860 w 2479325"/>
                      <a:gd name="connsiteY41" fmla="*/ 4505283 h 6098912"/>
                      <a:gd name="connsiteX42" fmla="*/ 478660 w 2479325"/>
                      <a:gd name="connsiteY42" fmla="*/ 4048083 h 6098912"/>
                      <a:gd name="connsiteX43" fmla="*/ 425320 w 2479325"/>
                      <a:gd name="connsiteY43" fmla="*/ 3602313 h 6098912"/>
                      <a:gd name="connsiteX44" fmla="*/ 396745 w 2479325"/>
                      <a:gd name="connsiteY44" fmla="*/ 3267033 h 6098912"/>
                      <a:gd name="connsiteX45" fmla="*/ 429130 w 2479325"/>
                      <a:gd name="connsiteY45" fmla="*/ 3009858 h 6098912"/>
                      <a:gd name="connsiteX46" fmla="*/ 299590 w 2479325"/>
                      <a:gd name="connsiteY46" fmla="*/ 2966043 h 6098912"/>
                      <a:gd name="connsiteX47" fmla="*/ 349116 w 2479325"/>
                      <a:gd name="connsiteY47" fmla="*/ 2611715 h 6098912"/>
                      <a:gd name="connsiteX48" fmla="*/ 396745 w 2479325"/>
                      <a:gd name="connsiteY48" fmla="*/ 2177373 h 6098912"/>
                      <a:gd name="connsiteX49" fmla="*/ 82419 w 2479325"/>
                      <a:gd name="connsiteY49" fmla="*/ 1884003 h 6098912"/>
                      <a:gd name="connsiteX50" fmla="*/ 504 w 2479325"/>
                      <a:gd name="connsiteY50" fmla="*/ 1674453 h 6098912"/>
                      <a:gd name="connsiteX51" fmla="*/ 34794 w 2479325"/>
                      <a:gd name="connsiteY51" fmla="*/ 1407753 h 6098912"/>
                      <a:gd name="connsiteX52" fmla="*/ 97658 w 2479325"/>
                      <a:gd name="connsiteY52" fmla="*/ 946743 h 6098912"/>
                      <a:gd name="connsiteX53" fmla="*/ 126233 w 2479325"/>
                      <a:gd name="connsiteY53" fmla="*/ 904833 h 6098912"/>
                      <a:gd name="connsiteX54" fmla="*/ 141472 w 2479325"/>
                      <a:gd name="connsiteY54" fmla="*/ 828633 h 6098912"/>
                      <a:gd name="connsiteX55" fmla="*/ 137662 w 2479325"/>
                      <a:gd name="connsiteY55" fmla="*/ 723858 h 6098912"/>
                      <a:gd name="connsiteX56" fmla="*/ 210052 w 2479325"/>
                      <a:gd name="connsiteY56" fmla="*/ 403818 h 6098912"/>
                      <a:gd name="connsiteX57" fmla="*/ 341496 w 2479325"/>
                      <a:gd name="connsiteY5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59685 w 2479325"/>
                      <a:gd name="connsiteY38" fmla="*/ 5442543 h 6098912"/>
                      <a:gd name="connsiteX39" fmla="*/ 516760 w 2479325"/>
                      <a:gd name="connsiteY39" fmla="*/ 5282523 h 6098912"/>
                      <a:gd name="connsiteX40" fmla="*/ 551050 w 2479325"/>
                      <a:gd name="connsiteY40" fmla="*/ 4853898 h 6098912"/>
                      <a:gd name="connsiteX41" fmla="*/ 554860 w 2479325"/>
                      <a:gd name="connsiteY41" fmla="*/ 4505283 h 6098912"/>
                      <a:gd name="connsiteX42" fmla="*/ 478660 w 2479325"/>
                      <a:gd name="connsiteY42" fmla="*/ 4048083 h 6098912"/>
                      <a:gd name="connsiteX43" fmla="*/ 425320 w 2479325"/>
                      <a:gd name="connsiteY43" fmla="*/ 3602313 h 6098912"/>
                      <a:gd name="connsiteX44" fmla="*/ 396745 w 2479325"/>
                      <a:gd name="connsiteY44" fmla="*/ 3267033 h 6098912"/>
                      <a:gd name="connsiteX45" fmla="*/ 429130 w 2479325"/>
                      <a:gd name="connsiteY45" fmla="*/ 3009858 h 6098912"/>
                      <a:gd name="connsiteX46" fmla="*/ 299590 w 2479325"/>
                      <a:gd name="connsiteY46" fmla="*/ 2966043 h 6098912"/>
                      <a:gd name="connsiteX47" fmla="*/ 349116 w 2479325"/>
                      <a:gd name="connsiteY47" fmla="*/ 2611715 h 6098912"/>
                      <a:gd name="connsiteX48" fmla="*/ 396745 w 2479325"/>
                      <a:gd name="connsiteY48" fmla="*/ 2177373 h 6098912"/>
                      <a:gd name="connsiteX49" fmla="*/ 82419 w 2479325"/>
                      <a:gd name="connsiteY49" fmla="*/ 1884003 h 6098912"/>
                      <a:gd name="connsiteX50" fmla="*/ 504 w 2479325"/>
                      <a:gd name="connsiteY50" fmla="*/ 1674453 h 6098912"/>
                      <a:gd name="connsiteX51" fmla="*/ 34794 w 2479325"/>
                      <a:gd name="connsiteY51" fmla="*/ 1407753 h 6098912"/>
                      <a:gd name="connsiteX52" fmla="*/ 97658 w 2479325"/>
                      <a:gd name="connsiteY52" fmla="*/ 946743 h 6098912"/>
                      <a:gd name="connsiteX53" fmla="*/ 126233 w 2479325"/>
                      <a:gd name="connsiteY53" fmla="*/ 904833 h 6098912"/>
                      <a:gd name="connsiteX54" fmla="*/ 141472 w 2479325"/>
                      <a:gd name="connsiteY54" fmla="*/ 828633 h 6098912"/>
                      <a:gd name="connsiteX55" fmla="*/ 137662 w 2479325"/>
                      <a:gd name="connsiteY55" fmla="*/ 723858 h 6098912"/>
                      <a:gd name="connsiteX56" fmla="*/ 210052 w 2479325"/>
                      <a:gd name="connsiteY56" fmla="*/ 403818 h 6098912"/>
                      <a:gd name="connsiteX57" fmla="*/ 341496 w 2479325"/>
                      <a:gd name="connsiteY5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16760 w 2479325"/>
                      <a:gd name="connsiteY39" fmla="*/ 5282523 h 6098912"/>
                      <a:gd name="connsiteX40" fmla="*/ 551050 w 2479325"/>
                      <a:gd name="connsiteY40" fmla="*/ 4853898 h 6098912"/>
                      <a:gd name="connsiteX41" fmla="*/ 554860 w 2479325"/>
                      <a:gd name="connsiteY41" fmla="*/ 4505283 h 6098912"/>
                      <a:gd name="connsiteX42" fmla="*/ 478660 w 2479325"/>
                      <a:gd name="connsiteY42" fmla="*/ 4048083 h 6098912"/>
                      <a:gd name="connsiteX43" fmla="*/ 425320 w 2479325"/>
                      <a:gd name="connsiteY43" fmla="*/ 3602313 h 6098912"/>
                      <a:gd name="connsiteX44" fmla="*/ 396745 w 2479325"/>
                      <a:gd name="connsiteY44" fmla="*/ 3267033 h 6098912"/>
                      <a:gd name="connsiteX45" fmla="*/ 429130 w 2479325"/>
                      <a:gd name="connsiteY45" fmla="*/ 3009858 h 6098912"/>
                      <a:gd name="connsiteX46" fmla="*/ 299590 w 2479325"/>
                      <a:gd name="connsiteY46" fmla="*/ 2966043 h 6098912"/>
                      <a:gd name="connsiteX47" fmla="*/ 349116 w 2479325"/>
                      <a:gd name="connsiteY47" fmla="*/ 2611715 h 6098912"/>
                      <a:gd name="connsiteX48" fmla="*/ 396745 w 2479325"/>
                      <a:gd name="connsiteY48" fmla="*/ 2177373 h 6098912"/>
                      <a:gd name="connsiteX49" fmla="*/ 82419 w 2479325"/>
                      <a:gd name="connsiteY49" fmla="*/ 1884003 h 6098912"/>
                      <a:gd name="connsiteX50" fmla="*/ 504 w 2479325"/>
                      <a:gd name="connsiteY50" fmla="*/ 1674453 h 6098912"/>
                      <a:gd name="connsiteX51" fmla="*/ 34794 w 2479325"/>
                      <a:gd name="connsiteY51" fmla="*/ 1407753 h 6098912"/>
                      <a:gd name="connsiteX52" fmla="*/ 97658 w 2479325"/>
                      <a:gd name="connsiteY52" fmla="*/ 946743 h 6098912"/>
                      <a:gd name="connsiteX53" fmla="*/ 126233 w 2479325"/>
                      <a:gd name="connsiteY53" fmla="*/ 904833 h 6098912"/>
                      <a:gd name="connsiteX54" fmla="*/ 141472 w 2479325"/>
                      <a:gd name="connsiteY54" fmla="*/ 828633 h 6098912"/>
                      <a:gd name="connsiteX55" fmla="*/ 137662 w 2479325"/>
                      <a:gd name="connsiteY55" fmla="*/ 723858 h 6098912"/>
                      <a:gd name="connsiteX56" fmla="*/ 210052 w 2479325"/>
                      <a:gd name="connsiteY56" fmla="*/ 403818 h 6098912"/>
                      <a:gd name="connsiteX57" fmla="*/ 341496 w 2479325"/>
                      <a:gd name="connsiteY5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813940 w 2479325"/>
                      <a:gd name="connsiteY39" fmla="*/ 5353008 h 6098912"/>
                      <a:gd name="connsiteX40" fmla="*/ 516760 w 2479325"/>
                      <a:gd name="connsiteY40" fmla="*/ 5282523 h 6098912"/>
                      <a:gd name="connsiteX41" fmla="*/ 551050 w 2479325"/>
                      <a:gd name="connsiteY41" fmla="*/ 4853898 h 6098912"/>
                      <a:gd name="connsiteX42" fmla="*/ 554860 w 2479325"/>
                      <a:gd name="connsiteY42" fmla="*/ 4505283 h 6098912"/>
                      <a:gd name="connsiteX43" fmla="*/ 478660 w 2479325"/>
                      <a:gd name="connsiteY43" fmla="*/ 4048083 h 6098912"/>
                      <a:gd name="connsiteX44" fmla="*/ 425320 w 2479325"/>
                      <a:gd name="connsiteY44" fmla="*/ 3602313 h 6098912"/>
                      <a:gd name="connsiteX45" fmla="*/ 396745 w 2479325"/>
                      <a:gd name="connsiteY45" fmla="*/ 3267033 h 6098912"/>
                      <a:gd name="connsiteX46" fmla="*/ 429130 w 2479325"/>
                      <a:gd name="connsiteY46" fmla="*/ 3009858 h 6098912"/>
                      <a:gd name="connsiteX47" fmla="*/ 299590 w 2479325"/>
                      <a:gd name="connsiteY47" fmla="*/ 2966043 h 6098912"/>
                      <a:gd name="connsiteX48" fmla="*/ 349116 w 2479325"/>
                      <a:gd name="connsiteY48" fmla="*/ 2611715 h 6098912"/>
                      <a:gd name="connsiteX49" fmla="*/ 396745 w 2479325"/>
                      <a:gd name="connsiteY49" fmla="*/ 2177373 h 6098912"/>
                      <a:gd name="connsiteX50" fmla="*/ 82419 w 2479325"/>
                      <a:gd name="connsiteY50" fmla="*/ 1884003 h 6098912"/>
                      <a:gd name="connsiteX51" fmla="*/ 504 w 2479325"/>
                      <a:gd name="connsiteY51" fmla="*/ 1674453 h 6098912"/>
                      <a:gd name="connsiteX52" fmla="*/ 34794 w 2479325"/>
                      <a:gd name="connsiteY52" fmla="*/ 1407753 h 6098912"/>
                      <a:gd name="connsiteX53" fmla="*/ 97658 w 2479325"/>
                      <a:gd name="connsiteY53" fmla="*/ 946743 h 6098912"/>
                      <a:gd name="connsiteX54" fmla="*/ 126233 w 2479325"/>
                      <a:gd name="connsiteY54" fmla="*/ 904833 h 6098912"/>
                      <a:gd name="connsiteX55" fmla="*/ 141472 w 2479325"/>
                      <a:gd name="connsiteY55" fmla="*/ 828633 h 6098912"/>
                      <a:gd name="connsiteX56" fmla="*/ 137662 w 2479325"/>
                      <a:gd name="connsiteY56" fmla="*/ 723858 h 6098912"/>
                      <a:gd name="connsiteX57" fmla="*/ 210052 w 2479325"/>
                      <a:gd name="connsiteY57" fmla="*/ 403818 h 6098912"/>
                      <a:gd name="connsiteX58" fmla="*/ 341496 w 2479325"/>
                      <a:gd name="connsiteY58"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30095 w 2479325"/>
                      <a:gd name="connsiteY39" fmla="*/ 5452068 h 6098912"/>
                      <a:gd name="connsiteX40" fmla="*/ 516760 w 2479325"/>
                      <a:gd name="connsiteY40" fmla="*/ 5282523 h 6098912"/>
                      <a:gd name="connsiteX41" fmla="*/ 551050 w 2479325"/>
                      <a:gd name="connsiteY41" fmla="*/ 4853898 h 6098912"/>
                      <a:gd name="connsiteX42" fmla="*/ 554860 w 2479325"/>
                      <a:gd name="connsiteY42" fmla="*/ 4505283 h 6098912"/>
                      <a:gd name="connsiteX43" fmla="*/ 478660 w 2479325"/>
                      <a:gd name="connsiteY43" fmla="*/ 4048083 h 6098912"/>
                      <a:gd name="connsiteX44" fmla="*/ 425320 w 2479325"/>
                      <a:gd name="connsiteY44" fmla="*/ 3602313 h 6098912"/>
                      <a:gd name="connsiteX45" fmla="*/ 396745 w 2479325"/>
                      <a:gd name="connsiteY45" fmla="*/ 3267033 h 6098912"/>
                      <a:gd name="connsiteX46" fmla="*/ 429130 w 2479325"/>
                      <a:gd name="connsiteY46" fmla="*/ 3009858 h 6098912"/>
                      <a:gd name="connsiteX47" fmla="*/ 299590 w 2479325"/>
                      <a:gd name="connsiteY47" fmla="*/ 2966043 h 6098912"/>
                      <a:gd name="connsiteX48" fmla="*/ 349116 w 2479325"/>
                      <a:gd name="connsiteY48" fmla="*/ 2611715 h 6098912"/>
                      <a:gd name="connsiteX49" fmla="*/ 396745 w 2479325"/>
                      <a:gd name="connsiteY49" fmla="*/ 2177373 h 6098912"/>
                      <a:gd name="connsiteX50" fmla="*/ 82419 w 2479325"/>
                      <a:gd name="connsiteY50" fmla="*/ 1884003 h 6098912"/>
                      <a:gd name="connsiteX51" fmla="*/ 504 w 2479325"/>
                      <a:gd name="connsiteY51" fmla="*/ 1674453 h 6098912"/>
                      <a:gd name="connsiteX52" fmla="*/ 34794 w 2479325"/>
                      <a:gd name="connsiteY52" fmla="*/ 1407753 h 6098912"/>
                      <a:gd name="connsiteX53" fmla="*/ 97658 w 2479325"/>
                      <a:gd name="connsiteY53" fmla="*/ 946743 h 6098912"/>
                      <a:gd name="connsiteX54" fmla="*/ 126233 w 2479325"/>
                      <a:gd name="connsiteY54" fmla="*/ 904833 h 6098912"/>
                      <a:gd name="connsiteX55" fmla="*/ 141472 w 2479325"/>
                      <a:gd name="connsiteY55" fmla="*/ 828633 h 6098912"/>
                      <a:gd name="connsiteX56" fmla="*/ 137662 w 2479325"/>
                      <a:gd name="connsiteY56" fmla="*/ 723858 h 6098912"/>
                      <a:gd name="connsiteX57" fmla="*/ 210052 w 2479325"/>
                      <a:gd name="connsiteY57" fmla="*/ 403818 h 6098912"/>
                      <a:gd name="connsiteX58" fmla="*/ 341496 w 2479325"/>
                      <a:gd name="connsiteY58"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30095 w 2479325"/>
                      <a:gd name="connsiteY39" fmla="*/ 5452068 h 6098912"/>
                      <a:gd name="connsiteX40" fmla="*/ 516760 w 2479325"/>
                      <a:gd name="connsiteY40" fmla="*/ 5282523 h 6098912"/>
                      <a:gd name="connsiteX41" fmla="*/ 551050 w 2479325"/>
                      <a:gd name="connsiteY41" fmla="*/ 4853898 h 6098912"/>
                      <a:gd name="connsiteX42" fmla="*/ 554860 w 2479325"/>
                      <a:gd name="connsiteY42" fmla="*/ 4505283 h 6098912"/>
                      <a:gd name="connsiteX43" fmla="*/ 478660 w 2479325"/>
                      <a:gd name="connsiteY43" fmla="*/ 4048083 h 6098912"/>
                      <a:gd name="connsiteX44" fmla="*/ 425320 w 2479325"/>
                      <a:gd name="connsiteY44" fmla="*/ 3602313 h 6098912"/>
                      <a:gd name="connsiteX45" fmla="*/ 396745 w 2479325"/>
                      <a:gd name="connsiteY45" fmla="*/ 3267033 h 6098912"/>
                      <a:gd name="connsiteX46" fmla="*/ 429130 w 2479325"/>
                      <a:gd name="connsiteY46" fmla="*/ 3009858 h 6098912"/>
                      <a:gd name="connsiteX47" fmla="*/ 299590 w 2479325"/>
                      <a:gd name="connsiteY47" fmla="*/ 2966043 h 6098912"/>
                      <a:gd name="connsiteX48" fmla="*/ 349116 w 2479325"/>
                      <a:gd name="connsiteY48" fmla="*/ 2611715 h 6098912"/>
                      <a:gd name="connsiteX49" fmla="*/ 396745 w 2479325"/>
                      <a:gd name="connsiteY49" fmla="*/ 2177373 h 6098912"/>
                      <a:gd name="connsiteX50" fmla="*/ 82419 w 2479325"/>
                      <a:gd name="connsiteY50" fmla="*/ 1884003 h 6098912"/>
                      <a:gd name="connsiteX51" fmla="*/ 504 w 2479325"/>
                      <a:gd name="connsiteY51" fmla="*/ 1674453 h 6098912"/>
                      <a:gd name="connsiteX52" fmla="*/ 34794 w 2479325"/>
                      <a:gd name="connsiteY52" fmla="*/ 1407753 h 6098912"/>
                      <a:gd name="connsiteX53" fmla="*/ 97658 w 2479325"/>
                      <a:gd name="connsiteY53" fmla="*/ 946743 h 6098912"/>
                      <a:gd name="connsiteX54" fmla="*/ 126233 w 2479325"/>
                      <a:gd name="connsiteY54" fmla="*/ 904833 h 6098912"/>
                      <a:gd name="connsiteX55" fmla="*/ 141472 w 2479325"/>
                      <a:gd name="connsiteY55" fmla="*/ 828633 h 6098912"/>
                      <a:gd name="connsiteX56" fmla="*/ 137662 w 2479325"/>
                      <a:gd name="connsiteY56" fmla="*/ 723858 h 6098912"/>
                      <a:gd name="connsiteX57" fmla="*/ 210052 w 2479325"/>
                      <a:gd name="connsiteY57" fmla="*/ 403818 h 6098912"/>
                      <a:gd name="connsiteX58" fmla="*/ 341496 w 2479325"/>
                      <a:gd name="connsiteY58"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619630 w 2479325"/>
                      <a:gd name="connsiteY39" fmla="*/ 5448258 h 6098912"/>
                      <a:gd name="connsiteX40" fmla="*/ 530095 w 2479325"/>
                      <a:gd name="connsiteY40" fmla="*/ 5452068 h 6098912"/>
                      <a:gd name="connsiteX41" fmla="*/ 516760 w 2479325"/>
                      <a:gd name="connsiteY41" fmla="*/ 5282523 h 6098912"/>
                      <a:gd name="connsiteX42" fmla="*/ 551050 w 2479325"/>
                      <a:gd name="connsiteY42" fmla="*/ 4853898 h 6098912"/>
                      <a:gd name="connsiteX43" fmla="*/ 554860 w 2479325"/>
                      <a:gd name="connsiteY43" fmla="*/ 4505283 h 6098912"/>
                      <a:gd name="connsiteX44" fmla="*/ 478660 w 2479325"/>
                      <a:gd name="connsiteY44" fmla="*/ 4048083 h 6098912"/>
                      <a:gd name="connsiteX45" fmla="*/ 425320 w 2479325"/>
                      <a:gd name="connsiteY45" fmla="*/ 3602313 h 6098912"/>
                      <a:gd name="connsiteX46" fmla="*/ 396745 w 2479325"/>
                      <a:gd name="connsiteY46" fmla="*/ 3267033 h 6098912"/>
                      <a:gd name="connsiteX47" fmla="*/ 429130 w 2479325"/>
                      <a:gd name="connsiteY47" fmla="*/ 3009858 h 6098912"/>
                      <a:gd name="connsiteX48" fmla="*/ 299590 w 2479325"/>
                      <a:gd name="connsiteY48" fmla="*/ 2966043 h 6098912"/>
                      <a:gd name="connsiteX49" fmla="*/ 349116 w 2479325"/>
                      <a:gd name="connsiteY49" fmla="*/ 2611715 h 6098912"/>
                      <a:gd name="connsiteX50" fmla="*/ 396745 w 2479325"/>
                      <a:gd name="connsiteY50" fmla="*/ 2177373 h 6098912"/>
                      <a:gd name="connsiteX51" fmla="*/ 82419 w 2479325"/>
                      <a:gd name="connsiteY51" fmla="*/ 1884003 h 6098912"/>
                      <a:gd name="connsiteX52" fmla="*/ 504 w 2479325"/>
                      <a:gd name="connsiteY52" fmla="*/ 1674453 h 6098912"/>
                      <a:gd name="connsiteX53" fmla="*/ 34794 w 2479325"/>
                      <a:gd name="connsiteY53" fmla="*/ 1407753 h 6098912"/>
                      <a:gd name="connsiteX54" fmla="*/ 97658 w 2479325"/>
                      <a:gd name="connsiteY54" fmla="*/ 946743 h 6098912"/>
                      <a:gd name="connsiteX55" fmla="*/ 126233 w 2479325"/>
                      <a:gd name="connsiteY55" fmla="*/ 904833 h 6098912"/>
                      <a:gd name="connsiteX56" fmla="*/ 141472 w 2479325"/>
                      <a:gd name="connsiteY56" fmla="*/ 828633 h 6098912"/>
                      <a:gd name="connsiteX57" fmla="*/ 137662 w 2479325"/>
                      <a:gd name="connsiteY57" fmla="*/ 723858 h 6098912"/>
                      <a:gd name="connsiteX58" fmla="*/ 210052 w 2479325"/>
                      <a:gd name="connsiteY58" fmla="*/ 403818 h 6098912"/>
                      <a:gd name="connsiteX59" fmla="*/ 341496 w 2479325"/>
                      <a:gd name="connsiteY59"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12950 w 2479325"/>
                      <a:gd name="connsiteY39" fmla="*/ 5533983 h 6098912"/>
                      <a:gd name="connsiteX40" fmla="*/ 530095 w 2479325"/>
                      <a:gd name="connsiteY40" fmla="*/ 5452068 h 6098912"/>
                      <a:gd name="connsiteX41" fmla="*/ 516760 w 2479325"/>
                      <a:gd name="connsiteY41" fmla="*/ 5282523 h 6098912"/>
                      <a:gd name="connsiteX42" fmla="*/ 551050 w 2479325"/>
                      <a:gd name="connsiteY42" fmla="*/ 4853898 h 6098912"/>
                      <a:gd name="connsiteX43" fmla="*/ 554860 w 2479325"/>
                      <a:gd name="connsiteY43" fmla="*/ 4505283 h 6098912"/>
                      <a:gd name="connsiteX44" fmla="*/ 478660 w 2479325"/>
                      <a:gd name="connsiteY44" fmla="*/ 4048083 h 6098912"/>
                      <a:gd name="connsiteX45" fmla="*/ 425320 w 2479325"/>
                      <a:gd name="connsiteY45" fmla="*/ 3602313 h 6098912"/>
                      <a:gd name="connsiteX46" fmla="*/ 396745 w 2479325"/>
                      <a:gd name="connsiteY46" fmla="*/ 3267033 h 6098912"/>
                      <a:gd name="connsiteX47" fmla="*/ 429130 w 2479325"/>
                      <a:gd name="connsiteY47" fmla="*/ 3009858 h 6098912"/>
                      <a:gd name="connsiteX48" fmla="*/ 299590 w 2479325"/>
                      <a:gd name="connsiteY48" fmla="*/ 2966043 h 6098912"/>
                      <a:gd name="connsiteX49" fmla="*/ 349116 w 2479325"/>
                      <a:gd name="connsiteY49" fmla="*/ 2611715 h 6098912"/>
                      <a:gd name="connsiteX50" fmla="*/ 396745 w 2479325"/>
                      <a:gd name="connsiteY50" fmla="*/ 2177373 h 6098912"/>
                      <a:gd name="connsiteX51" fmla="*/ 82419 w 2479325"/>
                      <a:gd name="connsiteY51" fmla="*/ 1884003 h 6098912"/>
                      <a:gd name="connsiteX52" fmla="*/ 504 w 2479325"/>
                      <a:gd name="connsiteY52" fmla="*/ 1674453 h 6098912"/>
                      <a:gd name="connsiteX53" fmla="*/ 34794 w 2479325"/>
                      <a:gd name="connsiteY53" fmla="*/ 1407753 h 6098912"/>
                      <a:gd name="connsiteX54" fmla="*/ 97658 w 2479325"/>
                      <a:gd name="connsiteY54" fmla="*/ 946743 h 6098912"/>
                      <a:gd name="connsiteX55" fmla="*/ 126233 w 2479325"/>
                      <a:gd name="connsiteY55" fmla="*/ 904833 h 6098912"/>
                      <a:gd name="connsiteX56" fmla="*/ 141472 w 2479325"/>
                      <a:gd name="connsiteY56" fmla="*/ 828633 h 6098912"/>
                      <a:gd name="connsiteX57" fmla="*/ 137662 w 2479325"/>
                      <a:gd name="connsiteY57" fmla="*/ 723858 h 6098912"/>
                      <a:gd name="connsiteX58" fmla="*/ 210052 w 2479325"/>
                      <a:gd name="connsiteY58" fmla="*/ 403818 h 6098912"/>
                      <a:gd name="connsiteX59" fmla="*/ 341496 w 2479325"/>
                      <a:gd name="connsiteY59"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12950 w 2479325"/>
                      <a:gd name="connsiteY39" fmla="*/ 5533983 h 6098912"/>
                      <a:gd name="connsiteX40" fmla="*/ 518665 w 2479325"/>
                      <a:gd name="connsiteY40" fmla="*/ 5492073 h 6098912"/>
                      <a:gd name="connsiteX41" fmla="*/ 530095 w 2479325"/>
                      <a:gd name="connsiteY41" fmla="*/ 5452068 h 6098912"/>
                      <a:gd name="connsiteX42" fmla="*/ 516760 w 2479325"/>
                      <a:gd name="connsiteY42" fmla="*/ 5282523 h 6098912"/>
                      <a:gd name="connsiteX43" fmla="*/ 551050 w 2479325"/>
                      <a:gd name="connsiteY43" fmla="*/ 4853898 h 6098912"/>
                      <a:gd name="connsiteX44" fmla="*/ 554860 w 2479325"/>
                      <a:gd name="connsiteY44" fmla="*/ 4505283 h 6098912"/>
                      <a:gd name="connsiteX45" fmla="*/ 478660 w 2479325"/>
                      <a:gd name="connsiteY45" fmla="*/ 4048083 h 6098912"/>
                      <a:gd name="connsiteX46" fmla="*/ 425320 w 2479325"/>
                      <a:gd name="connsiteY46" fmla="*/ 3602313 h 6098912"/>
                      <a:gd name="connsiteX47" fmla="*/ 396745 w 2479325"/>
                      <a:gd name="connsiteY47" fmla="*/ 3267033 h 6098912"/>
                      <a:gd name="connsiteX48" fmla="*/ 429130 w 2479325"/>
                      <a:gd name="connsiteY48" fmla="*/ 3009858 h 6098912"/>
                      <a:gd name="connsiteX49" fmla="*/ 299590 w 2479325"/>
                      <a:gd name="connsiteY49" fmla="*/ 2966043 h 6098912"/>
                      <a:gd name="connsiteX50" fmla="*/ 349116 w 2479325"/>
                      <a:gd name="connsiteY50" fmla="*/ 2611715 h 6098912"/>
                      <a:gd name="connsiteX51" fmla="*/ 396745 w 2479325"/>
                      <a:gd name="connsiteY51" fmla="*/ 2177373 h 6098912"/>
                      <a:gd name="connsiteX52" fmla="*/ 82419 w 2479325"/>
                      <a:gd name="connsiteY52" fmla="*/ 1884003 h 6098912"/>
                      <a:gd name="connsiteX53" fmla="*/ 504 w 2479325"/>
                      <a:gd name="connsiteY53" fmla="*/ 1674453 h 6098912"/>
                      <a:gd name="connsiteX54" fmla="*/ 34794 w 2479325"/>
                      <a:gd name="connsiteY54" fmla="*/ 1407753 h 6098912"/>
                      <a:gd name="connsiteX55" fmla="*/ 97658 w 2479325"/>
                      <a:gd name="connsiteY55" fmla="*/ 946743 h 6098912"/>
                      <a:gd name="connsiteX56" fmla="*/ 126233 w 2479325"/>
                      <a:gd name="connsiteY56" fmla="*/ 904833 h 6098912"/>
                      <a:gd name="connsiteX57" fmla="*/ 141472 w 2479325"/>
                      <a:gd name="connsiteY57" fmla="*/ 828633 h 6098912"/>
                      <a:gd name="connsiteX58" fmla="*/ 137662 w 2479325"/>
                      <a:gd name="connsiteY58" fmla="*/ 723858 h 6098912"/>
                      <a:gd name="connsiteX59" fmla="*/ 210052 w 2479325"/>
                      <a:gd name="connsiteY59" fmla="*/ 403818 h 6098912"/>
                      <a:gd name="connsiteX60" fmla="*/ 341496 w 2479325"/>
                      <a:gd name="connsiteY6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12950 w 2479325"/>
                      <a:gd name="connsiteY39" fmla="*/ 5533983 h 6098912"/>
                      <a:gd name="connsiteX40" fmla="*/ 495805 w 2479325"/>
                      <a:gd name="connsiteY40" fmla="*/ 5486358 h 6098912"/>
                      <a:gd name="connsiteX41" fmla="*/ 530095 w 2479325"/>
                      <a:gd name="connsiteY41" fmla="*/ 5452068 h 6098912"/>
                      <a:gd name="connsiteX42" fmla="*/ 516760 w 2479325"/>
                      <a:gd name="connsiteY42" fmla="*/ 5282523 h 6098912"/>
                      <a:gd name="connsiteX43" fmla="*/ 551050 w 2479325"/>
                      <a:gd name="connsiteY43" fmla="*/ 4853898 h 6098912"/>
                      <a:gd name="connsiteX44" fmla="*/ 554860 w 2479325"/>
                      <a:gd name="connsiteY44" fmla="*/ 4505283 h 6098912"/>
                      <a:gd name="connsiteX45" fmla="*/ 478660 w 2479325"/>
                      <a:gd name="connsiteY45" fmla="*/ 4048083 h 6098912"/>
                      <a:gd name="connsiteX46" fmla="*/ 425320 w 2479325"/>
                      <a:gd name="connsiteY46" fmla="*/ 3602313 h 6098912"/>
                      <a:gd name="connsiteX47" fmla="*/ 396745 w 2479325"/>
                      <a:gd name="connsiteY47" fmla="*/ 3267033 h 6098912"/>
                      <a:gd name="connsiteX48" fmla="*/ 429130 w 2479325"/>
                      <a:gd name="connsiteY48" fmla="*/ 3009858 h 6098912"/>
                      <a:gd name="connsiteX49" fmla="*/ 299590 w 2479325"/>
                      <a:gd name="connsiteY49" fmla="*/ 2966043 h 6098912"/>
                      <a:gd name="connsiteX50" fmla="*/ 349116 w 2479325"/>
                      <a:gd name="connsiteY50" fmla="*/ 2611715 h 6098912"/>
                      <a:gd name="connsiteX51" fmla="*/ 396745 w 2479325"/>
                      <a:gd name="connsiteY51" fmla="*/ 2177373 h 6098912"/>
                      <a:gd name="connsiteX52" fmla="*/ 82419 w 2479325"/>
                      <a:gd name="connsiteY52" fmla="*/ 1884003 h 6098912"/>
                      <a:gd name="connsiteX53" fmla="*/ 504 w 2479325"/>
                      <a:gd name="connsiteY53" fmla="*/ 1674453 h 6098912"/>
                      <a:gd name="connsiteX54" fmla="*/ 34794 w 2479325"/>
                      <a:gd name="connsiteY54" fmla="*/ 1407753 h 6098912"/>
                      <a:gd name="connsiteX55" fmla="*/ 97658 w 2479325"/>
                      <a:gd name="connsiteY55" fmla="*/ 946743 h 6098912"/>
                      <a:gd name="connsiteX56" fmla="*/ 126233 w 2479325"/>
                      <a:gd name="connsiteY56" fmla="*/ 904833 h 6098912"/>
                      <a:gd name="connsiteX57" fmla="*/ 141472 w 2479325"/>
                      <a:gd name="connsiteY57" fmla="*/ 828633 h 6098912"/>
                      <a:gd name="connsiteX58" fmla="*/ 137662 w 2479325"/>
                      <a:gd name="connsiteY58" fmla="*/ 723858 h 6098912"/>
                      <a:gd name="connsiteX59" fmla="*/ 210052 w 2479325"/>
                      <a:gd name="connsiteY59" fmla="*/ 403818 h 6098912"/>
                      <a:gd name="connsiteX60" fmla="*/ 341496 w 2479325"/>
                      <a:gd name="connsiteY6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12950 w 2479325"/>
                      <a:gd name="connsiteY39" fmla="*/ 5533983 h 6098912"/>
                      <a:gd name="connsiteX40" fmla="*/ 495805 w 2479325"/>
                      <a:gd name="connsiteY40" fmla="*/ 5486358 h 6098912"/>
                      <a:gd name="connsiteX41" fmla="*/ 530095 w 2479325"/>
                      <a:gd name="connsiteY41" fmla="*/ 5457783 h 6098912"/>
                      <a:gd name="connsiteX42" fmla="*/ 516760 w 2479325"/>
                      <a:gd name="connsiteY42" fmla="*/ 5282523 h 6098912"/>
                      <a:gd name="connsiteX43" fmla="*/ 551050 w 2479325"/>
                      <a:gd name="connsiteY43" fmla="*/ 4853898 h 6098912"/>
                      <a:gd name="connsiteX44" fmla="*/ 554860 w 2479325"/>
                      <a:gd name="connsiteY44" fmla="*/ 4505283 h 6098912"/>
                      <a:gd name="connsiteX45" fmla="*/ 478660 w 2479325"/>
                      <a:gd name="connsiteY45" fmla="*/ 4048083 h 6098912"/>
                      <a:gd name="connsiteX46" fmla="*/ 425320 w 2479325"/>
                      <a:gd name="connsiteY46" fmla="*/ 3602313 h 6098912"/>
                      <a:gd name="connsiteX47" fmla="*/ 396745 w 2479325"/>
                      <a:gd name="connsiteY47" fmla="*/ 3267033 h 6098912"/>
                      <a:gd name="connsiteX48" fmla="*/ 429130 w 2479325"/>
                      <a:gd name="connsiteY48" fmla="*/ 3009858 h 6098912"/>
                      <a:gd name="connsiteX49" fmla="*/ 299590 w 2479325"/>
                      <a:gd name="connsiteY49" fmla="*/ 2966043 h 6098912"/>
                      <a:gd name="connsiteX50" fmla="*/ 349116 w 2479325"/>
                      <a:gd name="connsiteY50" fmla="*/ 2611715 h 6098912"/>
                      <a:gd name="connsiteX51" fmla="*/ 396745 w 2479325"/>
                      <a:gd name="connsiteY51" fmla="*/ 2177373 h 6098912"/>
                      <a:gd name="connsiteX52" fmla="*/ 82419 w 2479325"/>
                      <a:gd name="connsiteY52" fmla="*/ 1884003 h 6098912"/>
                      <a:gd name="connsiteX53" fmla="*/ 504 w 2479325"/>
                      <a:gd name="connsiteY53" fmla="*/ 1674453 h 6098912"/>
                      <a:gd name="connsiteX54" fmla="*/ 34794 w 2479325"/>
                      <a:gd name="connsiteY54" fmla="*/ 1407753 h 6098912"/>
                      <a:gd name="connsiteX55" fmla="*/ 97658 w 2479325"/>
                      <a:gd name="connsiteY55" fmla="*/ 946743 h 6098912"/>
                      <a:gd name="connsiteX56" fmla="*/ 126233 w 2479325"/>
                      <a:gd name="connsiteY56" fmla="*/ 904833 h 6098912"/>
                      <a:gd name="connsiteX57" fmla="*/ 141472 w 2479325"/>
                      <a:gd name="connsiteY57" fmla="*/ 828633 h 6098912"/>
                      <a:gd name="connsiteX58" fmla="*/ 137662 w 2479325"/>
                      <a:gd name="connsiteY58" fmla="*/ 723858 h 6098912"/>
                      <a:gd name="connsiteX59" fmla="*/ 210052 w 2479325"/>
                      <a:gd name="connsiteY59" fmla="*/ 403818 h 6098912"/>
                      <a:gd name="connsiteX60" fmla="*/ 341496 w 2479325"/>
                      <a:gd name="connsiteY6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07235 w 2479325"/>
                      <a:gd name="connsiteY39" fmla="*/ 5535888 h 6098912"/>
                      <a:gd name="connsiteX40" fmla="*/ 495805 w 2479325"/>
                      <a:gd name="connsiteY40" fmla="*/ 5486358 h 6098912"/>
                      <a:gd name="connsiteX41" fmla="*/ 530095 w 2479325"/>
                      <a:gd name="connsiteY41" fmla="*/ 5457783 h 6098912"/>
                      <a:gd name="connsiteX42" fmla="*/ 516760 w 2479325"/>
                      <a:gd name="connsiteY42" fmla="*/ 5282523 h 6098912"/>
                      <a:gd name="connsiteX43" fmla="*/ 551050 w 2479325"/>
                      <a:gd name="connsiteY43" fmla="*/ 4853898 h 6098912"/>
                      <a:gd name="connsiteX44" fmla="*/ 554860 w 2479325"/>
                      <a:gd name="connsiteY44" fmla="*/ 4505283 h 6098912"/>
                      <a:gd name="connsiteX45" fmla="*/ 478660 w 2479325"/>
                      <a:gd name="connsiteY45" fmla="*/ 4048083 h 6098912"/>
                      <a:gd name="connsiteX46" fmla="*/ 425320 w 2479325"/>
                      <a:gd name="connsiteY46" fmla="*/ 3602313 h 6098912"/>
                      <a:gd name="connsiteX47" fmla="*/ 396745 w 2479325"/>
                      <a:gd name="connsiteY47" fmla="*/ 3267033 h 6098912"/>
                      <a:gd name="connsiteX48" fmla="*/ 429130 w 2479325"/>
                      <a:gd name="connsiteY48" fmla="*/ 3009858 h 6098912"/>
                      <a:gd name="connsiteX49" fmla="*/ 299590 w 2479325"/>
                      <a:gd name="connsiteY49" fmla="*/ 2966043 h 6098912"/>
                      <a:gd name="connsiteX50" fmla="*/ 349116 w 2479325"/>
                      <a:gd name="connsiteY50" fmla="*/ 2611715 h 6098912"/>
                      <a:gd name="connsiteX51" fmla="*/ 396745 w 2479325"/>
                      <a:gd name="connsiteY51" fmla="*/ 2177373 h 6098912"/>
                      <a:gd name="connsiteX52" fmla="*/ 82419 w 2479325"/>
                      <a:gd name="connsiteY52" fmla="*/ 1884003 h 6098912"/>
                      <a:gd name="connsiteX53" fmla="*/ 504 w 2479325"/>
                      <a:gd name="connsiteY53" fmla="*/ 1674453 h 6098912"/>
                      <a:gd name="connsiteX54" fmla="*/ 34794 w 2479325"/>
                      <a:gd name="connsiteY54" fmla="*/ 1407753 h 6098912"/>
                      <a:gd name="connsiteX55" fmla="*/ 97658 w 2479325"/>
                      <a:gd name="connsiteY55" fmla="*/ 946743 h 6098912"/>
                      <a:gd name="connsiteX56" fmla="*/ 126233 w 2479325"/>
                      <a:gd name="connsiteY56" fmla="*/ 904833 h 6098912"/>
                      <a:gd name="connsiteX57" fmla="*/ 141472 w 2479325"/>
                      <a:gd name="connsiteY57" fmla="*/ 828633 h 6098912"/>
                      <a:gd name="connsiteX58" fmla="*/ 137662 w 2479325"/>
                      <a:gd name="connsiteY58" fmla="*/ 723858 h 6098912"/>
                      <a:gd name="connsiteX59" fmla="*/ 210052 w 2479325"/>
                      <a:gd name="connsiteY59" fmla="*/ 403818 h 6098912"/>
                      <a:gd name="connsiteX60" fmla="*/ 341496 w 2479325"/>
                      <a:gd name="connsiteY6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806320 w 2479325"/>
                      <a:gd name="connsiteY39" fmla="*/ 5465403 h 6098912"/>
                      <a:gd name="connsiteX40" fmla="*/ 507235 w 2479325"/>
                      <a:gd name="connsiteY40" fmla="*/ 5535888 h 6098912"/>
                      <a:gd name="connsiteX41" fmla="*/ 495805 w 2479325"/>
                      <a:gd name="connsiteY41" fmla="*/ 5486358 h 6098912"/>
                      <a:gd name="connsiteX42" fmla="*/ 530095 w 2479325"/>
                      <a:gd name="connsiteY42" fmla="*/ 5457783 h 6098912"/>
                      <a:gd name="connsiteX43" fmla="*/ 516760 w 2479325"/>
                      <a:gd name="connsiteY43" fmla="*/ 5282523 h 6098912"/>
                      <a:gd name="connsiteX44" fmla="*/ 551050 w 2479325"/>
                      <a:gd name="connsiteY44" fmla="*/ 4853898 h 6098912"/>
                      <a:gd name="connsiteX45" fmla="*/ 554860 w 2479325"/>
                      <a:gd name="connsiteY45" fmla="*/ 4505283 h 6098912"/>
                      <a:gd name="connsiteX46" fmla="*/ 478660 w 2479325"/>
                      <a:gd name="connsiteY46" fmla="*/ 4048083 h 6098912"/>
                      <a:gd name="connsiteX47" fmla="*/ 425320 w 2479325"/>
                      <a:gd name="connsiteY47" fmla="*/ 3602313 h 6098912"/>
                      <a:gd name="connsiteX48" fmla="*/ 396745 w 2479325"/>
                      <a:gd name="connsiteY48" fmla="*/ 3267033 h 6098912"/>
                      <a:gd name="connsiteX49" fmla="*/ 429130 w 2479325"/>
                      <a:gd name="connsiteY49" fmla="*/ 3009858 h 6098912"/>
                      <a:gd name="connsiteX50" fmla="*/ 299590 w 2479325"/>
                      <a:gd name="connsiteY50" fmla="*/ 2966043 h 6098912"/>
                      <a:gd name="connsiteX51" fmla="*/ 349116 w 2479325"/>
                      <a:gd name="connsiteY51" fmla="*/ 2611715 h 6098912"/>
                      <a:gd name="connsiteX52" fmla="*/ 396745 w 2479325"/>
                      <a:gd name="connsiteY52" fmla="*/ 2177373 h 6098912"/>
                      <a:gd name="connsiteX53" fmla="*/ 82419 w 2479325"/>
                      <a:gd name="connsiteY53" fmla="*/ 1884003 h 6098912"/>
                      <a:gd name="connsiteX54" fmla="*/ 504 w 2479325"/>
                      <a:gd name="connsiteY54" fmla="*/ 1674453 h 6098912"/>
                      <a:gd name="connsiteX55" fmla="*/ 34794 w 2479325"/>
                      <a:gd name="connsiteY55" fmla="*/ 1407753 h 6098912"/>
                      <a:gd name="connsiteX56" fmla="*/ 97658 w 2479325"/>
                      <a:gd name="connsiteY56" fmla="*/ 946743 h 6098912"/>
                      <a:gd name="connsiteX57" fmla="*/ 126233 w 2479325"/>
                      <a:gd name="connsiteY57" fmla="*/ 904833 h 6098912"/>
                      <a:gd name="connsiteX58" fmla="*/ 141472 w 2479325"/>
                      <a:gd name="connsiteY58" fmla="*/ 828633 h 6098912"/>
                      <a:gd name="connsiteX59" fmla="*/ 137662 w 2479325"/>
                      <a:gd name="connsiteY59" fmla="*/ 723858 h 6098912"/>
                      <a:gd name="connsiteX60" fmla="*/ 210052 w 2479325"/>
                      <a:gd name="connsiteY60" fmla="*/ 403818 h 6098912"/>
                      <a:gd name="connsiteX61" fmla="*/ 341496 w 2479325"/>
                      <a:gd name="connsiteY6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994915 w 2479325"/>
                      <a:gd name="connsiteY39" fmla="*/ 5671143 h 6098912"/>
                      <a:gd name="connsiteX40" fmla="*/ 507235 w 2479325"/>
                      <a:gd name="connsiteY40" fmla="*/ 5535888 h 6098912"/>
                      <a:gd name="connsiteX41" fmla="*/ 495805 w 2479325"/>
                      <a:gd name="connsiteY41" fmla="*/ 5486358 h 6098912"/>
                      <a:gd name="connsiteX42" fmla="*/ 530095 w 2479325"/>
                      <a:gd name="connsiteY42" fmla="*/ 5457783 h 6098912"/>
                      <a:gd name="connsiteX43" fmla="*/ 516760 w 2479325"/>
                      <a:gd name="connsiteY43" fmla="*/ 5282523 h 6098912"/>
                      <a:gd name="connsiteX44" fmla="*/ 551050 w 2479325"/>
                      <a:gd name="connsiteY44" fmla="*/ 4853898 h 6098912"/>
                      <a:gd name="connsiteX45" fmla="*/ 554860 w 2479325"/>
                      <a:gd name="connsiteY45" fmla="*/ 4505283 h 6098912"/>
                      <a:gd name="connsiteX46" fmla="*/ 478660 w 2479325"/>
                      <a:gd name="connsiteY46" fmla="*/ 4048083 h 6098912"/>
                      <a:gd name="connsiteX47" fmla="*/ 425320 w 2479325"/>
                      <a:gd name="connsiteY47" fmla="*/ 3602313 h 6098912"/>
                      <a:gd name="connsiteX48" fmla="*/ 396745 w 2479325"/>
                      <a:gd name="connsiteY48" fmla="*/ 3267033 h 6098912"/>
                      <a:gd name="connsiteX49" fmla="*/ 429130 w 2479325"/>
                      <a:gd name="connsiteY49" fmla="*/ 3009858 h 6098912"/>
                      <a:gd name="connsiteX50" fmla="*/ 299590 w 2479325"/>
                      <a:gd name="connsiteY50" fmla="*/ 2966043 h 6098912"/>
                      <a:gd name="connsiteX51" fmla="*/ 349116 w 2479325"/>
                      <a:gd name="connsiteY51" fmla="*/ 2611715 h 6098912"/>
                      <a:gd name="connsiteX52" fmla="*/ 396745 w 2479325"/>
                      <a:gd name="connsiteY52" fmla="*/ 2177373 h 6098912"/>
                      <a:gd name="connsiteX53" fmla="*/ 82419 w 2479325"/>
                      <a:gd name="connsiteY53" fmla="*/ 1884003 h 6098912"/>
                      <a:gd name="connsiteX54" fmla="*/ 504 w 2479325"/>
                      <a:gd name="connsiteY54" fmla="*/ 1674453 h 6098912"/>
                      <a:gd name="connsiteX55" fmla="*/ 34794 w 2479325"/>
                      <a:gd name="connsiteY55" fmla="*/ 1407753 h 6098912"/>
                      <a:gd name="connsiteX56" fmla="*/ 97658 w 2479325"/>
                      <a:gd name="connsiteY56" fmla="*/ 946743 h 6098912"/>
                      <a:gd name="connsiteX57" fmla="*/ 126233 w 2479325"/>
                      <a:gd name="connsiteY57" fmla="*/ 904833 h 6098912"/>
                      <a:gd name="connsiteX58" fmla="*/ 141472 w 2479325"/>
                      <a:gd name="connsiteY58" fmla="*/ 828633 h 6098912"/>
                      <a:gd name="connsiteX59" fmla="*/ 137662 w 2479325"/>
                      <a:gd name="connsiteY59" fmla="*/ 723858 h 6098912"/>
                      <a:gd name="connsiteX60" fmla="*/ 210052 w 2479325"/>
                      <a:gd name="connsiteY60" fmla="*/ 403818 h 6098912"/>
                      <a:gd name="connsiteX61" fmla="*/ 341496 w 2479325"/>
                      <a:gd name="connsiteY6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507235 w 2479325"/>
                      <a:gd name="connsiteY40" fmla="*/ 5535888 h 6098912"/>
                      <a:gd name="connsiteX41" fmla="*/ 495805 w 2479325"/>
                      <a:gd name="connsiteY41" fmla="*/ 5486358 h 6098912"/>
                      <a:gd name="connsiteX42" fmla="*/ 530095 w 2479325"/>
                      <a:gd name="connsiteY42" fmla="*/ 5457783 h 6098912"/>
                      <a:gd name="connsiteX43" fmla="*/ 516760 w 2479325"/>
                      <a:gd name="connsiteY43" fmla="*/ 5282523 h 6098912"/>
                      <a:gd name="connsiteX44" fmla="*/ 551050 w 2479325"/>
                      <a:gd name="connsiteY44" fmla="*/ 4853898 h 6098912"/>
                      <a:gd name="connsiteX45" fmla="*/ 554860 w 2479325"/>
                      <a:gd name="connsiteY45" fmla="*/ 4505283 h 6098912"/>
                      <a:gd name="connsiteX46" fmla="*/ 478660 w 2479325"/>
                      <a:gd name="connsiteY46" fmla="*/ 4048083 h 6098912"/>
                      <a:gd name="connsiteX47" fmla="*/ 425320 w 2479325"/>
                      <a:gd name="connsiteY47" fmla="*/ 3602313 h 6098912"/>
                      <a:gd name="connsiteX48" fmla="*/ 396745 w 2479325"/>
                      <a:gd name="connsiteY48" fmla="*/ 3267033 h 6098912"/>
                      <a:gd name="connsiteX49" fmla="*/ 429130 w 2479325"/>
                      <a:gd name="connsiteY49" fmla="*/ 3009858 h 6098912"/>
                      <a:gd name="connsiteX50" fmla="*/ 299590 w 2479325"/>
                      <a:gd name="connsiteY50" fmla="*/ 2966043 h 6098912"/>
                      <a:gd name="connsiteX51" fmla="*/ 349116 w 2479325"/>
                      <a:gd name="connsiteY51" fmla="*/ 2611715 h 6098912"/>
                      <a:gd name="connsiteX52" fmla="*/ 396745 w 2479325"/>
                      <a:gd name="connsiteY52" fmla="*/ 2177373 h 6098912"/>
                      <a:gd name="connsiteX53" fmla="*/ 82419 w 2479325"/>
                      <a:gd name="connsiteY53" fmla="*/ 1884003 h 6098912"/>
                      <a:gd name="connsiteX54" fmla="*/ 504 w 2479325"/>
                      <a:gd name="connsiteY54" fmla="*/ 1674453 h 6098912"/>
                      <a:gd name="connsiteX55" fmla="*/ 34794 w 2479325"/>
                      <a:gd name="connsiteY55" fmla="*/ 1407753 h 6098912"/>
                      <a:gd name="connsiteX56" fmla="*/ 97658 w 2479325"/>
                      <a:gd name="connsiteY56" fmla="*/ 946743 h 6098912"/>
                      <a:gd name="connsiteX57" fmla="*/ 126233 w 2479325"/>
                      <a:gd name="connsiteY57" fmla="*/ 904833 h 6098912"/>
                      <a:gd name="connsiteX58" fmla="*/ 141472 w 2479325"/>
                      <a:gd name="connsiteY58" fmla="*/ 828633 h 6098912"/>
                      <a:gd name="connsiteX59" fmla="*/ 137662 w 2479325"/>
                      <a:gd name="connsiteY59" fmla="*/ 723858 h 6098912"/>
                      <a:gd name="connsiteX60" fmla="*/ 210052 w 2479325"/>
                      <a:gd name="connsiteY60" fmla="*/ 403818 h 6098912"/>
                      <a:gd name="connsiteX61" fmla="*/ 341496 w 2479325"/>
                      <a:gd name="connsiteY6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507235 w 2479325"/>
                      <a:gd name="connsiteY40" fmla="*/ 5535888 h 6098912"/>
                      <a:gd name="connsiteX41" fmla="*/ 495805 w 2479325"/>
                      <a:gd name="connsiteY41" fmla="*/ 5486358 h 6098912"/>
                      <a:gd name="connsiteX42" fmla="*/ 530095 w 2479325"/>
                      <a:gd name="connsiteY42" fmla="*/ 5457783 h 6098912"/>
                      <a:gd name="connsiteX43" fmla="*/ 516760 w 2479325"/>
                      <a:gd name="connsiteY43" fmla="*/ 5282523 h 6098912"/>
                      <a:gd name="connsiteX44" fmla="*/ 551050 w 2479325"/>
                      <a:gd name="connsiteY44" fmla="*/ 4853898 h 6098912"/>
                      <a:gd name="connsiteX45" fmla="*/ 554860 w 2479325"/>
                      <a:gd name="connsiteY45" fmla="*/ 4505283 h 6098912"/>
                      <a:gd name="connsiteX46" fmla="*/ 478660 w 2479325"/>
                      <a:gd name="connsiteY46" fmla="*/ 4048083 h 6098912"/>
                      <a:gd name="connsiteX47" fmla="*/ 425320 w 2479325"/>
                      <a:gd name="connsiteY47" fmla="*/ 3602313 h 6098912"/>
                      <a:gd name="connsiteX48" fmla="*/ 396745 w 2479325"/>
                      <a:gd name="connsiteY48" fmla="*/ 3267033 h 6098912"/>
                      <a:gd name="connsiteX49" fmla="*/ 429130 w 2479325"/>
                      <a:gd name="connsiteY49" fmla="*/ 3009858 h 6098912"/>
                      <a:gd name="connsiteX50" fmla="*/ 299590 w 2479325"/>
                      <a:gd name="connsiteY50" fmla="*/ 2966043 h 6098912"/>
                      <a:gd name="connsiteX51" fmla="*/ 349116 w 2479325"/>
                      <a:gd name="connsiteY51" fmla="*/ 2611715 h 6098912"/>
                      <a:gd name="connsiteX52" fmla="*/ 396745 w 2479325"/>
                      <a:gd name="connsiteY52" fmla="*/ 2177373 h 6098912"/>
                      <a:gd name="connsiteX53" fmla="*/ 82419 w 2479325"/>
                      <a:gd name="connsiteY53" fmla="*/ 1884003 h 6098912"/>
                      <a:gd name="connsiteX54" fmla="*/ 504 w 2479325"/>
                      <a:gd name="connsiteY54" fmla="*/ 1674453 h 6098912"/>
                      <a:gd name="connsiteX55" fmla="*/ 34794 w 2479325"/>
                      <a:gd name="connsiteY55" fmla="*/ 1407753 h 6098912"/>
                      <a:gd name="connsiteX56" fmla="*/ 97658 w 2479325"/>
                      <a:gd name="connsiteY56" fmla="*/ 946743 h 6098912"/>
                      <a:gd name="connsiteX57" fmla="*/ 126233 w 2479325"/>
                      <a:gd name="connsiteY57" fmla="*/ 904833 h 6098912"/>
                      <a:gd name="connsiteX58" fmla="*/ 141472 w 2479325"/>
                      <a:gd name="connsiteY58" fmla="*/ 828633 h 6098912"/>
                      <a:gd name="connsiteX59" fmla="*/ 137662 w 2479325"/>
                      <a:gd name="connsiteY59" fmla="*/ 723858 h 6098912"/>
                      <a:gd name="connsiteX60" fmla="*/ 210052 w 2479325"/>
                      <a:gd name="connsiteY60" fmla="*/ 403818 h 6098912"/>
                      <a:gd name="connsiteX61" fmla="*/ 341496 w 2479325"/>
                      <a:gd name="connsiteY6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507235 w 2479325"/>
                      <a:gd name="connsiteY40" fmla="*/ 5535888 h 6098912"/>
                      <a:gd name="connsiteX41" fmla="*/ 495805 w 2479325"/>
                      <a:gd name="connsiteY41" fmla="*/ 5486358 h 6098912"/>
                      <a:gd name="connsiteX42" fmla="*/ 530095 w 2479325"/>
                      <a:gd name="connsiteY42" fmla="*/ 5457783 h 6098912"/>
                      <a:gd name="connsiteX43" fmla="*/ 516760 w 2479325"/>
                      <a:gd name="connsiteY43" fmla="*/ 5282523 h 6098912"/>
                      <a:gd name="connsiteX44" fmla="*/ 551050 w 2479325"/>
                      <a:gd name="connsiteY44" fmla="*/ 4853898 h 6098912"/>
                      <a:gd name="connsiteX45" fmla="*/ 554860 w 2479325"/>
                      <a:gd name="connsiteY45" fmla="*/ 4505283 h 6098912"/>
                      <a:gd name="connsiteX46" fmla="*/ 478660 w 2479325"/>
                      <a:gd name="connsiteY46" fmla="*/ 4048083 h 6098912"/>
                      <a:gd name="connsiteX47" fmla="*/ 425320 w 2479325"/>
                      <a:gd name="connsiteY47" fmla="*/ 3602313 h 6098912"/>
                      <a:gd name="connsiteX48" fmla="*/ 396745 w 2479325"/>
                      <a:gd name="connsiteY48" fmla="*/ 3267033 h 6098912"/>
                      <a:gd name="connsiteX49" fmla="*/ 429130 w 2479325"/>
                      <a:gd name="connsiteY49" fmla="*/ 3009858 h 6098912"/>
                      <a:gd name="connsiteX50" fmla="*/ 299590 w 2479325"/>
                      <a:gd name="connsiteY50" fmla="*/ 2966043 h 6098912"/>
                      <a:gd name="connsiteX51" fmla="*/ 349116 w 2479325"/>
                      <a:gd name="connsiteY51" fmla="*/ 2611715 h 6098912"/>
                      <a:gd name="connsiteX52" fmla="*/ 396745 w 2479325"/>
                      <a:gd name="connsiteY52" fmla="*/ 2177373 h 6098912"/>
                      <a:gd name="connsiteX53" fmla="*/ 82419 w 2479325"/>
                      <a:gd name="connsiteY53" fmla="*/ 1884003 h 6098912"/>
                      <a:gd name="connsiteX54" fmla="*/ 504 w 2479325"/>
                      <a:gd name="connsiteY54" fmla="*/ 1674453 h 6098912"/>
                      <a:gd name="connsiteX55" fmla="*/ 34794 w 2479325"/>
                      <a:gd name="connsiteY55" fmla="*/ 1407753 h 6098912"/>
                      <a:gd name="connsiteX56" fmla="*/ 97658 w 2479325"/>
                      <a:gd name="connsiteY56" fmla="*/ 946743 h 6098912"/>
                      <a:gd name="connsiteX57" fmla="*/ 126233 w 2479325"/>
                      <a:gd name="connsiteY57" fmla="*/ 904833 h 6098912"/>
                      <a:gd name="connsiteX58" fmla="*/ 141472 w 2479325"/>
                      <a:gd name="connsiteY58" fmla="*/ 828633 h 6098912"/>
                      <a:gd name="connsiteX59" fmla="*/ 137662 w 2479325"/>
                      <a:gd name="connsiteY59" fmla="*/ 723858 h 6098912"/>
                      <a:gd name="connsiteX60" fmla="*/ 210052 w 2479325"/>
                      <a:gd name="connsiteY60" fmla="*/ 403818 h 6098912"/>
                      <a:gd name="connsiteX61" fmla="*/ 341496 w 2479325"/>
                      <a:gd name="connsiteY6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874900 w 2479325"/>
                      <a:gd name="connsiteY40" fmla="*/ 5623518 h 6098912"/>
                      <a:gd name="connsiteX41" fmla="*/ 507235 w 2479325"/>
                      <a:gd name="connsiteY41" fmla="*/ 5535888 h 6098912"/>
                      <a:gd name="connsiteX42" fmla="*/ 495805 w 2479325"/>
                      <a:gd name="connsiteY42" fmla="*/ 5486358 h 6098912"/>
                      <a:gd name="connsiteX43" fmla="*/ 530095 w 2479325"/>
                      <a:gd name="connsiteY43" fmla="*/ 5457783 h 6098912"/>
                      <a:gd name="connsiteX44" fmla="*/ 516760 w 2479325"/>
                      <a:gd name="connsiteY44" fmla="*/ 5282523 h 6098912"/>
                      <a:gd name="connsiteX45" fmla="*/ 551050 w 2479325"/>
                      <a:gd name="connsiteY45" fmla="*/ 4853898 h 6098912"/>
                      <a:gd name="connsiteX46" fmla="*/ 554860 w 2479325"/>
                      <a:gd name="connsiteY46" fmla="*/ 4505283 h 6098912"/>
                      <a:gd name="connsiteX47" fmla="*/ 478660 w 2479325"/>
                      <a:gd name="connsiteY47" fmla="*/ 4048083 h 6098912"/>
                      <a:gd name="connsiteX48" fmla="*/ 425320 w 2479325"/>
                      <a:gd name="connsiteY48" fmla="*/ 3602313 h 6098912"/>
                      <a:gd name="connsiteX49" fmla="*/ 396745 w 2479325"/>
                      <a:gd name="connsiteY49" fmla="*/ 3267033 h 6098912"/>
                      <a:gd name="connsiteX50" fmla="*/ 429130 w 2479325"/>
                      <a:gd name="connsiteY50" fmla="*/ 3009858 h 6098912"/>
                      <a:gd name="connsiteX51" fmla="*/ 299590 w 2479325"/>
                      <a:gd name="connsiteY51" fmla="*/ 2966043 h 6098912"/>
                      <a:gd name="connsiteX52" fmla="*/ 349116 w 2479325"/>
                      <a:gd name="connsiteY52" fmla="*/ 2611715 h 6098912"/>
                      <a:gd name="connsiteX53" fmla="*/ 396745 w 2479325"/>
                      <a:gd name="connsiteY53" fmla="*/ 2177373 h 6098912"/>
                      <a:gd name="connsiteX54" fmla="*/ 82419 w 2479325"/>
                      <a:gd name="connsiteY54" fmla="*/ 1884003 h 6098912"/>
                      <a:gd name="connsiteX55" fmla="*/ 504 w 2479325"/>
                      <a:gd name="connsiteY55" fmla="*/ 1674453 h 6098912"/>
                      <a:gd name="connsiteX56" fmla="*/ 34794 w 2479325"/>
                      <a:gd name="connsiteY56" fmla="*/ 1407753 h 6098912"/>
                      <a:gd name="connsiteX57" fmla="*/ 97658 w 2479325"/>
                      <a:gd name="connsiteY57" fmla="*/ 946743 h 6098912"/>
                      <a:gd name="connsiteX58" fmla="*/ 126233 w 2479325"/>
                      <a:gd name="connsiteY58" fmla="*/ 904833 h 6098912"/>
                      <a:gd name="connsiteX59" fmla="*/ 141472 w 2479325"/>
                      <a:gd name="connsiteY59" fmla="*/ 828633 h 6098912"/>
                      <a:gd name="connsiteX60" fmla="*/ 137662 w 2479325"/>
                      <a:gd name="connsiteY60" fmla="*/ 723858 h 6098912"/>
                      <a:gd name="connsiteX61" fmla="*/ 210052 w 2479325"/>
                      <a:gd name="connsiteY61" fmla="*/ 403818 h 6098912"/>
                      <a:gd name="connsiteX62" fmla="*/ 341496 w 2479325"/>
                      <a:gd name="connsiteY6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507235 w 2479325"/>
                      <a:gd name="connsiteY41" fmla="*/ 5535888 h 6098912"/>
                      <a:gd name="connsiteX42" fmla="*/ 495805 w 2479325"/>
                      <a:gd name="connsiteY42" fmla="*/ 5486358 h 6098912"/>
                      <a:gd name="connsiteX43" fmla="*/ 530095 w 2479325"/>
                      <a:gd name="connsiteY43" fmla="*/ 5457783 h 6098912"/>
                      <a:gd name="connsiteX44" fmla="*/ 516760 w 2479325"/>
                      <a:gd name="connsiteY44" fmla="*/ 5282523 h 6098912"/>
                      <a:gd name="connsiteX45" fmla="*/ 551050 w 2479325"/>
                      <a:gd name="connsiteY45" fmla="*/ 4853898 h 6098912"/>
                      <a:gd name="connsiteX46" fmla="*/ 554860 w 2479325"/>
                      <a:gd name="connsiteY46" fmla="*/ 4505283 h 6098912"/>
                      <a:gd name="connsiteX47" fmla="*/ 478660 w 2479325"/>
                      <a:gd name="connsiteY47" fmla="*/ 4048083 h 6098912"/>
                      <a:gd name="connsiteX48" fmla="*/ 425320 w 2479325"/>
                      <a:gd name="connsiteY48" fmla="*/ 3602313 h 6098912"/>
                      <a:gd name="connsiteX49" fmla="*/ 396745 w 2479325"/>
                      <a:gd name="connsiteY49" fmla="*/ 3267033 h 6098912"/>
                      <a:gd name="connsiteX50" fmla="*/ 429130 w 2479325"/>
                      <a:gd name="connsiteY50" fmla="*/ 3009858 h 6098912"/>
                      <a:gd name="connsiteX51" fmla="*/ 299590 w 2479325"/>
                      <a:gd name="connsiteY51" fmla="*/ 2966043 h 6098912"/>
                      <a:gd name="connsiteX52" fmla="*/ 349116 w 2479325"/>
                      <a:gd name="connsiteY52" fmla="*/ 2611715 h 6098912"/>
                      <a:gd name="connsiteX53" fmla="*/ 396745 w 2479325"/>
                      <a:gd name="connsiteY53" fmla="*/ 2177373 h 6098912"/>
                      <a:gd name="connsiteX54" fmla="*/ 82419 w 2479325"/>
                      <a:gd name="connsiteY54" fmla="*/ 1884003 h 6098912"/>
                      <a:gd name="connsiteX55" fmla="*/ 504 w 2479325"/>
                      <a:gd name="connsiteY55" fmla="*/ 1674453 h 6098912"/>
                      <a:gd name="connsiteX56" fmla="*/ 34794 w 2479325"/>
                      <a:gd name="connsiteY56" fmla="*/ 1407753 h 6098912"/>
                      <a:gd name="connsiteX57" fmla="*/ 97658 w 2479325"/>
                      <a:gd name="connsiteY57" fmla="*/ 946743 h 6098912"/>
                      <a:gd name="connsiteX58" fmla="*/ 126233 w 2479325"/>
                      <a:gd name="connsiteY58" fmla="*/ 904833 h 6098912"/>
                      <a:gd name="connsiteX59" fmla="*/ 141472 w 2479325"/>
                      <a:gd name="connsiteY59" fmla="*/ 828633 h 6098912"/>
                      <a:gd name="connsiteX60" fmla="*/ 137662 w 2479325"/>
                      <a:gd name="connsiteY60" fmla="*/ 723858 h 6098912"/>
                      <a:gd name="connsiteX61" fmla="*/ 210052 w 2479325"/>
                      <a:gd name="connsiteY61" fmla="*/ 403818 h 6098912"/>
                      <a:gd name="connsiteX62" fmla="*/ 341496 w 2479325"/>
                      <a:gd name="connsiteY6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507235 w 2479325"/>
                      <a:gd name="connsiteY41" fmla="*/ 5535888 h 6098912"/>
                      <a:gd name="connsiteX42" fmla="*/ 495805 w 2479325"/>
                      <a:gd name="connsiteY42" fmla="*/ 5486358 h 6098912"/>
                      <a:gd name="connsiteX43" fmla="*/ 530095 w 2479325"/>
                      <a:gd name="connsiteY43" fmla="*/ 5457783 h 6098912"/>
                      <a:gd name="connsiteX44" fmla="*/ 516760 w 2479325"/>
                      <a:gd name="connsiteY44" fmla="*/ 5282523 h 6098912"/>
                      <a:gd name="connsiteX45" fmla="*/ 551050 w 2479325"/>
                      <a:gd name="connsiteY45" fmla="*/ 4853898 h 6098912"/>
                      <a:gd name="connsiteX46" fmla="*/ 554860 w 2479325"/>
                      <a:gd name="connsiteY46" fmla="*/ 4505283 h 6098912"/>
                      <a:gd name="connsiteX47" fmla="*/ 478660 w 2479325"/>
                      <a:gd name="connsiteY47" fmla="*/ 4048083 h 6098912"/>
                      <a:gd name="connsiteX48" fmla="*/ 425320 w 2479325"/>
                      <a:gd name="connsiteY48" fmla="*/ 3602313 h 6098912"/>
                      <a:gd name="connsiteX49" fmla="*/ 396745 w 2479325"/>
                      <a:gd name="connsiteY49" fmla="*/ 3267033 h 6098912"/>
                      <a:gd name="connsiteX50" fmla="*/ 429130 w 2479325"/>
                      <a:gd name="connsiteY50" fmla="*/ 3009858 h 6098912"/>
                      <a:gd name="connsiteX51" fmla="*/ 299590 w 2479325"/>
                      <a:gd name="connsiteY51" fmla="*/ 2966043 h 6098912"/>
                      <a:gd name="connsiteX52" fmla="*/ 349116 w 2479325"/>
                      <a:gd name="connsiteY52" fmla="*/ 2611715 h 6098912"/>
                      <a:gd name="connsiteX53" fmla="*/ 396745 w 2479325"/>
                      <a:gd name="connsiteY53" fmla="*/ 2177373 h 6098912"/>
                      <a:gd name="connsiteX54" fmla="*/ 82419 w 2479325"/>
                      <a:gd name="connsiteY54" fmla="*/ 1884003 h 6098912"/>
                      <a:gd name="connsiteX55" fmla="*/ 504 w 2479325"/>
                      <a:gd name="connsiteY55" fmla="*/ 1674453 h 6098912"/>
                      <a:gd name="connsiteX56" fmla="*/ 34794 w 2479325"/>
                      <a:gd name="connsiteY56" fmla="*/ 1407753 h 6098912"/>
                      <a:gd name="connsiteX57" fmla="*/ 97658 w 2479325"/>
                      <a:gd name="connsiteY57" fmla="*/ 946743 h 6098912"/>
                      <a:gd name="connsiteX58" fmla="*/ 126233 w 2479325"/>
                      <a:gd name="connsiteY58" fmla="*/ 904833 h 6098912"/>
                      <a:gd name="connsiteX59" fmla="*/ 141472 w 2479325"/>
                      <a:gd name="connsiteY59" fmla="*/ 828633 h 6098912"/>
                      <a:gd name="connsiteX60" fmla="*/ 137662 w 2479325"/>
                      <a:gd name="connsiteY60" fmla="*/ 723858 h 6098912"/>
                      <a:gd name="connsiteX61" fmla="*/ 210052 w 2479325"/>
                      <a:gd name="connsiteY61" fmla="*/ 403818 h 6098912"/>
                      <a:gd name="connsiteX62" fmla="*/ 341496 w 2479325"/>
                      <a:gd name="connsiteY6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507235 w 2479325"/>
                      <a:gd name="connsiteY41" fmla="*/ 5535888 h 6098912"/>
                      <a:gd name="connsiteX42" fmla="*/ 495805 w 2479325"/>
                      <a:gd name="connsiteY42" fmla="*/ 5486358 h 6098912"/>
                      <a:gd name="connsiteX43" fmla="*/ 530095 w 2479325"/>
                      <a:gd name="connsiteY43" fmla="*/ 5457783 h 6098912"/>
                      <a:gd name="connsiteX44" fmla="*/ 516760 w 2479325"/>
                      <a:gd name="connsiteY44" fmla="*/ 5282523 h 6098912"/>
                      <a:gd name="connsiteX45" fmla="*/ 551050 w 2479325"/>
                      <a:gd name="connsiteY45" fmla="*/ 4853898 h 6098912"/>
                      <a:gd name="connsiteX46" fmla="*/ 554860 w 2479325"/>
                      <a:gd name="connsiteY46" fmla="*/ 4505283 h 6098912"/>
                      <a:gd name="connsiteX47" fmla="*/ 478660 w 2479325"/>
                      <a:gd name="connsiteY47" fmla="*/ 4048083 h 6098912"/>
                      <a:gd name="connsiteX48" fmla="*/ 425320 w 2479325"/>
                      <a:gd name="connsiteY48" fmla="*/ 3602313 h 6098912"/>
                      <a:gd name="connsiteX49" fmla="*/ 396745 w 2479325"/>
                      <a:gd name="connsiteY49" fmla="*/ 3267033 h 6098912"/>
                      <a:gd name="connsiteX50" fmla="*/ 429130 w 2479325"/>
                      <a:gd name="connsiteY50" fmla="*/ 3009858 h 6098912"/>
                      <a:gd name="connsiteX51" fmla="*/ 299590 w 2479325"/>
                      <a:gd name="connsiteY51" fmla="*/ 2966043 h 6098912"/>
                      <a:gd name="connsiteX52" fmla="*/ 349116 w 2479325"/>
                      <a:gd name="connsiteY52" fmla="*/ 2611715 h 6098912"/>
                      <a:gd name="connsiteX53" fmla="*/ 396745 w 2479325"/>
                      <a:gd name="connsiteY53" fmla="*/ 2177373 h 6098912"/>
                      <a:gd name="connsiteX54" fmla="*/ 82419 w 2479325"/>
                      <a:gd name="connsiteY54" fmla="*/ 1884003 h 6098912"/>
                      <a:gd name="connsiteX55" fmla="*/ 504 w 2479325"/>
                      <a:gd name="connsiteY55" fmla="*/ 1674453 h 6098912"/>
                      <a:gd name="connsiteX56" fmla="*/ 34794 w 2479325"/>
                      <a:gd name="connsiteY56" fmla="*/ 1407753 h 6098912"/>
                      <a:gd name="connsiteX57" fmla="*/ 97658 w 2479325"/>
                      <a:gd name="connsiteY57" fmla="*/ 946743 h 6098912"/>
                      <a:gd name="connsiteX58" fmla="*/ 126233 w 2479325"/>
                      <a:gd name="connsiteY58" fmla="*/ 904833 h 6098912"/>
                      <a:gd name="connsiteX59" fmla="*/ 141472 w 2479325"/>
                      <a:gd name="connsiteY59" fmla="*/ 828633 h 6098912"/>
                      <a:gd name="connsiteX60" fmla="*/ 137662 w 2479325"/>
                      <a:gd name="connsiteY60" fmla="*/ 723858 h 6098912"/>
                      <a:gd name="connsiteX61" fmla="*/ 210052 w 2479325"/>
                      <a:gd name="connsiteY61" fmla="*/ 403818 h 6098912"/>
                      <a:gd name="connsiteX62" fmla="*/ 341496 w 2479325"/>
                      <a:gd name="connsiteY6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55850 w 2479325"/>
                      <a:gd name="connsiteY41" fmla="*/ 5800683 h 6098912"/>
                      <a:gd name="connsiteX42" fmla="*/ 507235 w 2479325"/>
                      <a:gd name="connsiteY42" fmla="*/ 5535888 h 6098912"/>
                      <a:gd name="connsiteX43" fmla="*/ 495805 w 2479325"/>
                      <a:gd name="connsiteY43" fmla="*/ 5486358 h 6098912"/>
                      <a:gd name="connsiteX44" fmla="*/ 530095 w 2479325"/>
                      <a:gd name="connsiteY44" fmla="*/ 5457783 h 6098912"/>
                      <a:gd name="connsiteX45" fmla="*/ 516760 w 2479325"/>
                      <a:gd name="connsiteY45" fmla="*/ 5282523 h 6098912"/>
                      <a:gd name="connsiteX46" fmla="*/ 551050 w 2479325"/>
                      <a:gd name="connsiteY46" fmla="*/ 4853898 h 6098912"/>
                      <a:gd name="connsiteX47" fmla="*/ 554860 w 2479325"/>
                      <a:gd name="connsiteY47" fmla="*/ 4505283 h 6098912"/>
                      <a:gd name="connsiteX48" fmla="*/ 478660 w 2479325"/>
                      <a:gd name="connsiteY48" fmla="*/ 4048083 h 6098912"/>
                      <a:gd name="connsiteX49" fmla="*/ 425320 w 2479325"/>
                      <a:gd name="connsiteY49" fmla="*/ 3602313 h 6098912"/>
                      <a:gd name="connsiteX50" fmla="*/ 396745 w 2479325"/>
                      <a:gd name="connsiteY50" fmla="*/ 3267033 h 6098912"/>
                      <a:gd name="connsiteX51" fmla="*/ 429130 w 2479325"/>
                      <a:gd name="connsiteY51" fmla="*/ 3009858 h 6098912"/>
                      <a:gd name="connsiteX52" fmla="*/ 299590 w 2479325"/>
                      <a:gd name="connsiteY52" fmla="*/ 2966043 h 6098912"/>
                      <a:gd name="connsiteX53" fmla="*/ 349116 w 2479325"/>
                      <a:gd name="connsiteY53" fmla="*/ 2611715 h 6098912"/>
                      <a:gd name="connsiteX54" fmla="*/ 396745 w 2479325"/>
                      <a:gd name="connsiteY54" fmla="*/ 2177373 h 6098912"/>
                      <a:gd name="connsiteX55" fmla="*/ 82419 w 2479325"/>
                      <a:gd name="connsiteY55" fmla="*/ 1884003 h 6098912"/>
                      <a:gd name="connsiteX56" fmla="*/ 504 w 2479325"/>
                      <a:gd name="connsiteY56" fmla="*/ 1674453 h 6098912"/>
                      <a:gd name="connsiteX57" fmla="*/ 34794 w 2479325"/>
                      <a:gd name="connsiteY57" fmla="*/ 1407753 h 6098912"/>
                      <a:gd name="connsiteX58" fmla="*/ 97658 w 2479325"/>
                      <a:gd name="connsiteY58" fmla="*/ 946743 h 6098912"/>
                      <a:gd name="connsiteX59" fmla="*/ 126233 w 2479325"/>
                      <a:gd name="connsiteY59" fmla="*/ 904833 h 6098912"/>
                      <a:gd name="connsiteX60" fmla="*/ 141472 w 2479325"/>
                      <a:gd name="connsiteY60" fmla="*/ 828633 h 6098912"/>
                      <a:gd name="connsiteX61" fmla="*/ 137662 w 2479325"/>
                      <a:gd name="connsiteY61" fmla="*/ 723858 h 6098912"/>
                      <a:gd name="connsiteX62" fmla="*/ 210052 w 2479325"/>
                      <a:gd name="connsiteY62" fmla="*/ 403818 h 6098912"/>
                      <a:gd name="connsiteX63" fmla="*/ 341496 w 2479325"/>
                      <a:gd name="connsiteY6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507235 w 2479325"/>
                      <a:gd name="connsiteY42" fmla="*/ 5535888 h 6098912"/>
                      <a:gd name="connsiteX43" fmla="*/ 495805 w 2479325"/>
                      <a:gd name="connsiteY43" fmla="*/ 5486358 h 6098912"/>
                      <a:gd name="connsiteX44" fmla="*/ 530095 w 2479325"/>
                      <a:gd name="connsiteY44" fmla="*/ 5457783 h 6098912"/>
                      <a:gd name="connsiteX45" fmla="*/ 516760 w 2479325"/>
                      <a:gd name="connsiteY45" fmla="*/ 5282523 h 6098912"/>
                      <a:gd name="connsiteX46" fmla="*/ 551050 w 2479325"/>
                      <a:gd name="connsiteY46" fmla="*/ 4853898 h 6098912"/>
                      <a:gd name="connsiteX47" fmla="*/ 554860 w 2479325"/>
                      <a:gd name="connsiteY47" fmla="*/ 4505283 h 6098912"/>
                      <a:gd name="connsiteX48" fmla="*/ 478660 w 2479325"/>
                      <a:gd name="connsiteY48" fmla="*/ 4048083 h 6098912"/>
                      <a:gd name="connsiteX49" fmla="*/ 425320 w 2479325"/>
                      <a:gd name="connsiteY49" fmla="*/ 3602313 h 6098912"/>
                      <a:gd name="connsiteX50" fmla="*/ 396745 w 2479325"/>
                      <a:gd name="connsiteY50" fmla="*/ 3267033 h 6098912"/>
                      <a:gd name="connsiteX51" fmla="*/ 429130 w 2479325"/>
                      <a:gd name="connsiteY51" fmla="*/ 3009858 h 6098912"/>
                      <a:gd name="connsiteX52" fmla="*/ 299590 w 2479325"/>
                      <a:gd name="connsiteY52" fmla="*/ 2966043 h 6098912"/>
                      <a:gd name="connsiteX53" fmla="*/ 349116 w 2479325"/>
                      <a:gd name="connsiteY53" fmla="*/ 2611715 h 6098912"/>
                      <a:gd name="connsiteX54" fmla="*/ 396745 w 2479325"/>
                      <a:gd name="connsiteY54" fmla="*/ 2177373 h 6098912"/>
                      <a:gd name="connsiteX55" fmla="*/ 82419 w 2479325"/>
                      <a:gd name="connsiteY55" fmla="*/ 1884003 h 6098912"/>
                      <a:gd name="connsiteX56" fmla="*/ 504 w 2479325"/>
                      <a:gd name="connsiteY56" fmla="*/ 1674453 h 6098912"/>
                      <a:gd name="connsiteX57" fmla="*/ 34794 w 2479325"/>
                      <a:gd name="connsiteY57" fmla="*/ 1407753 h 6098912"/>
                      <a:gd name="connsiteX58" fmla="*/ 97658 w 2479325"/>
                      <a:gd name="connsiteY58" fmla="*/ 946743 h 6098912"/>
                      <a:gd name="connsiteX59" fmla="*/ 126233 w 2479325"/>
                      <a:gd name="connsiteY59" fmla="*/ 904833 h 6098912"/>
                      <a:gd name="connsiteX60" fmla="*/ 141472 w 2479325"/>
                      <a:gd name="connsiteY60" fmla="*/ 828633 h 6098912"/>
                      <a:gd name="connsiteX61" fmla="*/ 137662 w 2479325"/>
                      <a:gd name="connsiteY61" fmla="*/ 723858 h 6098912"/>
                      <a:gd name="connsiteX62" fmla="*/ 210052 w 2479325"/>
                      <a:gd name="connsiteY62" fmla="*/ 403818 h 6098912"/>
                      <a:gd name="connsiteX63" fmla="*/ 341496 w 2479325"/>
                      <a:gd name="connsiteY6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507235 w 2479325"/>
                      <a:gd name="connsiteY42" fmla="*/ 5535888 h 6098912"/>
                      <a:gd name="connsiteX43" fmla="*/ 495805 w 2479325"/>
                      <a:gd name="connsiteY43" fmla="*/ 5486358 h 6098912"/>
                      <a:gd name="connsiteX44" fmla="*/ 530095 w 2479325"/>
                      <a:gd name="connsiteY44" fmla="*/ 5457783 h 6098912"/>
                      <a:gd name="connsiteX45" fmla="*/ 516760 w 2479325"/>
                      <a:gd name="connsiteY45" fmla="*/ 5282523 h 6098912"/>
                      <a:gd name="connsiteX46" fmla="*/ 551050 w 2479325"/>
                      <a:gd name="connsiteY46" fmla="*/ 4853898 h 6098912"/>
                      <a:gd name="connsiteX47" fmla="*/ 554860 w 2479325"/>
                      <a:gd name="connsiteY47" fmla="*/ 4505283 h 6098912"/>
                      <a:gd name="connsiteX48" fmla="*/ 478660 w 2479325"/>
                      <a:gd name="connsiteY48" fmla="*/ 4048083 h 6098912"/>
                      <a:gd name="connsiteX49" fmla="*/ 425320 w 2479325"/>
                      <a:gd name="connsiteY49" fmla="*/ 3602313 h 6098912"/>
                      <a:gd name="connsiteX50" fmla="*/ 396745 w 2479325"/>
                      <a:gd name="connsiteY50" fmla="*/ 3267033 h 6098912"/>
                      <a:gd name="connsiteX51" fmla="*/ 429130 w 2479325"/>
                      <a:gd name="connsiteY51" fmla="*/ 3009858 h 6098912"/>
                      <a:gd name="connsiteX52" fmla="*/ 299590 w 2479325"/>
                      <a:gd name="connsiteY52" fmla="*/ 2966043 h 6098912"/>
                      <a:gd name="connsiteX53" fmla="*/ 349116 w 2479325"/>
                      <a:gd name="connsiteY53" fmla="*/ 2611715 h 6098912"/>
                      <a:gd name="connsiteX54" fmla="*/ 396745 w 2479325"/>
                      <a:gd name="connsiteY54" fmla="*/ 2177373 h 6098912"/>
                      <a:gd name="connsiteX55" fmla="*/ 82419 w 2479325"/>
                      <a:gd name="connsiteY55" fmla="*/ 1884003 h 6098912"/>
                      <a:gd name="connsiteX56" fmla="*/ 504 w 2479325"/>
                      <a:gd name="connsiteY56" fmla="*/ 1674453 h 6098912"/>
                      <a:gd name="connsiteX57" fmla="*/ 34794 w 2479325"/>
                      <a:gd name="connsiteY57" fmla="*/ 1407753 h 6098912"/>
                      <a:gd name="connsiteX58" fmla="*/ 97658 w 2479325"/>
                      <a:gd name="connsiteY58" fmla="*/ 946743 h 6098912"/>
                      <a:gd name="connsiteX59" fmla="*/ 126233 w 2479325"/>
                      <a:gd name="connsiteY59" fmla="*/ 904833 h 6098912"/>
                      <a:gd name="connsiteX60" fmla="*/ 141472 w 2479325"/>
                      <a:gd name="connsiteY60" fmla="*/ 828633 h 6098912"/>
                      <a:gd name="connsiteX61" fmla="*/ 137662 w 2479325"/>
                      <a:gd name="connsiteY61" fmla="*/ 723858 h 6098912"/>
                      <a:gd name="connsiteX62" fmla="*/ 210052 w 2479325"/>
                      <a:gd name="connsiteY62" fmla="*/ 403818 h 6098912"/>
                      <a:gd name="connsiteX63" fmla="*/ 341496 w 2479325"/>
                      <a:gd name="connsiteY6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507235 w 2479325"/>
                      <a:gd name="connsiteY42" fmla="*/ 5535888 h 6098912"/>
                      <a:gd name="connsiteX43" fmla="*/ 495805 w 2479325"/>
                      <a:gd name="connsiteY43" fmla="*/ 5486358 h 6098912"/>
                      <a:gd name="connsiteX44" fmla="*/ 530095 w 2479325"/>
                      <a:gd name="connsiteY44" fmla="*/ 5457783 h 6098912"/>
                      <a:gd name="connsiteX45" fmla="*/ 516760 w 2479325"/>
                      <a:gd name="connsiteY45" fmla="*/ 5282523 h 6098912"/>
                      <a:gd name="connsiteX46" fmla="*/ 551050 w 2479325"/>
                      <a:gd name="connsiteY46" fmla="*/ 4853898 h 6098912"/>
                      <a:gd name="connsiteX47" fmla="*/ 554860 w 2479325"/>
                      <a:gd name="connsiteY47" fmla="*/ 4505283 h 6098912"/>
                      <a:gd name="connsiteX48" fmla="*/ 478660 w 2479325"/>
                      <a:gd name="connsiteY48" fmla="*/ 4048083 h 6098912"/>
                      <a:gd name="connsiteX49" fmla="*/ 425320 w 2479325"/>
                      <a:gd name="connsiteY49" fmla="*/ 3602313 h 6098912"/>
                      <a:gd name="connsiteX50" fmla="*/ 396745 w 2479325"/>
                      <a:gd name="connsiteY50" fmla="*/ 3267033 h 6098912"/>
                      <a:gd name="connsiteX51" fmla="*/ 429130 w 2479325"/>
                      <a:gd name="connsiteY51" fmla="*/ 3009858 h 6098912"/>
                      <a:gd name="connsiteX52" fmla="*/ 299590 w 2479325"/>
                      <a:gd name="connsiteY52" fmla="*/ 2966043 h 6098912"/>
                      <a:gd name="connsiteX53" fmla="*/ 349116 w 2479325"/>
                      <a:gd name="connsiteY53" fmla="*/ 2611715 h 6098912"/>
                      <a:gd name="connsiteX54" fmla="*/ 396745 w 2479325"/>
                      <a:gd name="connsiteY54" fmla="*/ 2177373 h 6098912"/>
                      <a:gd name="connsiteX55" fmla="*/ 82419 w 2479325"/>
                      <a:gd name="connsiteY55" fmla="*/ 1884003 h 6098912"/>
                      <a:gd name="connsiteX56" fmla="*/ 504 w 2479325"/>
                      <a:gd name="connsiteY56" fmla="*/ 1674453 h 6098912"/>
                      <a:gd name="connsiteX57" fmla="*/ 34794 w 2479325"/>
                      <a:gd name="connsiteY57" fmla="*/ 1407753 h 6098912"/>
                      <a:gd name="connsiteX58" fmla="*/ 97658 w 2479325"/>
                      <a:gd name="connsiteY58" fmla="*/ 946743 h 6098912"/>
                      <a:gd name="connsiteX59" fmla="*/ 126233 w 2479325"/>
                      <a:gd name="connsiteY59" fmla="*/ 904833 h 6098912"/>
                      <a:gd name="connsiteX60" fmla="*/ 141472 w 2479325"/>
                      <a:gd name="connsiteY60" fmla="*/ 828633 h 6098912"/>
                      <a:gd name="connsiteX61" fmla="*/ 137662 w 2479325"/>
                      <a:gd name="connsiteY61" fmla="*/ 723858 h 6098912"/>
                      <a:gd name="connsiteX62" fmla="*/ 210052 w 2479325"/>
                      <a:gd name="connsiteY62" fmla="*/ 403818 h 6098912"/>
                      <a:gd name="connsiteX63" fmla="*/ 341496 w 2479325"/>
                      <a:gd name="connsiteY6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699640 w 2479325"/>
                      <a:gd name="connsiteY42" fmla="*/ 5823543 h 6098912"/>
                      <a:gd name="connsiteX43" fmla="*/ 507235 w 2479325"/>
                      <a:gd name="connsiteY43" fmla="*/ 5535888 h 6098912"/>
                      <a:gd name="connsiteX44" fmla="*/ 495805 w 2479325"/>
                      <a:gd name="connsiteY44" fmla="*/ 5486358 h 6098912"/>
                      <a:gd name="connsiteX45" fmla="*/ 530095 w 2479325"/>
                      <a:gd name="connsiteY45" fmla="*/ 5457783 h 6098912"/>
                      <a:gd name="connsiteX46" fmla="*/ 516760 w 2479325"/>
                      <a:gd name="connsiteY46" fmla="*/ 5282523 h 6098912"/>
                      <a:gd name="connsiteX47" fmla="*/ 551050 w 2479325"/>
                      <a:gd name="connsiteY47" fmla="*/ 4853898 h 6098912"/>
                      <a:gd name="connsiteX48" fmla="*/ 554860 w 2479325"/>
                      <a:gd name="connsiteY48" fmla="*/ 4505283 h 6098912"/>
                      <a:gd name="connsiteX49" fmla="*/ 478660 w 2479325"/>
                      <a:gd name="connsiteY49" fmla="*/ 4048083 h 6098912"/>
                      <a:gd name="connsiteX50" fmla="*/ 425320 w 2479325"/>
                      <a:gd name="connsiteY50" fmla="*/ 3602313 h 6098912"/>
                      <a:gd name="connsiteX51" fmla="*/ 396745 w 2479325"/>
                      <a:gd name="connsiteY51" fmla="*/ 3267033 h 6098912"/>
                      <a:gd name="connsiteX52" fmla="*/ 429130 w 2479325"/>
                      <a:gd name="connsiteY52" fmla="*/ 3009858 h 6098912"/>
                      <a:gd name="connsiteX53" fmla="*/ 299590 w 2479325"/>
                      <a:gd name="connsiteY53" fmla="*/ 2966043 h 6098912"/>
                      <a:gd name="connsiteX54" fmla="*/ 349116 w 2479325"/>
                      <a:gd name="connsiteY54" fmla="*/ 2611715 h 6098912"/>
                      <a:gd name="connsiteX55" fmla="*/ 396745 w 2479325"/>
                      <a:gd name="connsiteY55" fmla="*/ 2177373 h 6098912"/>
                      <a:gd name="connsiteX56" fmla="*/ 82419 w 2479325"/>
                      <a:gd name="connsiteY56" fmla="*/ 1884003 h 6098912"/>
                      <a:gd name="connsiteX57" fmla="*/ 504 w 2479325"/>
                      <a:gd name="connsiteY57" fmla="*/ 1674453 h 6098912"/>
                      <a:gd name="connsiteX58" fmla="*/ 34794 w 2479325"/>
                      <a:gd name="connsiteY58" fmla="*/ 1407753 h 6098912"/>
                      <a:gd name="connsiteX59" fmla="*/ 97658 w 2479325"/>
                      <a:gd name="connsiteY59" fmla="*/ 946743 h 6098912"/>
                      <a:gd name="connsiteX60" fmla="*/ 126233 w 2479325"/>
                      <a:gd name="connsiteY60" fmla="*/ 904833 h 6098912"/>
                      <a:gd name="connsiteX61" fmla="*/ 141472 w 2479325"/>
                      <a:gd name="connsiteY61" fmla="*/ 828633 h 6098912"/>
                      <a:gd name="connsiteX62" fmla="*/ 137662 w 2479325"/>
                      <a:gd name="connsiteY62" fmla="*/ 723858 h 6098912"/>
                      <a:gd name="connsiteX63" fmla="*/ 210052 w 2479325"/>
                      <a:gd name="connsiteY63" fmla="*/ 403818 h 6098912"/>
                      <a:gd name="connsiteX64" fmla="*/ 341496 w 2479325"/>
                      <a:gd name="connsiteY6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07235 w 2479325"/>
                      <a:gd name="connsiteY43" fmla="*/ 5535888 h 6098912"/>
                      <a:gd name="connsiteX44" fmla="*/ 495805 w 2479325"/>
                      <a:gd name="connsiteY44" fmla="*/ 5486358 h 6098912"/>
                      <a:gd name="connsiteX45" fmla="*/ 530095 w 2479325"/>
                      <a:gd name="connsiteY45" fmla="*/ 5457783 h 6098912"/>
                      <a:gd name="connsiteX46" fmla="*/ 516760 w 2479325"/>
                      <a:gd name="connsiteY46" fmla="*/ 5282523 h 6098912"/>
                      <a:gd name="connsiteX47" fmla="*/ 551050 w 2479325"/>
                      <a:gd name="connsiteY47" fmla="*/ 4853898 h 6098912"/>
                      <a:gd name="connsiteX48" fmla="*/ 554860 w 2479325"/>
                      <a:gd name="connsiteY48" fmla="*/ 4505283 h 6098912"/>
                      <a:gd name="connsiteX49" fmla="*/ 478660 w 2479325"/>
                      <a:gd name="connsiteY49" fmla="*/ 4048083 h 6098912"/>
                      <a:gd name="connsiteX50" fmla="*/ 425320 w 2479325"/>
                      <a:gd name="connsiteY50" fmla="*/ 3602313 h 6098912"/>
                      <a:gd name="connsiteX51" fmla="*/ 396745 w 2479325"/>
                      <a:gd name="connsiteY51" fmla="*/ 3267033 h 6098912"/>
                      <a:gd name="connsiteX52" fmla="*/ 429130 w 2479325"/>
                      <a:gd name="connsiteY52" fmla="*/ 3009858 h 6098912"/>
                      <a:gd name="connsiteX53" fmla="*/ 299590 w 2479325"/>
                      <a:gd name="connsiteY53" fmla="*/ 2966043 h 6098912"/>
                      <a:gd name="connsiteX54" fmla="*/ 349116 w 2479325"/>
                      <a:gd name="connsiteY54" fmla="*/ 2611715 h 6098912"/>
                      <a:gd name="connsiteX55" fmla="*/ 396745 w 2479325"/>
                      <a:gd name="connsiteY55" fmla="*/ 2177373 h 6098912"/>
                      <a:gd name="connsiteX56" fmla="*/ 82419 w 2479325"/>
                      <a:gd name="connsiteY56" fmla="*/ 1884003 h 6098912"/>
                      <a:gd name="connsiteX57" fmla="*/ 504 w 2479325"/>
                      <a:gd name="connsiteY57" fmla="*/ 1674453 h 6098912"/>
                      <a:gd name="connsiteX58" fmla="*/ 34794 w 2479325"/>
                      <a:gd name="connsiteY58" fmla="*/ 1407753 h 6098912"/>
                      <a:gd name="connsiteX59" fmla="*/ 97658 w 2479325"/>
                      <a:gd name="connsiteY59" fmla="*/ 946743 h 6098912"/>
                      <a:gd name="connsiteX60" fmla="*/ 126233 w 2479325"/>
                      <a:gd name="connsiteY60" fmla="*/ 904833 h 6098912"/>
                      <a:gd name="connsiteX61" fmla="*/ 141472 w 2479325"/>
                      <a:gd name="connsiteY61" fmla="*/ 828633 h 6098912"/>
                      <a:gd name="connsiteX62" fmla="*/ 137662 w 2479325"/>
                      <a:gd name="connsiteY62" fmla="*/ 723858 h 6098912"/>
                      <a:gd name="connsiteX63" fmla="*/ 210052 w 2479325"/>
                      <a:gd name="connsiteY63" fmla="*/ 403818 h 6098912"/>
                      <a:gd name="connsiteX64" fmla="*/ 341496 w 2479325"/>
                      <a:gd name="connsiteY6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07235 w 2479325"/>
                      <a:gd name="connsiteY43" fmla="*/ 5535888 h 6098912"/>
                      <a:gd name="connsiteX44" fmla="*/ 495805 w 2479325"/>
                      <a:gd name="connsiteY44" fmla="*/ 5486358 h 6098912"/>
                      <a:gd name="connsiteX45" fmla="*/ 530095 w 2479325"/>
                      <a:gd name="connsiteY45" fmla="*/ 5457783 h 6098912"/>
                      <a:gd name="connsiteX46" fmla="*/ 516760 w 2479325"/>
                      <a:gd name="connsiteY46" fmla="*/ 5282523 h 6098912"/>
                      <a:gd name="connsiteX47" fmla="*/ 551050 w 2479325"/>
                      <a:gd name="connsiteY47" fmla="*/ 4853898 h 6098912"/>
                      <a:gd name="connsiteX48" fmla="*/ 554860 w 2479325"/>
                      <a:gd name="connsiteY48" fmla="*/ 4505283 h 6098912"/>
                      <a:gd name="connsiteX49" fmla="*/ 478660 w 2479325"/>
                      <a:gd name="connsiteY49" fmla="*/ 4048083 h 6098912"/>
                      <a:gd name="connsiteX50" fmla="*/ 425320 w 2479325"/>
                      <a:gd name="connsiteY50" fmla="*/ 3602313 h 6098912"/>
                      <a:gd name="connsiteX51" fmla="*/ 396745 w 2479325"/>
                      <a:gd name="connsiteY51" fmla="*/ 3267033 h 6098912"/>
                      <a:gd name="connsiteX52" fmla="*/ 429130 w 2479325"/>
                      <a:gd name="connsiteY52" fmla="*/ 3009858 h 6098912"/>
                      <a:gd name="connsiteX53" fmla="*/ 299590 w 2479325"/>
                      <a:gd name="connsiteY53" fmla="*/ 2966043 h 6098912"/>
                      <a:gd name="connsiteX54" fmla="*/ 349116 w 2479325"/>
                      <a:gd name="connsiteY54" fmla="*/ 2611715 h 6098912"/>
                      <a:gd name="connsiteX55" fmla="*/ 396745 w 2479325"/>
                      <a:gd name="connsiteY55" fmla="*/ 2177373 h 6098912"/>
                      <a:gd name="connsiteX56" fmla="*/ 82419 w 2479325"/>
                      <a:gd name="connsiteY56" fmla="*/ 1884003 h 6098912"/>
                      <a:gd name="connsiteX57" fmla="*/ 504 w 2479325"/>
                      <a:gd name="connsiteY57" fmla="*/ 1674453 h 6098912"/>
                      <a:gd name="connsiteX58" fmla="*/ 34794 w 2479325"/>
                      <a:gd name="connsiteY58" fmla="*/ 1407753 h 6098912"/>
                      <a:gd name="connsiteX59" fmla="*/ 97658 w 2479325"/>
                      <a:gd name="connsiteY59" fmla="*/ 946743 h 6098912"/>
                      <a:gd name="connsiteX60" fmla="*/ 126233 w 2479325"/>
                      <a:gd name="connsiteY60" fmla="*/ 904833 h 6098912"/>
                      <a:gd name="connsiteX61" fmla="*/ 141472 w 2479325"/>
                      <a:gd name="connsiteY61" fmla="*/ 828633 h 6098912"/>
                      <a:gd name="connsiteX62" fmla="*/ 137662 w 2479325"/>
                      <a:gd name="connsiteY62" fmla="*/ 723858 h 6098912"/>
                      <a:gd name="connsiteX63" fmla="*/ 210052 w 2479325"/>
                      <a:gd name="connsiteY63" fmla="*/ 403818 h 6098912"/>
                      <a:gd name="connsiteX64" fmla="*/ 341496 w 2479325"/>
                      <a:gd name="connsiteY6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07235 w 2479325"/>
                      <a:gd name="connsiteY43" fmla="*/ 5535888 h 6098912"/>
                      <a:gd name="connsiteX44" fmla="*/ 495805 w 2479325"/>
                      <a:gd name="connsiteY44" fmla="*/ 5486358 h 6098912"/>
                      <a:gd name="connsiteX45" fmla="*/ 530095 w 2479325"/>
                      <a:gd name="connsiteY45" fmla="*/ 5457783 h 6098912"/>
                      <a:gd name="connsiteX46" fmla="*/ 516760 w 2479325"/>
                      <a:gd name="connsiteY46" fmla="*/ 5282523 h 6098912"/>
                      <a:gd name="connsiteX47" fmla="*/ 551050 w 2479325"/>
                      <a:gd name="connsiteY47" fmla="*/ 4853898 h 6098912"/>
                      <a:gd name="connsiteX48" fmla="*/ 554860 w 2479325"/>
                      <a:gd name="connsiteY48" fmla="*/ 4505283 h 6098912"/>
                      <a:gd name="connsiteX49" fmla="*/ 478660 w 2479325"/>
                      <a:gd name="connsiteY49" fmla="*/ 4048083 h 6098912"/>
                      <a:gd name="connsiteX50" fmla="*/ 425320 w 2479325"/>
                      <a:gd name="connsiteY50" fmla="*/ 3602313 h 6098912"/>
                      <a:gd name="connsiteX51" fmla="*/ 396745 w 2479325"/>
                      <a:gd name="connsiteY51" fmla="*/ 3267033 h 6098912"/>
                      <a:gd name="connsiteX52" fmla="*/ 429130 w 2479325"/>
                      <a:gd name="connsiteY52" fmla="*/ 3009858 h 6098912"/>
                      <a:gd name="connsiteX53" fmla="*/ 299590 w 2479325"/>
                      <a:gd name="connsiteY53" fmla="*/ 2966043 h 6098912"/>
                      <a:gd name="connsiteX54" fmla="*/ 349116 w 2479325"/>
                      <a:gd name="connsiteY54" fmla="*/ 2611715 h 6098912"/>
                      <a:gd name="connsiteX55" fmla="*/ 396745 w 2479325"/>
                      <a:gd name="connsiteY55" fmla="*/ 2177373 h 6098912"/>
                      <a:gd name="connsiteX56" fmla="*/ 82419 w 2479325"/>
                      <a:gd name="connsiteY56" fmla="*/ 1884003 h 6098912"/>
                      <a:gd name="connsiteX57" fmla="*/ 504 w 2479325"/>
                      <a:gd name="connsiteY57" fmla="*/ 1674453 h 6098912"/>
                      <a:gd name="connsiteX58" fmla="*/ 34794 w 2479325"/>
                      <a:gd name="connsiteY58" fmla="*/ 1407753 h 6098912"/>
                      <a:gd name="connsiteX59" fmla="*/ 97658 w 2479325"/>
                      <a:gd name="connsiteY59" fmla="*/ 946743 h 6098912"/>
                      <a:gd name="connsiteX60" fmla="*/ 126233 w 2479325"/>
                      <a:gd name="connsiteY60" fmla="*/ 904833 h 6098912"/>
                      <a:gd name="connsiteX61" fmla="*/ 141472 w 2479325"/>
                      <a:gd name="connsiteY61" fmla="*/ 828633 h 6098912"/>
                      <a:gd name="connsiteX62" fmla="*/ 137662 w 2479325"/>
                      <a:gd name="connsiteY62" fmla="*/ 723858 h 6098912"/>
                      <a:gd name="connsiteX63" fmla="*/ 210052 w 2479325"/>
                      <a:gd name="connsiteY63" fmla="*/ 403818 h 6098912"/>
                      <a:gd name="connsiteX64" fmla="*/ 341496 w 2479325"/>
                      <a:gd name="connsiteY6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07235 w 2479325"/>
                      <a:gd name="connsiteY43" fmla="*/ 5535888 h 6098912"/>
                      <a:gd name="connsiteX44" fmla="*/ 495805 w 2479325"/>
                      <a:gd name="connsiteY44" fmla="*/ 5486358 h 6098912"/>
                      <a:gd name="connsiteX45" fmla="*/ 530095 w 2479325"/>
                      <a:gd name="connsiteY45" fmla="*/ 5457783 h 6098912"/>
                      <a:gd name="connsiteX46" fmla="*/ 516760 w 2479325"/>
                      <a:gd name="connsiteY46" fmla="*/ 5282523 h 6098912"/>
                      <a:gd name="connsiteX47" fmla="*/ 551050 w 2479325"/>
                      <a:gd name="connsiteY47" fmla="*/ 4853898 h 6098912"/>
                      <a:gd name="connsiteX48" fmla="*/ 554860 w 2479325"/>
                      <a:gd name="connsiteY48" fmla="*/ 4505283 h 6098912"/>
                      <a:gd name="connsiteX49" fmla="*/ 478660 w 2479325"/>
                      <a:gd name="connsiteY49" fmla="*/ 4048083 h 6098912"/>
                      <a:gd name="connsiteX50" fmla="*/ 425320 w 2479325"/>
                      <a:gd name="connsiteY50" fmla="*/ 3602313 h 6098912"/>
                      <a:gd name="connsiteX51" fmla="*/ 396745 w 2479325"/>
                      <a:gd name="connsiteY51" fmla="*/ 3267033 h 6098912"/>
                      <a:gd name="connsiteX52" fmla="*/ 429130 w 2479325"/>
                      <a:gd name="connsiteY52" fmla="*/ 3009858 h 6098912"/>
                      <a:gd name="connsiteX53" fmla="*/ 299590 w 2479325"/>
                      <a:gd name="connsiteY53" fmla="*/ 2966043 h 6098912"/>
                      <a:gd name="connsiteX54" fmla="*/ 349116 w 2479325"/>
                      <a:gd name="connsiteY54" fmla="*/ 2611715 h 6098912"/>
                      <a:gd name="connsiteX55" fmla="*/ 396745 w 2479325"/>
                      <a:gd name="connsiteY55" fmla="*/ 2177373 h 6098912"/>
                      <a:gd name="connsiteX56" fmla="*/ 82419 w 2479325"/>
                      <a:gd name="connsiteY56" fmla="*/ 1884003 h 6098912"/>
                      <a:gd name="connsiteX57" fmla="*/ 504 w 2479325"/>
                      <a:gd name="connsiteY57" fmla="*/ 1674453 h 6098912"/>
                      <a:gd name="connsiteX58" fmla="*/ 34794 w 2479325"/>
                      <a:gd name="connsiteY58" fmla="*/ 1407753 h 6098912"/>
                      <a:gd name="connsiteX59" fmla="*/ 97658 w 2479325"/>
                      <a:gd name="connsiteY59" fmla="*/ 946743 h 6098912"/>
                      <a:gd name="connsiteX60" fmla="*/ 126233 w 2479325"/>
                      <a:gd name="connsiteY60" fmla="*/ 904833 h 6098912"/>
                      <a:gd name="connsiteX61" fmla="*/ 141472 w 2479325"/>
                      <a:gd name="connsiteY61" fmla="*/ 828633 h 6098912"/>
                      <a:gd name="connsiteX62" fmla="*/ 137662 w 2479325"/>
                      <a:gd name="connsiteY62" fmla="*/ 723858 h 6098912"/>
                      <a:gd name="connsiteX63" fmla="*/ 210052 w 2479325"/>
                      <a:gd name="connsiteY63" fmla="*/ 403818 h 6098912"/>
                      <a:gd name="connsiteX64" fmla="*/ 341496 w 2479325"/>
                      <a:gd name="connsiteY6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07235 w 2479325"/>
                      <a:gd name="connsiteY43" fmla="*/ 5535888 h 6098912"/>
                      <a:gd name="connsiteX44" fmla="*/ 495805 w 2479325"/>
                      <a:gd name="connsiteY44" fmla="*/ 5486358 h 6098912"/>
                      <a:gd name="connsiteX45" fmla="*/ 530095 w 2479325"/>
                      <a:gd name="connsiteY45" fmla="*/ 5457783 h 6098912"/>
                      <a:gd name="connsiteX46" fmla="*/ 516760 w 2479325"/>
                      <a:gd name="connsiteY46" fmla="*/ 5282523 h 6098912"/>
                      <a:gd name="connsiteX47" fmla="*/ 551050 w 2479325"/>
                      <a:gd name="connsiteY47" fmla="*/ 4853898 h 6098912"/>
                      <a:gd name="connsiteX48" fmla="*/ 554860 w 2479325"/>
                      <a:gd name="connsiteY48" fmla="*/ 4505283 h 6098912"/>
                      <a:gd name="connsiteX49" fmla="*/ 478660 w 2479325"/>
                      <a:gd name="connsiteY49" fmla="*/ 4048083 h 6098912"/>
                      <a:gd name="connsiteX50" fmla="*/ 425320 w 2479325"/>
                      <a:gd name="connsiteY50" fmla="*/ 3602313 h 6098912"/>
                      <a:gd name="connsiteX51" fmla="*/ 396745 w 2479325"/>
                      <a:gd name="connsiteY51" fmla="*/ 3267033 h 6098912"/>
                      <a:gd name="connsiteX52" fmla="*/ 429130 w 2479325"/>
                      <a:gd name="connsiteY52" fmla="*/ 3009858 h 6098912"/>
                      <a:gd name="connsiteX53" fmla="*/ 299590 w 2479325"/>
                      <a:gd name="connsiteY53" fmla="*/ 2966043 h 6098912"/>
                      <a:gd name="connsiteX54" fmla="*/ 349116 w 2479325"/>
                      <a:gd name="connsiteY54" fmla="*/ 2611715 h 6098912"/>
                      <a:gd name="connsiteX55" fmla="*/ 396745 w 2479325"/>
                      <a:gd name="connsiteY55" fmla="*/ 2177373 h 6098912"/>
                      <a:gd name="connsiteX56" fmla="*/ 82419 w 2479325"/>
                      <a:gd name="connsiteY56" fmla="*/ 1884003 h 6098912"/>
                      <a:gd name="connsiteX57" fmla="*/ 504 w 2479325"/>
                      <a:gd name="connsiteY57" fmla="*/ 1674453 h 6098912"/>
                      <a:gd name="connsiteX58" fmla="*/ 34794 w 2479325"/>
                      <a:gd name="connsiteY58" fmla="*/ 1407753 h 6098912"/>
                      <a:gd name="connsiteX59" fmla="*/ 97658 w 2479325"/>
                      <a:gd name="connsiteY59" fmla="*/ 946743 h 6098912"/>
                      <a:gd name="connsiteX60" fmla="*/ 126233 w 2479325"/>
                      <a:gd name="connsiteY60" fmla="*/ 904833 h 6098912"/>
                      <a:gd name="connsiteX61" fmla="*/ 141472 w 2479325"/>
                      <a:gd name="connsiteY61" fmla="*/ 828633 h 6098912"/>
                      <a:gd name="connsiteX62" fmla="*/ 137662 w 2479325"/>
                      <a:gd name="connsiteY62" fmla="*/ 723858 h 6098912"/>
                      <a:gd name="connsiteX63" fmla="*/ 210052 w 2479325"/>
                      <a:gd name="connsiteY63" fmla="*/ 403818 h 6098912"/>
                      <a:gd name="connsiteX64" fmla="*/ 341496 w 2479325"/>
                      <a:gd name="connsiteY6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640585 w 2479325"/>
                      <a:gd name="connsiteY43" fmla="*/ 5808303 h 6098912"/>
                      <a:gd name="connsiteX44" fmla="*/ 507235 w 2479325"/>
                      <a:gd name="connsiteY44" fmla="*/ 5535888 h 6098912"/>
                      <a:gd name="connsiteX45" fmla="*/ 495805 w 2479325"/>
                      <a:gd name="connsiteY45" fmla="*/ 5486358 h 6098912"/>
                      <a:gd name="connsiteX46" fmla="*/ 530095 w 2479325"/>
                      <a:gd name="connsiteY46" fmla="*/ 5457783 h 6098912"/>
                      <a:gd name="connsiteX47" fmla="*/ 516760 w 2479325"/>
                      <a:gd name="connsiteY47" fmla="*/ 5282523 h 6098912"/>
                      <a:gd name="connsiteX48" fmla="*/ 551050 w 2479325"/>
                      <a:gd name="connsiteY48" fmla="*/ 4853898 h 6098912"/>
                      <a:gd name="connsiteX49" fmla="*/ 554860 w 2479325"/>
                      <a:gd name="connsiteY49" fmla="*/ 4505283 h 6098912"/>
                      <a:gd name="connsiteX50" fmla="*/ 478660 w 2479325"/>
                      <a:gd name="connsiteY50" fmla="*/ 4048083 h 6098912"/>
                      <a:gd name="connsiteX51" fmla="*/ 425320 w 2479325"/>
                      <a:gd name="connsiteY51" fmla="*/ 3602313 h 6098912"/>
                      <a:gd name="connsiteX52" fmla="*/ 396745 w 2479325"/>
                      <a:gd name="connsiteY52" fmla="*/ 3267033 h 6098912"/>
                      <a:gd name="connsiteX53" fmla="*/ 429130 w 2479325"/>
                      <a:gd name="connsiteY53" fmla="*/ 3009858 h 6098912"/>
                      <a:gd name="connsiteX54" fmla="*/ 299590 w 2479325"/>
                      <a:gd name="connsiteY54" fmla="*/ 2966043 h 6098912"/>
                      <a:gd name="connsiteX55" fmla="*/ 349116 w 2479325"/>
                      <a:gd name="connsiteY55" fmla="*/ 2611715 h 6098912"/>
                      <a:gd name="connsiteX56" fmla="*/ 396745 w 2479325"/>
                      <a:gd name="connsiteY56" fmla="*/ 2177373 h 6098912"/>
                      <a:gd name="connsiteX57" fmla="*/ 82419 w 2479325"/>
                      <a:gd name="connsiteY57" fmla="*/ 1884003 h 6098912"/>
                      <a:gd name="connsiteX58" fmla="*/ 504 w 2479325"/>
                      <a:gd name="connsiteY58" fmla="*/ 1674453 h 6098912"/>
                      <a:gd name="connsiteX59" fmla="*/ 34794 w 2479325"/>
                      <a:gd name="connsiteY59" fmla="*/ 1407753 h 6098912"/>
                      <a:gd name="connsiteX60" fmla="*/ 97658 w 2479325"/>
                      <a:gd name="connsiteY60" fmla="*/ 946743 h 6098912"/>
                      <a:gd name="connsiteX61" fmla="*/ 126233 w 2479325"/>
                      <a:gd name="connsiteY61" fmla="*/ 904833 h 6098912"/>
                      <a:gd name="connsiteX62" fmla="*/ 141472 w 2479325"/>
                      <a:gd name="connsiteY62" fmla="*/ 828633 h 6098912"/>
                      <a:gd name="connsiteX63" fmla="*/ 137662 w 2479325"/>
                      <a:gd name="connsiteY63" fmla="*/ 723858 h 6098912"/>
                      <a:gd name="connsiteX64" fmla="*/ 210052 w 2479325"/>
                      <a:gd name="connsiteY64" fmla="*/ 403818 h 6098912"/>
                      <a:gd name="connsiteX65" fmla="*/ 341496 w 2479325"/>
                      <a:gd name="connsiteY6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96770 w 2479325"/>
                      <a:gd name="connsiteY43" fmla="*/ 6063573 h 6098912"/>
                      <a:gd name="connsiteX44" fmla="*/ 507235 w 2479325"/>
                      <a:gd name="connsiteY44" fmla="*/ 5535888 h 6098912"/>
                      <a:gd name="connsiteX45" fmla="*/ 495805 w 2479325"/>
                      <a:gd name="connsiteY45" fmla="*/ 5486358 h 6098912"/>
                      <a:gd name="connsiteX46" fmla="*/ 530095 w 2479325"/>
                      <a:gd name="connsiteY46" fmla="*/ 5457783 h 6098912"/>
                      <a:gd name="connsiteX47" fmla="*/ 516760 w 2479325"/>
                      <a:gd name="connsiteY47" fmla="*/ 5282523 h 6098912"/>
                      <a:gd name="connsiteX48" fmla="*/ 551050 w 2479325"/>
                      <a:gd name="connsiteY48" fmla="*/ 4853898 h 6098912"/>
                      <a:gd name="connsiteX49" fmla="*/ 554860 w 2479325"/>
                      <a:gd name="connsiteY49" fmla="*/ 4505283 h 6098912"/>
                      <a:gd name="connsiteX50" fmla="*/ 478660 w 2479325"/>
                      <a:gd name="connsiteY50" fmla="*/ 4048083 h 6098912"/>
                      <a:gd name="connsiteX51" fmla="*/ 425320 w 2479325"/>
                      <a:gd name="connsiteY51" fmla="*/ 3602313 h 6098912"/>
                      <a:gd name="connsiteX52" fmla="*/ 396745 w 2479325"/>
                      <a:gd name="connsiteY52" fmla="*/ 3267033 h 6098912"/>
                      <a:gd name="connsiteX53" fmla="*/ 429130 w 2479325"/>
                      <a:gd name="connsiteY53" fmla="*/ 3009858 h 6098912"/>
                      <a:gd name="connsiteX54" fmla="*/ 299590 w 2479325"/>
                      <a:gd name="connsiteY54" fmla="*/ 2966043 h 6098912"/>
                      <a:gd name="connsiteX55" fmla="*/ 349116 w 2479325"/>
                      <a:gd name="connsiteY55" fmla="*/ 2611715 h 6098912"/>
                      <a:gd name="connsiteX56" fmla="*/ 396745 w 2479325"/>
                      <a:gd name="connsiteY56" fmla="*/ 2177373 h 6098912"/>
                      <a:gd name="connsiteX57" fmla="*/ 82419 w 2479325"/>
                      <a:gd name="connsiteY57" fmla="*/ 1884003 h 6098912"/>
                      <a:gd name="connsiteX58" fmla="*/ 504 w 2479325"/>
                      <a:gd name="connsiteY58" fmla="*/ 1674453 h 6098912"/>
                      <a:gd name="connsiteX59" fmla="*/ 34794 w 2479325"/>
                      <a:gd name="connsiteY59" fmla="*/ 1407753 h 6098912"/>
                      <a:gd name="connsiteX60" fmla="*/ 97658 w 2479325"/>
                      <a:gd name="connsiteY60" fmla="*/ 946743 h 6098912"/>
                      <a:gd name="connsiteX61" fmla="*/ 126233 w 2479325"/>
                      <a:gd name="connsiteY61" fmla="*/ 904833 h 6098912"/>
                      <a:gd name="connsiteX62" fmla="*/ 141472 w 2479325"/>
                      <a:gd name="connsiteY62" fmla="*/ 828633 h 6098912"/>
                      <a:gd name="connsiteX63" fmla="*/ 137662 w 2479325"/>
                      <a:gd name="connsiteY63" fmla="*/ 723858 h 6098912"/>
                      <a:gd name="connsiteX64" fmla="*/ 210052 w 2479325"/>
                      <a:gd name="connsiteY64" fmla="*/ 403818 h 6098912"/>
                      <a:gd name="connsiteX65" fmla="*/ 341496 w 2479325"/>
                      <a:gd name="connsiteY6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96770 w 2479325"/>
                      <a:gd name="connsiteY43" fmla="*/ 6063573 h 6098912"/>
                      <a:gd name="connsiteX44" fmla="*/ 507235 w 2479325"/>
                      <a:gd name="connsiteY44" fmla="*/ 5535888 h 6098912"/>
                      <a:gd name="connsiteX45" fmla="*/ 495805 w 2479325"/>
                      <a:gd name="connsiteY45" fmla="*/ 5486358 h 6098912"/>
                      <a:gd name="connsiteX46" fmla="*/ 530095 w 2479325"/>
                      <a:gd name="connsiteY46" fmla="*/ 5457783 h 6098912"/>
                      <a:gd name="connsiteX47" fmla="*/ 516760 w 2479325"/>
                      <a:gd name="connsiteY47" fmla="*/ 5282523 h 6098912"/>
                      <a:gd name="connsiteX48" fmla="*/ 551050 w 2479325"/>
                      <a:gd name="connsiteY48" fmla="*/ 4853898 h 6098912"/>
                      <a:gd name="connsiteX49" fmla="*/ 554860 w 2479325"/>
                      <a:gd name="connsiteY49" fmla="*/ 4505283 h 6098912"/>
                      <a:gd name="connsiteX50" fmla="*/ 478660 w 2479325"/>
                      <a:gd name="connsiteY50" fmla="*/ 4048083 h 6098912"/>
                      <a:gd name="connsiteX51" fmla="*/ 425320 w 2479325"/>
                      <a:gd name="connsiteY51" fmla="*/ 3602313 h 6098912"/>
                      <a:gd name="connsiteX52" fmla="*/ 396745 w 2479325"/>
                      <a:gd name="connsiteY52" fmla="*/ 3267033 h 6098912"/>
                      <a:gd name="connsiteX53" fmla="*/ 429130 w 2479325"/>
                      <a:gd name="connsiteY53" fmla="*/ 3009858 h 6098912"/>
                      <a:gd name="connsiteX54" fmla="*/ 299590 w 2479325"/>
                      <a:gd name="connsiteY54" fmla="*/ 2966043 h 6098912"/>
                      <a:gd name="connsiteX55" fmla="*/ 349116 w 2479325"/>
                      <a:gd name="connsiteY55" fmla="*/ 2611715 h 6098912"/>
                      <a:gd name="connsiteX56" fmla="*/ 396745 w 2479325"/>
                      <a:gd name="connsiteY56" fmla="*/ 2177373 h 6098912"/>
                      <a:gd name="connsiteX57" fmla="*/ 82419 w 2479325"/>
                      <a:gd name="connsiteY57" fmla="*/ 1884003 h 6098912"/>
                      <a:gd name="connsiteX58" fmla="*/ 504 w 2479325"/>
                      <a:gd name="connsiteY58" fmla="*/ 1674453 h 6098912"/>
                      <a:gd name="connsiteX59" fmla="*/ 34794 w 2479325"/>
                      <a:gd name="connsiteY59" fmla="*/ 1407753 h 6098912"/>
                      <a:gd name="connsiteX60" fmla="*/ 97658 w 2479325"/>
                      <a:gd name="connsiteY60" fmla="*/ 946743 h 6098912"/>
                      <a:gd name="connsiteX61" fmla="*/ 126233 w 2479325"/>
                      <a:gd name="connsiteY61" fmla="*/ 904833 h 6098912"/>
                      <a:gd name="connsiteX62" fmla="*/ 141472 w 2479325"/>
                      <a:gd name="connsiteY62" fmla="*/ 828633 h 6098912"/>
                      <a:gd name="connsiteX63" fmla="*/ 137662 w 2479325"/>
                      <a:gd name="connsiteY63" fmla="*/ 723858 h 6098912"/>
                      <a:gd name="connsiteX64" fmla="*/ 210052 w 2479325"/>
                      <a:gd name="connsiteY64" fmla="*/ 403818 h 6098912"/>
                      <a:gd name="connsiteX65" fmla="*/ 341496 w 2479325"/>
                      <a:gd name="connsiteY6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96770 w 2479325"/>
                      <a:gd name="connsiteY43" fmla="*/ 6063573 h 6098912"/>
                      <a:gd name="connsiteX44" fmla="*/ 552955 w 2479325"/>
                      <a:gd name="connsiteY44" fmla="*/ 5812113 h 6098912"/>
                      <a:gd name="connsiteX45" fmla="*/ 507235 w 2479325"/>
                      <a:gd name="connsiteY45" fmla="*/ 5535888 h 6098912"/>
                      <a:gd name="connsiteX46" fmla="*/ 495805 w 2479325"/>
                      <a:gd name="connsiteY46" fmla="*/ 5486358 h 6098912"/>
                      <a:gd name="connsiteX47" fmla="*/ 530095 w 2479325"/>
                      <a:gd name="connsiteY47" fmla="*/ 5457783 h 6098912"/>
                      <a:gd name="connsiteX48" fmla="*/ 516760 w 2479325"/>
                      <a:gd name="connsiteY48" fmla="*/ 5282523 h 6098912"/>
                      <a:gd name="connsiteX49" fmla="*/ 551050 w 2479325"/>
                      <a:gd name="connsiteY49" fmla="*/ 4853898 h 6098912"/>
                      <a:gd name="connsiteX50" fmla="*/ 554860 w 2479325"/>
                      <a:gd name="connsiteY50" fmla="*/ 4505283 h 6098912"/>
                      <a:gd name="connsiteX51" fmla="*/ 478660 w 2479325"/>
                      <a:gd name="connsiteY51" fmla="*/ 4048083 h 6098912"/>
                      <a:gd name="connsiteX52" fmla="*/ 425320 w 2479325"/>
                      <a:gd name="connsiteY52" fmla="*/ 3602313 h 6098912"/>
                      <a:gd name="connsiteX53" fmla="*/ 396745 w 2479325"/>
                      <a:gd name="connsiteY53" fmla="*/ 3267033 h 6098912"/>
                      <a:gd name="connsiteX54" fmla="*/ 429130 w 2479325"/>
                      <a:gd name="connsiteY54" fmla="*/ 3009858 h 6098912"/>
                      <a:gd name="connsiteX55" fmla="*/ 299590 w 2479325"/>
                      <a:gd name="connsiteY55" fmla="*/ 2966043 h 6098912"/>
                      <a:gd name="connsiteX56" fmla="*/ 349116 w 2479325"/>
                      <a:gd name="connsiteY56" fmla="*/ 2611715 h 6098912"/>
                      <a:gd name="connsiteX57" fmla="*/ 396745 w 2479325"/>
                      <a:gd name="connsiteY57" fmla="*/ 2177373 h 6098912"/>
                      <a:gd name="connsiteX58" fmla="*/ 82419 w 2479325"/>
                      <a:gd name="connsiteY58" fmla="*/ 1884003 h 6098912"/>
                      <a:gd name="connsiteX59" fmla="*/ 504 w 2479325"/>
                      <a:gd name="connsiteY59" fmla="*/ 1674453 h 6098912"/>
                      <a:gd name="connsiteX60" fmla="*/ 34794 w 2479325"/>
                      <a:gd name="connsiteY60" fmla="*/ 1407753 h 6098912"/>
                      <a:gd name="connsiteX61" fmla="*/ 97658 w 2479325"/>
                      <a:gd name="connsiteY61" fmla="*/ 946743 h 6098912"/>
                      <a:gd name="connsiteX62" fmla="*/ 126233 w 2479325"/>
                      <a:gd name="connsiteY62" fmla="*/ 904833 h 6098912"/>
                      <a:gd name="connsiteX63" fmla="*/ 141472 w 2479325"/>
                      <a:gd name="connsiteY63" fmla="*/ 828633 h 6098912"/>
                      <a:gd name="connsiteX64" fmla="*/ 137662 w 2479325"/>
                      <a:gd name="connsiteY64" fmla="*/ 723858 h 6098912"/>
                      <a:gd name="connsiteX65" fmla="*/ 210052 w 2479325"/>
                      <a:gd name="connsiteY65" fmla="*/ 403818 h 6098912"/>
                      <a:gd name="connsiteX66" fmla="*/ 341496 w 2479325"/>
                      <a:gd name="connsiteY6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96770 w 2479325"/>
                      <a:gd name="connsiteY43" fmla="*/ 6063573 h 6098912"/>
                      <a:gd name="connsiteX44" fmla="*/ 164335 w 2479325"/>
                      <a:gd name="connsiteY44" fmla="*/ 6044523 h 6098912"/>
                      <a:gd name="connsiteX45" fmla="*/ 507235 w 2479325"/>
                      <a:gd name="connsiteY45" fmla="*/ 5535888 h 6098912"/>
                      <a:gd name="connsiteX46" fmla="*/ 495805 w 2479325"/>
                      <a:gd name="connsiteY46" fmla="*/ 5486358 h 6098912"/>
                      <a:gd name="connsiteX47" fmla="*/ 530095 w 2479325"/>
                      <a:gd name="connsiteY47" fmla="*/ 5457783 h 6098912"/>
                      <a:gd name="connsiteX48" fmla="*/ 516760 w 2479325"/>
                      <a:gd name="connsiteY48" fmla="*/ 5282523 h 6098912"/>
                      <a:gd name="connsiteX49" fmla="*/ 551050 w 2479325"/>
                      <a:gd name="connsiteY49" fmla="*/ 4853898 h 6098912"/>
                      <a:gd name="connsiteX50" fmla="*/ 554860 w 2479325"/>
                      <a:gd name="connsiteY50" fmla="*/ 4505283 h 6098912"/>
                      <a:gd name="connsiteX51" fmla="*/ 478660 w 2479325"/>
                      <a:gd name="connsiteY51" fmla="*/ 4048083 h 6098912"/>
                      <a:gd name="connsiteX52" fmla="*/ 425320 w 2479325"/>
                      <a:gd name="connsiteY52" fmla="*/ 3602313 h 6098912"/>
                      <a:gd name="connsiteX53" fmla="*/ 396745 w 2479325"/>
                      <a:gd name="connsiteY53" fmla="*/ 3267033 h 6098912"/>
                      <a:gd name="connsiteX54" fmla="*/ 429130 w 2479325"/>
                      <a:gd name="connsiteY54" fmla="*/ 3009858 h 6098912"/>
                      <a:gd name="connsiteX55" fmla="*/ 299590 w 2479325"/>
                      <a:gd name="connsiteY55" fmla="*/ 2966043 h 6098912"/>
                      <a:gd name="connsiteX56" fmla="*/ 349116 w 2479325"/>
                      <a:gd name="connsiteY56" fmla="*/ 2611715 h 6098912"/>
                      <a:gd name="connsiteX57" fmla="*/ 396745 w 2479325"/>
                      <a:gd name="connsiteY57" fmla="*/ 2177373 h 6098912"/>
                      <a:gd name="connsiteX58" fmla="*/ 82419 w 2479325"/>
                      <a:gd name="connsiteY58" fmla="*/ 1884003 h 6098912"/>
                      <a:gd name="connsiteX59" fmla="*/ 504 w 2479325"/>
                      <a:gd name="connsiteY59" fmla="*/ 1674453 h 6098912"/>
                      <a:gd name="connsiteX60" fmla="*/ 34794 w 2479325"/>
                      <a:gd name="connsiteY60" fmla="*/ 1407753 h 6098912"/>
                      <a:gd name="connsiteX61" fmla="*/ 97658 w 2479325"/>
                      <a:gd name="connsiteY61" fmla="*/ 946743 h 6098912"/>
                      <a:gd name="connsiteX62" fmla="*/ 126233 w 2479325"/>
                      <a:gd name="connsiteY62" fmla="*/ 904833 h 6098912"/>
                      <a:gd name="connsiteX63" fmla="*/ 141472 w 2479325"/>
                      <a:gd name="connsiteY63" fmla="*/ 828633 h 6098912"/>
                      <a:gd name="connsiteX64" fmla="*/ 137662 w 2479325"/>
                      <a:gd name="connsiteY64" fmla="*/ 723858 h 6098912"/>
                      <a:gd name="connsiteX65" fmla="*/ 210052 w 2479325"/>
                      <a:gd name="connsiteY65" fmla="*/ 403818 h 6098912"/>
                      <a:gd name="connsiteX66" fmla="*/ 341496 w 2479325"/>
                      <a:gd name="connsiteY6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96770 w 2479325"/>
                      <a:gd name="connsiteY43" fmla="*/ 6063573 h 6098912"/>
                      <a:gd name="connsiteX44" fmla="*/ 164335 w 2479325"/>
                      <a:gd name="connsiteY44" fmla="*/ 6044523 h 6098912"/>
                      <a:gd name="connsiteX45" fmla="*/ 507235 w 2479325"/>
                      <a:gd name="connsiteY45" fmla="*/ 5535888 h 6098912"/>
                      <a:gd name="connsiteX46" fmla="*/ 495805 w 2479325"/>
                      <a:gd name="connsiteY46" fmla="*/ 5486358 h 6098912"/>
                      <a:gd name="connsiteX47" fmla="*/ 530095 w 2479325"/>
                      <a:gd name="connsiteY47" fmla="*/ 5457783 h 6098912"/>
                      <a:gd name="connsiteX48" fmla="*/ 516760 w 2479325"/>
                      <a:gd name="connsiteY48" fmla="*/ 5282523 h 6098912"/>
                      <a:gd name="connsiteX49" fmla="*/ 551050 w 2479325"/>
                      <a:gd name="connsiteY49" fmla="*/ 4853898 h 6098912"/>
                      <a:gd name="connsiteX50" fmla="*/ 554860 w 2479325"/>
                      <a:gd name="connsiteY50" fmla="*/ 4505283 h 6098912"/>
                      <a:gd name="connsiteX51" fmla="*/ 478660 w 2479325"/>
                      <a:gd name="connsiteY51" fmla="*/ 4048083 h 6098912"/>
                      <a:gd name="connsiteX52" fmla="*/ 425320 w 2479325"/>
                      <a:gd name="connsiteY52" fmla="*/ 3602313 h 6098912"/>
                      <a:gd name="connsiteX53" fmla="*/ 396745 w 2479325"/>
                      <a:gd name="connsiteY53" fmla="*/ 3267033 h 6098912"/>
                      <a:gd name="connsiteX54" fmla="*/ 429130 w 2479325"/>
                      <a:gd name="connsiteY54" fmla="*/ 3009858 h 6098912"/>
                      <a:gd name="connsiteX55" fmla="*/ 299590 w 2479325"/>
                      <a:gd name="connsiteY55" fmla="*/ 2966043 h 6098912"/>
                      <a:gd name="connsiteX56" fmla="*/ 349116 w 2479325"/>
                      <a:gd name="connsiteY56" fmla="*/ 2611715 h 6098912"/>
                      <a:gd name="connsiteX57" fmla="*/ 396745 w 2479325"/>
                      <a:gd name="connsiteY57" fmla="*/ 2177373 h 6098912"/>
                      <a:gd name="connsiteX58" fmla="*/ 82419 w 2479325"/>
                      <a:gd name="connsiteY58" fmla="*/ 1884003 h 6098912"/>
                      <a:gd name="connsiteX59" fmla="*/ 504 w 2479325"/>
                      <a:gd name="connsiteY59" fmla="*/ 1674453 h 6098912"/>
                      <a:gd name="connsiteX60" fmla="*/ 34794 w 2479325"/>
                      <a:gd name="connsiteY60" fmla="*/ 1407753 h 6098912"/>
                      <a:gd name="connsiteX61" fmla="*/ 97658 w 2479325"/>
                      <a:gd name="connsiteY61" fmla="*/ 946743 h 6098912"/>
                      <a:gd name="connsiteX62" fmla="*/ 126233 w 2479325"/>
                      <a:gd name="connsiteY62" fmla="*/ 904833 h 6098912"/>
                      <a:gd name="connsiteX63" fmla="*/ 141472 w 2479325"/>
                      <a:gd name="connsiteY63" fmla="*/ 828633 h 6098912"/>
                      <a:gd name="connsiteX64" fmla="*/ 137662 w 2479325"/>
                      <a:gd name="connsiteY64" fmla="*/ 723858 h 6098912"/>
                      <a:gd name="connsiteX65" fmla="*/ 210052 w 2479325"/>
                      <a:gd name="connsiteY65" fmla="*/ 403818 h 6098912"/>
                      <a:gd name="connsiteX66" fmla="*/ 341496 w 2479325"/>
                      <a:gd name="connsiteY66" fmla="*/ 300950 h 6098912"/>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507235 w 2479325"/>
                      <a:gd name="connsiteY45" fmla="*/ 5535888 h 6101474"/>
                      <a:gd name="connsiteX46" fmla="*/ 495805 w 2479325"/>
                      <a:gd name="connsiteY46" fmla="*/ 5486358 h 6101474"/>
                      <a:gd name="connsiteX47" fmla="*/ 530095 w 2479325"/>
                      <a:gd name="connsiteY47" fmla="*/ 5457783 h 6101474"/>
                      <a:gd name="connsiteX48" fmla="*/ 516760 w 2479325"/>
                      <a:gd name="connsiteY48" fmla="*/ 5282523 h 6101474"/>
                      <a:gd name="connsiteX49" fmla="*/ 551050 w 2479325"/>
                      <a:gd name="connsiteY49" fmla="*/ 4853898 h 6101474"/>
                      <a:gd name="connsiteX50" fmla="*/ 554860 w 2479325"/>
                      <a:gd name="connsiteY50" fmla="*/ 4505283 h 6101474"/>
                      <a:gd name="connsiteX51" fmla="*/ 478660 w 2479325"/>
                      <a:gd name="connsiteY51" fmla="*/ 4048083 h 6101474"/>
                      <a:gd name="connsiteX52" fmla="*/ 425320 w 2479325"/>
                      <a:gd name="connsiteY52" fmla="*/ 3602313 h 6101474"/>
                      <a:gd name="connsiteX53" fmla="*/ 396745 w 2479325"/>
                      <a:gd name="connsiteY53" fmla="*/ 3267033 h 6101474"/>
                      <a:gd name="connsiteX54" fmla="*/ 429130 w 2479325"/>
                      <a:gd name="connsiteY54" fmla="*/ 3009858 h 6101474"/>
                      <a:gd name="connsiteX55" fmla="*/ 299590 w 2479325"/>
                      <a:gd name="connsiteY55" fmla="*/ 2966043 h 6101474"/>
                      <a:gd name="connsiteX56" fmla="*/ 349116 w 2479325"/>
                      <a:gd name="connsiteY56" fmla="*/ 2611715 h 6101474"/>
                      <a:gd name="connsiteX57" fmla="*/ 396745 w 2479325"/>
                      <a:gd name="connsiteY57" fmla="*/ 2177373 h 6101474"/>
                      <a:gd name="connsiteX58" fmla="*/ 82419 w 2479325"/>
                      <a:gd name="connsiteY58" fmla="*/ 1884003 h 6101474"/>
                      <a:gd name="connsiteX59" fmla="*/ 504 w 2479325"/>
                      <a:gd name="connsiteY59" fmla="*/ 1674453 h 6101474"/>
                      <a:gd name="connsiteX60" fmla="*/ 34794 w 2479325"/>
                      <a:gd name="connsiteY60" fmla="*/ 1407753 h 6101474"/>
                      <a:gd name="connsiteX61" fmla="*/ 97658 w 2479325"/>
                      <a:gd name="connsiteY61" fmla="*/ 946743 h 6101474"/>
                      <a:gd name="connsiteX62" fmla="*/ 126233 w 2479325"/>
                      <a:gd name="connsiteY62" fmla="*/ 904833 h 6101474"/>
                      <a:gd name="connsiteX63" fmla="*/ 141472 w 2479325"/>
                      <a:gd name="connsiteY63" fmla="*/ 828633 h 6101474"/>
                      <a:gd name="connsiteX64" fmla="*/ 137662 w 2479325"/>
                      <a:gd name="connsiteY64" fmla="*/ 723858 h 6101474"/>
                      <a:gd name="connsiteX65" fmla="*/ 210052 w 2479325"/>
                      <a:gd name="connsiteY65" fmla="*/ 403818 h 6101474"/>
                      <a:gd name="connsiteX66" fmla="*/ 341496 w 2479325"/>
                      <a:gd name="connsiteY66"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507235 w 2479325"/>
                      <a:gd name="connsiteY45" fmla="*/ 5535888 h 6101474"/>
                      <a:gd name="connsiteX46" fmla="*/ 495805 w 2479325"/>
                      <a:gd name="connsiteY46" fmla="*/ 5486358 h 6101474"/>
                      <a:gd name="connsiteX47" fmla="*/ 530095 w 2479325"/>
                      <a:gd name="connsiteY47" fmla="*/ 5457783 h 6101474"/>
                      <a:gd name="connsiteX48" fmla="*/ 516760 w 2479325"/>
                      <a:gd name="connsiteY48" fmla="*/ 5282523 h 6101474"/>
                      <a:gd name="connsiteX49" fmla="*/ 551050 w 2479325"/>
                      <a:gd name="connsiteY49" fmla="*/ 4853898 h 6101474"/>
                      <a:gd name="connsiteX50" fmla="*/ 554860 w 2479325"/>
                      <a:gd name="connsiteY50" fmla="*/ 4505283 h 6101474"/>
                      <a:gd name="connsiteX51" fmla="*/ 478660 w 2479325"/>
                      <a:gd name="connsiteY51" fmla="*/ 4048083 h 6101474"/>
                      <a:gd name="connsiteX52" fmla="*/ 425320 w 2479325"/>
                      <a:gd name="connsiteY52" fmla="*/ 3602313 h 6101474"/>
                      <a:gd name="connsiteX53" fmla="*/ 396745 w 2479325"/>
                      <a:gd name="connsiteY53" fmla="*/ 3267033 h 6101474"/>
                      <a:gd name="connsiteX54" fmla="*/ 429130 w 2479325"/>
                      <a:gd name="connsiteY54" fmla="*/ 3009858 h 6101474"/>
                      <a:gd name="connsiteX55" fmla="*/ 299590 w 2479325"/>
                      <a:gd name="connsiteY55" fmla="*/ 2966043 h 6101474"/>
                      <a:gd name="connsiteX56" fmla="*/ 349116 w 2479325"/>
                      <a:gd name="connsiteY56" fmla="*/ 2611715 h 6101474"/>
                      <a:gd name="connsiteX57" fmla="*/ 396745 w 2479325"/>
                      <a:gd name="connsiteY57" fmla="*/ 2177373 h 6101474"/>
                      <a:gd name="connsiteX58" fmla="*/ 82419 w 2479325"/>
                      <a:gd name="connsiteY58" fmla="*/ 1884003 h 6101474"/>
                      <a:gd name="connsiteX59" fmla="*/ 504 w 2479325"/>
                      <a:gd name="connsiteY59" fmla="*/ 1674453 h 6101474"/>
                      <a:gd name="connsiteX60" fmla="*/ 34794 w 2479325"/>
                      <a:gd name="connsiteY60" fmla="*/ 1407753 h 6101474"/>
                      <a:gd name="connsiteX61" fmla="*/ 97658 w 2479325"/>
                      <a:gd name="connsiteY61" fmla="*/ 946743 h 6101474"/>
                      <a:gd name="connsiteX62" fmla="*/ 126233 w 2479325"/>
                      <a:gd name="connsiteY62" fmla="*/ 904833 h 6101474"/>
                      <a:gd name="connsiteX63" fmla="*/ 141472 w 2479325"/>
                      <a:gd name="connsiteY63" fmla="*/ 828633 h 6101474"/>
                      <a:gd name="connsiteX64" fmla="*/ 137662 w 2479325"/>
                      <a:gd name="connsiteY64" fmla="*/ 723858 h 6101474"/>
                      <a:gd name="connsiteX65" fmla="*/ 210052 w 2479325"/>
                      <a:gd name="connsiteY65" fmla="*/ 403818 h 6101474"/>
                      <a:gd name="connsiteX66" fmla="*/ 341496 w 2479325"/>
                      <a:gd name="connsiteY66"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507235 w 2479325"/>
                      <a:gd name="connsiteY45" fmla="*/ 5535888 h 6101474"/>
                      <a:gd name="connsiteX46" fmla="*/ 495805 w 2479325"/>
                      <a:gd name="connsiteY46" fmla="*/ 5486358 h 6101474"/>
                      <a:gd name="connsiteX47" fmla="*/ 530095 w 2479325"/>
                      <a:gd name="connsiteY47" fmla="*/ 5457783 h 6101474"/>
                      <a:gd name="connsiteX48" fmla="*/ 516760 w 2479325"/>
                      <a:gd name="connsiteY48" fmla="*/ 5282523 h 6101474"/>
                      <a:gd name="connsiteX49" fmla="*/ 551050 w 2479325"/>
                      <a:gd name="connsiteY49" fmla="*/ 4853898 h 6101474"/>
                      <a:gd name="connsiteX50" fmla="*/ 554860 w 2479325"/>
                      <a:gd name="connsiteY50" fmla="*/ 4505283 h 6101474"/>
                      <a:gd name="connsiteX51" fmla="*/ 478660 w 2479325"/>
                      <a:gd name="connsiteY51" fmla="*/ 4048083 h 6101474"/>
                      <a:gd name="connsiteX52" fmla="*/ 425320 w 2479325"/>
                      <a:gd name="connsiteY52" fmla="*/ 3602313 h 6101474"/>
                      <a:gd name="connsiteX53" fmla="*/ 396745 w 2479325"/>
                      <a:gd name="connsiteY53" fmla="*/ 3267033 h 6101474"/>
                      <a:gd name="connsiteX54" fmla="*/ 429130 w 2479325"/>
                      <a:gd name="connsiteY54" fmla="*/ 3009858 h 6101474"/>
                      <a:gd name="connsiteX55" fmla="*/ 299590 w 2479325"/>
                      <a:gd name="connsiteY55" fmla="*/ 2966043 h 6101474"/>
                      <a:gd name="connsiteX56" fmla="*/ 349116 w 2479325"/>
                      <a:gd name="connsiteY56" fmla="*/ 2611715 h 6101474"/>
                      <a:gd name="connsiteX57" fmla="*/ 396745 w 2479325"/>
                      <a:gd name="connsiteY57" fmla="*/ 2177373 h 6101474"/>
                      <a:gd name="connsiteX58" fmla="*/ 82419 w 2479325"/>
                      <a:gd name="connsiteY58" fmla="*/ 1884003 h 6101474"/>
                      <a:gd name="connsiteX59" fmla="*/ 504 w 2479325"/>
                      <a:gd name="connsiteY59" fmla="*/ 1674453 h 6101474"/>
                      <a:gd name="connsiteX60" fmla="*/ 34794 w 2479325"/>
                      <a:gd name="connsiteY60" fmla="*/ 1407753 h 6101474"/>
                      <a:gd name="connsiteX61" fmla="*/ 97658 w 2479325"/>
                      <a:gd name="connsiteY61" fmla="*/ 946743 h 6101474"/>
                      <a:gd name="connsiteX62" fmla="*/ 126233 w 2479325"/>
                      <a:gd name="connsiteY62" fmla="*/ 904833 h 6101474"/>
                      <a:gd name="connsiteX63" fmla="*/ 141472 w 2479325"/>
                      <a:gd name="connsiteY63" fmla="*/ 828633 h 6101474"/>
                      <a:gd name="connsiteX64" fmla="*/ 137662 w 2479325"/>
                      <a:gd name="connsiteY64" fmla="*/ 723858 h 6101474"/>
                      <a:gd name="connsiteX65" fmla="*/ 210052 w 2479325"/>
                      <a:gd name="connsiteY65" fmla="*/ 403818 h 6101474"/>
                      <a:gd name="connsiteX66" fmla="*/ 341496 w 2479325"/>
                      <a:gd name="connsiteY66"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507235 w 2479325"/>
                      <a:gd name="connsiteY46" fmla="*/ 5535888 h 6101474"/>
                      <a:gd name="connsiteX47" fmla="*/ 495805 w 2479325"/>
                      <a:gd name="connsiteY47" fmla="*/ 5486358 h 6101474"/>
                      <a:gd name="connsiteX48" fmla="*/ 530095 w 2479325"/>
                      <a:gd name="connsiteY48" fmla="*/ 5457783 h 6101474"/>
                      <a:gd name="connsiteX49" fmla="*/ 516760 w 2479325"/>
                      <a:gd name="connsiteY49" fmla="*/ 5282523 h 6101474"/>
                      <a:gd name="connsiteX50" fmla="*/ 551050 w 2479325"/>
                      <a:gd name="connsiteY50" fmla="*/ 4853898 h 6101474"/>
                      <a:gd name="connsiteX51" fmla="*/ 554860 w 2479325"/>
                      <a:gd name="connsiteY51" fmla="*/ 4505283 h 6101474"/>
                      <a:gd name="connsiteX52" fmla="*/ 478660 w 2479325"/>
                      <a:gd name="connsiteY52" fmla="*/ 4048083 h 6101474"/>
                      <a:gd name="connsiteX53" fmla="*/ 425320 w 2479325"/>
                      <a:gd name="connsiteY53" fmla="*/ 3602313 h 6101474"/>
                      <a:gd name="connsiteX54" fmla="*/ 396745 w 2479325"/>
                      <a:gd name="connsiteY54" fmla="*/ 3267033 h 6101474"/>
                      <a:gd name="connsiteX55" fmla="*/ 429130 w 2479325"/>
                      <a:gd name="connsiteY55" fmla="*/ 3009858 h 6101474"/>
                      <a:gd name="connsiteX56" fmla="*/ 299590 w 2479325"/>
                      <a:gd name="connsiteY56" fmla="*/ 2966043 h 6101474"/>
                      <a:gd name="connsiteX57" fmla="*/ 349116 w 2479325"/>
                      <a:gd name="connsiteY57" fmla="*/ 2611715 h 6101474"/>
                      <a:gd name="connsiteX58" fmla="*/ 396745 w 2479325"/>
                      <a:gd name="connsiteY58" fmla="*/ 2177373 h 6101474"/>
                      <a:gd name="connsiteX59" fmla="*/ 82419 w 2479325"/>
                      <a:gd name="connsiteY59" fmla="*/ 1884003 h 6101474"/>
                      <a:gd name="connsiteX60" fmla="*/ 504 w 2479325"/>
                      <a:gd name="connsiteY60" fmla="*/ 1674453 h 6101474"/>
                      <a:gd name="connsiteX61" fmla="*/ 34794 w 2479325"/>
                      <a:gd name="connsiteY61" fmla="*/ 1407753 h 6101474"/>
                      <a:gd name="connsiteX62" fmla="*/ 97658 w 2479325"/>
                      <a:gd name="connsiteY62" fmla="*/ 946743 h 6101474"/>
                      <a:gd name="connsiteX63" fmla="*/ 126233 w 2479325"/>
                      <a:gd name="connsiteY63" fmla="*/ 904833 h 6101474"/>
                      <a:gd name="connsiteX64" fmla="*/ 141472 w 2479325"/>
                      <a:gd name="connsiteY64" fmla="*/ 828633 h 6101474"/>
                      <a:gd name="connsiteX65" fmla="*/ 137662 w 2479325"/>
                      <a:gd name="connsiteY65" fmla="*/ 723858 h 6101474"/>
                      <a:gd name="connsiteX66" fmla="*/ 210052 w 2479325"/>
                      <a:gd name="connsiteY66" fmla="*/ 403818 h 6101474"/>
                      <a:gd name="connsiteX67" fmla="*/ 341496 w 2479325"/>
                      <a:gd name="connsiteY67"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507235 w 2479325"/>
                      <a:gd name="connsiteY46" fmla="*/ 5535888 h 6101474"/>
                      <a:gd name="connsiteX47" fmla="*/ 495805 w 2479325"/>
                      <a:gd name="connsiteY47" fmla="*/ 5486358 h 6101474"/>
                      <a:gd name="connsiteX48" fmla="*/ 530095 w 2479325"/>
                      <a:gd name="connsiteY48" fmla="*/ 5457783 h 6101474"/>
                      <a:gd name="connsiteX49" fmla="*/ 516760 w 2479325"/>
                      <a:gd name="connsiteY49" fmla="*/ 5282523 h 6101474"/>
                      <a:gd name="connsiteX50" fmla="*/ 551050 w 2479325"/>
                      <a:gd name="connsiteY50" fmla="*/ 4853898 h 6101474"/>
                      <a:gd name="connsiteX51" fmla="*/ 554860 w 2479325"/>
                      <a:gd name="connsiteY51" fmla="*/ 4505283 h 6101474"/>
                      <a:gd name="connsiteX52" fmla="*/ 478660 w 2479325"/>
                      <a:gd name="connsiteY52" fmla="*/ 4048083 h 6101474"/>
                      <a:gd name="connsiteX53" fmla="*/ 425320 w 2479325"/>
                      <a:gd name="connsiteY53" fmla="*/ 3602313 h 6101474"/>
                      <a:gd name="connsiteX54" fmla="*/ 396745 w 2479325"/>
                      <a:gd name="connsiteY54" fmla="*/ 3267033 h 6101474"/>
                      <a:gd name="connsiteX55" fmla="*/ 429130 w 2479325"/>
                      <a:gd name="connsiteY55" fmla="*/ 3009858 h 6101474"/>
                      <a:gd name="connsiteX56" fmla="*/ 299590 w 2479325"/>
                      <a:gd name="connsiteY56" fmla="*/ 2966043 h 6101474"/>
                      <a:gd name="connsiteX57" fmla="*/ 349116 w 2479325"/>
                      <a:gd name="connsiteY57" fmla="*/ 2611715 h 6101474"/>
                      <a:gd name="connsiteX58" fmla="*/ 396745 w 2479325"/>
                      <a:gd name="connsiteY58" fmla="*/ 2177373 h 6101474"/>
                      <a:gd name="connsiteX59" fmla="*/ 82419 w 2479325"/>
                      <a:gd name="connsiteY59" fmla="*/ 1884003 h 6101474"/>
                      <a:gd name="connsiteX60" fmla="*/ 504 w 2479325"/>
                      <a:gd name="connsiteY60" fmla="*/ 1674453 h 6101474"/>
                      <a:gd name="connsiteX61" fmla="*/ 34794 w 2479325"/>
                      <a:gd name="connsiteY61" fmla="*/ 1407753 h 6101474"/>
                      <a:gd name="connsiteX62" fmla="*/ 97658 w 2479325"/>
                      <a:gd name="connsiteY62" fmla="*/ 946743 h 6101474"/>
                      <a:gd name="connsiteX63" fmla="*/ 126233 w 2479325"/>
                      <a:gd name="connsiteY63" fmla="*/ 904833 h 6101474"/>
                      <a:gd name="connsiteX64" fmla="*/ 141472 w 2479325"/>
                      <a:gd name="connsiteY64" fmla="*/ 828633 h 6101474"/>
                      <a:gd name="connsiteX65" fmla="*/ 137662 w 2479325"/>
                      <a:gd name="connsiteY65" fmla="*/ 723858 h 6101474"/>
                      <a:gd name="connsiteX66" fmla="*/ 210052 w 2479325"/>
                      <a:gd name="connsiteY66" fmla="*/ 403818 h 6101474"/>
                      <a:gd name="connsiteX67" fmla="*/ 341496 w 2479325"/>
                      <a:gd name="connsiteY67"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507235 w 2479325"/>
                      <a:gd name="connsiteY46" fmla="*/ 5535888 h 6101474"/>
                      <a:gd name="connsiteX47" fmla="*/ 495805 w 2479325"/>
                      <a:gd name="connsiteY47" fmla="*/ 5486358 h 6101474"/>
                      <a:gd name="connsiteX48" fmla="*/ 530095 w 2479325"/>
                      <a:gd name="connsiteY48" fmla="*/ 5457783 h 6101474"/>
                      <a:gd name="connsiteX49" fmla="*/ 516760 w 2479325"/>
                      <a:gd name="connsiteY49" fmla="*/ 5282523 h 6101474"/>
                      <a:gd name="connsiteX50" fmla="*/ 551050 w 2479325"/>
                      <a:gd name="connsiteY50" fmla="*/ 4853898 h 6101474"/>
                      <a:gd name="connsiteX51" fmla="*/ 554860 w 2479325"/>
                      <a:gd name="connsiteY51" fmla="*/ 4505283 h 6101474"/>
                      <a:gd name="connsiteX52" fmla="*/ 478660 w 2479325"/>
                      <a:gd name="connsiteY52" fmla="*/ 4048083 h 6101474"/>
                      <a:gd name="connsiteX53" fmla="*/ 425320 w 2479325"/>
                      <a:gd name="connsiteY53" fmla="*/ 3602313 h 6101474"/>
                      <a:gd name="connsiteX54" fmla="*/ 396745 w 2479325"/>
                      <a:gd name="connsiteY54" fmla="*/ 3267033 h 6101474"/>
                      <a:gd name="connsiteX55" fmla="*/ 429130 w 2479325"/>
                      <a:gd name="connsiteY55" fmla="*/ 3009858 h 6101474"/>
                      <a:gd name="connsiteX56" fmla="*/ 299590 w 2479325"/>
                      <a:gd name="connsiteY56" fmla="*/ 2966043 h 6101474"/>
                      <a:gd name="connsiteX57" fmla="*/ 349116 w 2479325"/>
                      <a:gd name="connsiteY57" fmla="*/ 2611715 h 6101474"/>
                      <a:gd name="connsiteX58" fmla="*/ 396745 w 2479325"/>
                      <a:gd name="connsiteY58" fmla="*/ 2177373 h 6101474"/>
                      <a:gd name="connsiteX59" fmla="*/ 82419 w 2479325"/>
                      <a:gd name="connsiteY59" fmla="*/ 1884003 h 6101474"/>
                      <a:gd name="connsiteX60" fmla="*/ 504 w 2479325"/>
                      <a:gd name="connsiteY60" fmla="*/ 1674453 h 6101474"/>
                      <a:gd name="connsiteX61" fmla="*/ 34794 w 2479325"/>
                      <a:gd name="connsiteY61" fmla="*/ 1407753 h 6101474"/>
                      <a:gd name="connsiteX62" fmla="*/ 97658 w 2479325"/>
                      <a:gd name="connsiteY62" fmla="*/ 946743 h 6101474"/>
                      <a:gd name="connsiteX63" fmla="*/ 126233 w 2479325"/>
                      <a:gd name="connsiteY63" fmla="*/ 904833 h 6101474"/>
                      <a:gd name="connsiteX64" fmla="*/ 141472 w 2479325"/>
                      <a:gd name="connsiteY64" fmla="*/ 828633 h 6101474"/>
                      <a:gd name="connsiteX65" fmla="*/ 137662 w 2479325"/>
                      <a:gd name="connsiteY65" fmla="*/ 723858 h 6101474"/>
                      <a:gd name="connsiteX66" fmla="*/ 210052 w 2479325"/>
                      <a:gd name="connsiteY66" fmla="*/ 403818 h 6101474"/>
                      <a:gd name="connsiteX67" fmla="*/ 341496 w 2479325"/>
                      <a:gd name="connsiteY67"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63395 w 2479325"/>
                      <a:gd name="connsiteY46" fmla="*/ 5884503 h 6101474"/>
                      <a:gd name="connsiteX47" fmla="*/ 507235 w 2479325"/>
                      <a:gd name="connsiteY47" fmla="*/ 5535888 h 6101474"/>
                      <a:gd name="connsiteX48" fmla="*/ 495805 w 2479325"/>
                      <a:gd name="connsiteY48" fmla="*/ 5486358 h 6101474"/>
                      <a:gd name="connsiteX49" fmla="*/ 530095 w 2479325"/>
                      <a:gd name="connsiteY49" fmla="*/ 5457783 h 6101474"/>
                      <a:gd name="connsiteX50" fmla="*/ 516760 w 2479325"/>
                      <a:gd name="connsiteY50" fmla="*/ 5282523 h 6101474"/>
                      <a:gd name="connsiteX51" fmla="*/ 551050 w 2479325"/>
                      <a:gd name="connsiteY51" fmla="*/ 4853898 h 6101474"/>
                      <a:gd name="connsiteX52" fmla="*/ 554860 w 2479325"/>
                      <a:gd name="connsiteY52" fmla="*/ 4505283 h 6101474"/>
                      <a:gd name="connsiteX53" fmla="*/ 478660 w 2479325"/>
                      <a:gd name="connsiteY53" fmla="*/ 4048083 h 6101474"/>
                      <a:gd name="connsiteX54" fmla="*/ 425320 w 2479325"/>
                      <a:gd name="connsiteY54" fmla="*/ 3602313 h 6101474"/>
                      <a:gd name="connsiteX55" fmla="*/ 396745 w 2479325"/>
                      <a:gd name="connsiteY55" fmla="*/ 3267033 h 6101474"/>
                      <a:gd name="connsiteX56" fmla="*/ 429130 w 2479325"/>
                      <a:gd name="connsiteY56" fmla="*/ 3009858 h 6101474"/>
                      <a:gd name="connsiteX57" fmla="*/ 299590 w 2479325"/>
                      <a:gd name="connsiteY57" fmla="*/ 2966043 h 6101474"/>
                      <a:gd name="connsiteX58" fmla="*/ 349116 w 2479325"/>
                      <a:gd name="connsiteY58" fmla="*/ 2611715 h 6101474"/>
                      <a:gd name="connsiteX59" fmla="*/ 396745 w 2479325"/>
                      <a:gd name="connsiteY59" fmla="*/ 2177373 h 6101474"/>
                      <a:gd name="connsiteX60" fmla="*/ 82419 w 2479325"/>
                      <a:gd name="connsiteY60" fmla="*/ 1884003 h 6101474"/>
                      <a:gd name="connsiteX61" fmla="*/ 504 w 2479325"/>
                      <a:gd name="connsiteY61" fmla="*/ 1674453 h 6101474"/>
                      <a:gd name="connsiteX62" fmla="*/ 34794 w 2479325"/>
                      <a:gd name="connsiteY62" fmla="*/ 1407753 h 6101474"/>
                      <a:gd name="connsiteX63" fmla="*/ 97658 w 2479325"/>
                      <a:gd name="connsiteY63" fmla="*/ 946743 h 6101474"/>
                      <a:gd name="connsiteX64" fmla="*/ 126233 w 2479325"/>
                      <a:gd name="connsiteY64" fmla="*/ 904833 h 6101474"/>
                      <a:gd name="connsiteX65" fmla="*/ 141472 w 2479325"/>
                      <a:gd name="connsiteY65" fmla="*/ 828633 h 6101474"/>
                      <a:gd name="connsiteX66" fmla="*/ 137662 w 2479325"/>
                      <a:gd name="connsiteY66" fmla="*/ 723858 h 6101474"/>
                      <a:gd name="connsiteX67" fmla="*/ 210052 w 2479325"/>
                      <a:gd name="connsiteY67" fmla="*/ 403818 h 6101474"/>
                      <a:gd name="connsiteX68" fmla="*/ 341496 w 2479325"/>
                      <a:gd name="connsiteY68"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507235 w 2479325"/>
                      <a:gd name="connsiteY47" fmla="*/ 5535888 h 6101474"/>
                      <a:gd name="connsiteX48" fmla="*/ 495805 w 2479325"/>
                      <a:gd name="connsiteY48" fmla="*/ 5486358 h 6101474"/>
                      <a:gd name="connsiteX49" fmla="*/ 530095 w 2479325"/>
                      <a:gd name="connsiteY49" fmla="*/ 5457783 h 6101474"/>
                      <a:gd name="connsiteX50" fmla="*/ 516760 w 2479325"/>
                      <a:gd name="connsiteY50" fmla="*/ 5282523 h 6101474"/>
                      <a:gd name="connsiteX51" fmla="*/ 551050 w 2479325"/>
                      <a:gd name="connsiteY51" fmla="*/ 4853898 h 6101474"/>
                      <a:gd name="connsiteX52" fmla="*/ 554860 w 2479325"/>
                      <a:gd name="connsiteY52" fmla="*/ 4505283 h 6101474"/>
                      <a:gd name="connsiteX53" fmla="*/ 478660 w 2479325"/>
                      <a:gd name="connsiteY53" fmla="*/ 4048083 h 6101474"/>
                      <a:gd name="connsiteX54" fmla="*/ 425320 w 2479325"/>
                      <a:gd name="connsiteY54" fmla="*/ 3602313 h 6101474"/>
                      <a:gd name="connsiteX55" fmla="*/ 396745 w 2479325"/>
                      <a:gd name="connsiteY55" fmla="*/ 3267033 h 6101474"/>
                      <a:gd name="connsiteX56" fmla="*/ 429130 w 2479325"/>
                      <a:gd name="connsiteY56" fmla="*/ 3009858 h 6101474"/>
                      <a:gd name="connsiteX57" fmla="*/ 299590 w 2479325"/>
                      <a:gd name="connsiteY57" fmla="*/ 2966043 h 6101474"/>
                      <a:gd name="connsiteX58" fmla="*/ 349116 w 2479325"/>
                      <a:gd name="connsiteY58" fmla="*/ 2611715 h 6101474"/>
                      <a:gd name="connsiteX59" fmla="*/ 396745 w 2479325"/>
                      <a:gd name="connsiteY59" fmla="*/ 2177373 h 6101474"/>
                      <a:gd name="connsiteX60" fmla="*/ 82419 w 2479325"/>
                      <a:gd name="connsiteY60" fmla="*/ 1884003 h 6101474"/>
                      <a:gd name="connsiteX61" fmla="*/ 504 w 2479325"/>
                      <a:gd name="connsiteY61" fmla="*/ 1674453 h 6101474"/>
                      <a:gd name="connsiteX62" fmla="*/ 34794 w 2479325"/>
                      <a:gd name="connsiteY62" fmla="*/ 1407753 h 6101474"/>
                      <a:gd name="connsiteX63" fmla="*/ 97658 w 2479325"/>
                      <a:gd name="connsiteY63" fmla="*/ 946743 h 6101474"/>
                      <a:gd name="connsiteX64" fmla="*/ 126233 w 2479325"/>
                      <a:gd name="connsiteY64" fmla="*/ 904833 h 6101474"/>
                      <a:gd name="connsiteX65" fmla="*/ 141472 w 2479325"/>
                      <a:gd name="connsiteY65" fmla="*/ 828633 h 6101474"/>
                      <a:gd name="connsiteX66" fmla="*/ 137662 w 2479325"/>
                      <a:gd name="connsiteY66" fmla="*/ 723858 h 6101474"/>
                      <a:gd name="connsiteX67" fmla="*/ 210052 w 2479325"/>
                      <a:gd name="connsiteY67" fmla="*/ 403818 h 6101474"/>
                      <a:gd name="connsiteX68" fmla="*/ 341496 w 2479325"/>
                      <a:gd name="connsiteY68"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507235 w 2479325"/>
                      <a:gd name="connsiteY47" fmla="*/ 5535888 h 6101474"/>
                      <a:gd name="connsiteX48" fmla="*/ 495805 w 2479325"/>
                      <a:gd name="connsiteY48" fmla="*/ 5486358 h 6101474"/>
                      <a:gd name="connsiteX49" fmla="*/ 530095 w 2479325"/>
                      <a:gd name="connsiteY49" fmla="*/ 5457783 h 6101474"/>
                      <a:gd name="connsiteX50" fmla="*/ 516760 w 2479325"/>
                      <a:gd name="connsiteY50" fmla="*/ 5282523 h 6101474"/>
                      <a:gd name="connsiteX51" fmla="*/ 551050 w 2479325"/>
                      <a:gd name="connsiteY51" fmla="*/ 4853898 h 6101474"/>
                      <a:gd name="connsiteX52" fmla="*/ 554860 w 2479325"/>
                      <a:gd name="connsiteY52" fmla="*/ 4505283 h 6101474"/>
                      <a:gd name="connsiteX53" fmla="*/ 478660 w 2479325"/>
                      <a:gd name="connsiteY53" fmla="*/ 4048083 h 6101474"/>
                      <a:gd name="connsiteX54" fmla="*/ 425320 w 2479325"/>
                      <a:gd name="connsiteY54" fmla="*/ 3602313 h 6101474"/>
                      <a:gd name="connsiteX55" fmla="*/ 396745 w 2479325"/>
                      <a:gd name="connsiteY55" fmla="*/ 3267033 h 6101474"/>
                      <a:gd name="connsiteX56" fmla="*/ 429130 w 2479325"/>
                      <a:gd name="connsiteY56" fmla="*/ 3009858 h 6101474"/>
                      <a:gd name="connsiteX57" fmla="*/ 299590 w 2479325"/>
                      <a:gd name="connsiteY57" fmla="*/ 2966043 h 6101474"/>
                      <a:gd name="connsiteX58" fmla="*/ 349116 w 2479325"/>
                      <a:gd name="connsiteY58" fmla="*/ 2611715 h 6101474"/>
                      <a:gd name="connsiteX59" fmla="*/ 396745 w 2479325"/>
                      <a:gd name="connsiteY59" fmla="*/ 2177373 h 6101474"/>
                      <a:gd name="connsiteX60" fmla="*/ 82419 w 2479325"/>
                      <a:gd name="connsiteY60" fmla="*/ 1884003 h 6101474"/>
                      <a:gd name="connsiteX61" fmla="*/ 504 w 2479325"/>
                      <a:gd name="connsiteY61" fmla="*/ 1674453 h 6101474"/>
                      <a:gd name="connsiteX62" fmla="*/ 34794 w 2479325"/>
                      <a:gd name="connsiteY62" fmla="*/ 1407753 h 6101474"/>
                      <a:gd name="connsiteX63" fmla="*/ 97658 w 2479325"/>
                      <a:gd name="connsiteY63" fmla="*/ 946743 h 6101474"/>
                      <a:gd name="connsiteX64" fmla="*/ 126233 w 2479325"/>
                      <a:gd name="connsiteY64" fmla="*/ 904833 h 6101474"/>
                      <a:gd name="connsiteX65" fmla="*/ 141472 w 2479325"/>
                      <a:gd name="connsiteY65" fmla="*/ 828633 h 6101474"/>
                      <a:gd name="connsiteX66" fmla="*/ 137662 w 2479325"/>
                      <a:gd name="connsiteY66" fmla="*/ 723858 h 6101474"/>
                      <a:gd name="connsiteX67" fmla="*/ 210052 w 2479325"/>
                      <a:gd name="connsiteY67" fmla="*/ 403818 h 6101474"/>
                      <a:gd name="connsiteX68" fmla="*/ 341496 w 2479325"/>
                      <a:gd name="connsiteY68"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507235 w 2479325"/>
                      <a:gd name="connsiteY47" fmla="*/ 5535888 h 6101474"/>
                      <a:gd name="connsiteX48" fmla="*/ 495805 w 2479325"/>
                      <a:gd name="connsiteY48" fmla="*/ 5486358 h 6101474"/>
                      <a:gd name="connsiteX49" fmla="*/ 530095 w 2479325"/>
                      <a:gd name="connsiteY49" fmla="*/ 5457783 h 6101474"/>
                      <a:gd name="connsiteX50" fmla="*/ 516760 w 2479325"/>
                      <a:gd name="connsiteY50" fmla="*/ 5282523 h 6101474"/>
                      <a:gd name="connsiteX51" fmla="*/ 551050 w 2479325"/>
                      <a:gd name="connsiteY51" fmla="*/ 4853898 h 6101474"/>
                      <a:gd name="connsiteX52" fmla="*/ 554860 w 2479325"/>
                      <a:gd name="connsiteY52" fmla="*/ 4505283 h 6101474"/>
                      <a:gd name="connsiteX53" fmla="*/ 478660 w 2479325"/>
                      <a:gd name="connsiteY53" fmla="*/ 4048083 h 6101474"/>
                      <a:gd name="connsiteX54" fmla="*/ 425320 w 2479325"/>
                      <a:gd name="connsiteY54" fmla="*/ 3602313 h 6101474"/>
                      <a:gd name="connsiteX55" fmla="*/ 396745 w 2479325"/>
                      <a:gd name="connsiteY55" fmla="*/ 3267033 h 6101474"/>
                      <a:gd name="connsiteX56" fmla="*/ 429130 w 2479325"/>
                      <a:gd name="connsiteY56" fmla="*/ 3009858 h 6101474"/>
                      <a:gd name="connsiteX57" fmla="*/ 299590 w 2479325"/>
                      <a:gd name="connsiteY57" fmla="*/ 2966043 h 6101474"/>
                      <a:gd name="connsiteX58" fmla="*/ 349116 w 2479325"/>
                      <a:gd name="connsiteY58" fmla="*/ 2611715 h 6101474"/>
                      <a:gd name="connsiteX59" fmla="*/ 396745 w 2479325"/>
                      <a:gd name="connsiteY59" fmla="*/ 2177373 h 6101474"/>
                      <a:gd name="connsiteX60" fmla="*/ 82419 w 2479325"/>
                      <a:gd name="connsiteY60" fmla="*/ 1884003 h 6101474"/>
                      <a:gd name="connsiteX61" fmla="*/ 504 w 2479325"/>
                      <a:gd name="connsiteY61" fmla="*/ 1674453 h 6101474"/>
                      <a:gd name="connsiteX62" fmla="*/ 34794 w 2479325"/>
                      <a:gd name="connsiteY62" fmla="*/ 1407753 h 6101474"/>
                      <a:gd name="connsiteX63" fmla="*/ 97658 w 2479325"/>
                      <a:gd name="connsiteY63" fmla="*/ 946743 h 6101474"/>
                      <a:gd name="connsiteX64" fmla="*/ 126233 w 2479325"/>
                      <a:gd name="connsiteY64" fmla="*/ 904833 h 6101474"/>
                      <a:gd name="connsiteX65" fmla="*/ 141472 w 2479325"/>
                      <a:gd name="connsiteY65" fmla="*/ 828633 h 6101474"/>
                      <a:gd name="connsiteX66" fmla="*/ 137662 w 2479325"/>
                      <a:gd name="connsiteY66" fmla="*/ 723858 h 6101474"/>
                      <a:gd name="connsiteX67" fmla="*/ 210052 w 2479325"/>
                      <a:gd name="connsiteY67" fmla="*/ 403818 h 6101474"/>
                      <a:gd name="connsiteX68" fmla="*/ 341496 w 2479325"/>
                      <a:gd name="connsiteY68"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17828 h 6101474"/>
                      <a:gd name="connsiteX48" fmla="*/ 507235 w 2479325"/>
                      <a:gd name="connsiteY48" fmla="*/ 5535888 h 6101474"/>
                      <a:gd name="connsiteX49" fmla="*/ 495805 w 2479325"/>
                      <a:gd name="connsiteY49" fmla="*/ 5486358 h 6101474"/>
                      <a:gd name="connsiteX50" fmla="*/ 530095 w 2479325"/>
                      <a:gd name="connsiteY50" fmla="*/ 5457783 h 6101474"/>
                      <a:gd name="connsiteX51" fmla="*/ 516760 w 2479325"/>
                      <a:gd name="connsiteY51" fmla="*/ 5282523 h 6101474"/>
                      <a:gd name="connsiteX52" fmla="*/ 551050 w 2479325"/>
                      <a:gd name="connsiteY52" fmla="*/ 4853898 h 6101474"/>
                      <a:gd name="connsiteX53" fmla="*/ 554860 w 2479325"/>
                      <a:gd name="connsiteY53" fmla="*/ 4505283 h 6101474"/>
                      <a:gd name="connsiteX54" fmla="*/ 478660 w 2479325"/>
                      <a:gd name="connsiteY54" fmla="*/ 4048083 h 6101474"/>
                      <a:gd name="connsiteX55" fmla="*/ 425320 w 2479325"/>
                      <a:gd name="connsiteY55" fmla="*/ 3602313 h 6101474"/>
                      <a:gd name="connsiteX56" fmla="*/ 396745 w 2479325"/>
                      <a:gd name="connsiteY56" fmla="*/ 3267033 h 6101474"/>
                      <a:gd name="connsiteX57" fmla="*/ 429130 w 2479325"/>
                      <a:gd name="connsiteY57" fmla="*/ 3009858 h 6101474"/>
                      <a:gd name="connsiteX58" fmla="*/ 299590 w 2479325"/>
                      <a:gd name="connsiteY58" fmla="*/ 2966043 h 6101474"/>
                      <a:gd name="connsiteX59" fmla="*/ 349116 w 2479325"/>
                      <a:gd name="connsiteY59" fmla="*/ 2611715 h 6101474"/>
                      <a:gd name="connsiteX60" fmla="*/ 396745 w 2479325"/>
                      <a:gd name="connsiteY60" fmla="*/ 2177373 h 6101474"/>
                      <a:gd name="connsiteX61" fmla="*/ 82419 w 2479325"/>
                      <a:gd name="connsiteY61" fmla="*/ 1884003 h 6101474"/>
                      <a:gd name="connsiteX62" fmla="*/ 504 w 2479325"/>
                      <a:gd name="connsiteY62" fmla="*/ 1674453 h 6101474"/>
                      <a:gd name="connsiteX63" fmla="*/ 34794 w 2479325"/>
                      <a:gd name="connsiteY63" fmla="*/ 1407753 h 6101474"/>
                      <a:gd name="connsiteX64" fmla="*/ 97658 w 2479325"/>
                      <a:gd name="connsiteY64" fmla="*/ 946743 h 6101474"/>
                      <a:gd name="connsiteX65" fmla="*/ 126233 w 2479325"/>
                      <a:gd name="connsiteY65" fmla="*/ 904833 h 6101474"/>
                      <a:gd name="connsiteX66" fmla="*/ 141472 w 2479325"/>
                      <a:gd name="connsiteY66" fmla="*/ 828633 h 6101474"/>
                      <a:gd name="connsiteX67" fmla="*/ 137662 w 2479325"/>
                      <a:gd name="connsiteY67" fmla="*/ 723858 h 6101474"/>
                      <a:gd name="connsiteX68" fmla="*/ 210052 w 2479325"/>
                      <a:gd name="connsiteY68" fmla="*/ 403818 h 6101474"/>
                      <a:gd name="connsiteX69" fmla="*/ 341496 w 2479325"/>
                      <a:gd name="connsiteY69"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507235 w 2479325"/>
                      <a:gd name="connsiteY48" fmla="*/ 5535888 h 6101474"/>
                      <a:gd name="connsiteX49" fmla="*/ 495805 w 2479325"/>
                      <a:gd name="connsiteY49" fmla="*/ 5486358 h 6101474"/>
                      <a:gd name="connsiteX50" fmla="*/ 530095 w 2479325"/>
                      <a:gd name="connsiteY50" fmla="*/ 5457783 h 6101474"/>
                      <a:gd name="connsiteX51" fmla="*/ 516760 w 2479325"/>
                      <a:gd name="connsiteY51" fmla="*/ 5282523 h 6101474"/>
                      <a:gd name="connsiteX52" fmla="*/ 551050 w 2479325"/>
                      <a:gd name="connsiteY52" fmla="*/ 4853898 h 6101474"/>
                      <a:gd name="connsiteX53" fmla="*/ 554860 w 2479325"/>
                      <a:gd name="connsiteY53" fmla="*/ 4505283 h 6101474"/>
                      <a:gd name="connsiteX54" fmla="*/ 478660 w 2479325"/>
                      <a:gd name="connsiteY54" fmla="*/ 4048083 h 6101474"/>
                      <a:gd name="connsiteX55" fmla="*/ 425320 w 2479325"/>
                      <a:gd name="connsiteY55" fmla="*/ 3602313 h 6101474"/>
                      <a:gd name="connsiteX56" fmla="*/ 396745 w 2479325"/>
                      <a:gd name="connsiteY56" fmla="*/ 3267033 h 6101474"/>
                      <a:gd name="connsiteX57" fmla="*/ 429130 w 2479325"/>
                      <a:gd name="connsiteY57" fmla="*/ 3009858 h 6101474"/>
                      <a:gd name="connsiteX58" fmla="*/ 299590 w 2479325"/>
                      <a:gd name="connsiteY58" fmla="*/ 2966043 h 6101474"/>
                      <a:gd name="connsiteX59" fmla="*/ 349116 w 2479325"/>
                      <a:gd name="connsiteY59" fmla="*/ 2611715 h 6101474"/>
                      <a:gd name="connsiteX60" fmla="*/ 396745 w 2479325"/>
                      <a:gd name="connsiteY60" fmla="*/ 2177373 h 6101474"/>
                      <a:gd name="connsiteX61" fmla="*/ 82419 w 2479325"/>
                      <a:gd name="connsiteY61" fmla="*/ 1884003 h 6101474"/>
                      <a:gd name="connsiteX62" fmla="*/ 504 w 2479325"/>
                      <a:gd name="connsiteY62" fmla="*/ 1674453 h 6101474"/>
                      <a:gd name="connsiteX63" fmla="*/ 34794 w 2479325"/>
                      <a:gd name="connsiteY63" fmla="*/ 1407753 h 6101474"/>
                      <a:gd name="connsiteX64" fmla="*/ 97658 w 2479325"/>
                      <a:gd name="connsiteY64" fmla="*/ 946743 h 6101474"/>
                      <a:gd name="connsiteX65" fmla="*/ 126233 w 2479325"/>
                      <a:gd name="connsiteY65" fmla="*/ 904833 h 6101474"/>
                      <a:gd name="connsiteX66" fmla="*/ 141472 w 2479325"/>
                      <a:gd name="connsiteY66" fmla="*/ 828633 h 6101474"/>
                      <a:gd name="connsiteX67" fmla="*/ 137662 w 2479325"/>
                      <a:gd name="connsiteY67" fmla="*/ 723858 h 6101474"/>
                      <a:gd name="connsiteX68" fmla="*/ 210052 w 2479325"/>
                      <a:gd name="connsiteY68" fmla="*/ 403818 h 6101474"/>
                      <a:gd name="connsiteX69" fmla="*/ 341496 w 2479325"/>
                      <a:gd name="connsiteY69"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507235 w 2479325"/>
                      <a:gd name="connsiteY48" fmla="*/ 5535888 h 6101474"/>
                      <a:gd name="connsiteX49" fmla="*/ 495805 w 2479325"/>
                      <a:gd name="connsiteY49" fmla="*/ 5486358 h 6101474"/>
                      <a:gd name="connsiteX50" fmla="*/ 530095 w 2479325"/>
                      <a:gd name="connsiteY50" fmla="*/ 5457783 h 6101474"/>
                      <a:gd name="connsiteX51" fmla="*/ 516760 w 2479325"/>
                      <a:gd name="connsiteY51" fmla="*/ 5282523 h 6101474"/>
                      <a:gd name="connsiteX52" fmla="*/ 551050 w 2479325"/>
                      <a:gd name="connsiteY52" fmla="*/ 4853898 h 6101474"/>
                      <a:gd name="connsiteX53" fmla="*/ 554860 w 2479325"/>
                      <a:gd name="connsiteY53" fmla="*/ 4505283 h 6101474"/>
                      <a:gd name="connsiteX54" fmla="*/ 478660 w 2479325"/>
                      <a:gd name="connsiteY54" fmla="*/ 4048083 h 6101474"/>
                      <a:gd name="connsiteX55" fmla="*/ 425320 w 2479325"/>
                      <a:gd name="connsiteY55" fmla="*/ 3602313 h 6101474"/>
                      <a:gd name="connsiteX56" fmla="*/ 396745 w 2479325"/>
                      <a:gd name="connsiteY56" fmla="*/ 3267033 h 6101474"/>
                      <a:gd name="connsiteX57" fmla="*/ 429130 w 2479325"/>
                      <a:gd name="connsiteY57" fmla="*/ 3009858 h 6101474"/>
                      <a:gd name="connsiteX58" fmla="*/ 299590 w 2479325"/>
                      <a:gd name="connsiteY58" fmla="*/ 2966043 h 6101474"/>
                      <a:gd name="connsiteX59" fmla="*/ 349116 w 2479325"/>
                      <a:gd name="connsiteY59" fmla="*/ 2611715 h 6101474"/>
                      <a:gd name="connsiteX60" fmla="*/ 396745 w 2479325"/>
                      <a:gd name="connsiteY60" fmla="*/ 2177373 h 6101474"/>
                      <a:gd name="connsiteX61" fmla="*/ 82419 w 2479325"/>
                      <a:gd name="connsiteY61" fmla="*/ 1884003 h 6101474"/>
                      <a:gd name="connsiteX62" fmla="*/ 504 w 2479325"/>
                      <a:gd name="connsiteY62" fmla="*/ 1674453 h 6101474"/>
                      <a:gd name="connsiteX63" fmla="*/ 34794 w 2479325"/>
                      <a:gd name="connsiteY63" fmla="*/ 1407753 h 6101474"/>
                      <a:gd name="connsiteX64" fmla="*/ 97658 w 2479325"/>
                      <a:gd name="connsiteY64" fmla="*/ 946743 h 6101474"/>
                      <a:gd name="connsiteX65" fmla="*/ 126233 w 2479325"/>
                      <a:gd name="connsiteY65" fmla="*/ 904833 h 6101474"/>
                      <a:gd name="connsiteX66" fmla="*/ 141472 w 2479325"/>
                      <a:gd name="connsiteY66" fmla="*/ 828633 h 6101474"/>
                      <a:gd name="connsiteX67" fmla="*/ 137662 w 2479325"/>
                      <a:gd name="connsiteY67" fmla="*/ 723858 h 6101474"/>
                      <a:gd name="connsiteX68" fmla="*/ 210052 w 2479325"/>
                      <a:gd name="connsiteY68" fmla="*/ 403818 h 6101474"/>
                      <a:gd name="connsiteX69" fmla="*/ 341496 w 2479325"/>
                      <a:gd name="connsiteY69"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507235 w 2479325"/>
                      <a:gd name="connsiteY48" fmla="*/ 5535888 h 6101474"/>
                      <a:gd name="connsiteX49" fmla="*/ 495805 w 2479325"/>
                      <a:gd name="connsiteY49" fmla="*/ 5486358 h 6101474"/>
                      <a:gd name="connsiteX50" fmla="*/ 530095 w 2479325"/>
                      <a:gd name="connsiteY50" fmla="*/ 5457783 h 6101474"/>
                      <a:gd name="connsiteX51" fmla="*/ 516760 w 2479325"/>
                      <a:gd name="connsiteY51" fmla="*/ 5282523 h 6101474"/>
                      <a:gd name="connsiteX52" fmla="*/ 551050 w 2479325"/>
                      <a:gd name="connsiteY52" fmla="*/ 4853898 h 6101474"/>
                      <a:gd name="connsiteX53" fmla="*/ 554860 w 2479325"/>
                      <a:gd name="connsiteY53" fmla="*/ 4505283 h 6101474"/>
                      <a:gd name="connsiteX54" fmla="*/ 478660 w 2479325"/>
                      <a:gd name="connsiteY54" fmla="*/ 4048083 h 6101474"/>
                      <a:gd name="connsiteX55" fmla="*/ 425320 w 2479325"/>
                      <a:gd name="connsiteY55" fmla="*/ 3602313 h 6101474"/>
                      <a:gd name="connsiteX56" fmla="*/ 396745 w 2479325"/>
                      <a:gd name="connsiteY56" fmla="*/ 3267033 h 6101474"/>
                      <a:gd name="connsiteX57" fmla="*/ 429130 w 2479325"/>
                      <a:gd name="connsiteY57" fmla="*/ 3009858 h 6101474"/>
                      <a:gd name="connsiteX58" fmla="*/ 299590 w 2479325"/>
                      <a:gd name="connsiteY58" fmla="*/ 2966043 h 6101474"/>
                      <a:gd name="connsiteX59" fmla="*/ 349116 w 2479325"/>
                      <a:gd name="connsiteY59" fmla="*/ 2611715 h 6101474"/>
                      <a:gd name="connsiteX60" fmla="*/ 396745 w 2479325"/>
                      <a:gd name="connsiteY60" fmla="*/ 2177373 h 6101474"/>
                      <a:gd name="connsiteX61" fmla="*/ 82419 w 2479325"/>
                      <a:gd name="connsiteY61" fmla="*/ 1884003 h 6101474"/>
                      <a:gd name="connsiteX62" fmla="*/ 504 w 2479325"/>
                      <a:gd name="connsiteY62" fmla="*/ 1674453 h 6101474"/>
                      <a:gd name="connsiteX63" fmla="*/ 34794 w 2479325"/>
                      <a:gd name="connsiteY63" fmla="*/ 1407753 h 6101474"/>
                      <a:gd name="connsiteX64" fmla="*/ 97658 w 2479325"/>
                      <a:gd name="connsiteY64" fmla="*/ 946743 h 6101474"/>
                      <a:gd name="connsiteX65" fmla="*/ 126233 w 2479325"/>
                      <a:gd name="connsiteY65" fmla="*/ 904833 h 6101474"/>
                      <a:gd name="connsiteX66" fmla="*/ 141472 w 2479325"/>
                      <a:gd name="connsiteY66" fmla="*/ 828633 h 6101474"/>
                      <a:gd name="connsiteX67" fmla="*/ 137662 w 2479325"/>
                      <a:gd name="connsiteY67" fmla="*/ 723858 h 6101474"/>
                      <a:gd name="connsiteX68" fmla="*/ 210052 w 2479325"/>
                      <a:gd name="connsiteY68" fmla="*/ 403818 h 6101474"/>
                      <a:gd name="connsiteX69" fmla="*/ 341496 w 2479325"/>
                      <a:gd name="connsiteY69"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379600 w 2479325"/>
                      <a:gd name="connsiteY48" fmla="*/ 5770203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417700 w 2479325"/>
                      <a:gd name="connsiteY48" fmla="*/ 5844498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417700 w 2479325"/>
                      <a:gd name="connsiteY48" fmla="*/ 5844498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417700 w 2479325"/>
                      <a:gd name="connsiteY48" fmla="*/ 5844498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417700 w 2479325"/>
                      <a:gd name="connsiteY48" fmla="*/ 5844498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417700 w 2479325"/>
                      <a:gd name="connsiteY48" fmla="*/ 5844498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417700 w 2479325"/>
                      <a:gd name="connsiteY48" fmla="*/ 5844498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79325" h="6101474">
                        <a:moveTo>
                          <a:pt x="341496" y="300950"/>
                        </a:moveTo>
                        <a:cubicBezTo>
                          <a:pt x="567239" y="270787"/>
                          <a:pt x="673284" y="235226"/>
                          <a:pt x="764407" y="192363"/>
                        </a:cubicBezTo>
                        <a:cubicBezTo>
                          <a:pt x="836480" y="96160"/>
                          <a:pt x="917953" y="68542"/>
                          <a:pt x="972052" y="38058"/>
                        </a:cubicBezTo>
                        <a:cubicBezTo>
                          <a:pt x="931025" y="133300"/>
                          <a:pt x="933813" y="159963"/>
                          <a:pt x="957556" y="192340"/>
                        </a:cubicBezTo>
                        <a:cubicBezTo>
                          <a:pt x="942703" y="254578"/>
                          <a:pt x="832600" y="398730"/>
                          <a:pt x="962527" y="801963"/>
                        </a:cubicBezTo>
                        <a:cubicBezTo>
                          <a:pt x="1189962" y="1246343"/>
                          <a:pt x="1240233" y="1182087"/>
                          <a:pt x="1360988" y="1096877"/>
                        </a:cubicBezTo>
                        <a:cubicBezTo>
                          <a:pt x="1541941" y="910165"/>
                          <a:pt x="1591740" y="322139"/>
                          <a:pt x="1553866" y="204007"/>
                        </a:cubicBezTo>
                        <a:cubicBezTo>
                          <a:pt x="1492546" y="153508"/>
                          <a:pt x="1523205" y="127356"/>
                          <a:pt x="1532223" y="101205"/>
                        </a:cubicBezTo>
                        <a:cubicBezTo>
                          <a:pt x="1507874" y="57018"/>
                          <a:pt x="1486233" y="45297"/>
                          <a:pt x="1442947" y="9226"/>
                        </a:cubicBezTo>
                        <a:cubicBezTo>
                          <a:pt x="1481723" y="-42174"/>
                          <a:pt x="1655765" y="136376"/>
                          <a:pt x="1705363" y="171546"/>
                        </a:cubicBezTo>
                        <a:cubicBezTo>
                          <a:pt x="1785471" y="281713"/>
                          <a:pt x="2100942" y="326951"/>
                          <a:pt x="2181050" y="331610"/>
                        </a:cubicBezTo>
                        <a:cubicBezTo>
                          <a:pt x="2257852" y="324246"/>
                          <a:pt x="2334652" y="349345"/>
                          <a:pt x="2338410" y="488069"/>
                        </a:cubicBezTo>
                        <a:cubicBezTo>
                          <a:pt x="2349231" y="597183"/>
                          <a:pt x="2373579" y="725235"/>
                          <a:pt x="2370873" y="815412"/>
                        </a:cubicBezTo>
                        <a:cubicBezTo>
                          <a:pt x="2402436" y="838858"/>
                          <a:pt x="2466462" y="802787"/>
                          <a:pt x="2384400" y="910099"/>
                        </a:cubicBezTo>
                        <a:cubicBezTo>
                          <a:pt x="2388007" y="938956"/>
                          <a:pt x="2456542" y="965108"/>
                          <a:pt x="2387106" y="999376"/>
                        </a:cubicBezTo>
                        <a:cubicBezTo>
                          <a:pt x="2398829" y="1028233"/>
                          <a:pt x="2429489" y="1051677"/>
                          <a:pt x="2430391" y="1167105"/>
                        </a:cubicBezTo>
                        <a:cubicBezTo>
                          <a:pt x="2452935" y="1425012"/>
                          <a:pt x="2510649" y="1609876"/>
                          <a:pt x="2457444" y="1932712"/>
                        </a:cubicBezTo>
                        <a:cubicBezTo>
                          <a:pt x="2316616" y="2055954"/>
                          <a:pt x="2170379" y="2125091"/>
                          <a:pt x="2026846" y="2221280"/>
                        </a:cubicBezTo>
                        <a:lnTo>
                          <a:pt x="2078699" y="3012137"/>
                        </a:lnTo>
                        <a:cubicBezTo>
                          <a:pt x="2074190" y="3011235"/>
                          <a:pt x="2012870" y="3050914"/>
                          <a:pt x="1951549" y="3036485"/>
                        </a:cubicBezTo>
                        <a:cubicBezTo>
                          <a:pt x="1932612" y="3283571"/>
                          <a:pt x="1924496" y="3495488"/>
                          <a:pt x="1870389" y="3769627"/>
                        </a:cubicBezTo>
                        <a:cubicBezTo>
                          <a:pt x="1846943" y="3931948"/>
                          <a:pt x="1807264" y="4056392"/>
                          <a:pt x="1775702" y="4199775"/>
                        </a:cubicBezTo>
                        <a:cubicBezTo>
                          <a:pt x="1785622" y="4469406"/>
                          <a:pt x="1730615" y="4690341"/>
                          <a:pt x="1789230" y="5000551"/>
                        </a:cubicBezTo>
                        <a:cubicBezTo>
                          <a:pt x="1817185" y="5276493"/>
                          <a:pt x="1766684" y="5676881"/>
                          <a:pt x="1916379" y="5841906"/>
                        </a:cubicBezTo>
                        <a:cubicBezTo>
                          <a:pt x="1947040" y="5860843"/>
                          <a:pt x="1956057" y="5820264"/>
                          <a:pt x="1994834" y="5882486"/>
                        </a:cubicBezTo>
                        <a:cubicBezTo>
                          <a:pt x="2027298" y="5922164"/>
                          <a:pt x="2089522" y="5918558"/>
                          <a:pt x="2084112" y="6001521"/>
                        </a:cubicBezTo>
                        <a:cubicBezTo>
                          <a:pt x="2131455" y="6008735"/>
                          <a:pt x="2104401" y="6052921"/>
                          <a:pt x="2062468" y="6063743"/>
                        </a:cubicBezTo>
                        <a:cubicBezTo>
                          <a:pt x="2028651" y="6079975"/>
                          <a:pt x="1962370" y="6097559"/>
                          <a:pt x="1881210" y="6098912"/>
                        </a:cubicBezTo>
                        <a:cubicBezTo>
                          <a:pt x="1812675" y="6094402"/>
                          <a:pt x="1765783" y="6095304"/>
                          <a:pt x="1683722" y="6036689"/>
                        </a:cubicBezTo>
                        <a:cubicBezTo>
                          <a:pt x="1629616" y="5969957"/>
                          <a:pt x="1621499" y="5932984"/>
                          <a:pt x="1570097" y="5990698"/>
                        </a:cubicBezTo>
                        <a:cubicBezTo>
                          <a:pt x="1518696" y="5985287"/>
                          <a:pt x="1461885" y="5979878"/>
                          <a:pt x="1383431" y="5917655"/>
                        </a:cubicBezTo>
                        <a:lnTo>
                          <a:pt x="1372610" y="5758040"/>
                        </a:lnTo>
                        <a:cubicBezTo>
                          <a:pt x="1359083" y="5730085"/>
                          <a:pt x="1340146" y="5742710"/>
                          <a:pt x="1332030" y="5674175"/>
                        </a:cubicBezTo>
                        <a:cubicBezTo>
                          <a:pt x="1329324" y="5641711"/>
                          <a:pt x="1294154" y="5593015"/>
                          <a:pt x="1329323" y="5463160"/>
                        </a:cubicBezTo>
                        <a:cubicBezTo>
                          <a:pt x="1288744" y="5301742"/>
                          <a:pt x="1302271" y="5216073"/>
                          <a:pt x="1288745" y="5092530"/>
                        </a:cubicBezTo>
                        <a:cubicBezTo>
                          <a:pt x="1266201" y="4704767"/>
                          <a:pt x="1170612" y="4241254"/>
                          <a:pt x="1091256" y="3815616"/>
                        </a:cubicBezTo>
                        <a:cubicBezTo>
                          <a:pt x="1089452" y="4117711"/>
                          <a:pt x="1076828" y="4408985"/>
                          <a:pt x="1093961" y="4738133"/>
                        </a:cubicBezTo>
                        <a:cubicBezTo>
                          <a:pt x="1107301" y="4874511"/>
                          <a:pt x="1105400" y="4890875"/>
                          <a:pt x="1082545" y="5084403"/>
                        </a:cubicBezTo>
                        <a:lnTo>
                          <a:pt x="1073020" y="5410158"/>
                        </a:lnTo>
                        <a:cubicBezTo>
                          <a:pt x="1068575" y="5480643"/>
                          <a:pt x="1060320" y="5566368"/>
                          <a:pt x="1019680" y="5655903"/>
                        </a:cubicBezTo>
                        <a:cubicBezTo>
                          <a:pt x="1024760" y="5760043"/>
                          <a:pt x="1010790" y="5805128"/>
                          <a:pt x="1006345" y="5922603"/>
                        </a:cubicBezTo>
                        <a:cubicBezTo>
                          <a:pt x="976500" y="5958163"/>
                          <a:pt x="918080" y="5991818"/>
                          <a:pt x="808225" y="5983563"/>
                        </a:cubicBezTo>
                        <a:cubicBezTo>
                          <a:pt x="776475" y="5962608"/>
                          <a:pt x="767585" y="5953083"/>
                          <a:pt x="724405" y="5972133"/>
                        </a:cubicBezTo>
                        <a:cubicBezTo>
                          <a:pt x="681860" y="6002613"/>
                          <a:pt x="652650" y="6057858"/>
                          <a:pt x="596770" y="6063573"/>
                        </a:cubicBezTo>
                        <a:cubicBezTo>
                          <a:pt x="505965" y="6087703"/>
                          <a:pt x="439925" y="6144218"/>
                          <a:pt x="164335" y="6044523"/>
                        </a:cubicBezTo>
                        <a:cubicBezTo>
                          <a:pt x="159890" y="6019123"/>
                          <a:pt x="168780" y="5999438"/>
                          <a:pt x="196720" y="5991183"/>
                        </a:cubicBezTo>
                        <a:cubicBezTo>
                          <a:pt x="194180" y="5959433"/>
                          <a:pt x="214500" y="5927683"/>
                          <a:pt x="251965" y="5924508"/>
                        </a:cubicBezTo>
                        <a:cubicBezTo>
                          <a:pt x="260220" y="5910538"/>
                          <a:pt x="287525" y="5898473"/>
                          <a:pt x="316735" y="5888313"/>
                        </a:cubicBezTo>
                        <a:cubicBezTo>
                          <a:pt x="337055" y="5862278"/>
                          <a:pt x="355470" y="5838148"/>
                          <a:pt x="417700" y="5844498"/>
                        </a:cubicBezTo>
                        <a:cubicBezTo>
                          <a:pt x="548510" y="5709243"/>
                          <a:pt x="513585" y="5659713"/>
                          <a:pt x="507235" y="5535888"/>
                        </a:cubicBezTo>
                        <a:lnTo>
                          <a:pt x="495805" y="5486358"/>
                        </a:lnTo>
                        <a:lnTo>
                          <a:pt x="530095" y="5457783"/>
                        </a:lnTo>
                        <a:cubicBezTo>
                          <a:pt x="525650" y="5401268"/>
                          <a:pt x="511680" y="5327608"/>
                          <a:pt x="516760" y="5282523"/>
                        </a:cubicBezTo>
                        <a:cubicBezTo>
                          <a:pt x="505330" y="5112978"/>
                          <a:pt x="539620" y="4996773"/>
                          <a:pt x="551050" y="4853898"/>
                        </a:cubicBezTo>
                        <a:lnTo>
                          <a:pt x="554860" y="4505283"/>
                        </a:lnTo>
                        <a:cubicBezTo>
                          <a:pt x="535175" y="4352883"/>
                          <a:pt x="504060" y="4200483"/>
                          <a:pt x="478660" y="4048083"/>
                        </a:cubicBezTo>
                        <a:cubicBezTo>
                          <a:pt x="447545" y="3876633"/>
                          <a:pt x="443100" y="3750903"/>
                          <a:pt x="425320" y="3602313"/>
                        </a:cubicBezTo>
                        <a:cubicBezTo>
                          <a:pt x="415795" y="3490553"/>
                          <a:pt x="387220" y="3359743"/>
                          <a:pt x="396745" y="3267033"/>
                        </a:cubicBezTo>
                        <a:cubicBezTo>
                          <a:pt x="407540" y="3181308"/>
                          <a:pt x="414525" y="3074628"/>
                          <a:pt x="429130" y="3009858"/>
                        </a:cubicBezTo>
                        <a:lnTo>
                          <a:pt x="299590" y="2966043"/>
                        </a:lnTo>
                        <a:lnTo>
                          <a:pt x="349116" y="2611715"/>
                        </a:lnTo>
                        <a:lnTo>
                          <a:pt x="396745" y="2177373"/>
                        </a:lnTo>
                        <a:cubicBezTo>
                          <a:pt x="248155" y="2096728"/>
                          <a:pt x="152904" y="1987508"/>
                          <a:pt x="82419" y="1884003"/>
                        </a:cubicBezTo>
                        <a:cubicBezTo>
                          <a:pt x="-5846" y="1770338"/>
                          <a:pt x="-766" y="1734778"/>
                          <a:pt x="504" y="1674453"/>
                        </a:cubicBezTo>
                        <a:cubicBezTo>
                          <a:pt x="11934" y="1585553"/>
                          <a:pt x="13839" y="1492843"/>
                          <a:pt x="34794" y="1407753"/>
                        </a:cubicBezTo>
                        <a:cubicBezTo>
                          <a:pt x="40509" y="1236938"/>
                          <a:pt x="76703" y="1100413"/>
                          <a:pt x="97658" y="946743"/>
                        </a:cubicBezTo>
                        <a:cubicBezTo>
                          <a:pt x="107183" y="932773"/>
                          <a:pt x="118613" y="924518"/>
                          <a:pt x="126233" y="904833"/>
                        </a:cubicBezTo>
                        <a:cubicBezTo>
                          <a:pt x="58923" y="862288"/>
                          <a:pt x="142107" y="855938"/>
                          <a:pt x="141472" y="828633"/>
                        </a:cubicBezTo>
                        <a:cubicBezTo>
                          <a:pt x="107817" y="770848"/>
                          <a:pt x="129407" y="745448"/>
                          <a:pt x="137662" y="723858"/>
                        </a:cubicBezTo>
                        <a:lnTo>
                          <a:pt x="210052" y="403818"/>
                        </a:lnTo>
                        <a:cubicBezTo>
                          <a:pt x="225927" y="297139"/>
                          <a:pt x="298951" y="304759"/>
                          <a:pt x="341496" y="30095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0" name="Rectangle 6"/>
                  <p:cNvSpPr/>
                  <p:nvPr/>
                </p:nvSpPr>
                <p:spPr>
                  <a:xfrm>
                    <a:off x="7619771" y="445650"/>
                    <a:ext cx="356597" cy="84017"/>
                  </a:xfrm>
                  <a:custGeom>
                    <a:avLst/>
                    <a:gdLst>
                      <a:gd name="connsiteX0" fmla="*/ 0 w 457200"/>
                      <a:gd name="connsiteY0" fmla="*/ 0 h 152400"/>
                      <a:gd name="connsiteX1" fmla="*/ 457200 w 457200"/>
                      <a:gd name="connsiteY1" fmla="*/ 0 h 152400"/>
                      <a:gd name="connsiteX2" fmla="*/ 457200 w 457200"/>
                      <a:gd name="connsiteY2" fmla="*/ 152400 h 152400"/>
                      <a:gd name="connsiteX3" fmla="*/ 0 w 457200"/>
                      <a:gd name="connsiteY3" fmla="*/ 152400 h 152400"/>
                      <a:gd name="connsiteX4" fmla="*/ 0 w 457200"/>
                      <a:gd name="connsiteY4" fmla="*/ 0 h 152400"/>
                      <a:gd name="connsiteX0" fmla="*/ 0 w 457200"/>
                      <a:gd name="connsiteY0" fmla="*/ 0 h 152400"/>
                      <a:gd name="connsiteX1" fmla="*/ 350520 w 457200"/>
                      <a:gd name="connsiteY1" fmla="*/ 53340 h 152400"/>
                      <a:gd name="connsiteX2" fmla="*/ 457200 w 457200"/>
                      <a:gd name="connsiteY2" fmla="*/ 152400 h 152400"/>
                      <a:gd name="connsiteX3" fmla="*/ 0 w 457200"/>
                      <a:gd name="connsiteY3" fmla="*/ 152400 h 152400"/>
                      <a:gd name="connsiteX4" fmla="*/ 0 w 457200"/>
                      <a:gd name="connsiteY4" fmla="*/ 0 h 152400"/>
                      <a:gd name="connsiteX0" fmla="*/ 7620 w 457200"/>
                      <a:gd name="connsiteY0" fmla="*/ 0 h 99060"/>
                      <a:gd name="connsiteX1" fmla="*/ 350520 w 457200"/>
                      <a:gd name="connsiteY1" fmla="*/ 0 h 99060"/>
                      <a:gd name="connsiteX2" fmla="*/ 457200 w 457200"/>
                      <a:gd name="connsiteY2" fmla="*/ 99060 h 99060"/>
                      <a:gd name="connsiteX3" fmla="*/ 0 w 457200"/>
                      <a:gd name="connsiteY3" fmla="*/ 99060 h 99060"/>
                      <a:gd name="connsiteX4" fmla="*/ 7620 w 457200"/>
                      <a:gd name="connsiteY4" fmla="*/ 0 h 99060"/>
                      <a:gd name="connsiteX0" fmla="*/ 7620 w 457200"/>
                      <a:gd name="connsiteY0" fmla="*/ 52493 h 151553"/>
                      <a:gd name="connsiteX1" fmla="*/ 350520 w 457200"/>
                      <a:gd name="connsiteY1" fmla="*/ 52493 h 151553"/>
                      <a:gd name="connsiteX2" fmla="*/ 457200 w 457200"/>
                      <a:gd name="connsiteY2" fmla="*/ 151553 h 151553"/>
                      <a:gd name="connsiteX3" fmla="*/ 0 w 457200"/>
                      <a:gd name="connsiteY3" fmla="*/ 151553 h 151553"/>
                      <a:gd name="connsiteX4" fmla="*/ 7620 w 457200"/>
                      <a:gd name="connsiteY4" fmla="*/ 52493 h 151553"/>
                      <a:gd name="connsiteX0" fmla="*/ 7620 w 457200"/>
                      <a:gd name="connsiteY0" fmla="*/ 65308 h 164368"/>
                      <a:gd name="connsiteX1" fmla="*/ 350520 w 457200"/>
                      <a:gd name="connsiteY1" fmla="*/ 65308 h 164368"/>
                      <a:gd name="connsiteX2" fmla="*/ 457200 w 457200"/>
                      <a:gd name="connsiteY2" fmla="*/ 164368 h 164368"/>
                      <a:gd name="connsiteX3" fmla="*/ 0 w 457200"/>
                      <a:gd name="connsiteY3" fmla="*/ 164368 h 164368"/>
                      <a:gd name="connsiteX4" fmla="*/ 7620 w 457200"/>
                      <a:gd name="connsiteY4" fmla="*/ 65308 h 164368"/>
                      <a:gd name="connsiteX0" fmla="*/ 1905 w 457200"/>
                      <a:gd name="connsiteY0" fmla="*/ 64621 h 165586"/>
                      <a:gd name="connsiteX1" fmla="*/ 350520 w 457200"/>
                      <a:gd name="connsiteY1" fmla="*/ 66526 h 165586"/>
                      <a:gd name="connsiteX2" fmla="*/ 457200 w 457200"/>
                      <a:gd name="connsiteY2" fmla="*/ 165586 h 165586"/>
                      <a:gd name="connsiteX3" fmla="*/ 0 w 457200"/>
                      <a:gd name="connsiteY3" fmla="*/ 165586 h 165586"/>
                      <a:gd name="connsiteX4" fmla="*/ 1905 w 457200"/>
                      <a:gd name="connsiteY4" fmla="*/ 64621 h 165586"/>
                      <a:gd name="connsiteX0" fmla="*/ 1905 w 457200"/>
                      <a:gd name="connsiteY0" fmla="*/ 62983 h 163948"/>
                      <a:gd name="connsiteX1" fmla="*/ 350520 w 457200"/>
                      <a:gd name="connsiteY1" fmla="*/ 64888 h 163948"/>
                      <a:gd name="connsiteX2" fmla="*/ 457200 w 457200"/>
                      <a:gd name="connsiteY2" fmla="*/ 163948 h 163948"/>
                      <a:gd name="connsiteX3" fmla="*/ 0 w 457200"/>
                      <a:gd name="connsiteY3" fmla="*/ 163948 h 163948"/>
                      <a:gd name="connsiteX4" fmla="*/ 1905 w 457200"/>
                      <a:gd name="connsiteY4" fmla="*/ 62983 h 163948"/>
                      <a:gd name="connsiteX0" fmla="*/ 1905 w 350520"/>
                      <a:gd name="connsiteY0" fmla="*/ 62983 h 163948"/>
                      <a:gd name="connsiteX1" fmla="*/ 350520 w 350520"/>
                      <a:gd name="connsiteY1" fmla="*/ 64888 h 163948"/>
                      <a:gd name="connsiteX2" fmla="*/ 293370 w 350520"/>
                      <a:gd name="connsiteY2" fmla="*/ 59173 h 163948"/>
                      <a:gd name="connsiteX3" fmla="*/ 0 w 350520"/>
                      <a:gd name="connsiteY3" fmla="*/ 163948 h 163948"/>
                      <a:gd name="connsiteX4" fmla="*/ 1905 w 350520"/>
                      <a:gd name="connsiteY4" fmla="*/ 62983 h 163948"/>
                      <a:gd name="connsiteX0" fmla="*/ 1905 w 350520"/>
                      <a:gd name="connsiteY0" fmla="*/ 62983 h 163948"/>
                      <a:gd name="connsiteX1" fmla="*/ 350520 w 350520"/>
                      <a:gd name="connsiteY1" fmla="*/ 64888 h 163948"/>
                      <a:gd name="connsiteX2" fmla="*/ 293370 w 350520"/>
                      <a:gd name="connsiteY2" fmla="*/ 59173 h 163948"/>
                      <a:gd name="connsiteX3" fmla="*/ 0 w 350520"/>
                      <a:gd name="connsiteY3" fmla="*/ 163948 h 163948"/>
                      <a:gd name="connsiteX4" fmla="*/ 1905 w 350520"/>
                      <a:gd name="connsiteY4" fmla="*/ 62983 h 163948"/>
                      <a:gd name="connsiteX0" fmla="*/ 1905 w 356368"/>
                      <a:gd name="connsiteY0" fmla="*/ 62983 h 163948"/>
                      <a:gd name="connsiteX1" fmla="*/ 350520 w 356368"/>
                      <a:gd name="connsiteY1" fmla="*/ 64888 h 163948"/>
                      <a:gd name="connsiteX2" fmla="*/ 293370 w 356368"/>
                      <a:gd name="connsiteY2" fmla="*/ 59173 h 163948"/>
                      <a:gd name="connsiteX3" fmla="*/ 0 w 356368"/>
                      <a:gd name="connsiteY3" fmla="*/ 163948 h 163948"/>
                      <a:gd name="connsiteX4" fmla="*/ 1905 w 356368"/>
                      <a:gd name="connsiteY4" fmla="*/ 62983 h 163948"/>
                      <a:gd name="connsiteX0" fmla="*/ 0 w 354463"/>
                      <a:gd name="connsiteY0" fmla="*/ 62983 h 84017"/>
                      <a:gd name="connsiteX1" fmla="*/ 348615 w 354463"/>
                      <a:gd name="connsiteY1" fmla="*/ 64888 h 84017"/>
                      <a:gd name="connsiteX2" fmla="*/ 291465 w 354463"/>
                      <a:gd name="connsiteY2" fmla="*/ 59173 h 84017"/>
                      <a:gd name="connsiteX3" fmla="*/ 45720 w 354463"/>
                      <a:gd name="connsiteY3" fmla="*/ 62983 h 84017"/>
                      <a:gd name="connsiteX4" fmla="*/ 0 w 354463"/>
                      <a:gd name="connsiteY4" fmla="*/ 62983 h 84017"/>
                      <a:gd name="connsiteX0" fmla="*/ 0 w 354463"/>
                      <a:gd name="connsiteY0" fmla="*/ 62983 h 84017"/>
                      <a:gd name="connsiteX1" fmla="*/ 348615 w 354463"/>
                      <a:gd name="connsiteY1" fmla="*/ 64888 h 84017"/>
                      <a:gd name="connsiteX2" fmla="*/ 291465 w 354463"/>
                      <a:gd name="connsiteY2" fmla="*/ 59173 h 84017"/>
                      <a:gd name="connsiteX3" fmla="*/ 45720 w 354463"/>
                      <a:gd name="connsiteY3" fmla="*/ 62983 h 84017"/>
                      <a:gd name="connsiteX4" fmla="*/ 0 w 354463"/>
                      <a:gd name="connsiteY4" fmla="*/ 62983 h 84017"/>
                      <a:gd name="connsiteX0" fmla="*/ 0 w 354463"/>
                      <a:gd name="connsiteY0" fmla="*/ 62983 h 84017"/>
                      <a:gd name="connsiteX1" fmla="*/ 348615 w 354463"/>
                      <a:gd name="connsiteY1" fmla="*/ 64888 h 84017"/>
                      <a:gd name="connsiteX2" fmla="*/ 291465 w 354463"/>
                      <a:gd name="connsiteY2" fmla="*/ 59173 h 84017"/>
                      <a:gd name="connsiteX3" fmla="*/ 45720 w 354463"/>
                      <a:gd name="connsiteY3" fmla="*/ 62983 h 84017"/>
                      <a:gd name="connsiteX4" fmla="*/ 0 w 354463"/>
                      <a:gd name="connsiteY4" fmla="*/ 62983 h 84017"/>
                      <a:gd name="connsiteX0" fmla="*/ 0 w 354463"/>
                      <a:gd name="connsiteY0" fmla="*/ 62983 h 84017"/>
                      <a:gd name="connsiteX1" fmla="*/ 348615 w 354463"/>
                      <a:gd name="connsiteY1" fmla="*/ 64888 h 84017"/>
                      <a:gd name="connsiteX2" fmla="*/ 291465 w 354463"/>
                      <a:gd name="connsiteY2" fmla="*/ 59173 h 84017"/>
                      <a:gd name="connsiteX3" fmla="*/ 45720 w 354463"/>
                      <a:gd name="connsiteY3" fmla="*/ 62983 h 84017"/>
                      <a:gd name="connsiteX4" fmla="*/ 0 w 354463"/>
                      <a:gd name="connsiteY4" fmla="*/ 62983 h 84017"/>
                      <a:gd name="connsiteX0" fmla="*/ 0 w 354463"/>
                      <a:gd name="connsiteY0" fmla="*/ 62983 h 84017"/>
                      <a:gd name="connsiteX1" fmla="*/ 348615 w 354463"/>
                      <a:gd name="connsiteY1" fmla="*/ 64888 h 84017"/>
                      <a:gd name="connsiteX2" fmla="*/ 291465 w 354463"/>
                      <a:gd name="connsiteY2" fmla="*/ 59173 h 84017"/>
                      <a:gd name="connsiteX3" fmla="*/ 45720 w 354463"/>
                      <a:gd name="connsiteY3" fmla="*/ 62983 h 84017"/>
                      <a:gd name="connsiteX4" fmla="*/ 0 w 354463"/>
                      <a:gd name="connsiteY4" fmla="*/ 62983 h 84017"/>
                      <a:gd name="connsiteX0" fmla="*/ 0 w 354463"/>
                      <a:gd name="connsiteY0" fmla="*/ 62983 h 84017"/>
                      <a:gd name="connsiteX1" fmla="*/ 348615 w 354463"/>
                      <a:gd name="connsiteY1" fmla="*/ 64888 h 84017"/>
                      <a:gd name="connsiteX2" fmla="*/ 291465 w 354463"/>
                      <a:gd name="connsiteY2" fmla="*/ 59173 h 84017"/>
                      <a:gd name="connsiteX3" fmla="*/ 45720 w 354463"/>
                      <a:gd name="connsiteY3" fmla="*/ 62983 h 84017"/>
                      <a:gd name="connsiteX4" fmla="*/ 0 w 354463"/>
                      <a:gd name="connsiteY4" fmla="*/ 62983 h 84017"/>
                      <a:gd name="connsiteX0" fmla="*/ 2134 w 356597"/>
                      <a:gd name="connsiteY0" fmla="*/ 62983 h 84017"/>
                      <a:gd name="connsiteX1" fmla="*/ 350749 w 356597"/>
                      <a:gd name="connsiteY1" fmla="*/ 64888 h 84017"/>
                      <a:gd name="connsiteX2" fmla="*/ 293599 w 356597"/>
                      <a:gd name="connsiteY2" fmla="*/ 59173 h 84017"/>
                      <a:gd name="connsiteX3" fmla="*/ 47854 w 356597"/>
                      <a:gd name="connsiteY3" fmla="*/ 62983 h 84017"/>
                      <a:gd name="connsiteX4" fmla="*/ 2134 w 356597"/>
                      <a:gd name="connsiteY4" fmla="*/ 62983 h 8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597" h="84017">
                        <a:moveTo>
                          <a:pt x="2134" y="62983"/>
                        </a:moveTo>
                        <a:cubicBezTo>
                          <a:pt x="135484" y="-51317"/>
                          <a:pt x="297409" y="15358"/>
                          <a:pt x="350749" y="64888"/>
                        </a:cubicBezTo>
                        <a:cubicBezTo>
                          <a:pt x="364084" y="78223"/>
                          <a:pt x="358369" y="102988"/>
                          <a:pt x="293599" y="59173"/>
                        </a:cubicBezTo>
                        <a:cubicBezTo>
                          <a:pt x="249784" y="39488"/>
                          <a:pt x="156439" y="6468"/>
                          <a:pt x="47854" y="62983"/>
                        </a:cubicBezTo>
                        <a:cubicBezTo>
                          <a:pt x="-11201" y="95368"/>
                          <a:pt x="229" y="64888"/>
                          <a:pt x="2134" y="62983"/>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Rectangle 11"/>
                  <p:cNvSpPr/>
                  <p:nvPr/>
                </p:nvSpPr>
                <p:spPr>
                  <a:xfrm>
                    <a:off x="7439676" y="537811"/>
                    <a:ext cx="671624" cy="1165833"/>
                  </a:xfrm>
                  <a:custGeom>
                    <a:avLst/>
                    <a:gdLst>
                      <a:gd name="connsiteX0" fmla="*/ 0 w 685800"/>
                      <a:gd name="connsiteY0" fmla="*/ 0 h 758593"/>
                      <a:gd name="connsiteX1" fmla="*/ 685800 w 685800"/>
                      <a:gd name="connsiteY1" fmla="*/ 0 h 758593"/>
                      <a:gd name="connsiteX2" fmla="*/ 685800 w 685800"/>
                      <a:gd name="connsiteY2" fmla="*/ 758593 h 758593"/>
                      <a:gd name="connsiteX3" fmla="*/ 0 w 685800"/>
                      <a:gd name="connsiteY3" fmla="*/ 758593 h 758593"/>
                      <a:gd name="connsiteX4" fmla="*/ 0 w 685800"/>
                      <a:gd name="connsiteY4" fmla="*/ 0 h 758593"/>
                      <a:gd name="connsiteX0" fmla="*/ 0 w 685800"/>
                      <a:gd name="connsiteY0" fmla="*/ 47625 h 806218"/>
                      <a:gd name="connsiteX1" fmla="*/ 546735 w 685800"/>
                      <a:gd name="connsiteY1" fmla="*/ 0 h 806218"/>
                      <a:gd name="connsiteX2" fmla="*/ 685800 w 685800"/>
                      <a:gd name="connsiteY2" fmla="*/ 806218 h 806218"/>
                      <a:gd name="connsiteX3" fmla="*/ 0 w 685800"/>
                      <a:gd name="connsiteY3" fmla="*/ 806218 h 806218"/>
                      <a:gd name="connsiteX4" fmla="*/ 0 w 685800"/>
                      <a:gd name="connsiteY4" fmla="*/ 47625 h 806218"/>
                      <a:gd name="connsiteX0" fmla="*/ 0 w 685800"/>
                      <a:gd name="connsiteY0" fmla="*/ 47625 h 806218"/>
                      <a:gd name="connsiteX1" fmla="*/ 546735 w 685800"/>
                      <a:gd name="connsiteY1" fmla="*/ 0 h 806218"/>
                      <a:gd name="connsiteX2" fmla="*/ 594360 w 685800"/>
                      <a:gd name="connsiteY2" fmla="*/ 289963 h 806218"/>
                      <a:gd name="connsiteX3" fmla="*/ 685800 w 685800"/>
                      <a:gd name="connsiteY3" fmla="*/ 806218 h 806218"/>
                      <a:gd name="connsiteX4" fmla="*/ 0 w 685800"/>
                      <a:gd name="connsiteY4" fmla="*/ 806218 h 806218"/>
                      <a:gd name="connsiteX5" fmla="*/ 0 w 685800"/>
                      <a:gd name="connsiteY5" fmla="*/ 47625 h 806218"/>
                      <a:gd name="connsiteX0" fmla="*/ 0 w 685800"/>
                      <a:gd name="connsiteY0" fmla="*/ 47625 h 806218"/>
                      <a:gd name="connsiteX1" fmla="*/ 546735 w 685800"/>
                      <a:gd name="connsiteY1" fmla="*/ 0 h 806218"/>
                      <a:gd name="connsiteX2" fmla="*/ 609600 w 685800"/>
                      <a:gd name="connsiteY2" fmla="*/ 70888 h 806218"/>
                      <a:gd name="connsiteX3" fmla="*/ 685800 w 685800"/>
                      <a:gd name="connsiteY3" fmla="*/ 806218 h 806218"/>
                      <a:gd name="connsiteX4" fmla="*/ 0 w 685800"/>
                      <a:gd name="connsiteY4" fmla="*/ 806218 h 806218"/>
                      <a:gd name="connsiteX5" fmla="*/ 0 w 685800"/>
                      <a:gd name="connsiteY5" fmla="*/ 47625 h 806218"/>
                      <a:gd name="connsiteX0" fmla="*/ 0 w 685800"/>
                      <a:gd name="connsiteY0" fmla="*/ 47625 h 806218"/>
                      <a:gd name="connsiteX1" fmla="*/ 546735 w 685800"/>
                      <a:gd name="connsiteY1" fmla="*/ 0 h 806218"/>
                      <a:gd name="connsiteX2" fmla="*/ 609600 w 685800"/>
                      <a:gd name="connsiteY2" fmla="*/ 70888 h 806218"/>
                      <a:gd name="connsiteX3" fmla="*/ 636270 w 685800"/>
                      <a:gd name="connsiteY3" fmla="*/ 339493 h 806218"/>
                      <a:gd name="connsiteX4" fmla="*/ 685800 w 685800"/>
                      <a:gd name="connsiteY4" fmla="*/ 806218 h 806218"/>
                      <a:gd name="connsiteX5" fmla="*/ 0 w 685800"/>
                      <a:gd name="connsiteY5" fmla="*/ 806218 h 806218"/>
                      <a:gd name="connsiteX6" fmla="*/ 0 w 685800"/>
                      <a:gd name="connsiteY6" fmla="*/ 47625 h 806218"/>
                      <a:gd name="connsiteX0" fmla="*/ 0 w 685800"/>
                      <a:gd name="connsiteY0" fmla="*/ 47625 h 806218"/>
                      <a:gd name="connsiteX1" fmla="*/ 546735 w 685800"/>
                      <a:gd name="connsiteY1" fmla="*/ 0 h 806218"/>
                      <a:gd name="connsiteX2" fmla="*/ 609600 w 685800"/>
                      <a:gd name="connsiteY2" fmla="*/ 70888 h 806218"/>
                      <a:gd name="connsiteX3" fmla="*/ 634365 w 685800"/>
                      <a:gd name="connsiteY3" fmla="*/ 183283 h 806218"/>
                      <a:gd name="connsiteX4" fmla="*/ 685800 w 685800"/>
                      <a:gd name="connsiteY4" fmla="*/ 806218 h 806218"/>
                      <a:gd name="connsiteX5" fmla="*/ 0 w 685800"/>
                      <a:gd name="connsiteY5" fmla="*/ 806218 h 806218"/>
                      <a:gd name="connsiteX6" fmla="*/ 0 w 685800"/>
                      <a:gd name="connsiteY6" fmla="*/ 47625 h 806218"/>
                      <a:gd name="connsiteX0" fmla="*/ 0 w 685800"/>
                      <a:gd name="connsiteY0" fmla="*/ 47625 h 806218"/>
                      <a:gd name="connsiteX1" fmla="*/ 546735 w 685800"/>
                      <a:gd name="connsiteY1" fmla="*/ 0 h 806218"/>
                      <a:gd name="connsiteX2" fmla="*/ 609600 w 685800"/>
                      <a:gd name="connsiteY2" fmla="*/ 70888 h 806218"/>
                      <a:gd name="connsiteX3" fmla="*/ 634365 w 685800"/>
                      <a:gd name="connsiteY3" fmla="*/ 183283 h 806218"/>
                      <a:gd name="connsiteX4" fmla="*/ 685800 w 685800"/>
                      <a:gd name="connsiteY4" fmla="*/ 806218 h 806218"/>
                      <a:gd name="connsiteX5" fmla="*/ 0 w 685800"/>
                      <a:gd name="connsiteY5" fmla="*/ 806218 h 806218"/>
                      <a:gd name="connsiteX6" fmla="*/ 0 w 685800"/>
                      <a:gd name="connsiteY6" fmla="*/ 47625 h 806218"/>
                      <a:gd name="connsiteX0" fmla="*/ 0 w 685800"/>
                      <a:gd name="connsiteY0" fmla="*/ 47625 h 806218"/>
                      <a:gd name="connsiteX1" fmla="*/ 546735 w 685800"/>
                      <a:gd name="connsiteY1" fmla="*/ 0 h 806218"/>
                      <a:gd name="connsiteX2" fmla="*/ 609600 w 685800"/>
                      <a:gd name="connsiteY2" fmla="*/ 70888 h 806218"/>
                      <a:gd name="connsiteX3" fmla="*/ 634365 w 685800"/>
                      <a:gd name="connsiteY3" fmla="*/ 183283 h 806218"/>
                      <a:gd name="connsiteX4" fmla="*/ 685800 w 685800"/>
                      <a:gd name="connsiteY4" fmla="*/ 806218 h 806218"/>
                      <a:gd name="connsiteX5" fmla="*/ 0 w 685800"/>
                      <a:gd name="connsiteY5" fmla="*/ 806218 h 806218"/>
                      <a:gd name="connsiteX6" fmla="*/ 0 w 685800"/>
                      <a:gd name="connsiteY6" fmla="*/ 47625 h 806218"/>
                      <a:gd name="connsiteX0" fmla="*/ 0 w 685800"/>
                      <a:gd name="connsiteY0" fmla="*/ 47625 h 806218"/>
                      <a:gd name="connsiteX1" fmla="*/ 546735 w 685800"/>
                      <a:gd name="connsiteY1" fmla="*/ 0 h 806218"/>
                      <a:gd name="connsiteX2" fmla="*/ 609600 w 685800"/>
                      <a:gd name="connsiteY2" fmla="*/ 70888 h 806218"/>
                      <a:gd name="connsiteX3" fmla="*/ 634365 w 685800"/>
                      <a:gd name="connsiteY3" fmla="*/ 183283 h 806218"/>
                      <a:gd name="connsiteX4" fmla="*/ 685800 w 685800"/>
                      <a:gd name="connsiteY4" fmla="*/ 806218 h 806218"/>
                      <a:gd name="connsiteX5" fmla="*/ 0 w 685800"/>
                      <a:gd name="connsiteY5" fmla="*/ 806218 h 806218"/>
                      <a:gd name="connsiteX6" fmla="*/ 0 w 685800"/>
                      <a:gd name="connsiteY6" fmla="*/ 47625 h 806218"/>
                      <a:gd name="connsiteX0" fmla="*/ 0 w 685800"/>
                      <a:gd name="connsiteY0" fmla="*/ 47625 h 806218"/>
                      <a:gd name="connsiteX1" fmla="*/ 546735 w 685800"/>
                      <a:gd name="connsiteY1" fmla="*/ 0 h 806218"/>
                      <a:gd name="connsiteX2" fmla="*/ 609600 w 685800"/>
                      <a:gd name="connsiteY2" fmla="*/ 70888 h 806218"/>
                      <a:gd name="connsiteX3" fmla="*/ 634365 w 685800"/>
                      <a:gd name="connsiteY3" fmla="*/ 183283 h 806218"/>
                      <a:gd name="connsiteX4" fmla="*/ 685800 w 685800"/>
                      <a:gd name="connsiteY4" fmla="*/ 806218 h 806218"/>
                      <a:gd name="connsiteX5" fmla="*/ 0 w 685800"/>
                      <a:gd name="connsiteY5" fmla="*/ 806218 h 806218"/>
                      <a:gd name="connsiteX6" fmla="*/ 0 w 685800"/>
                      <a:gd name="connsiteY6" fmla="*/ 47625 h 806218"/>
                      <a:gd name="connsiteX0" fmla="*/ 0 w 634365"/>
                      <a:gd name="connsiteY0" fmla="*/ 47625 h 935758"/>
                      <a:gd name="connsiteX1" fmla="*/ 546735 w 634365"/>
                      <a:gd name="connsiteY1" fmla="*/ 0 h 935758"/>
                      <a:gd name="connsiteX2" fmla="*/ 609600 w 634365"/>
                      <a:gd name="connsiteY2" fmla="*/ 70888 h 935758"/>
                      <a:gd name="connsiteX3" fmla="*/ 634365 w 634365"/>
                      <a:gd name="connsiteY3" fmla="*/ 183283 h 935758"/>
                      <a:gd name="connsiteX4" fmla="*/ 480060 w 634365"/>
                      <a:gd name="connsiteY4" fmla="*/ 935758 h 935758"/>
                      <a:gd name="connsiteX5" fmla="*/ 0 w 634365"/>
                      <a:gd name="connsiteY5" fmla="*/ 806218 h 935758"/>
                      <a:gd name="connsiteX6" fmla="*/ 0 w 634365"/>
                      <a:gd name="connsiteY6" fmla="*/ 47625 h 935758"/>
                      <a:gd name="connsiteX0" fmla="*/ 0 w 634365"/>
                      <a:gd name="connsiteY0" fmla="*/ 47625 h 1048153"/>
                      <a:gd name="connsiteX1" fmla="*/ 546735 w 634365"/>
                      <a:gd name="connsiteY1" fmla="*/ 0 h 1048153"/>
                      <a:gd name="connsiteX2" fmla="*/ 609600 w 634365"/>
                      <a:gd name="connsiteY2" fmla="*/ 70888 h 1048153"/>
                      <a:gd name="connsiteX3" fmla="*/ 634365 w 634365"/>
                      <a:gd name="connsiteY3" fmla="*/ 183283 h 1048153"/>
                      <a:gd name="connsiteX4" fmla="*/ 447675 w 634365"/>
                      <a:gd name="connsiteY4" fmla="*/ 1048153 h 1048153"/>
                      <a:gd name="connsiteX5" fmla="*/ 0 w 634365"/>
                      <a:gd name="connsiteY5" fmla="*/ 806218 h 1048153"/>
                      <a:gd name="connsiteX6" fmla="*/ 0 w 634365"/>
                      <a:gd name="connsiteY6" fmla="*/ 47625 h 1048153"/>
                      <a:gd name="connsiteX0" fmla="*/ 0 w 634365"/>
                      <a:gd name="connsiteY0" fmla="*/ 47625 h 1048153"/>
                      <a:gd name="connsiteX1" fmla="*/ 546735 w 634365"/>
                      <a:gd name="connsiteY1" fmla="*/ 0 h 1048153"/>
                      <a:gd name="connsiteX2" fmla="*/ 609600 w 634365"/>
                      <a:gd name="connsiteY2" fmla="*/ 70888 h 1048153"/>
                      <a:gd name="connsiteX3" fmla="*/ 634365 w 634365"/>
                      <a:gd name="connsiteY3" fmla="*/ 183283 h 1048153"/>
                      <a:gd name="connsiteX4" fmla="*/ 447675 w 634365"/>
                      <a:gd name="connsiteY4" fmla="*/ 1048153 h 1048153"/>
                      <a:gd name="connsiteX5" fmla="*/ 0 w 634365"/>
                      <a:gd name="connsiteY5" fmla="*/ 806218 h 1048153"/>
                      <a:gd name="connsiteX6" fmla="*/ 0 w 634365"/>
                      <a:gd name="connsiteY6" fmla="*/ 47625 h 1048153"/>
                      <a:gd name="connsiteX0" fmla="*/ 0 w 644027"/>
                      <a:gd name="connsiteY0" fmla="*/ 47625 h 1048153"/>
                      <a:gd name="connsiteX1" fmla="*/ 546735 w 644027"/>
                      <a:gd name="connsiteY1" fmla="*/ 0 h 1048153"/>
                      <a:gd name="connsiteX2" fmla="*/ 609600 w 644027"/>
                      <a:gd name="connsiteY2" fmla="*/ 70888 h 1048153"/>
                      <a:gd name="connsiteX3" fmla="*/ 634365 w 644027"/>
                      <a:gd name="connsiteY3" fmla="*/ 183283 h 1048153"/>
                      <a:gd name="connsiteX4" fmla="*/ 447675 w 644027"/>
                      <a:gd name="connsiteY4" fmla="*/ 1048153 h 1048153"/>
                      <a:gd name="connsiteX5" fmla="*/ 0 w 644027"/>
                      <a:gd name="connsiteY5" fmla="*/ 806218 h 1048153"/>
                      <a:gd name="connsiteX6" fmla="*/ 0 w 644027"/>
                      <a:gd name="connsiteY6" fmla="*/ 47625 h 1048153"/>
                      <a:gd name="connsiteX0" fmla="*/ 0 w 644027"/>
                      <a:gd name="connsiteY0" fmla="*/ 47625 h 1048153"/>
                      <a:gd name="connsiteX1" fmla="*/ 546735 w 644027"/>
                      <a:gd name="connsiteY1" fmla="*/ 0 h 1048153"/>
                      <a:gd name="connsiteX2" fmla="*/ 609600 w 644027"/>
                      <a:gd name="connsiteY2" fmla="*/ 70888 h 1048153"/>
                      <a:gd name="connsiteX3" fmla="*/ 634365 w 644027"/>
                      <a:gd name="connsiteY3" fmla="*/ 183283 h 1048153"/>
                      <a:gd name="connsiteX4" fmla="*/ 447675 w 644027"/>
                      <a:gd name="connsiteY4" fmla="*/ 1048153 h 1048153"/>
                      <a:gd name="connsiteX5" fmla="*/ 154305 w 644027"/>
                      <a:gd name="connsiteY5" fmla="*/ 987193 h 1048153"/>
                      <a:gd name="connsiteX6" fmla="*/ 0 w 644027"/>
                      <a:gd name="connsiteY6" fmla="*/ 47625 h 1048153"/>
                      <a:gd name="connsiteX0" fmla="*/ 0 w 644027"/>
                      <a:gd name="connsiteY0" fmla="*/ 47625 h 1091421"/>
                      <a:gd name="connsiteX1" fmla="*/ 546735 w 644027"/>
                      <a:gd name="connsiteY1" fmla="*/ 0 h 1091421"/>
                      <a:gd name="connsiteX2" fmla="*/ 609600 w 644027"/>
                      <a:gd name="connsiteY2" fmla="*/ 70888 h 1091421"/>
                      <a:gd name="connsiteX3" fmla="*/ 634365 w 644027"/>
                      <a:gd name="connsiteY3" fmla="*/ 183283 h 1091421"/>
                      <a:gd name="connsiteX4" fmla="*/ 447675 w 644027"/>
                      <a:gd name="connsiteY4" fmla="*/ 1048153 h 1091421"/>
                      <a:gd name="connsiteX5" fmla="*/ 154305 w 644027"/>
                      <a:gd name="connsiteY5" fmla="*/ 987193 h 1091421"/>
                      <a:gd name="connsiteX6" fmla="*/ 0 w 644027"/>
                      <a:gd name="connsiteY6" fmla="*/ 47625 h 1091421"/>
                      <a:gd name="connsiteX0" fmla="*/ 0 w 644027"/>
                      <a:gd name="connsiteY0" fmla="*/ 47625 h 1131325"/>
                      <a:gd name="connsiteX1" fmla="*/ 546735 w 644027"/>
                      <a:gd name="connsiteY1" fmla="*/ 0 h 1131325"/>
                      <a:gd name="connsiteX2" fmla="*/ 609600 w 644027"/>
                      <a:gd name="connsiteY2" fmla="*/ 70888 h 1131325"/>
                      <a:gd name="connsiteX3" fmla="*/ 634365 w 644027"/>
                      <a:gd name="connsiteY3" fmla="*/ 183283 h 1131325"/>
                      <a:gd name="connsiteX4" fmla="*/ 447675 w 644027"/>
                      <a:gd name="connsiteY4" fmla="*/ 1048153 h 1131325"/>
                      <a:gd name="connsiteX5" fmla="*/ 154305 w 644027"/>
                      <a:gd name="connsiteY5" fmla="*/ 987193 h 1131325"/>
                      <a:gd name="connsiteX6" fmla="*/ 0 w 644027"/>
                      <a:gd name="connsiteY6" fmla="*/ 47625 h 1131325"/>
                      <a:gd name="connsiteX0" fmla="*/ 0 w 644027"/>
                      <a:gd name="connsiteY0" fmla="*/ 47625 h 1131325"/>
                      <a:gd name="connsiteX1" fmla="*/ 546735 w 644027"/>
                      <a:gd name="connsiteY1" fmla="*/ 0 h 1131325"/>
                      <a:gd name="connsiteX2" fmla="*/ 609600 w 644027"/>
                      <a:gd name="connsiteY2" fmla="*/ 70888 h 1131325"/>
                      <a:gd name="connsiteX3" fmla="*/ 634365 w 644027"/>
                      <a:gd name="connsiteY3" fmla="*/ 183283 h 1131325"/>
                      <a:gd name="connsiteX4" fmla="*/ 447675 w 644027"/>
                      <a:gd name="connsiteY4" fmla="*/ 1048153 h 1131325"/>
                      <a:gd name="connsiteX5" fmla="*/ 154305 w 644027"/>
                      <a:gd name="connsiteY5" fmla="*/ 987193 h 1131325"/>
                      <a:gd name="connsiteX6" fmla="*/ 0 w 644027"/>
                      <a:gd name="connsiteY6" fmla="*/ 47625 h 1131325"/>
                      <a:gd name="connsiteX0" fmla="*/ 18380 w 618592"/>
                      <a:gd name="connsiteY0" fmla="*/ 11430 h 1131325"/>
                      <a:gd name="connsiteX1" fmla="*/ 521300 w 618592"/>
                      <a:gd name="connsiteY1" fmla="*/ 0 h 1131325"/>
                      <a:gd name="connsiteX2" fmla="*/ 584165 w 618592"/>
                      <a:gd name="connsiteY2" fmla="*/ 70888 h 1131325"/>
                      <a:gd name="connsiteX3" fmla="*/ 608930 w 618592"/>
                      <a:gd name="connsiteY3" fmla="*/ 183283 h 1131325"/>
                      <a:gd name="connsiteX4" fmla="*/ 422240 w 618592"/>
                      <a:gd name="connsiteY4" fmla="*/ 1048153 h 1131325"/>
                      <a:gd name="connsiteX5" fmla="*/ 128870 w 618592"/>
                      <a:gd name="connsiteY5" fmla="*/ 987193 h 1131325"/>
                      <a:gd name="connsiteX6" fmla="*/ 18380 w 618592"/>
                      <a:gd name="connsiteY6" fmla="*/ 11430 h 1131325"/>
                      <a:gd name="connsiteX0" fmla="*/ 37545 w 637757"/>
                      <a:gd name="connsiteY0" fmla="*/ 11430 h 1131325"/>
                      <a:gd name="connsiteX1" fmla="*/ 540465 w 637757"/>
                      <a:gd name="connsiteY1" fmla="*/ 0 h 1131325"/>
                      <a:gd name="connsiteX2" fmla="*/ 603330 w 637757"/>
                      <a:gd name="connsiteY2" fmla="*/ 70888 h 1131325"/>
                      <a:gd name="connsiteX3" fmla="*/ 628095 w 637757"/>
                      <a:gd name="connsiteY3" fmla="*/ 183283 h 1131325"/>
                      <a:gd name="connsiteX4" fmla="*/ 441405 w 637757"/>
                      <a:gd name="connsiteY4" fmla="*/ 1048153 h 1131325"/>
                      <a:gd name="connsiteX5" fmla="*/ 148035 w 637757"/>
                      <a:gd name="connsiteY5" fmla="*/ 987193 h 1131325"/>
                      <a:gd name="connsiteX6" fmla="*/ 48975 w 637757"/>
                      <a:gd name="connsiteY6" fmla="*/ 169948 h 1131325"/>
                      <a:gd name="connsiteX7" fmla="*/ 37545 w 637757"/>
                      <a:gd name="connsiteY7" fmla="*/ 11430 h 1131325"/>
                      <a:gd name="connsiteX0" fmla="*/ 43373 w 643585"/>
                      <a:gd name="connsiteY0" fmla="*/ 11430 h 1131325"/>
                      <a:gd name="connsiteX1" fmla="*/ 546293 w 643585"/>
                      <a:gd name="connsiteY1" fmla="*/ 0 h 1131325"/>
                      <a:gd name="connsiteX2" fmla="*/ 609158 w 643585"/>
                      <a:gd name="connsiteY2" fmla="*/ 70888 h 1131325"/>
                      <a:gd name="connsiteX3" fmla="*/ 633923 w 643585"/>
                      <a:gd name="connsiteY3" fmla="*/ 183283 h 1131325"/>
                      <a:gd name="connsiteX4" fmla="*/ 447233 w 643585"/>
                      <a:gd name="connsiteY4" fmla="*/ 1048153 h 1131325"/>
                      <a:gd name="connsiteX5" fmla="*/ 153863 w 643585"/>
                      <a:gd name="connsiteY5" fmla="*/ 987193 h 1131325"/>
                      <a:gd name="connsiteX6" fmla="*/ 35753 w 643585"/>
                      <a:gd name="connsiteY6" fmla="*/ 166138 h 1131325"/>
                      <a:gd name="connsiteX7" fmla="*/ 43373 w 643585"/>
                      <a:gd name="connsiteY7" fmla="*/ 11430 h 1131325"/>
                      <a:gd name="connsiteX0" fmla="*/ 42301 w 642513"/>
                      <a:gd name="connsiteY0" fmla="*/ 11430 h 1131325"/>
                      <a:gd name="connsiteX1" fmla="*/ 545221 w 642513"/>
                      <a:gd name="connsiteY1" fmla="*/ 0 h 1131325"/>
                      <a:gd name="connsiteX2" fmla="*/ 608086 w 642513"/>
                      <a:gd name="connsiteY2" fmla="*/ 70888 h 1131325"/>
                      <a:gd name="connsiteX3" fmla="*/ 632851 w 642513"/>
                      <a:gd name="connsiteY3" fmla="*/ 183283 h 1131325"/>
                      <a:gd name="connsiteX4" fmla="*/ 446161 w 642513"/>
                      <a:gd name="connsiteY4" fmla="*/ 1048153 h 1131325"/>
                      <a:gd name="connsiteX5" fmla="*/ 152791 w 642513"/>
                      <a:gd name="connsiteY5" fmla="*/ 987193 h 1131325"/>
                      <a:gd name="connsiteX6" fmla="*/ 34681 w 642513"/>
                      <a:gd name="connsiteY6" fmla="*/ 166138 h 1131325"/>
                      <a:gd name="connsiteX7" fmla="*/ 42301 w 642513"/>
                      <a:gd name="connsiteY7" fmla="*/ 11430 h 1131325"/>
                      <a:gd name="connsiteX0" fmla="*/ 11210 w 611422"/>
                      <a:gd name="connsiteY0" fmla="*/ 11430 h 1131325"/>
                      <a:gd name="connsiteX1" fmla="*/ 514130 w 611422"/>
                      <a:gd name="connsiteY1" fmla="*/ 0 h 1131325"/>
                      <a:gd name="connsiteX2" fmla="*/ 576995 w 611422"/>
                      <a:gd name="connsiteY2" fmla="*/ 70888 h 1131325"/>
                      <a:gd name="connsiteX3" fmla="*/ 601760 w 611422"/>
                      <a:gd name="connsiteY3" fmla="*/ 183283 h 1131325"/>
                      <a:gd name="connsiteX4" fmla="*/ 415070 w 611422"/>
                      <a:gd name="connsiteY4" fmla="*/ 1048153 h 1131325"/>
                      <a:gd name="connsiteX5" fmla="*/ 121700 w 611422"/>
                      <a:gd name="connsiteY5" fmla="*/ 987193 h 1131325"/>
                      <a:gd name="connsiteX6" fmla="*/ 3590 w 611422"/>
                      <a:gd name="connsiteY6" fmla="*/ 166138 h 1131325"/>
                      <a:gd name="connsiteX7" fmla="*/ 11210 w 611422"/>
                      <a:gd name="connsiteY7" fmla="*/ 11430 h 1131325"/>
                      <a:gd name="connsiteX0" fmla="*/ 16511 w 611008"/>
                      <a:gd name="connsiteY0" fmla="*/ 13335 h 1131325"/>
                      <a:gd name="connsiteX1" fmla="*/ 513716 w 611008"/>
                      <a:gd name="connsiteY1" fmla="*/ 0 h 1131325"/>
                      <a:gd name="connsiteX2" fmla="*/ 576581 w 611008"/>
                      <a:gd name="connsiteY2" fmla="*/ 70888 h 1131325"/>
                      <a:gd name="connsiteX3" fmla="*/ 601346 w 611008"/>
                      <a:gd name="connsiteY3" fmla="*/ 183283 h 1131325"/>
                      <a:gd name="connsiteX4" fmla="*/ 414656 w 611008"/>
                      <a:gd name="connsiteY4" fmla="*/ 1048153 h 1131325"/>
                      <a:gd name="connsiteX5" fmla="*/ 121286 w 611008"/>
                      <a:gd name="connsiteY5" fmla="*/ 987193 h 1131325"/>
                      <a:gd name="connsiteX6" fmla="*/ 3176 w 611008"/>
                      <a:gd name="connsiteY6" fmla="*/ 166138 h 1131325"/>
                      <a:gd name="connsiteX7" fmla="*/ 16511 w 611008"/>
                      <a:gd name="connsiteY7" fmla="*/ 13335 h 1131325"/>
                      <a:gd name="connsiteX0" fmla="*/ 27149 w 621646"/>
                      <a:gd name="connsiteY0" fmla="*/ 13335 h 1131325"/>
                      <a:gd name="connsiteX1" fmla="*/ 524354 w 621646"/>
                      <a:gd name="connsiteY1" fmla="*/ 0 h 1131325"/>
                      <a:gd name="connsiteX2" fmla="*/ 587219 w 621646"/>
                      <a:gd name="connsiteY2" fmla="*/ 70888 h 1131325"/>
                      <a:gd name="connsiteX3" fmla="*/ 611984 w 621646"/>
                      <a:gd name="connsiteY3" fmla="*/ 183283 h 1131325"/>
                      <a:gd name="connsiteX4" fmla="*/ 425294 w 621646"/>
                      <a:gd name="connsiteY4" fmla="*/ 1048153 h 1131325"/>
                      <a:gd name="connsiteX5" fmla="*/ 131924 w 621646"/>
                      <a:gd name="connsiteY5" fmla="*/ 987193 h 1131325"/>
                      <a:gd name="connsiteX6" fmla="*/ 13814 w 621646"/>
                      <a:gd name="connsiteY6" fmla="*/ 166138 h 1131325"/>
                      <a:gd name="connsiteX7" fmla="*/ 27149 w 621646"/>
                      <a:gd name="connsiteY7" fmla="*/ 13335 h 1131325"/>
                      <a:gd name="connsiteX0" fmla="*/ 69529 w 664026"/>
                      <a:gd name="connsiteY0" fmla="*/ 13335 h 1131325"/>
                      <a:gd name="connsiteX1" fmla="*/ 566734 w 664026"/>
                      <a:gd name="connsiteY1" fmla="*/ 0 h 1131325"/>
                      <a:gd name="connsiteX2" fmla="*/ 629599 w 664026"/>
                      <a:gd name="connsiteY2" fmla="*/ 70888 h 1131325"/>
                      <a:gd name="connsiteX3" fmla="*/ 654364 w 664026"/>
                      <a:gd name="connsiteY3" fmla="*/ 183283 h 1131325"/>
                      <a:gd name="connsiteX4" fmla="*/ 467674 w 664026"/>
                      <a:gd name="connsiteY4" fmla="*/ 1048153 h 1131325"/>
                      <a:gd name="connsiteX5" fmla="*/ 174304 w 664026"/>
                      <a:gd name="connsiteY5" fmla="*/ 987193 h 1131325"/>
                      <a:gd name="connsiteX6" fmla="*/ 56194 w 664026"/>
                      <a:gd name="connsiteY6" fmla="*/ 166138 h 1131325"/>
                      <a:gd name="connsiteX7" fmla="*/ 69529 w 664026"/>
                      <a:gd name="connsiteY7" fmla="*/ 13335 h 1131325"/>
                      <a:gd name="connsiteX0" fmla="*/ 74127 w 668624"/>
                      <a:gd name="connsiteY0" fmla="*/ 13335 h 1131325"/>
                      <a:gd name="connsiteX1" fmla="*/ 571332 w 668624"/>
                      <a:gd name="connsiteY1" fmla="*/ 0 h 1131325"/>
                      <a:gd name="connsiteX2" fmla="*/ 634197 w 668624"/>
                      <a:gd name="connsiteY2" fmla="*/ 70888 h 1131325"/>
                      <a:gd name="connsiteX3" fmla="*/ 658962 w 668624"/>
                      <a:gd name="connsiteY3" fmla="*/ 183283 h 1131325"/>
                      <a:gd name="connsiteX4" fmla="*/ 472272 w 668624"/>
                      <a:gd name="connsiteY4" fmla="*/ 1048153 h 1131325"/>
                      <a:gd name="connsiteX5" fmla="*/ 178902 w 668624"/>
                      <a:gd name="connsiteY5" fmla="*/ 987193 h 1131325"/>
                      <a:gd name="connsiteX6" fmla="*/ 60792 w 668624"/>
                      <a:gd name="connsiteY6" fmla="*/ 166138 h 1131325"/>
                      <a:gd name="connsiteX7" fmla="*/ 74127 w 668624"/>
                      <a:gd name="connsiteY7" fmla="*/ 13335 h 1131325"/>
                      <a:gd name="connsiteX0" fmla="*/ 74127 w 668624"/>
                      <a:gd name="connsiteY0" fmla="*/ 13335 h 1131325"/>
                      <a:gd name="connsiteX1" fmla="*/ 571332 w 668624"/>
                      <a:gd name="connsiteY1" fmla="*/ 0 h 1131325"/>
                      <a:gd name="connsiteX2" fmla="*/ 634197 w 668624"/>
                      <a:gd name="connsiteY2" fmla="*/ 70888 h 1131325"/>
                      <a:gd name="connsiteX3" fmla="*/ 658962 w 668624"/>
                      <a:gd name="connsiteY3" fmla="*/ 183283 h 1131325"/>
                      <a:gd name="connsiteX4" fmla="*/ 472272 w 668624"/>
                      <a:gd name="connsiteY4" fmla="*/ 1048153 h 1131325"/>
                      <a:gd name="connsiteX5" fmla="*/ 178902 w 668624"/>
                      <a:gd name="connsiteY5" fmla="*/ 987193 h 1131325"/>
                      <a:gd name="connsiteX6" fmla="*/ 60792 w 668624"/>
                      <a:gd name="connsiteY6" fmla="*/ 166138 h 1131325"/>
                      <a:gd name="connsiteX7" fmla="*/ 74127 w 668624"/>
                      <a:gd name="connsiteY7" fmla="*/ 13335 h 1131325"/>
                      <a:gd name="connsiteX0" fmla="*/ 74127 w 668624"/>
                      <a:gd name="connsiteY0" fmla="*/ 13335 h 1131325"/>
                      <a:gd name="connsiteX1" fmla="*/ 253197 w 668624"/>
                      <a:gd name="connsiteY1" fmla="*/ 8023 h 1131325"/>
                      <a:gd name="connsiteX2" fmla="*/ 571332 w 668624"/>
                      <a:gd name="connsiteY2" fmla="*/ 0 h 1131325"/>
                      <a:gd name="connsiteX3" fmla="*/ 634197 w 668624"/>
                      <a:gd name="connsiteY3" fmla="*/ 70888 h 1131325"/>
                      <a:gd name="connsiteX4" fmla="*/ 658962 w 668624"/>
                      <a:gd name="connsiteY4" fmla="*/ 183283 h 1131325"/>
                      <a:gd name="connsiteX5" fmla="*/ 472272 w 668624"/>
                      <a:gd name="connsiteY5" fmla="*/ 1048153 h 1131325"/>
                      <a:gd name="connsiteX6" fmla="*/ 178902 w 668624"/>
                      <a:gd name="connsiteY6" fmla="*/ 987193 h 1131325"/>
                      <a:gd name="connsiteX7" fmla="*/ 60792 w 668624"/>
                      <a:gd name="connsiteY7" fmla="*/ 166138 h 1131325"/>
                      <a:gd name="connsiteX8" fmla="*/ 74127 w 668624"/>
                      <a:gd name="connsiteY8" fmla="*/ 13335 h 1131325"/>
                      <a:gd name="connsiteX0" fmla="*/ 74127 w 668624"/>
                      <a:gd name="connsiteY0" fmla="*/ 13335 h 1131325"/>
                      <a:gd name="connsiteX1" fmla="*/ 106512 w 668624"/>
                      <a:gd name="connsiteY1" fmla="*/ 11833 h 1131325"/>
                      <a:gd name="connsiteX2" fmla="*/ 571332 w 668624"/>
                      <a:gd name="connsiteY2" fmla="*/ 0 h 1131325"/>
                      <a:gd name="connsiteX3" fmla="*/ 634197 w 668624"/>
                      <a:gd name="connsiteY3" fmla="*/ 70888 h 1131325"/>
                      <a:gd name="connsiteX4" fmla="*/ 658962 w 668624"/>
                      <a:gd name="connsiteY4" fmla="*/ 183283 h 1131325"/>
                      <a:gd name="connsiteX5" fmla="*/ 472272 w 668624"/>
                      <a:gd name="connsiteY5" fmla="*/ 1048153 h 1131325"/>
                      <a:gd name="connsiteX6" fmla="*/ 178902 w 668624"/>
                      <a:gd name="connsiteY6" fmla="*/ 987193 h 1131325"/>
                      <a:gd name="connsiteX7" fmla="*/ 60792 w 668624"/>
                      <a:gd name="connsiteY7" fmla="*/ 166138 h 1131325"/>
                      <a:gd name="connsiteX8" fmla="*/ 74127 w 668624"/>
                      <a:gd name="connsiteY8" fmla="*/ 13335 h 1131325"/>
                      <a:gd name="connsiteX0" fmla="*/ 74127 w 668624"/>
                      <a:gd name="connsiteY0" fmla="*/ 13335 h 1131325"/>
                      <a:gd name="connsiteX1" fmla="*/ 106512 w 668624"/>
                      <a:gd name="connsiteY1" fmla="*/ 11833 h 1131325"/>
                      <a:gd name="connsiteX2" fmla="*/ 571332 w 668624"/>
                      <a:gd name="connsiteY2" fmla="*/ 0 h 1131325"/>
                      <a:gd name="connsiteX3" fmla="*/ 634197 w 668624"/>
                      <a:gd name="connsiteY3" fmla="*/ 70888 h 1131325"/>
                      <a:gd name="connsiteX4" fmla="*/ 658962 w 668624"/>
                      <a:gd name="connsiteY4" fmla="*/ 183283 h 1131325"/>
                      <a:gd name="connsiteX5" fmla="*/ 472272 w 668624"/>
                      <a:gd name="connsiteY5" fmla="*/ 1048153 h 1131325"/>
                      <a:gd name="connsiteX6" fmla="*/ 178902 w 668624"/>
                      <a:gd name="connsiteY6" fmla="*/ 987193 h 1131325"/>
                      <a:gd name="connsiteX7" fmla="*/ 60792 w 668624"/>
                      <a:gd name="connsiteY7" fmla="*/ 166138 h 1131325"/>
                      <a:gd name="connsiteX8" fmla="*/ 74127 w 668624"/>
                      <a:gd name="connsiteY8" fmla="*/ 13335 h 1131325"/>
                      <a:gd name="connsiteX0" fmla="*/ 74127 w 668624"/>
                      <a:gd name="connsiteY0" fmla="*/ 13335 h 1131325"/>
                      <a:gd name="connsiteX1" fmla="*/ 106512 w 668624"/>
                      <a:gd name="connsiteY1" fmla="*/ 11833 h 1131325"/>
                      <a:gd name="connsiteX2" fmla="*/ 571332 w 668624"/>
                      <a:gd name="connsiteY2" fmla="*/ 0 h 1131325"/>
                      <a:gd name="connsiteX3" fmla="*/ 634197 w 668624"/>
                      <a:gd name="connsiteY3" fmla="*/ 70888 h 1131325"/>
                      <a:gd name="connsiteX4" fmla="*/ 658962 w 668624"/>
                      <a:gd name="connsiteY4" fmla="*/ 183283 h 1131325"/>
                      <a:gd name="connsiteX5" fmla="*/ 472272 w 668624"/>
                      <a:gd name="connsiteY5" fmla="*/ 1048153 h 1131325"/>
                      <a:gd name="connsiteX6" fmla="*/ 178902 w 668624"/>
                      <a:gd name="connsiteY6" fmla="*/ 987193 h 1131325"/>
                      <a:gd name="connsiteX7" fmla="*/ 60792 w 668624"/>
                      <a:gd name="connsiteY7" fmla="*/ 166138 h 1131325"/>
                      <a:gd name="connsiteX8" fmla="*/ 74127 w 668624"/>
                      <a:gd name="connsiteY8" fmla="*/ 13335 h 1131325"/>
                      <a:gd name="connsiteX0" fmla="*/ 74127 w 668624"/>
                      <a:gd name="connsiteY0" fmla="*/ 13335 h 1131325"/>
                      <a:gd name="connsiteX1" fmla="*/ 106512 w 668624"/>
                      <a:gd name="connsiteY1" fmla="*/ 11833 h 1131325"/>
                      <a:gd name="connsiteX2" fmla="*/ 335112 w 668624"/>
                      <a:gd name="connsiteY2" fmla="*/ 11279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1183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1183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1183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1183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802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802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802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7452 w 671949"/>
                      <a:gd name="connsiteY0" fmla="*/ 13335 h 1131325"/>
                      <a:gd name="connsiteX1" fmla="*/ 109837 w 671949"/>
                      <a:gd name="connsiteY1" fmla="*/ 8023 h 1131325"/>
                      <a:gd name="connsiteX2" fmla="*/ 353677 w 671949"/>
                      <a:gd name="connsiteY2" fmla="*/ 131848 h 1131325"/>
                      <a:gd name="connsiteX3" fmla="*/ 574657 w 671949"/>
                      <a:gd name="connsiteY3" fmla="*/ 0 h 1131325"/>
                      <a:gd name="connsiteX4" fmla="*/ 637522 w 671949"/>
                      <a:gd name="connsiteY4" fmla="*/ 70888 h 1131325"/>
                      <a:gd name="connsiteX5" fmla="*/ 662287 w 671949"/>
                      <a:gd name="connsiteY5" fmla="*/ 183283 h 1131325"/>
                      <a:gd name="connsiteX6" fmla="*/ 475597 w 671949"/>
                      <a:gd name="connsiteY6" fmla="*/ 1048153 h 1131325"/>
                      <a:gd name="connsiteX7" fmla="*/ 182227 w 671949"/>
                      <a:gd name="connsiteY7" fmla="*/ 987193 h 1131325"/>
                      <a:gd name="connsiteX8" fmla="*/ 64117 w 671949"/>
                      <a:gd name="connsiteY8" fmla="*/ 166138 h 1131325"/>
                      <a:gd name="connsiteX9" fmla="*/ 77452 w 671949"/>
                      <a:gd name="connsiteY9" fmla="*/ 13335 h 1131325"/>
                      <a:gd name="connsiteX0" fmla="*/ 77452 w 671949"/>
                      <a:gd name="connsiteY0" fmla="*/ 17145 h 1135135"/>
                      <a:gd name="connsiteX1" fmla="*/ 109837 w 671949"/>
                      <a:gd name="connsiteY1" fmla="*/ 11833 h 1135135"/>
                      <a:gd name="connsiteX2" fmla="*/ 353677 w 671949"/>
                      <a:gd name="connsiteY2" fmla="*/ 135658 h 1135135"/>
                      <a:gd name="connsiteX3" fmla="*/ 570847 w 671949"/>
                      <a:gd name="connsiteY3" fmla="*/ 0 h 1135135"/>
                      <a:gd name="connsiteX4" fmla="*/ 637522 w 671949"/>
                      <a:gd name="connsiteY4" fmla="*/ 74698 h 1135135"/>
                      <a:gd name="connsiteX5" fmla="*/ 662287 w 671949"/>
                      <a:gd name="connsiteY5" fmla="*/ 187093 h 1135135"/>
                      <a:gd name="connsiteX6" fmla="*/ 475597 w 671949"/>
                      <a:gd name="connsiteY6" fmla="*/ 1051963 h 1135135"/>
                      <a:gd name="connsiteX7" fmla="*/ 182227 w 671949"/>
                      <a:gd name="connsiteY7" fmla="*/ 991003 h 1135135"/>
                      <a:gd name="connsiteX8" fmla="*/ 64117 w 671949"/>
                      <a:gd name="connsiteY8" fmla="*/ 169948 h 1135135"/>
                      <a:gd name="connsiteX9" fmla="*/ 77452 w 671949"/>
                      <a:gd name="connsiteY9" fmla="*/ 17145 h 1135135"/>
                      <a:gd name="connsiteX0" fmla="*/ 77452 w 671949"/>
                      <a:gd name="connsiteY0" fmla="*/ 17145 h 1135135"/>
                      <a:gd name="connsiteX1" fmla="*/ 109837 w 671949"/>
                      <a:gd name="connsiteY1" fmla="*/ 11833 h 1135135"/>
                      <a:gd name="connsiteX2" fmla="*/ 353677 w 671949"/>
                      <a:gd name="connsiteY2" fmla="*/ 135658 h 1135135"/>
                      <a:gd name="connsiteX3" fmla="*/ 570847 w 671949"/>
                      <a:gd name="connsiteY3" fmla="*/ 0 h 1135135"/>
                      <a:gd name="connsiteX4" fmla="*/ 637522 w 671949"/>
                      <a:gd name="connsiteY4" fmla="*/ 74698 h 1135135"/>
                      <a:gd name="connsiteX5" fmla="*/ 662287 w 671949"/>
                      <a:gd name="connsiteY5" fmla="*/ 187093 h 1135135"/>
                      <a:gd name="connsiteX6" fmla="*/ 475597 w 671949"/>
                      <a:gd name="connsiteY6" fmla="*/ 1051963 h 1135135"/>
                      <a:gd name="connsiteX7" fmla="*/ 182227 w 671949"/>
                      <a:gd name="connsiteY7" fmla="*/ 991003 h 1135135"/>
                      <a:gd name="connsiteX8" fmla="*/ 64117 w 671949"/>
                      <a:gd name="connsiteY8" fmla="*/ 169948 h 1135135"/>
                      <a:gd name="connsiteX9" fmla="*/ 77452 w 671949"/>
                      <a:gd name="connsiteY9" fmla="*/ 17145 h 1135135"/>
                      <a:gd name="connsiteX0" fmla="*/ 77452 w 671949"/>
                      <a:gd name="connsiteY0" fmla="*/ 17145 h 1135135"/>
                      <a:gd name="connsiteX1" fmla="*/ 109837 w 671949"/>
                      <a:gd name="connsiteY1" fmla="*/ 11833 h 1135135"/>
                      <a:gd name="connsiteX2" fmla="*/ 353677 w 671949"/>
                      <a:gd name="connsiteY2" fmla="*/ 135658 h 1135135"/>
                      <a:gd name="connsiteX3" fmla="*/ 570847 w 671949"/>
                      <a:gd name="connsiteY3" fmla="*/ 0 h 1135135"/>
                      <a:gd name="connsiteX4" fmla="*/ 637522 w 671949"/>
                      <a:gd name="connsiteY4" fmla="*/ 74698 h 1135135"/>
                      <a:gd name="connsiteX5" fmla="*/ 662287 w 671949"/>
                      <a:gd name="connsiteY5" fmla="*/ 187093 h 1135135"/>
                      <a:gd name="connsiteX6" fmla="*/ 475597 w 671949"/>
                      <a:gd name="connsiteY6" fmla="*/ 1051963 h 1135135"/>
                      <a:gd name="connsiteX7" fmla="*/ 182227 w 671949"/>
                      <a:gd name="connsiteY7" fmla="*/ 991003 h 1135135"/>
                      <a:gd name="connsiteX8" fmla="*/ 64117 w 671949"/>
                      <a:gd name="connsiteY8" fmla="*/ 169948 h 1135135"/>
                      <a:gd name="connsiteX9" fmla="*/ 77452 w 671949"/>
                      <a:gd name="connsiteY9" fmla="*/ 17145 h 1135135"/>
                      <a:gd name="connsiteX0" fmla="*/ 77452 w 672805"/>
                      <a:gd name="connsiteY0" fmla="*/ 17145 h 1136126"/>
                      <a:gd name="connsiteX1" fmla="*/ 109837 w 672805"/>
                      <a:gd name="connsiteY1" fmla="*/ 11833 h 1136126"/>
                      <a:gd name="connsiteX2" fmla="*/ 353677 w 672805"/>
                      <a:gd name="connsiteY2" fmla="*/ 135658 h 1136126"/>
                      <a:gd name="connsiteX3" fmla="*/ 570847 w 672805"/>
                      <a:gd name="connsiteY3" fmla="*/ 0 h 1136126"/>
                      <a:gd name="connsiteX4" fmla="*/ 637522 w 672805"/>
                      <a:gd name="connsiteY4" fmla="*/ 74698 h 1136126"/>
                      <a:gd name="connsiteX5" fmla="*/ 662287 w 672805"/>
                      <a:gd name="connsiteY5" fmla="*/ 187093 h 1136126"/>
                      <a:gd name="connsiteX6" fmla="*/ 483217 w 672805"/>
                      <a:gd name="connsiteY6" fmla="*/ 1053868 h 1136126"/>
                      <a:gd name="connsiteX7" fmla="*/ 182227 w 672805"/>
                      <a:gd name="connsiteY7" fmla="*/ 991003 h 1136126"/>
                      <a:gd name="connsiteX8" fmla="*/ 64117 w 672805"/>
                      <a:gd name="connsiteY8" fmla="*/ 169948 h 1136126"/>
                      <a:gd name="connsiteX9" fmla="*/ 77452 w 672805"/>
                      <a:gd name="connsiteY9" fmla="*/ 17145 h 1136126"/>
                      <a:gd name="connsiteX0" fmla="*/ 77452 w 672805"/>
                      <a:gd name="connsiteY0" fmla="*/ 17145 h 1142072"/>
                      <a:gd name="connsiteX1" fmla="*/ 109837 w 672805"/>
                      <a:gd name="connsiteY1" fmla="*/ 11833 h 1142072"/>
                      <a:gd name="connsiteX2" fmla="*/ 353677 w 672805"/>
                      <a:gd name="connsiteY2" fmla="*/ 135658 h 1142072"/>
                      <a:gd name="connsiteX3" fmla="*/ 570847 w 672805"/>
                      <a:gd name="connsiteY3" fmla="*/ 0 h 1142072"/>
                      <a:gd name="connsiteX4" fmla="*/ 637522 w 672805"/>
                      <a:gd name="connsiteY4" fmla="*/ 74698 h 1142072"/>
                      <a:gd name="connsiteX5" fmla="*/ 662287 w 672805"/>
                      <a:gd name="connsiteY5" fmla="*/ 187093 h 1142072"/>
                      <a:gd name="connsiteX6" fmla="*/ 483217 w 672805"/>
                      <a:gd name="connsiteY6" fmla="*/ 1053868 h 1142072"/>
                      <a:gd name="connsiteX7" fmla="*/ 182227 w 672805"/>
                      <a:gd name="connsiteY7" fmla="*/ 991003 h 1142072"/>
                      <a:gd name="connsiteX8" fmla="*/ 64117 w 672805"/>
                      <a:gd name="connsiteY8" fmla="*/ 169948 h 1142072"/>
                      <a:gd name="connsiteX9" fmla="*/ 77452 w 672805"/>
                      <a:gd name="connsiteY9" fmla="*/ 17145 h 1142072"/>
                      <a:gd name="connsiteX0" fmla="*/ 77452 w 672805"/>
                      <a:gd name="connsiteY0" fmla="*/ 17145 h 1142072"/>
                      <a:gd name="connsiteX1" fmla="*/ 109837 w 672805"/>
                      <a:gd name="connsiteY1" fmla="*/ 11833 h 1142072"/>
                      <a:gd name="connsiteX2" fmla="*/ 344172 w 672805"/>
                      <a:gd name="connsiteY2" fmla="*/ 140411 h 1142072"/>
                      <a:gd name="connsiteX3" fmla="*/ 570847 w 672805"/>
                      <a:gd name="connsiteY3" fmla="*/ 0 h 1142072"/>
                      <a:gd name="connsiteX4" fmla="*/ 637522 w 672805"/>
                      <a:gd name="connsiteY4" fmla="*/ 74698 h 1142072"/>
                      <a:gd name="connsiteX5" fmla="*/ 662287 w 672805"/>
                      <a:gd name="connsiteY5" fmla="*/ 187093 h 1142072"/>
                      <a:gd name="connsiteX6" fmla="*/ 483217 w 672805"/>
                      <a:gd name="connsiteY6" fmla="*/ 1053868 h 1142072"/>
                      <a:gd name="connsiteX7" fmla="*/ 182227 w 672805"/>
                      <a:gd name="connsiteY7" fmla="*/ 991003 h 1142072"/>
                      <a:gd name="connsiteX8" fmla="*/ 64117 w 672805"/>
                      <a:gd name="connsiteY8" fmla="*/ 169948 h 1142072"/>
                      <a:gd name="connsiteX9" fmla="*/ 77452 w 672805"/>
                      <a:gd name="connsiteY9" fmla="*/ 17145 h 1142072"/>
                      <a:gd name="connsiteX0" fmla="*/ 77452 w 672805"/>
                      <a:gd name="connsiteY0" fmla="*/ 17145 h 1142072"/>
                      <a:gd name="connsiteX1" fmla="*/ 109837 w 672805"/>
                      <a:gd name="connsiteY1" fmla="*/ 11833 h 1142072"/>
                      <a:gd name="connsiteX2" fmla="*/ 344172 w 672805"/>
                      <a:gd name="connsiteY2" fmla="*/ 140411 h 1142072"/>
                      <a:gd name="connsiteX3" fmla="*/ 570847 w 672805"/>
                      <a:gd name="connsiteY3" fmla="*/ 0 h 1142072"/>
                      <a:gd name="connsiteX4" fmla="*/ 637522 w 672805"/>
                      <a:gd name="connsiteY4" fmla="*/ 74698 h 1142072"/>
                      <a:gd name="connsiteX5" fmla="*/ 662287 w 672805"/>
                      <a:gd name="connsiteY5" fmla="*/ 187093 h 1142072"/>
                      <a:gd name="connsiteX6" fmla="*/ 483217 w 672805"/>
                      <a:gd name="connsiteY6" fmla="*/ 1053868 h 1142072"/>
                      <a:gd name="connsiteX7" fmla="*/ 182227 w 672805"/>
                      <a:gd name="connsiteY7" fmla="*/ 991003 h 1142072"/>
                      <a:gd name="connsiteX8" fmla="*/ 64117 w 672805"/>
                      <a:gd name="connsiteY8" fmla="*/ 169948 h 1142072"/>
                      <a:gd name="connsiteX9" fmla="*/ 77452 w 672805"/>
                      <a:gd name="connsiteY9" fmla="*/ 17145 h 1142072"/>
                      <a:gd name="connsiteX0" fmla="*/ 77452 w 672805"/>
                      <a:gd name="connsiteY0" fmla="*/ 17145 h 1142072"/>
                      <a:gd name="connsiteX1" fmla="*/ 109837 w 672805"/>
                      <a:gd name="connsiteY1" fmla="*/ 11833 h 1142072"/>
                      <a:gd name="connsiteX2" fmla="*/ 344172 w 672805"/>
                      <a:gd name="connsiteY2" fmla="*/ 140411 h 1142072"/>
                      <a:gd name="connsiteX3" fmla="*/ 570847 w 672805"/>
                      <a:gd name="connsiteY3" fmla="*/ 0 h 1142072"/>
                      <a:gd name="connsiteX4" fmla="*/ 661283 w 672805"/>
                      <a:gd name="connsiteY4" fmla="*/ 24801 h 1142072"/>
                      <a:gd name="connsiteX5" fmla="*/ 662287 w 672805"/>
                      <a:gd name="connsiteY5" fmla="*/ 187093 h 1142072"/>
                      <a:gd name="connsiteX6" fmla="*/ 483217 w 672805"/>
                      <a:gd name="connsiteY6" fmla="*/ 1053868 h 1142072"/>
                      <a:gd name="connsiteX7" fmla="*/ 182227 w 672805"/>
                      <a:gd name="connsiteY7" fmla="*/ 991003 h 1142072"/>
                      <a:gd name="connsiteX8" fmla="*/ 64117 w 672805"/>
                      <a:gd name="connsiteY8" fmla="*/ 169948 h 1142072"/>
                      <a:gd name="connsiteX9" fmla="*/ 77452 w 672805"/>
                      <a:gd name="connsiteY9" fmla="*/ 17145 h 1142072"/>
                      <a:gd name="connsiteX0" fmla="*/ 77452 w 672805"/>
                      <a:gd name="connsiteY0" fmla="*/ 17145 h 1142072"/>
                      <a:gd name="connsiteX1" fmla="*/ 109837 w 672805"/>
                      <a:gd name="connsiteY1" fmla="*/ 11833 h 1142072"/>
                      <a:gd name="connsiteX2" fmla="*/ 344172 w 672805"/>
                      <a:gd name="connsiteY2" fmla="*/ 140411 h 1142072"/>
                      <a:gd name="connsiteX3" fmla="*/ 570847 w 672805"/>
                      <a:gd name="connsiteY3" fmla="*/ 0 h 1142072"/>
                      <a:gd name="connsiteX4" fmla="*/ 661283 w 672805"/>
                      <a:gd name="connsiteY4" fmla="*/ 24801 h 1142072"/>
                      <a:gd name="connsiteX5" fmla="*/ 662287 w 672805"/>
                      <a:gd name="connsiteY5" fmla="*/ 187093 h 1142072"/>
                      <a:gd name="connsiteX6" fmla="*/ 483217 w 672805"/>
                      <a:gd name="connsiteY6" fmla="*/ 1053868 h 1142072"/>
                      <a:gd name="connsiteX7" fmla="*/ 182227 w 672805"/>
                      <a:gd name="connsiteY7" fmla="*/ 991003 h 1142072"/>
                      <a:gd name="connsiteX8" fmla="*/ 64117 w 672805"/>
                      <a:gd name="connsiteY8" fmla="*/ 169948 h 1142072"/>
                      <a:gd name="connsiteX9" fmla="*/ 77452 w 672805"/>
                      <a:gd name="connsiteY9" fmla="*/ 17145 h 1142072"/>
                      <a:gd name="connsiteX0" fmla="*/ 77452 w 672805"/>
                      <a:gd name="connsiteY0" fmla="*/ 33777 h 1158704"/>
                      <a:gd name="connsiteX1" fmla="*/ 109837 w 672805"/>
                      <a:gd name="connsiteY1" fmla="*/ 28465 h 1158704"/>
                      <a:gd name="connsiteX2" fmla="*/ 344172 w 672805"/>
                      <a:gd name="connsiteY2" fmla="*/ 157043 h 1158704"/>
                      <a:gd name="connsiteX3" fmla="*/ 592231 w 672805"/>
                      <a:gd name="connsiteY3" fmla="*/ 0 h 1158704"/>
                      <a:gd name="connsiteX4" fmla="*/ 661283 w 672805"/>
                      <a:gd name="connsiteY4" fmla="*/ 41433 h 1158704"/>
                      <a:gd name="connsiteX5" fmla="*/ 662287 w 672805"/>
                      <a:gd name="connsiteY5" fmla="*/ 203725 h 1158704"/>
                      <a:gd name="connsiteX6" fmla="*/ 483217 w 672805"/>
                      <a:gd name="connsiteY6" fmla="*/ 1070500 h 1158704"/>
                      <a:gd name="connsiteX7" fmla="*/ 182227 w 672805"/>
                      <a:gd name="connsiteY7" fmla="*/ 1007635 h 1158704"/>
                      <a:gd name="connsiteX8" fmla="*/ 64117 w 672805"/>
                      <a:gd name="connsiteY8" fmla="*/ 186580 h 1158704"/>
                      <a:gd name="connsiteX9" fmla="*/ 77452 w 672805"/>
                      <a:gd name="connsiteY9" fmla="*/ 33777 h 1158704"/>
                      <a:gd name="connsiteX0" fmla="*/ 77452 w 672805"/>
                      <a:gd name="connsiteY0" fmla="*/ 33777 h 1158704"/>
                      <a:gd name="connsiteX1" fmla="*/ 109837 w 672805"/>
                      <a:gd name="connsiteY1" fmla="*/ 28465 h 1158704"/>
                      <a:gd name="connsiteX2" fmla="*/ 344172 w 672805"/>
                      <a:gd name="connsiteY2" fmla="*/ 157043 h 1158704"/>
                      <a:gd name="connsiteX3" fmla="*/ 592231 w 672805"/>
                      <a:gd name="connsiteY3" fmla="*/ 0 h 1158704"/>
                      <a:gd name="connsiteX4" fmla="*/ 661283 w 672805"/>
                      <a:gd name="connsiteY4" fmla="*/ 41433 h 1158704"/>
                      <a:gd name="connsiteX5" fmla="*/ 662287 w 672805"/>
                      <a:gd name="connsiteY5" fmla="*/ 203725 h 1158704"/>
                      <a:gd name="connsiteX6" fmla="*/ 483217 w 672805"/>
                      <a:gd name="connsiteY6" fmla="*/ 1070500 h 1158704"/>
                      <a:gd name="connsiteX7" fmla="*/ 182227 w 672805"/>
                      <a:gd name="connsiteY7" fmla="*/ 1007635 h 1158704"/>
                      <a:gd name="connsiteX8" fmla="*/ 64117 w 672805"/>
                      <a:gd name="connsiteY8" fmla="*/ 186580 h 1158704"/>
                      <a:gd name="connsiteX9" fmla="*/ 77452 w 672805"/>
                      <a:gd name="connsiteY9" fmla="*/ 33777 h 1158704"/>
                      <a:gd name="connsiteX0" fmla="*/ 77452 w 672805"/>
                      <a:gd name="connsiteY0" fmla="*/ 38529 h 1163456"/>
                      <a:gd name="connsiteX1" fmla="*/ 109837 w 672805"/>
                      <a:gd name="connsiteY1" fmla="*/ 33217 h 1163456"/>
                      <a:gd name="connsiteX2" fmla="*/ 344172 w 672805"/>
                      <a:gd name="connsiteY2" fmla="*/ 161795 h 1163456"/>
                      <a:gd name="connsiteX3" fmla="*/ 594607 w 672805"/>
                      <a:gd name="connsiteY3" fmla="*/ 0 h 1163456"/>
                      <a:gd name="connsiteX4" fmla="*/ 661283 w 672805"/>
                      <a:gd name="connsiteY4" fmla="*/ 46185 h 1163456"/>
                      <a:gd name="connsiteX5" fmla="*/ 662287 w 672805"/>
                      <a:gd name="connsiteY5" fmla="*/ 208477 h 1163456"/>
                      <a:gd name="connsiteX6" fmla="*/ 483217 w 672805"/>
                      <a:gd name="connsiteY6" fmla="*/ 1075252 h 1163456"/>
                      <a:gd name="connsiteX7" fmla="*/ 182227 w 672805"/>
                      <a:gd name="connsiteY7" fmla="*/ 1012387 h 1163456"/>
                      <a:gd name="connsiteX8" fmla="*/ 64117 w 672805"/>
                      <a:gd name="connsiteY8" fmla="*/ 191332 h 1163456"/>
                      <a:gd name="connsiteX9" fmla="*/ 77452 w 672805"/>
                      <a:gd name="connsiteY9" fmla="*/ 38529 h 1163456"/>
                      <a:gd name="connsiteX0" fmla="*/ 77452 w 672805"/>
                      <a:gd name="connsiteY0" fmla="*/ 38529 h 1163456"/>
                      <a:gd name="connsiteX1" fmla="*/ 109837 w 672805"/>
                      <a:gd name="connsiteY1" fmla="*/ 33217 h 1163456"/>
                      <a:gd name="connsiteX2" fmla="*/ 344172 w 672805"/>
                      <a:gd name="connsiteY2" fmla="*/ 161795 h 1163456"/>
                      <a:gd name="connsiteX3" fmla="*/ 594607 w 672805"/>
                      <a:gd name="connsiteY3" fmla="*/ 0 h 1163456"/>
                      <a:gd name="connsiteX4" fmla="*/ 661283 w 672805"/>
                      <a:gd name="connsiteY4" fmla="*/ 46185 h 1163456"/>
                      <a:gd name="connsiteX5" fmla="*/ 662287 w 672805"/>
                      <a:gd name="connsiteY5" fmla="*/ 208477 h 1163456"/>
                      <a:gd name="connsiteX6" fmla="*/ 483217 w 672805"/>
                      <a:gd name="connsiteY6" fmla="*/ 1075252 h 1163456"/>
                      <a:gd name="connsiteX7" fmla="*/ 182227 w 672805"/>
                      <a:gd name="connsiteY7" fmla="*/ 1012387 h 1163456"/>
                      <a:gd name="connsiteX8" fmla="*/ 64117 w 672805"/>
                      <a:gd name="connsiteY8" fmla="*/ 191332 h 1163456"/>
                      <a:gd name="connsiteX9" fmla="*/ 77452 w 672805"/>
                      <a:gd name="connsiteY9" fmla="*/ 38529 h 1163456"/>
                      <a:gd name="connsiteX0" fmla="*/ 77452 w 672805"/>
                      <a:gd name="connsiteY0" fmla="*/ 38529 h 1163456"/>
                      <a:gd name="connsiteX1" fmla="*/ 93205 w 672805"/>
                      <a:gd name="connsiteY1" fmla="*/ 28465 h 1163456"/>
                      <a:gd name="connsiteX2" fmla="*/ 344172 w 672805"/>
                      <a:gd name="connsiteY2" fmla="*/ 161795 h 1163456"/>
                      <a:gd name="connsiteX3" fmla="*/ 594607 w 672805"/>
                      <a:gd name="connsiteY3" fmla="*/ 0 h 1163456"/>
                      <a:gd name="connsiteX4" fmla="*/ 661283 w 672805"/>
                      <a:gd name="connsiteY4" fmla="*/ 46185 h 1163456"/>
                      <a:gd name="connsiteX5" fmla="*/ 662287 w 672805"/>
                      <a:gd name="connsiteY5" fmla="*/ 208477 h 1163456"/>
                      <a:gd name="connsiteX6" fmla="*/ 483217 w 672805"/>
                      <a:gd name="connsiteY6" fmla="*/ 1075252 h 1163456"/>
                      <a:gd name="connsiteX7" fmla="*/ 182227 w 672805"/>
                      <a:gd name="connsiteY7" fmla="*/ 1012387 h 1163456"/>
                      <a:gd name="connsiteX8" fmla="*/ 64117 w 672805"/>
                      <a:gd name="connsiteY8" fmla="*/ 191332 h 1163456"/>
                      <a:gd name="connsiteX9" fmla="*/ 77452 w 672805"/>
                      <a:gd name="connsiteY9" fmla="*/ 38529 h 1163456"/>
                      <a:gd name="connsiteX0" fmla="*/ 77452 w 672805"/>
                      <a:gd name="connsiteY0" fmla="*/ 40905 h 1165832"/>
                      <a:gd name="connsiteX1" fmla="*/ 93205 w 672805"/>
                      <a:gd name="connsiteY1" fmla="*/ 30841 h 1165832"/>
                      <a:gd name="connsiteX2" fmla="*/ 344172 w 672805"/>
                      <a:gd name="connsiteY2" fmla="*/ 164171 h 1165832"/>
                      <a:gd name="connsiteX3" fmla="*/ 599359 w 672805"/>
                      <a:gd name="connsiteY3" fmla="*/ 0 h 1165832"/>
                      <a:gd name="connsiteX4" fmla="*/ 661283 w 672805"/>
                      <a:gd name="connsiteY4" fmla="*/ 48561 h 1165832"/>
                      <a:gd name="connsiteX5" fmla="*/ 662287 w 672805"/>
                      <a:gd name="connsiteY5" fmla="*/ 210853 h 1165832"/>
                      <a:gd name="connsiteX6" fmla="*/ 483217 w 672805"/>
                      <a:gd name="connsiteY6" fmla="*/ 1077628 h 1165832"/>
                      <a:gd name="connsiteX7" fmla="*/ 182227 w 672805"/>
                      <a:gd name="connsiteY7" fmla="*/ 1014763 h 1165832"/>
                      <a:gd name="connsiteX8" fmla="*/ 64117 w 672805"/>
                      <a:gd name="connsiteY8" fmla="*/ 193708 h 1165832"/>
                      <a:gd name="connsiteX9" fmla="*/ 77452 w 672805"/>
                      <a:gd name="connsiteY9" fmla="*/ 40905 h 1165832"/>
                      <a:gd name="connsiteX0" fmla="*/ 77452 w 672805"/>
                      <a:gd name="connsiteY0" fmla="*/ 40905 h 1165832"/>
                      <a:gd name="connsiteX1" fmla="*/ 93205 w 672805"/>
                      <a:gd name="connsiteY1" fmla="*/ 30841 h 1165832"/>
                      <a:gd name="connsiteX2" fmla="*/ 344172 w 672805"/>
                      <a:gd name="connsiteY2" fmla="*/ 164171 h 1165832"/>
                      <a:gd name="connsiteX3" fmla="*/ 599359 w 672805"/>
                      <a:gd name="connsiteY3" fmla="*/ 0 h 1165832"/>
                      <a:gd name="connsiteX4" fmla="*/ 661283 w 672805"/>
                      <a:gd name="connsiteY4" fmla="*/ 48561 h 1165832"/>
                      <a:gd name="connsiteX5" fmla="*/ 662287 w 672805"/>
                      <a:gd name="connsiteY5" fmla="*/ 210853 h 1165832"/>
                      <a:gd name="connsiteX6" fmla="*/ 483217 w 672805"/>
                      <a:gd name="connsiteY6" fmla="*/ 1077628 h 1165832"/>
                      <a:gd name="connsiteX7" fmla="*/ 182227 w 672805"/>
                      <a:gd name="connsiteY7" fmla="*/ 1014763 h 1165832"/>
                      <a:gd name="connsiteX8" fmla="*/ 64117 w 672805"/>
                      <a:gd name="connsiteY8" fmla="*/ 193708 h 1165832"/>
                      <a:gd name="connsiteX9" fmla="*/ 77452 w 672805"/>
                      <a:gd name="connsiteY9" fmla="*/ 40905 h 1165832"/>
                      <a:gd name="connsiteX0" fmla="*/ 77452 w 672805"/>
                      <a:gd name="connsiteY0" fmla="*/ 40905 h 1165832"/>
                      <a:gd name="connsiteX1" fmla="*/ 93205 w 672805"/>
                      <a:gd name="connsiteY1" fmla="*/ 30841 h 1165832"/>
                      <a:gd name="connsiteX2" fmla="*/ 344172 w 672805"/>
                      <a:gd name="connsiteY2" fmla="*/ 164171 h 1165832"/>
                      <a:gd name="connsiteX3" fmla="*/ 599359 w 672805"/>
                      <a:gd name="connsiteY3" fmla="*/ 0 h 1165832"/>
                      <a:gd name="connsiteX4" fmla="*/ 661283 w 672805"/>
                      <a:gd name="connsiteY4" fmla="*/ 48561 h 1165832"/>
                      <a:gd name="connsiteX5" fmla="*/ 662287 w 672805"/>
                      <a:gd name="connsiteY5" fmla="*/ 210853 h 1165832"/>
                      <a:gd name="connsiteX6" fmla="*/ 483217 w 672805"/>
                      <a:gd name="connsiteY6" fmla="*/ 1077628 h 1165832"/>
                      <a:gd name="connsiteX7" fmla="*/ 182227 w 672805"/>
                      <a:gd name="connsiteY7" fmla="*/ 1014763 h 1165832"/>
                      <a:gd name="connsiteX8" fmla="*/ 64117 w 672805"/>
                      <a:gd name="connsiteY8" fmla="*/ 193708 h 1165832"/>
                      <a:gd name="connsiteX9" fmla="*/ 77452 w 672805"/>
                      <a:gd name="connsiteY9" fmla="*/ 40905 h 1165832"/>
                      <a:gd name="connsiteX0" fmla="*/ 77452 w 672805"/>
                      <a:gd name="connsiteY0" fmla="*/ 40905 h 1165832"/>
                      <a:gd name="connsiteX1" fmla="*/ 93205 w 672805"/>
                      <a:gd name="connsiteY1" fmla="*/ 30841 h 1165832"/>
                      <a:gd name="connsiteX2" fmla="*/ 344172 w 672805"/>
                      <a:gd name="connsiteY2" fmla="*/ 164171 h 1165832"/>
                      <a:gd name="connsiteX3" fmla="*/ 599359 w 672805"/>
                      <a:gd name="connsiteY3" fmla="*/ 0 h 1165832"/>
                      <a:gd name="connsiteX4" fmla="*/ 661283 w 672805"/>
                      <a:gd name="connsiteY4" fmla="*/ 48561 h 1165832"/>
                      <a:gd name="connsiteX5" fmla="*/ 662287 w 672805"/>
                      <a:gd name="connsiteY5" fmla="*/ 210853 h 1165832"/>
                      <a:gd name="connsiteX6" fmla="*/ 483217 w 672805"/>
                      <a:gd name="connsiteY6" fmla="*/ 1077628 h 1165832"/>
                      <a:gd name="connsiteX7" fmla="*/ 182227 w 672805"/>
                      <a:gd name="connsiteY7" fmla="*/ 1014763 h 1165832"/>
                      <a:gd name="connsiteX8" fmla="*/ 64117 w 672805"/>
                      <a:gd name="connsiteY8" fmla="*/ 193708 h 1165832"/>
                      <a:gd name="connsiteX9" fmla="*/ 77452 w 672805"/>
                      <a:gd name="connsiteY9" fmla="*/ 40905 h 1165832"/>
                      <a:gd name="connsiteX0" fmla="*/ 77452 w 672805"/>
                      <a:gd name="connsiteY0" fmla="*/ 40905 h 1165832"/>
                      <a:gd name="connsiteX1" fmla="*/ 93205 w 672805"/>
                      <a:gd name="connsiteY1" fmla="*/ 30841 h 1165832"/>
                      <a:gd name="connsiteX2" fmla="*/ 344172 w 672805"/>
                      <a:gd name="connsiteY2" fmla="*/ 164171 h 1165832"/>
                      <a:gd name="connsiteX3" fmla="*/ 599359 w 672805"/>
                      <a:gd name="connsiteY3" fmla="*/ 0 h 1165832"/>
                      <a:gd name="connsiteX4" fmla="*/ 661283 w 672805"/>
                      <a:gd name="connsiteY4" fmla="*/ 48561 h 1165832"/>
                      <a:gd name="connsiteX5" fmla="*/ 662287 w 672805"/>
                      <a:gd name="connsiteY5" fmla="*/ 210853 h 1165832"/>
                      <a:gd name="connsiteX6" fmla="*/ 483217 w 672805"/>
                      <a:gd name="connsiteY6" fmla="*/ 1077628 h 1165832"/>
                      <a:gd name="connsiteX7" fmla="*/ 182227 w 672805"/>
                      <a:gd name="connsiteY7" fmla="*/ 1014763 h 1165832"/>
                      <a:gd name="connsiteX8" fmla="*/ 64117 w 672805"/>
                      <a:gd name="connsiteY8" fmla="*/ 193708 h 1165832"/>
                      <a:gd name="connsiteX9" fmla="*/ 77452 w 672805"/>
                      <a:gd name="connsiteY9" fmla="*/ 40905 h 1165832"/>
                      <a:gd name="connsiteX0" fmla="*/ 77452 w 679278"/>
                      <a:gd name="connsiteY0" fmla="*/ 40905 h 1165832"/>
                      <a:gd name="connsiteX1" fmla="*/ 93205 w 679278"/>
                      <a:gd name="connsiteY1" fmla="*/ 30841 h 1165832"/>
                      <a:gd name="connsiteX2" fmla="*/ 344172 w 679278"/>
                      <a:gd name="connsiteY2" fmla="*/ 164171 h 1165832"/>
                      <a:gd name="connsiteX3" fmla="*/ 599359 w 679278"/>
                      <a:gd name="connsiteY3" fmla="*/ 0 h 1165832"/>
                      <a:gd name="connsiteX4" fmla="*/ 661283 w 679278"/>
                      <a:gd name="connsiteY4" fmla="*/ 48561 h 1165832"/>
                      <a:gd name="connsiteX5" fmla="*/ 662287 w 679278"/>
                      <a:gd name="connsiteY5" fmla="*/ 210853 h 1165832"/>
                      <a:gd name="connsiteX6" fmla="*/ 483217 w 679278"/>
                      <a:gd name="connsiteY6" fmla="*/ 1077628 h 1165832"/>
                      <a:gd name="connsiteX7" fmla="*/ 182227 w 679278"/>
                      <a:gd name="connsiteY7" fmla="*/ 1014763 h 1165832"/>
                      <a:gd name="connsiteX8" fmla="*/ 64117 w 679278"/>
                      <a:gd name="connsiteY8" fmla="*/ 193708 h 1165832"/>
                      <a:gd name="connsiteX9" fmla="*/ 77452 w 679278"/>
                      <a:gd name="connsiteY9" fmla="*/ 40905 h 1165832"/>
                      <a:gd name="connsiteX0" fmla="*/ 77452 w 689715"/>
                      <a:gd name="connsiteY0" fmla="*/ 40905 h 1165832"/>
                      <a:gd name="connsiteX1" fmla="*/ 93205 w 689715"/>
                      <a:gd name="connsiteY1" fmla="*/ 30841 h 1165832"/>
                      <a:gd name="connsiteX2" fmla="*/ 344172 w 689715"/>
                      <a:gd name="connsiteY2" fmla="*/ 164171 h 1165832"/>
                      <a:gd name="connsiteX3" fmla="*/ 599359 w 689715"/>
                      <a:gd name="connsiteY3" fmla="*/ 0 h 1165832"/>
                      <a:gd name="connsiteX4" fmla="*/ 661283 w 689715"/>
                      <a:gd name="connsiteY4" fmla="*/ 48561 h 1165832"/>
                      <a:gd name="connsiteX5" fmla="*/ 662287 w 689715"/>
                      <a:gd name="connsiteY5" fmla="*/ 210853 h 1165832"/>
                      <a:gd name="connsiteX6" fmla="*/ 483217 w 689715"/>
                      <a:gd name="connsiteY6" fmla="*/ 1077628 h 1165832"/>
                      <a:gd name="connsiteX7" fmla="*/ 182227 w 689715"/>
                      <a:gd name="connsiteY7" fmla="*/ 1014763 h 1165832"/>
                      <a:gd name="connsiteX8" fmla="*/ 64117 w 689715"/>
                      <a:gd name="connsiteY8" fmla="*/ 193708 h 1165832"/>
                      <a:gd name="connsiteX9" fmla="*/ 77452 w 689715"/>
                      <a:gd name="connsiteY9" fmla="*/ 40905 h 1165832"/>
                      <a:gd name="connsiteX0" fmla="*/ 77452 w 683728"/>
                      <a:gd name="connsiteY0" fmla="*/ 40905 h 1165832"/>
                      <a:gd name="connsiteX1" fmla="*/ 93205 w 683728"/>
                      <a:gd name="connsiteY1" fmla="*/ 30841 h 1165832"/>
                      <a:gd name="connsiteX2" fmla="*/ 344172 w 683728"/>
                      <a:gd name="connsiteY2" fmla="*/ 164171 h 1165832"/>
                      <a:gd name="connsiteX3" fmla="*/ 599359 w 683728"/>
                      <a:gd name="connsiteY3" fmla="*/ 0 h 1165832"/>
                      <a:gd name="connsiteX4" fmla="*/ 661283 w 683728"/>
                      <a:gd name="connsiteY4" fmla="*/ 48561 h 1165832"/>
                      <a:gd name="connsiteX5" fmla="*/ 662287 w 683728"/>
                      <a:gd name="connsiteY5" fmla="*/ 210853 h 1165832"/>
                      <a:gd name="connsiteX6" fmla="*/ 483217 w 683728"/>
                      <a:gd name="connsiteY6" fmla="*/ 1077628 h 1165832"/>
                      <a:gd name="connsiteX7" fmla="*/ 182227 w 683728"/>
                      <a:gd name="connsiteY7" fmla="*/ 1014763 h 1165832"/>
                      <a:gd name="connsiteX8" fmla="*/ 64117 w 683728"/>
                      <a:gd name="connsiteY8" fmla="*/ 193708 h 1165832"/>
                      <a:gd name="connsiteX9" fmla="*/ 77452 w 683728"/>
                      <a:gd name="connsiteY9" fmla="*/ 40905 h 1165832"/>
                      <a:gd name="connsiteX0" fmla="*/ 77452 w 674778"/>
                      <a:gd name="connsiteY0" fmla="*/ 40905 h 1165832"/>
                      <a:gd name="connsiteX1" fmla="*/ 93205 w 674778"/>
                      <a:gd name="connsiteY1" fmla="*/ 30841 h 1165832"/>
                      <a:gd name="connsiteX2" fmla="*/ 344172 w 674778"/>
                      <a:gd name="connsiteY2" fmla="*/ 164171 h 1165832"/>
                      <a:gd name="connsiteX3" fmla="*/ 599359 w 674778"/>
                      <a:gd name="connsiteY3" fmla="*/ 0 h 1165832"/>
                      <a:gd name="connsiteX4" fmla="*/ 628224 w 674778"/>
                      <a:gd name="connsiteY4" fmla="*/ 23768 h 1165832"/>
                      <a:gd name="connsiteX5" fmla="*/ 662287 w 674778"/>
                      <a:gd name="connsiteY5" fmla="*/ 210853 h 1165832"/>
                      <a:gd name="connsiteX6" fmla="*/ 483217 w 674778"/>
                      <a:gd name="connsiteY6" fmla="*/ 1077628 h 1165832"/>
                      <a:gd name="connsiteX7" fmla="*/ 182227 w 674778"/>
                      <a:gd name="connsiteY7" fmla="*/ 1014763 h 1165832"/>
                      <a:gd name="connsiteX8" fmla="*/ 64117 w 674778"/>
                      <a:gd name="connsiteY8" fmla="*/ 193708 h 1165832"/>
                      <a:gd name="connsiteX9" fmla="*/ 77452 w 674778"/>
                      <a:gd name="connsiteY9" fmla="*/ 40905 h 1165832"/>
                      <a:gd name="connsiteX0" fmla="*/ 77452 w 680121"/>
                      <a:gd name="connsiteY0" fmla="*/ 40905 h 1165832"/>
                      <a:gd name="connsiteX1" fmla="*/ 93205 w 680121"/>
                      <a:gd name="connsiteY1" fmla="*/ 30841 h 1165832"/>
                      <a:gd name="connsiteX2" fmla="*/ 344172 w 680121"/>
                      <a:gd name="connsiteY2" fmla="*/ 164171 h 1165832"/>
                      <a:gd name="connsiteX3" fmla="*/ 599359 w 680121"/>
                      <a:gd name="connsiteY3" fmla="*/ 0 h 1165832"/>
                      <a:gd name="connsiteX4" fmla="*/ 628224 w 680121"/>
                      <a:gd name="connsiteY4" fmla="*/ 23768 h 1165832"/>
                      <a:gd name="connsiteX5" fmla="*/ 662287 w 680121"/>
                      <a:gd name="connsiteY5" fmla="*/ 210853 h 1165832"/>
                      <a:gd name="connsiteX6" fmla="*/ 483217 w 680121"/>
                      <a:gd name="connsiteY6" fmla="*/ 1077628 h 1165832"/>
                      <a:gd name="connsiteX7" fmla="*/ 182227 w 680121"/>
                      <a:gd name="connsiteY7" fmla="*/ 1014763 h 1165832"/>
                      <a:gd name="connsiteX8" fmla="*/ 64117 w 680121"/>
                      <a:gd name="connsiteY8" fmla="*/ 193708 h 1165832"/>
                      <a:gd name="connsiteX9" fmla="*/ 77452 w 680121"/>
                      <a:gd name="connsiteY9" fmla="*/ 40905 h 1165832"/>
                      <a:gd name="connsiteX0" fmla="*/ 77452 w 676812"/>
                      <a:gd name="connsiteY0" fmla="*/ 40905 h 1165832"/>
                      <a:gd name="connsiteX1" fmla="*/ 93205 w 676812"/>
                      <a:gd name="connsiteY1" fmla="*/ 30841 h 1165832"/>
                      <a:gd name="connsiteX2" fmla="*/ 344172 w 676812"/>
                      <a:gd name="connsiteY2" fmla="*/ 164171 h 1165832"/>
                      <a:gd name="connsiteX3" fmla="*/ 599359 w 676812"/>
                      <a:gd name="connsiteY3" fmla="*/ 0 h 1165832"/>
                      <a:gd name="connsiteX4" fmla="*/ 628224 w 676812"/>
                      <a:gd name="connsiteY4" fmla="*/ 23768 h 1165832"/>
                      <a:gd name="connsiteX5" fmla="*/ 657535 w 676812"/>
                      <a:gd name="connsiteY5" fmla="*/ 194220 h 1165832"/>
                      <a:gd name="connsiteX6" fmla="*/ 483217 w 676812"/>
                      <a:gd name="connsiteY6" fmla="*/ 1077628 h 1165832"/>
                      <a:gd name="connsiteX7" fmla="*/ 182227 w 676812"/>
                      <a:gd name="connsiteY7" fmla="*/ 1014763 h 1165832"/>
                      <a:gd name="connsiteX8" fmla="*/ 64117 w 676812"/>
                      <a:gd name="connsiteY8" fmla="*/ 193708 h 1165832"/>
                      <a:gd name="connsiteX9" fmla="*/ 77452 w 676812"/>
                      <a:gd name="connsiteY9" fmla="*/ 40905 h 1165832"/>
                      <a:gd name="connsiteX0" fmla="*/ 77452 w 671623"/>
                      <a:gd name="connsiteY0" fmla="*/ 40905 h 1165832"/>
                      <a:gd name="connsiteX1" fmla="*/ 93205 w 671623"/>
                      <a:gd name="connsiteY1" fmla="*/ 30841 h 1165832"/>
                      <a:gd name="connsiteX2" fmla="*/ 344172 w 671623"/>
                      <a:gd name="connsiteY2" fmla="*/ 164171 h 1165832"/>
                      <a:gd name="connsiteX3" fmla="*/ 599359 w 671623"/>
                      <a:gd name="connsiteY3" fmla="*/ 0 h 1165832"/>
                      <a:gd name="connsiteX4" fmla="*/ 628224 w 671623"/>
                      <a:gd name="connsiteY4" fmla="*/ 23768 h 1165832"/>
                      <a:gd name="connsiteX5" fmla="*/ 657535 w 671623"/>
                      <a:gd name="connsiteY5" fmla="*/ 194220 h 1165832"/>
                      <a:gd name="connsiteX6" fmla="*/ 483217 w 671623"/>
                      <a:gd name="connsiteY6" fmla="*/ 1077628 h 1165832"/>
                      <a:gd name="connsiteX7" fmla="*/ 182227 w 671623"/>
                      <a:gd name="connsiteY7" fmla="*/ 1014763 h 1165832"/>
                      <a:gd name="connsiteX8" fmla="*/ 64117 w 671623"/>
                      <a:gd name="connsiteY8" fmla="*/ 193708 h 1165832"/>
                      <a:gd name="connsiteX9" fmla="*/ 77452 w 671623"/>
                      <a:gd name="connsiteY9" fmla="*/ 40905 h 116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1623" h="1165832">
                        <a:moveTo>
                          <a:pt x="77452" y="40905"/>
                        </a:moveTo>
                        <a:lnTo>
                          <a:pt x="93205" y="30841"/>
                        </a:lnTo>
                        <a:cubicBezTo>
                          <a:pt x="119558" y="66468"/>
                          <a:pt x="234380" y="134741"/>
                          <a:pt x="344172" y="164171"/>
                        </a:cubicBezTo>
                        <a:cubicBezTo>
                          <a:pt x="407365" y="164084"/>
                          <a:pt x="593860" y="49796"/>
                          <a:pt x="599359" y="0"/>
                        </a:cubicBezTo>
                        <a:cubicBezTo>
                          <a:pt x="620000" y="20939"/>
                          <a:pt x="607583" y="7581"/>
                          <a:pt x="628224" y="23768"/>
                        </a:cubicBezTo>
                        <a:cubicBezTo>
                          <a:pt x="679185" y="48237"/>
                          <a:pt x="680045" y="154808"/>
                          <a:pt x="657535" y="194220"/>
                        </a:cubicBezTo>
                        <a:cubicBezTo>
                          <a:pt x="688650" y="292010"/>
                          <a:pt x="661652" y="880778"/>
                          <a:pt x="483217" y="1077628"/>
                        </a:cubicBezTo>
                        <a:cubicBezTo>
                          <a:pt x="398762" y="1190658"/>
                          <a:pt x="306687" y="1219868"/>
                          <a:pt x="182227" y="1014763"/>
                        </a:cubicBezTo>
                        <a:cubicBezTo>
                          <a:pt x="88247" y="858871"/>
                          <a:pt x="-98443" y="544930"/>
                          <a:pt x="64117" y="193708"/>
                        </a:cubicBezTo>
                        <a:cubicBezTo>
                          <a:pt x="49512" y="181576"/>
                          <a:pt x="24112" y="143525"/>
                          <a:pt x="77452" y="4090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2" name="Rectangle 5"/>
                  <p:cNvSpPr/>
                  <p:nvPr/>
                </p:nvSpPr>
                <p:spPr>
                  <a:xfrm>
                    <a:off x="7545707" y="526883"/>
                    <a:ext cx="462944" cy="1188220"/>
                  </a:xfrm>
                  <a:custGeom>
                    <a:avLst/>
                    <a:gdLst>
                      <a:gd name="connsiteX0" fmla="*/ 0 w 304800"/>
                      <a:gd name="connsiteY0" fmla="*/ 0 h 838200"/>
                      <a:gd name="connsiteX1" fmla="*/ 304800 w 304800"/>
                      <a:gd name="connsiteY1" fmla="*/ 0 h 838200"/>
                      <a:gd name="connsiteX2" fmla="*/ 304800 w 304800"/>
                      <a:gd name="connsiteY2" fmla="*/ 838200 h 838200"/>
                      <a:gd name="connsiteX3" fmla="*/ 0 w 304800"/>
                      <a:gd name="connsiteY3" fmla="*/ 838200 h 838200"/>
                      <a:gd name="connsiteX4" fmla="*/ 0 w 304800"/>
                      <a:gd name="connsiteY4" fmla="*/ 0 h 838200"/>
                      <a:gd name="connsiteX0" fmla="*/ 0 w 340975"/>
                      <a:gd name="connsiteY0" fmla="*/ 0 h 1043186"/>
                      <a:gd name="connsiteX1" fmla="*/ 340975 w 340975"/>
                      <a:gd name="connsiteY1" fmla="*/ 204986 h 1043186"/>
                      <a:gd name="connsiteX2" fmla="*/ 340975 w 340975"/>
                      <a:gd name="connsiteY2" fmla="*/ 1043186 h 1043186"/>
                      <a:gd name="connsiteX3" fmla="*/ 36175 w 340975"/>
                      <a:gd name="connsiteY3" fmla="*/ 1043186 h 1043186"/>
                      <a:gd name="connsiteX4" fmla="*/ 0 w 340975"/>
                      <a:gd name="connsiteY4" fmla="*/ 0 h 1043186"/>
                      <a:gd name="connsiteX0" fmla="*/ 0 w 411460"/>
                      <a:gd name="connsiteY0" fmla="*/ 8374 h 1051560"/>
                      <a:gd name="connsiteX1" fmla="*/ 411460 w 411460"/>
                      <a:gd name="connsiteY1" fmla="*/ 0 h 1051560"/>
                      <a:gd name="connsiteX2" fmla="*/ 340975 w 411460"/>
                      <a:gd name="connsiteY2" fmla="*/ 1051560 h 1051560"/>
                      <a:gd name="connsiteX3" fmla="*/ 36175 w 411460"/>
                      <a:gd name="connsiteY3" fmla="*/ 1051560 h 1051560"/>
                      <a:gd name="connsiteX4" fmla="*/ 0 w 411460"/>
                      <a:gd name="connsiteY4" fmla="*/ 8374 h 1051560"/>
                      <a:gd name="connsiteX0" fmla="*/ 0 w 411460"/>
                      <a:gd name="connsiteY0" fmla="*/ 8374 h 1051560"/>
                      <a:gd name="connsiteX1" fmla="*/ 259060 w 411460"/>
                      <a:gd name="connsiteY1" fmla="*/ 0 h 1051560"/>
                      <a:gd name="connsiteX2" fmla="*/ 411460 w 411460"/>
                      <a:gd name="connsiteY2" fmla="*/ 0 h 1051560"/>
                      <a:gd name="connsiteX3" fmla="*/ 340975 w 411460"/>
                      <a:gd name="connsiteY3" fmla="*/ 1051560 h 1051560"/>
                      <a:gd name="connsiteX4" fmla="*/ 36175 w 411460"/>
                      <a:gd name="connsiteY4" fmla="*/ 1051560 h 1051560"/>
                      <a:gd name="connsiteX5" fmla="*/ 0 w 411460"/>
                      <a:gd name="connsiteY5" fmla="*/ 8374 h 1051560"/>
                      <a:gd name="connsiteX0" fmla="*/ 0 w 411460"/>
                      <a:gd name="connsiteY0" fmla="*/ 8374 h 1051560"/>
                      <a:gd name="connsiteX1" fmla="*/ 259060 w 411460"/>
                      <a:gd name="connsiteY1" fmla="*/ 0 h 1051560"/>
                      <a:gd name="connsiteX2" fmla="*/ 411460 w 411460"/>
                      <a:gd name="connsiteY2" fmla="*/ 0 h 1051560"/>
                      <a:gd name="connsiteX3" fmla="*/ 398125 w 411460"/>
                      <a:gd name="connsiteY3" fmla="*/ 182880 h 1051560"/>
                      <a:gd name="connsiteX4" fmla="*/ 340975 w 411460"/>
                      <a:gd name="connsiteY4" fmla="*/ 1051560 h 1051560"/>
                      <a:gd name="connsiteX5" fmla="*/ 36175 w 411460"/>
                      <a:gd name="connsiteY5" fmla="*/ 1051560 h 1051560"/>
                      <a:gd name="connsiteX6" fmla="*/ 0 w 411460"/>
                      <a:gd name="connsiteY6" fmla="*/ 8374 h 1051560"/>
                      <a:gd name="connsiteX0" fmla="*/ 0 w 411460"/>
                      <a:gd name="connsiteY0" fmla="*/ 8374 h 1051560"/>
                      <a:gd name="connsiteX1" fmla="*/ 259060 w 411460"/>
                      <a:gd name="connsiteY1" fmla="*/ 0 h 1051560"/>
                      <a:gd name="connsiteX2" fmla="*/ 411460 w 411460"/>
                      <a:gd name="connsiteY2" fmla="*/ 0 h 1051560"/>
                      <a:gd name="connsiteX3" fmla="*/ 230485 w 411460"/>
                      <a:gd name="connsiteY3" fmla="*/ 150495 h 1051560"/>
                      <a:gd name="connsiteX4" fmla="*/ 340975 w 411460"/>
                      <a:gd name="connsiteY4" fmla="*/ 1051560 h 1051560"/>
                      <a:gd name="connsiteX5" fmla="*/ 36175 w 411460"/>
                      <a:gd name="connsiteY5" fmla="*/ 1051560 h 1051560"/>
                      <a:gd name="connsiteX6" fmla="*/ 0 w 411460"/>
                      <a:gd name="connsiteY6" fmla="*/ 8374 h 1051560"/>
                      <a:gd name="connsiteX0" fmla="*/ 0 w 411460"/>
                      <a:gd name="connsiteY0" fmla="*/ 8374 h 1051560"/>
                      <a:gd name="connsiteX1" fmla="*/ 259060 w 411460"/>
                      <a:gd name="connsiteY1" fmla="*/ 0 h 1051560"/>
                      <a:gd name="connsiteX2" fmla="*/ 411460 w 411460"/>
                      <a:gd name="connsiteY2" fmla="*/ 0 h 1051560"/>
                      <a:gd name="connsiteX3" fmla="*/ 230485 w 411460"/>
                      <a:gd name="connsiteY3" fmla="*/ 150495 h 1051560"/>
                      <a:gd name="connsiteX4" fmla="*/ 340975 w 411460"/>
                      <a:gd name="connsiteY4" fmla="*/ 1051560 h 1051560"/>
                      <a:gd name="connsiteX5" fmla="*/ 36175 w 411460"/>
                      <a:gd name="connsiteY5" fmla="*/ 1051560 h 1051560"/>
                      <a:gd name="connsiteX6" fmla="*/ 0 w 411460"/>
                      <a:gd name="connsiteY6" fmla="*/ 8374 h 1051560"/>
                      <a:gd name="connsiteX0" fmla="*/ 0 w 426718"/>
                      <a:gd name="connsiteY0" fmla="*/ 8374 h 1051560"/>
                      <a:gd name="connsiteX1" fmla="*/ 259060 w 426718"/>
                      <a:gd name="connsiteY1" fmla="*/ 0 h 1051560"/>
                      <a:gd name="connsiteX2" fmla="*/ 411460 w 426718"/>
                      <a:gd name="connsiteY2" fmla="*/ 0 h 1051560"/>
                      <a:gd name="connsiteX3" fmla="*/ 230485 w 426718"/>
                      <a:gd name="connsiteY3" fmla="*/ 150495 h 1051560"/>
                      <a:gd name="connsiteX4" fmla="*/ 340975 w 426718"/>
                      <a:gd name="connsiteY4" fmla="*/ 1051560 h 1051560"/>
                      <a:gd name="connsiteX5" fmla="*/ 36175 w 426718"/>
                      <a:gd name="connsiteY5" fmla="*/ 1051560 h 1051560"/>
                      <a:gd name="connsiteX6" fmla="*/ 0 w 426718"/>
                      <a:gd name="connsiteY6" fmla="*/ 8374 h 1051560"/>
                      <a:gd name="connsiteX0" fmla="*/ 0 w 424621"/>
                      <a:gd name="connsiteY0" fmla="*/ 8374 h 1051560"/>
                      <a:gd name="connsiteX1" fmla="*/ 259060 w 424621"/>
                      <a:gd name="connsiteY1" fmla="*/ 0 h 1051560"/>
                      <a:gd name="connsiteX2" fmla="*/ 411460 w 424621"/>
                      <a:gd name="connsiteY2" fmla="*/ 0 h 1051560"/>
                      <a:gd name="connsiteX3" fmla="*/ 230485 w 424621"/>
                      <a:gd name="connsiteY3" fmla="*/ 150495 h 1051560"/>
                      <a:gd name="connsiteX4" fmla="*/ 340975 w 424621"/>
                      <a:gd name="connsiteY4" fmla="*/ 1051560 h 1051560"/>
                      <a:gd name="connsiteX5" fmla="*/ 36175 w 424621"/>
                      <a:gd name="connsiteY5" fmla="*/ 1051560 h 1051560"/>
                      <a:gd name="connsiteX6" fmla="*/ 0 w 424621"/>
                      <a:gd name="connsiteY6" fmla="*/ 8374 h 1051560"/>
                      <a:gd name="connsiteX0" fmla="*/ 0 w 424621"/>
                      <a:gd name="connsiteY0" fmla="*/ 8374 h 1051560"/>
                      <a:gd name="connsiteX1" fmla="*/ 259060 w 424621"/>
                      <a:gd name="connsiteY1" fmla="*/ 0 h 1051560"/>
                      <a:gd name="connsiteX2" fmla="*/ 411460 w 424621"/>
                      <a:gd name="connsiteY2" fmla="*/ 0 h 1051560"/>
                      <a:gd name="connsiteX3" fmla="*/ 230485 w 424621"/>
                      <a:gd name="connsiteY3" fmla="*/ 150495 h 1051560"/>
                      <a:gd name="connsiteX4" fmla="*/ 340975 w 424621"/>
                      <a:gd name="connsiteY4" fmla="*/ 1051560 h 1051560"/>
                      <a:gd name="connsiteX5" fmla="*/ 36175 w 424621"/>
                      <a:gd name="connsiteY5" fmla="*/ 1051560 h 1051560"/>
                      <a:gd name="connsiteX6" fmla="*/ 0 w 424621"/>
                      <a:gd name="connsiteY6" fmla="*/ 8374 h 1051560"/>
                      <a:gd name="connsiteX0" fmla="*/ 0 w 424621"/>
                      <a:gd name="connsiteY0" fmla="*/ 8374 h 1051560"/>
                      <a:gd name="connsiteX1" fmla="*/ 43795 w 424621"/>
                      <a:gd name="connsiteY1" fmla="*/ 20955 h 1051560"/>
                      <a:gd name="connsiteX2" fmla="*/ 411460 w 424621"/>
                      <a:gd name="connsiteY2" fmla="*/ 0 h 1051560"/>
                      <a:gd name="connsiteX3" fmla="*/ 230485 w 424621"/>
                      <a:gd name="connsiteY3" fmla="*/ 150495 h 1051560"/>
                      <a:gd name="connsiteX4" fmla="*/ 340975 w 424621"/>
                      <a:gd name="connsiteY4" fmla="*/ 1051560 h 1051560"/>
                      <a:gd name="connsiteX5" fmla="*/ 36175 w 424621"/>
                      <a:gd name="connsiteY5" fmla="*/ 1051560 h 1051560"/>
                      <a:gd name="connsiteX6" fmla="*/ 0 w 424621"/>
                      <a:gd name="connsiteY6" fmla="*/ 8374 h 1051560"/>
                      <a:gd name="connsiteX0" fmla="*/ 0 w 428431"/>
                      <a:gd name="connsiteY0" fmla="*/ 8374 h 1051560"/>
                      <a:gd name="connsiteX1" fmla="*/ 47605 w 428431"/>
                      <a:gd name="connsiteY1" fmla="*/ 20955 h 1051560"/>
                      <a:gd name="connsiteX2" fmla="*/ 415270 w 428431"/>
                      <a:gd name="connsiteY2" fmla="*/ 0 h 1051560"/>
                      <a:gd name="connsiteX3" fmla="*/ 234295 w 428431"/>
                      <a:gd name="connsiteY3" fmla="*/ 150495 h 1051560"/>
                      <a:gd name="connsiteX4" fmla="*/ 344785 w 428431"/>
                      <a:gd name="connsiteY4" fmla="*/ 1051560 h 1051560"/>
                      <a:gd name="connsiteX5" fmla="*/ 39985 w 428431"/>
                      <a:gd name="connsiteY5" fmla="*/ 1051560 h 1051560"/>
                      <a:gd name="connsiteX6" fmla="*/ 0 w 428431"/>
                      <a:gd name="connsiteY6" fmla="*/ 8374 h 1051560"/>
                      <a:gd name="connsiteX0" fmla="*/ 0 w 428431"/>
                      <a:gd name="connsiteY0" fmla="*/ 8374 h 1051560"/>
                      <a:gd name="connsiteX1" fmla="*/ 47605 w 428431"/>
                      <a:gd name="connsiteY1" fmla="*/ 20955 h 1051560"/>
                      <a:gd name="connsiteX2" fmla="*/ 415270 w 428431"/>
                      <a:gd name="connsiteY2" fmla="*/ 0 h 1051560"/>
                      <a:gd name="connsiteX3" fmla="*/ 234295 w 428431"/>
                      <a:gd name="connsiteY3" fmla="*/ 150495 h 1051560"/>
                      <a:gd name="connsiteX4" fmla="*/ 344785 w 428431"/>
                      <a:gd name="connsiteY4" fmla="*/ 1051560 h 1051560"/>
                      <a:gd name="connsiteX5" fmla="*/ 39985 w 428431"/>
                      <a:gd name="connsiteY5" fmla="*/ 1051560 h 1051560"/>
                      <a:gd name="connsiteX6" fmla="*/ 1886 w 428431"/>
                      <a:gd name="connsiteY6" fmla="*/ 66675 h 1051560"/>
                      <a:gd name="connsiteX7" fmla="*/ 0 w 428431"/>
                      <a:gd name="connsiteY7" fmla="*/ 8374 h 1051560"/>
                      <a:gd name="connsiteX0" fmla="*/ 0 w 428431"/>
                      <a:gd name="connsiteY0" fmla="*/ 8374 h 1051560"/>
                      <a:gd name="connsiteX1" fmla="*/ 47605 w 428431"/>
                      <a:gd name="connsiteY1" fmla="*/ 20955 h 1051560"/>
                      <a:gd name="connsiteX2" fmla="*/ 415270 w 428431"/>
                      <a:gd name="connsiteY2" fmla="*/ 0 h 1051560"/>
                      <a:gd name="connsiteX3" fmla="*/ 234295 w 428431"/>
                      <a:gd name="connsiteY3" fmla="*/ 150495 h 1051560"/>
                      <a:gd name="connsiteX4" fmla="*/ 344785 w 428431"/>
                      <a:gd name="connsiteY4" fmla="*/ 1051560 h 1051560"/>
                      <a:gd name="connsiteX5" fmla="*/ 39985 w 428431"/>
                      <a:gd name="connsiteY5" fmla="*/ 1051560 h 1051560"/>
                      <a:gd name="connsiteX6" fmla="*/ 17126 w 428431"/>
                      <a:gd name="connsiteY6" fmla="*/ 68580 h 1051560"/>
                      <a:gd name="connsiteX7" fmla="*/ 0 w 428431"/>
                      <a:gd name="connsiteY7" fmla="*/ 8374 h 1051560"/>
                      <a:gd name="connsiteX0" fmla="*/ 32772 w 461203"/>
                      <a:gd name="connsiteY0" fmla="*/ 8374 h 1051560"/>
                      <a:gd name="connsiteX1" fmla="*/ 80377 w 461203"/>
                      <a:gd name="connsiteY1" fmla="*/ 20955 h 1051560"/>
                      <a:gd name="connsiteX2" fmla="*/ 448042 w 461203"/>
                      <a:gd name="connsiteY2" fmla="*/ 0 h 1051560"/>
                      <a:gd name="connsiteX3" fmla="*/ 267067 w 461203"/>
                      <a:gd name="connsiteY3" fmla="*/ 150495 h 1051560"/>
                      <a:gd name="connsiteX4" fmla="*/ 377557 w 461203"/>
                      <a:gd name="connsiteY4" fmla="*/ 1051560 h 1051560"/>
                      <a:gd name="connsiteX5" fmla="*/ 72757 w 461203"/>
                      <a:gd name="connsiteY5" fmla="*/ 1051560 h 1051560"/>
                      <a:gd name="connsiteX6" fmla="*/ 49898 w 461203"/>
                      <a:gd name="connsiteY6" fmla="*/ 68580 h 1051560"/>
                      <a:gd name="connsiteX7" fmla="*/ 32772 w 461203"/>
                      <a:gd name="connsiteY7" fmla="*/ 8374 h 1051560"/>
                      <a:gd name="connsiteX0" fmla="*/ 34307 w 462738"/>
                      <a:gd name="connsiteY0" fmla="*/ 8374 h 1051560"/>
                      <a:gd name="connsiteX1" fmla="*/ 81912 w 462738"/>
                      <a:gd name="connsiteY1" fmla="*/ 20955 h 1051560"/>
                      <a:gd name="connsiteX2" fmla="*/ 449577 w 462738"/>
                      <a:gd name="connsiteY2" fmla="*/ 0 h 1051560"/>
                      <a:gd name="connsiteX3" fmla="*/ 268602 w 462738"/>
                      <a:gd name="connsiteY3" fmla="*/ 150495 h 1051560"/>
                      <a:gd name="connsiteX4" fmla="*/ 379092 w 462738"/>
                      <a:gd name="connsiteY4" fmla="*/ 1051560 h 1051560"/>
                      <a:gd name="connsiteX5" fmla="*/ 74292 w 462738"/>
                      <a:gd name="connsiteY5" fmla="*/ 1051560 h 1051560"/>
                      <a:gd name="connsiteX6" fmla="*/ 51433 w 462738"/>
                      <a:gd name="connsiteY6" fmla="*/ 68580 h 1051560"/>
                      <a:gd name="connsiteX7" fmla="*/ 34307 w 462738"/>
                      <a:gd name="connsiteY7" fmla="*/ 8374 h 1051560"/>
                      <a:gd name="connsiteX0" fmla="*/ 34307 w 462738"/>
                      <a:gd name="connsiteY0" fmla="*/ 8374 h 1051560"/>
                      <a:gd name="connsiteX1" fmla="*/ 83817 w 462738"/>
                      <a:gd name="connsiteY1" fmla="*/ 19050 h 1051560"/>
                      <a:gd name="connsiteX2" fmla="*/ 449577 w 462738"/>
                      <a:gd name="connsiteY2" fmla="*/ 0 h 1051560"/>
                      <a:gd name="connsiteX3" fmla="*/ 268602 w 462738"/>
                      <a:gd name="connsiteY3" fmla="*/ 150495 h 1051560"/>
                      <a:gd name="connsiteX4" fmla="*/ 379092 w 462738"/>
                      <a:gd name="connsiteY4" fmla="*/ 1051560 h 1051560"/>
                      <a:gd name="connsiteX5" fmla="*/ 74292 w 462738"/>
                      <a:gd name="connsiteY5" fmla="*/ 1051560 h 1051560"/>
                      <a:gd name="connsiteX6" fmla="*/ 51433 w 462738"/>
                      <a:gd name="connsiteY6" fmla="*/ 68580 h 1051560"/>
                      <a:gd name="connsiteX7" fmla="*/ 34307 w 462738"/>
                      <a:gd name="connsiteY7" fmla="*/ 8374 h 1051560"/>
                      <a:gd name="connsiteX0" fmla="*/ 34307 w 462738"/>
                      <a:gd name="connsiteY0" fmla="*/ 8374 h 1051560"/>
                      <a:gd name="connsiteX1" fmla="*/ 83817 w 462738"/>
                      <a:gd name="connsiteY1" fmla="*/ 19050 h 1051560"/>
                      <a:gd name="connsiteX2" fmla="*/ 449577 w 462738"/>
                      <a:gd name="connsiteY2" fmla="*/ 0 h 1051560"/>
                      <a:gd name="connsiteX3" fmla="*/ 268602 w 462738"/>
                      <a:gd name="connsiteY3" fmla="*/ 150495 h 1051560"/>
                      <a:gd name="connsiteX4" fmla="*/ 379092 w 462738"/>
                      <a:gd name="connsiteY4" fmla="*/ 1051560 h 1051560"/>
                      <a:gd name="connsiteX5" fmla="*/ 74292 w 462738"/>
                      <a:gd name="connsiteY5" fmla="*/ 1051560 h 1051560"/>
                      <a:gd name="connsiteX6" fmla="*/ 51433 w 462738"/>
                      <a:gd name="connsiteY6" fmla="*/ 68580 h 1051560"/>
                      <a:gd name="connsiteX7" fmla="*/ 34307 w 462738"/>
                      <a:gd name="connsiteY7" fmla="*/ 8374 h 1051560"/>
                      <a:gd name="connsiteX0" fmla="*/ 34307 w 462738"/>
                      <a:gd name="connsiteY0" fmla="*/ 8374 h 1051560"/>
                      <a:gd name="connsiteX1" fmla="*/ 83817 w 462738"/>
                      <a:gd name="connsiteY1" fmla="*/ 19050 h 1051560"/>
                      <a:gd name="connsiteX2" fmla="*/ 449577 w 462738"/>
                      <a:gd name="connsiteY2" fmla="*/ 0 h 1051560"/>
                      <a:gd name="connsiteX3" fmla="*/ 268602 w 462738"/>
                      <a:gd name="connsiteY3" fmla="*/ 150495 h 1051560"/>
                      <a:gd name="connsiteX4" fmla="*/ 379092 w 462738"/>
                      <a:gd name="connsiteY4" fmla="*/ 1051560 h 1051560"/>
                      <a:gd name="connsiteX5" fmla="*/ 74292 w 462738"/>
                      <a:gd name="connsiteY5" fmla="*/ 1051560 h 1051560"/>
                      <a:gd name="connsiteX6" fmla="*/ 51433 w 462738"/>
                      <a:gd name="connsiteY6" fmla="*/ 68580 h 1051560"/>
                      <a:gd name="connsiteX7" fmla="*/ 34307 w 462738"/>
                      <a:gd name="connsiteY7" fmla="*/ 8374 h 1051560"/>
                      <a:gd name="connsiteX0" fmla="*/ 34307 w 470052"/>
                      <a:gd name="connsiteY0" fmla="*/ 13288 h 1056474"/>
                      <a:gd name="connsiteX1" fmla="*/ 83817 w 470052"/>
                      <a:gd name="connsiteY1" fmla="*/ 23964 h 1056474"/>
                      <a:gd name="connsiteX2" fmla="*/ 424813 w 470052"/>
                      <a:gd name="connsiteY2" fmla="*/ 35394 h 1056474"/>
                      <a:gd name="connsiteX3" fmla="*/ 449577 w 470052"/>
                      <a:gd name="connsiteY3" fmla="*/ 4914 h 1056474"/>
                      <a:gd name="connsiteX4" fmla="*/ 268602 w 470052"/>
                      <a:gd name="connsiteY4" fmla="*/ 155409 h 1056474"/>
                      <a:gd name="connsiteX5" fmla="*/ 379092 w 470052"/>
                      <a:gd name="connsiteY5" fmla="*/ 1056474 h 1056474"/>
                      <a:gd name="connsiteX6" fmla="*/ 74292 w 470052"/>
                      <a:gd name="connsiteY6" fmla="*/ 1056474 h 1056474"/>
                      <a:gd name="connsiteX7" fmla="*/ 51433 w 470052"/>
                      <a:gd name="connsiteY7" fmla="*/ 73494 h 1056474"/>
                      <a:gd name="connsiteX8" fmla="*/ 34307 w 470052"/>
                      <a:gd name="connsiteY8" fmla="*/ 13288 h 1056474"/>
                      <a:gd name="connsiteX0" fmla="*/ 34307 w 462738"/>
                      <a:gd name="connsiteY0" fmla="*/ 12894 h 1056080"/>
                      <a:gd name="connsiteX1" fmla="*/ 83817 w 462738"/>
                      <a:gd name="connsiteY1" fmla="*/ 23570 h 1056080"/>
                      <a:gd name="connsiteX2" fmla="*/ 424813 w 462738"/>
                      <a:gd name="connsiteY2" fmla="*/ 35000 h 1056080"/>
                      <a:gd name="connsiteX3" fmla="*/ 449577 w 462738"/>
                      <a:gd name="connsiteY3" fmla="*/ 4520 h 1056080"/>
                      <a:gd name="connsiteX4" fmla="*/ 268602 w 462738"/>
                      <a:gd name="connsiteY4" fmla="*/ 155015 h 1056080"/>
                      <a:gd name="connsiteX5" fmla="*/ 379092 w 462738"/>
                      <a:gd name="connsiteY5" fmla="*/ 1056080 h 1056080"/>
                      <a:gd name="connsiteX6" fmla="*/ 74292 w 462738"/>
                      <a:gd name="connsiteY6" fmla="*/ 1056080 h 1056080"/>
                      <a:gd name="connsiteX7" fmla="*/ 51433 w 462738"/>
                      <a:gd name="connsiteY7" fmla="*/ 73100 h 1056080"/>
                      <a:gd name="connsiteX8" fmla="*/ 34307 w 462738"/>
                      <a:gd name="connsiteY8" fmla="*/ 12894 h 1056080"/>
                      <a:gd name="connsiteX0" fmla="*/ 34307 w 462738"/>
                      <a:gd name="connsiteY0" fmla="*/ 8790 h 1051976"/>
                      <a:gd name="connsiteX1" fmla="*/ 83817 w 462738"/>
                      <a:gd name="connsiteY1" fmla="*/ 19466 h 1051976"/>
                      <a:gd name="connsiteX2" fmla="*/ 424813 w 462738"/>
                      <a:gd name="connsiteY2" fmla="*/ 30896 h 1051976"/>
                      <a:gd name="connsiteX3" fmla="*/ 449577 w 462738"/>
                      <a:gd name="connsiteY3" fmla="*/ 416 h 1051976"/>
                      <a:gd name="connsiteX4" fmla="*/ 268602 w 462738"/>
                      <a:gd name="connsiteY4" fmla="*/ 150911 h 1051976"/>
                      <a:gd name="connsiteX5" fmla="*/ 379092 w 462738"/>
                      <a:gd name="connsiteY5" fmla="*/ 1051976 h 1051976"/>
                      <a:gd name="connsiteX6" fmla="*/ 74292 w 462738"/>
                      <a:gd name="connsiteY6" fmla="*/ 1051976 h 1051976"/>
                      <a:gd name="connsiteX7" fmla="*/ 51433 w 462738"/>
                      <a:gd name="connsiteY7" fmla="*/ 68996 h 1051976"/>
                      <a:gd name="connsiteX8" fmla="*/ 34307 w 462738"/>
                      <a:gd name="connsiteY8" fmla="*/ 8790 h 1051976"/>
                      <a:gd name="connsiteX0" fmla="*/ 34307 w 464130"/>
                      <a:gd name="connsiteY0" fmla="*/ 8790 h 1051976"/>
                      <a:gd name="connsiteX1" fmla="*/ 83817 w 464130"/>
                      <a:gd name="connsiteY1" fmla="*/ 19466 h 1051976"/>
                      <a:gd name="connsiteX2" fmla="*/ 424813 w 464130"/>
                      <a:gd name="connsiteY2" fmla="*/ 30896 h 1051976"/>
                      <a:gd name="connsiteX3" fmla="*/ 449577 w 464130"/>
                      <a:gd name="connsiteY3" fmla="*/ 416 h 1051976"/>
                      <a:gd name="connsiteX4" fmla="*/ 268602 w 464130"/>
                      <a:gd name="connsiteY4" fmla="*/ 150911 h 1051976"/>
                      <a:gd name="connsiteX5" fmla="*/ 379092 w 464130"/>
                      <a:gd name="connsiteY5" fmla="*/ 1051976 h 1051976"/>
                      <a:gd name="connsiteX6" fmla="*/ 74292 w 464130"/>
                      <a:gd name="connsiteY6" fmla="*/ 1051976 h 1051976"/>
                      <a:gd name="connsiteX7" fmla="*/ 51433 w 464130"/>
                      <a:gd name="connsiteY7" fmla="*/ 68996 h 1051976"/>
                      <a:gd name="connsiteX8" fmla="*/ 34307 w 464130"/>
                      <a:gd name="connsiteY8" fmla="*/ 8790 h 1051976"/>
                      <a:gd name="connsiteX0" fmla="*/ 34307 w 464130"/>
                      <a:gd name="connsiteY0" fmla="*/ 8374 h 1051560"/>
                      <a:gd name="connsiteX1" fmla="*/ 83817 w 464130"/>
                      <a:gd name="connsiteY1" fmla="*/ 19050 h 1051560"/>
                      <a:gd name="connsiteX2" fmla="*/ 424813 w 464130"/>
                      <a:gd name="connsiteY2" fmla="*/ 30480 h 1051560"/>
                      <a:gd name="connsiteX3" fmla="*/ 449577 w 464130"/>
                      <a:gd name="connsiteY3" fmla="*/ 0 h 1051560"/>
                      <a:gd name="connsiteX4" fmla="*/ 268602 w 464130"/>
                      <a:gd name="connsiteY4" fmla="*/ 150495 h 1051560"/>
                      <a:gd name="connsiteX5" fmla="*/ 379092 w 464130"/>
                      <a:gd name="connsiteY5" fmla="*/ 1051560 h 1051560"/>
                      <a:gd name="connsiteX6" fmla="*/ 74292 w 464130"/>
                      <a:gd name="connsiteY6" fmla="*/ 1051560 h 1051560"/>
                      <a:gd name="connsiteX7" fmla="*/ 51433 w 464130"/>
                      <a:gd name="connsiteY7" fmla="*/ 68580 h 1051560"/>
                      <a:gd name="connsiteX8" fmla="*/ 34307 w 464130"/>
                      <a:gd name="connsiteY8" fmla="*/ 8374 h 1051560"/>
                      <a:gd name="connsiteX0" fmla="*/ 34307 w 464130"/>
                      <a:gd name="connsiteY0" fmla="*/ 8374 h 1051560"/>
                      <a:gd name="connsiteX1" fmla="*/ 83817 w 464130"/>
                      <a:gd name="connsiteY1" fmla="*/ 19050 h 1051560"/>
                      <a:gd name="connsiteX2" fmla="*/ 424813 w 464130"/>
                      <a:gd name="connsiteY2" fmla="*/ 30480 h 1051560"/>
                      <a:gd name="connsiteX3" fmla="*/ 449577 w 464130"/>
                      <a:gd name="connsiteY3" fmla="*/ 0 h 1051560"/>
                      <a:gd name="connsiteX4" fmla="*/ 268602 w 464130"/>
                      <a:gd name="connsiteY4" fmla="*/ 150495 h 1051560"/>
                      <a:gd name="connsiteX5" fmla="*/ 379092 w 464130"/>
                      <a:gd name="connsiteY5" fmla="*/ 1051560 h 1051560"/>
                      <a:gd name="connsiteX6" fmla="*/ 74292 w 464130"/>
                      <a:gd name="connsiteY6" fmla="*/ 1051560 h 1051560"/>
                      <a:gd name="connsiteX7" fmla="*/ 51433 w 464130"/>
                      <a:gd name="connsiteY7" fmla="*/ 68580 h 1051560"/>
                      <a:gd name="connsiteX8" fmla="*/ 34307 w 464130"/>
                      <a:gd name="connsiteY8" fmla="*/ 8374 h 1051560"/>
                      <a:gd name="connsiteX0" fmla="*/ 34307 w 464130"/>
                      <a:gd name="connsiteY0" fmla="*/ 27069 h 1070255"/>
                      <a:gd name="connsiteX1" fmla="*/ 83817 w 464130"/>
                      <a:gd name="connsiteY1" fmla="*/ 37745 h 1070255"/>
                      <a:gd name="connsiteX2" fmla="*/ 424813 w 464130"/>
                      <a:gd name="connsiteY2" fmla="*/ 49175 h 1070255"/>
                      <a:gd name="connsiteX3" fmla="*/ 449577 w 464130"/>
                      <a:gd name="connsiteY3" fmla="*/ 18695 h 1070255"/>
                      <a:gd name="connsiteX4" fmla="*/ 268602 w 464130"/>
                      <a:gd name="connsiteY4" fmla="*/ 169190 h 1070255"/>
                      <a:gd name="connsiteX5" fmla="*/ 379092 w 464130"/>
                      <a:gd name="connsiteY5" fmla="*/ 1070255 h 1070255"/>
                      <a:gd name="connsiteX6" fmla="*/ 74292 w 464130"/>
                      <a:gd name="connsiteY6" fmla="*/ 1070255 h 1070255"/>
                      <a:gd name="connsiteX7" fmla="*/ 51433 w 464130"/>
                      <a:gd name="connsiteY7" fmla="*/ 87275 h 1070255"/>
                      <a:gd name="connsiteX8" fmla="*/ 34307 w 464130"/>
                      <a:gd name="connsiteY8" fmla="*/ 27069 h 1070255"/>
                      <a:gd name="connsiteX0" fmla="*/ 34307 w 464130"/>
                      <a:gd name="connsiteY0" fmla="*/ 27069 h 1070255"/>
                      <a:gd name="connsiteX1" fmla="*/ 83817 w 464130"/>
                      <a:gd name="connsiteY1" fmla="*/ 37745 h 1070255"/>
                      <a:gd name="connsiteX2" fmla="*/ 421003 w 464130"/>
                      <a:gd name="connsiteY2" fmla="*/ 49175 h 1070255"/>
                      <a:gd name="connsiteX3" fmla="*/ 449577 w 464130"/>
                      <a:gd name="connsiteY3" fmla="*/ 18695 h 1070255"/>
                      <a:gd name="connsiteX4" fmla="*/ 268602 w 464130"/>
                      <a:gd name="connsiteY4" fmla="*/ 169190 h 1070255"/>
                      <a:gd name="connsiteX5" fmla="*/ 379092 w 464130"/>
                      <a:gd name="connsiteY5" fmla="*/ 1070255 h 1070255"/>
                      <a:gd name="connsiteX6" fmla="*/ 74292 w 464130"/>
                      <a:gd name="connsiteY6" fmla="*/ 1070255 h 1070255"/>
                      <a:gd name="connsiteX7" fmla="*/ 51433 w 464130"/>
                      <a:gd name="connsiteY7" fmla="*/ 87275 h 1070255"/>
                      <a:gd name="connsiteX8" fmla="*/ 34307 w 464130"/>
                      <a:gd name="connsiteY8" fmla="*/ 27069 h 1070255"/>
                      <a:gd name="connsiteX0" fmla="*/ 34307 w 464130"/>
                      <a:gd name="connsiteY0" fmla="*/ 30132 h 1073318"/>
                      <a:gd name="connsiteX1" fmla="*/ 83817 w 464130"/>
                      <a:gd name="connsiteY1" fmla="*/ 40808 h 1073318"/>
                      <a:gd name="connsiteX2" fmla="*/ 421003 w 464130"/>
                      <a:gd name="connsiteY2" fmla="*/ 52238 h 1073318"/>
                      <a:gd name="connsiteX3" fmla="*/ 449577 w 464130"/>
                      <a:gd name="connsiteY3" fmla="*/ 21758 h 1073318"/>
                      <a:gd name="connsiteX4" fmla="*/ 268602 w 464130"/>
                      <a:gd name="connsiteY4" fmla="*/ 172253 h 1073318"/>
                      <a:gd name="connsiteX5" fmla="*/ 379092 w 464130"/>
                      <a:gd name="connsiteY5" fmla="*/ 1073318 h 1073318"/>
                      <a:gd name="connsiteX6" fmla="*/ 74292 w 464130"/>
                      <a:gd name="connsiteY6" fmla="*/ 1073318 h 1073318"/>
                      <a:gd name="connsiteX7" fmla="*/ 51433 w 464130"/>
                      <a:gd name="connsiteY7" fmla="*/ 90338 h 1073318"/>
                      <a:gd name="connsiteX8" fmla="*/ 34307 w 464130"/>
                      <a:gd name="connsiteY8" fmla="*/ 30132 h 1073318"/>
                      <a:gd name="connsiteX0" fmla="*/ 34307 w 464130"/>
                      <a:gd name="connsiteY0" fmla="*/ 30132 h 1073318"/>
                      <a:gd name="connsiteX1" fmla="*/ 83817 w 464130"/>
                      <a:gd name="connsiteY1" fmla="*/ 40808 h 1073318"/>
                      <a:gd name="connsiteX2" fmla="*/ 421003 w 464130"/>
                      <a:gd name="connsiteY2" fmla="*/ 52238 h 1073318"/>
                      <a:gd name="connsiteX3" fmla="*/ 449577 w 464130"/>
                      <a:gd name="connsiteY3" fmla="*/ 21758 h 1073318"/>
                      <a:gd name="connsiteX4" fmla="*/ 268602 w 464130"/>
                      <a:gd name="connsiteY4" fmla="*/ 172253 h 1073318"/>
                      <a:gd name="connsiteX5" fmla="*/ 379092 w 464130"/>
                      <a:gd name="connsiteY5" fmla="*/ 1073318 h 1073318"/>
                      <a:gd name="connsiteX6" fmla="*/ 74292 w 464130"/>
                      <a:gd name="connsiteY6" fmla="*/ 1073318 h 1073318"/>
                      <a:gd name="connsiteX7" fmla="*/ 53338 w 464130"/>
                      <a:gd name="connsiteY7" fmla="*/ 206544 h 1073318"/>
                      <a:gd name="connsiteX8" fmla="*/ 51433 w 464130"/>
                      <a:gd name="connsiteY8" fmla="*/ 90338 h 1073318"/>
                      <a:gd name="connsiteX9" fmla="*/ 34307 w 464130"/>
                      <a:gd name="connsiteY9" fmla="*/ 30132 h 1073318"/>
                      <a:gd name="connsiteX0" fmla="*/ 34307 w 464130"/>
                      <a:gd name="connsiteY0" fmla="*/ 30132 h 1073318"/>
                      <a:gd name="connsiteX1" fmla="*/ 83817 w 464130"/>
                      <a:gd name="connsiteY1" fmla="*/ 40808 h 1073318"/>
                      <a:gd name="connsiteX2" fmla="*/ 421003 w 464130"/>
                      <a:gd name="connsiteY2" fmla="*/ 52238 h 1073318"/>
                      <a:gd name="connsiteX3" fmla="*/ 449577 w 464130"/>
                      <a:gd name="connsiteY3" fmla="*/ 21758 h 1073318"/>
                      <a:gd name="connsiteX4" fmla="*/ 268602 w 464130"/>
                      <a:gd name="connsiteY4" fmla="*/ 172253 h 1073318"/>
                      <a:gd name="connsiteX5" fmla="*/ 379092 w 464130"/>
                      <a:gd name="connsiteY5" fmla="*/ 1073318 h 1073318"/>
                      <a:gd name="connsiteX6" fmla="*/ 74292 w 464130"/>
                      <a:gd name="connsiteY6" fmla="*/ 1073318 h 1073318"/>
                      <a:gd name="connsiteX7" fmla="*/ 209548 w 464130"/>
                      <a:gd name="connsiteY7" fmla="*/ 166539 h 1073318"/>
                      <a:gd name="connsiteX8" fmla="*/ 51433 w 464130"/>
                      <a:gd name="connsiteY8" fmla="*/ 90338 h 1073318"/>
                      <a:gd name="connsiteX9" fmla="*/ 34307 w 464130"/>
                      <a:gd name="connsiteY9"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79092 w 462944"/>
                      <a:gd name="connsiteY5" fmla="*/ 1073318 h 1073318"/>
                      <a:gd name="connsiteX6" fmla="*/ 74292 w 462944"/>
                      <a:gd name="connsiteY6" fmla="*/ 1073318 h 1073318"/>
                      <a:gd name="connsiteX7" fmla="*/ 209548 w 462944"/>
                      <a:gd name="connsiteY7" fmla="*/ 166539 h 1073318"/>
                      <a:gd name="connsiteX8" fmla="*/ 51433 w 462944"/>
                      <a:gd name="connsiteY8" fmla="*/ 90338 h 1073318"/>
                      <a:gd name="connsiteX9" fmla="*/ 34307 w 462944"/>
                      <a:gd name="connsiteY9"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00988 w 462944"/>
                      <a:gd name="connsiteY5" fmla="*/ 484674 h 1073318"/>
                      <a:gd name="connsiteX6" fmla="*/ 379092 w 462944"/>
                      <a:gd name="connsiteY6" fmla="*/ 1073318 h 1073318"/>
                      <a:gd name="connsiteX7" fmla="*/ 74292 w 462944"/>
                      <a:gd name="connsiteY7" fmla="*/ 1073318 h 1073318"/>
                      <a:gd name="connsiteX8" fmla="*/ 209548 w 462944"/>
                      <a:gd name="connsiteY8" fmla="*/ 166539 h 1073318"/>
                      <a:gd name="connsiteX9" fmla="*/ 51433 w 462944"/>
                      <a:gd name="connsiteY9" fmla="*/ 90338 h 1073318"/>
                      <a:gd name="connsiteX10" fmla="*/ 34307 w 462944"/>
                      <a:gd name="connsiteY10"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209548 w 462944"/>
                      <a:gd name="connsiteY8" fmla="*/ 166539 h 1073318"/>
                      <a:gd name="connsiteX9" fmla="*/ 51433 w 462944"/>
                      <a:gd name="connsiteY9" fmla="*/ 90338 h 1073318"/>
                      <a:gd name="connsiteX10" fmla="*/ 34307 w 462944"/>
                      <a:gd name="connsiteY10"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209548 w 462944"/>
                      <a:gd name="connsiteY8" fmla="*/ 166539 h 1073318"/>
                      <a:gd name="connsiteX9" fmla="*/ 51433 w 462944"/>
                      <a:gd name="connsiteY9" fmla="*/ 90338 h 1073318"/>
                      <a:gd name="connsiteX10" fmla="*/ 34307 w 462944"/>
                      <a:gd name="connsiteY10"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209548 w 462944"/>
                      <a:gd name="connsiteY8" fmla="*/ 166539 h 1073318"/>
                      <a:gd name="connsiteX9" fmla="*/ 51433 w 462944"/>
                      <a:gd name="connsiteY9" fmla="*/ 90338 h 1073318"/>
                      <a:gd name="connsiteX10" fmla="*/ 34307 w 462944"/>
                      <a:gd name="connsiteY10"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173353 w 462944"/>
                      <a:gd name="connsiteY8" fmla="*/ 389424 h 1073318"/>
                      <a:gd name="connsiteX9" fmla="*/ 209548 w 462944"/>
                      <a:gd name="connsiteY9" fmla="*/ 166539 h 1073318"/>
                      <a:gd name="connsiteX10" fmla="*/ 51433 w 462944"/>
                      <a:gd name="connsiteY10" fmla="*/ 90338 h 1073318"/>
                      <a:gd name="connsiteX11" fmla="*/ 34307 w 462944"/>
                      <a:gd name="connsiteY11"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93343 w 462944"/>
                      <a:gd name="connsiteY8" fmla="*/ 412284 h 1073318"/>
                      <a:gd name="connsiteX9" fmla="*/ 209548 w 462944"/>
                      <a:gd name="connsiteY9" fmla="*/ 166539 h 1073318"/>
                      <a:gd name="connsiteX10" fmla="*/ 51433 w 462944"/>
                      <a:gd name="connsiteY10" fmla="*/ 90338 h 1073318"/>
                      <a:gd name="connsiteX11" fmla="*/ 34307 w 462944"/>
                      <a:gd name="connsiteY11"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93343 w 462944"/>
                      <a:gd name="connsiteY8" fmla="*/ 412284 h 1073318"/>
                      <a:gd name="connsiteX9" fmla="*/ 209548 w 462944"/>
                      <a:gd name="connsiteY9" fmla="*/ 166539 h 1073318"/>
                      <a:gd name="connsiteX10" fmla="*/ 51433 w 462944"/>
                      <a:gd name="connsiteY10" fmla="*/ 90338 h 1073318"/>
                      <a:gd name="connsiteX11" fmla="*/ 34307 w 462944"/>
                      <a:gd name="connsiteY11"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93343 w 462944"/>
                      <a:gd name="connsiteY8" fmla="*/ 412284 h 1073318"/>
                      <a:gd name="connsiteX9" fmla="*/ 209548 w 462944"/>
                      <a:gd name="connsiteY9" fmla="*/ 166539 h 1073318"/>
                      <a:gd name="connsiteX10" fmla="*/ 51433 w 462944"/>
                      <a:gd name="connsiteY10" fmla="*/ 90338 h 1073318"/>
                      <a:gd name="connsiteX11" fmla="*/ 34307 w 462944"/>
                      <a:gd name="connsiteY11"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91438 w 462944"/>
                      <a:gd name="connsiteY8" fmla="*/ 406569 h 1073318"/>
                      <a:gd name="connsiteX9" fmla="*/ 209548 w 462944"/>
                      <a:gd name="connsiteY9" fmla="*/ 166539 h 1073318"/>
                      <a:gd name="connsiteX10" fmla="*/ 51433 w 462944"/>
                      <a:gd name="connsiteY10" fmla="*/ 90338 h 1073318"/>
                      <a:gd name="connsiteX11" fmla="*/ 34307 w 462944"/>
                      <a:gd name="connsiteY11"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91438 w 462944"/>
                      <a:gd name="connsiteY8" fmla="*/ 406569 h 1073318"/>
                      <a:gd name="connsiteX9" fmla="*/ 209548 w 462944"/>
                      <a:gd name="connsiteY9" fmla="*/ 166539 h 1073318"/>
                      <a:gd name="connsiteX10" fmla="*/ 51433 w 462944"/>
                      <a:gd name="connsiteY10" fmla="*/ 90338 h 1073318"/>
                      <a:gd name="connsiteX11" fmla="*/ 34307 w 462944"/>
                      <a:gd name="connsiteY11"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87628 w 462944"/>
                      <a:gd name="connsiteY8" fmla="*/ 448479 h 1073318"/>
                      <a:gd name="connsiteX9" fmla="*/ 91438 w 462944"/>
                      <a:gd name="connsiteY9" fmla="*/ 406569 h 1073318"/>
                      <a:gd name="connsiteX10" fmla="*/ 209548 w 462944"/>
                      <a:gd name="connsiteY10" fmla="*/ 166539 h 1073318"/>
                      <a:gd name="connsiteX11" fmla="*/ 51433 w 462944"/>
                      <a:gd name="connsiteY11" fmla="*/ 90338 h 1073318"/>
                      <a:gd name="connsiteX12" fmla="*/ 34307 w 462944"/>
                      <a:gd name="connsiteY12"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186688 w 462944"/>
                      <a:gd name="connsiteY8" fmla="*/ 296079 h 1073318"/>
                      <a:gd name="connsiteX9" fmla="*/ 91438 w 462944"/>
                      <a:gd name="connsiteY9" fmla="*/ 406569 h 1073318"/>
                      <a:gd name="connsiteX10" fmla="*/ 209548 w 462944"/>
                      <a:gd name="connsiteY10" fmla="*/ 166539 h 1073318"/>
                      <a:gd name="connsiteX11" fmla="*/ 51433 w 462944"/>
                      <a:gd name="connsiteY11" fmla="*/ 90338 h 1073318"/>
                      <a:gd name="connsiteX12" fmla="*/ 34307 w 462944"/>
                      <a:gd name="connsiteY12"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186688 w 462944"/>
                      <a:gd name="connsiteY8" fmla="*/ 296079 h 1073318"/>
                      <a:gd name="connsiteX9" fmla="*/ 91438 w 462944"/>
                      <a:gd name="connsiteY9" fmla="*/ 406569 h 1073318"/>
                      <a:gd name="connsiteX10" fmla="*/ 209548 w 462944"/>
                      <a:gd name="connsiteY10" fmla="*/ 166539 h 1073318"/>
                      <a:gd name="connsiteX11" fmla="*/ 51433 w 462944"/>
                      <a:gd name="connsiteY11" fmla="*/ 90338 h 1073318"/>
                      <a:gd name="connsiteX12" fmla="*/ 34307 w 462944"/>
                      <a:gd name="connsiteY12"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186688 w 462944"/>
                      <a:gd name="connsiteY8" fmla="*/ 296079 h 1073318"/>
                      <a:gd name="connsiteX9" fmla="*/ 91438 w 462944"/>
                      <a:gd name="connsiteY9" fmla="*/ 406569 h 1073318"/>
                      <a:gd name="connsiteX10" fmla="*/ 209548 w 462944"/>
                      <a:gd name="connsiteY10" fmla="*/ 166539 h 1073318"/>
                      <a:gd name="connsiteX11" fmla="*/ 51433 w 462944"/>
                      <a:gd name="connsiteY11" fmla="*/ 90338 h 1073318"/>
                      <a:gd name="connsiteX12" fmla="*/ 34307 w 462944"/>
                      <a:gd name="connsiteY12"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186688 w 462944"/>
                      <a:gd name="connsiteY8" fmla="*/ 296079 h 1073318"/>
                      <a:gd name="connsiteX9" fmla="*/ 91438 w 462944"/>
                      <a:gd name="connsiteY9" fmla="*/ 406569 h 1073318"/>
                      <a:gd name="connsiteX10" fmla="*/ 209548 w 462944"/>
                      <a:gd name="connsiteY10" fmla="*/ 166539 h 1073318"/>
                      <a:gd name="connsiteX11" fmla="*/ 51433 w 462944"/>
                      <a:gd name="connsiteY11" fmla="*/ 90338 h 1073318"/>
                      <a:gd name="connsiteX12" fmla="*/ 34307 w 462944"/>
                      <a:gd name="connsiteY12"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175258 w 462944"/>
                      <a:gd name="connsiteY8" fmla="*/ 349419 h 1073318"/>
                      <a:gd name="connsiteX9" fmla="*/ 186688 w 462944"/>
                      <a:gd name="connsiteY9" fmla="*/ 296079 h 1073318"/>
                      <a:gd name="connsiteX10" fmla="*/ 91438 w 462944"/>
                      <a:gd name="connsiteY10" fmla="*/ 406569 h 1073318"/>
                      <a:gd name="connsiteX11" fmla="*/ 209548 w 462944"/>
                      <a:gd name="connsiteY11" fmla="*/ 166539 h 1073318"/>
                      <a:gd name="connsiteX12" fmla="*/ 51433 w 462944"/>
                      <a:gd name="connsiteY12" fmla="*/ 90338 h 1073318"/>
                      <a:gd name="connsiteX13" fmla="*/ 34307 w 462944"/>
                      <a:gd name="connsiteY13"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222883 w 462944"/>
                      <a:gd name="connsiteY8" fmla="*/ 337989 h 1073318"/>
                      <a:gd name="connsiteX9" fmla="*/ 186688 w 462944"/>
                      <a:gd name="connsiteY9" fmla="*/ 296079 h 1073318"/>
                      <a:gd name="connsiteX10" fmla="*/ 91438 w 462944"/>
                      <a:gd name="connsiteY10" fmla="*/ 406569 h 1073318"/>
                      <a:gd name="connsiteX11" fmla="*/ 209548 w 462944"/>
                      <a:gd name="connsiteY11" fmla="*/ 166539 h 1073318"/>
                      <a:gd name="connsiteX12" fmla="*/ 51433 w 462944"/>
                      <a:gd name="connsiteY12" fmla="*/ 90338 h 1073318"/>
                      <a:gd name="connsiteX13" fmla="*/ 34307 w 462944"/>
                      <a:gd name="connsiteY13" fmla="*/ 30132 h 1073318"/>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379092 w 462944"/>
                      <a:gd name="connsiteY6" fmla="*/ 1073318 h 1124753"/>
                      <a:gd name="connsiteX7" fmla="*/ 150492 w 462944"/>
                      <a:gd name="connsiteY7" fmla="*/ 1124753 h 1124753"/>
                      <a:gd name="connsiteX8" fmla="*/ 222883 w 462944"/>
                      <a:gd name="connsiteY8" fmla="*/ 337989 h 1124753"/>
                      <a:gd name="connsiteX9" fmla="*/ 186688 w 462944"/>
                      <a:gd name="connsiteY9" fmla="*/ 296079 h 1124753"/>
                      <a:gd name="connsiteX10" fmla="*/ 91438 w 462944"/>
                      <a:gd name="connsiteY10" fmla="*/ 406569 h 1124753"/>
                      <a:gd name="connsiteX11" fmla="*/ 209548 w 462944"/>
                      <a:gd name="connsiteY11" fmla="*/ 166539 h 1124753"/>
                      <a:gd name="connsiteX12" fmla="*/ 51433 w 462944"/>
                      <a:gd name="connsiteY12" fmla="*/ 90338 h 1124753"/>
                      <a:gd name="connsiteX13" fmla="*/ 34307 w 462944"/>
                      <a:gd name="connsiteY13"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379092 w 462944"/>
                      <a:gd name="connsiteY6" fmla="*/ 1073318 h 1124753"/>
                      <a:gd name="connsiteX7" fmla="*/ 150492 w 462944"/>
                      <a:gd name="connsiteY7" fmla="*/ 1124753 h 1124753"/>
                      <a:gd name="connsiteX8" fmla="*/ 222883 w 462944"/>
                      <a:gd name="connsiteY8" fmla="*/ 337989 h 1124753"/>
                      <a:gd name="connsiteX9" fmla="*/ 186688 w 462944"/>
                      <a:gd name="connsiteY9" fmla="*/ 296079 h 1124753"/>
                      <a:gd name="connsiteX10" fmla="*/ 91438 w 462944"/>
                      <a:gd name="connsiteY10" fmla="*/ 406569 h 1124753"/>
                      <a:gd name="connsiteX11" fmla="*/ 209548 w 462944"/>
                      <a:gd name="connsiteY11" fmla="*/ 166539 h 1124753"/>
                      <a:gd name="connsiteX12" fmla="*/ 51433 w 462944"/>
                      <a:gd name="connsiteY12" fmla="*/ 90338 h 1124753"/>
                      <a:gd name="connsiteX13" fmla="*/ 34307 w 462944"/>
                      <a:gd name="connsiteY13"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379092 w 462944"/>
                      <a:gd name="connsiteY6" fmla="*/ 1073318 h 1124753"/>
                      <a:gd name="connsiteX7" fmla="*/ 150492 w 462944"/>
                      <a:gd name="connsiteY7" fmla="*/ 1124753 h 1124753"/>
                      <a:gd name="connsiteX8" fmla="*/ 222883 w 462944"/>
                      <a:gd name="connsiteY8" fmla="*/ 337989 h 1124753"/>
                      <a:gd name="connsiteX9" fmla="*/ 186688 w 462944"/>
                      <a:gd name="connsiteY9" fmla="*/ 296079 h 1124753"/>
                      <a:gd name="connsiteX10" fmla="*/ 91438 w 462944"/>
                      <a:gd name="connsiteY10" fmla="*/ 406569 h 1124753"/>
                      <a:gd name="connsiteX11" fmla="*/ 209548 w 462944"/>
                      <a:gd name="connsiteY11" fmla="*/ 166539 h 1124753"/>
                      <a:gd name="connsiteX12" fmla="*/ 51433 w 462944"/>
                      <a:gd name="connsiteY12" fmla="*/ 90338 h 1124753"/>
                      <a:gd name="connsiteX13" fmla="*/ 34307 w 462944"/>
                      <a:gd name="connsiteY13"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379092 w 462944"/>
                      <a:gd name="connsiteY6" fmla="*/ 1073318 h 1124753"/>
                      <a:gd name="connsiteX7" fmla="*/ 150492 w 462944"/>
                      <a:gd name="connsiteY7" fmla="*/ 1124753 h 1124753"/>
                      <a:gd name="connsiteX8" fmla="*/ 222883 w 462944"/>
                      <a:gd name="connsiteY8" fmla="*/ 337989 h 1124753"/>
                      <a:gd name="connsiteX9" fmla="*/ 186688 w 462944"/>
                      <a:gd name="connsiteY9" fmla="*/ 296079 h 1124753"/>
                      <a:gd name="connsiteX10" fmla="*/ 91438 w 462944"/>
                      <a:gd name="connsiteY10" fmla="*/ 406569 h 1124753"/>
                      <a:gd name="connsiteX11" fmla="*/ 209548 w 462944"/>
                      <a:gd name="connsiteY11" fmla="*/ 166539 h 1124753"/>
                      <a:gd name="connsiteX12" fmla="*/ 51433 w 462944"/>
                      <a:gd name="connsiteY12" fmla="*/ 90338 h 1124753"/>
                      <a:gd name="connsiteX13" fmla="*/ 34307 w 462944"/>
                      <a:gd name="connsiteY13"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388618 w 462944"/>
                      <a:gd name="connsiteY6" fmla="*/ 490389 h 1124753"/>
                      <a:gd name="connsiteX7" fmla="*/ 379092 w 462944"/>
                      <a:gd name="connsiteY7" fmla="*/ 1073318 h 1124753"/>
                      <a:gd name="connsiteX8" fmla="*/ 150492 w 462944"/>
                      <a:gd name="connsiteY8" fmla="*/ 1124753 h 1124753"/>
                      <a:gd name="connsiteX9" fmla="*/ 222883 w 462944"/>
                      <a:gd name="connsiteY9" fmla="*/ 337989 h 1124753"/>
                      <a:gd name="connsiteX10" fmla="*/ 186688 w 462944"/>
                      <a:gd name="connsiteY10" fmla="*/ 296079 h 1124753"/>
                      <a:gd name="connsiteX11" fmla="*/ 91438 w 462944"/>
                      <a:gd name="connsiteY11" fmla="*/ 406569 h 1124753"/>
                      <a:gd name="connsiteX12" fmla="*/ 209548 w 462944"/>
                      <a:gd name="connsiteY12" fmla="*/ 166539 h 1124753"/>
                      <a:gd name="connsiteX13" fmla="*/ 51433 w 462944"/>
                      <a:gd name="connsiteY13" fmla="*/ 90338 h 1124753"/>
                      <a:gd name="connsiteX14" fmla="*/ 34307 w 462944"/>
                      <a:gd name="connsiteY14"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74318 w 462944"/>
                      <a:gd name="connsiteY6" fmla="*/ 334179 h 1124753"/>
                      <a:gd name="connsiteX7" fmla="*/ 379092 w 462944"/>
                      <a:gd name="connsiteY7" fmla="*/ 1073318 h 1124753"/>
                      <a:gd name="connsiteX8" fmla="*/ 150492 w 462944"/>
                      <a:gd name="connsiteY8" fmla="*/ 1124753 h 1124753"/>
                      <a:gd name="connsiteX9" fmla="*/ 222883 w 462944"/>
                      <a:gd name="connsiteY9" fmla="*/ 337989 h 1124753"/>
                      <a:gd name="connsiteX10" fmla="*/ 186688 w 462944"/>
                      <a:gd name="connsiteY10" fmla="*/ 296079 h 1124753"/>
                      <a:gd name="connsiteX11" fmla="*/ 91438 w 462944"/>
                      <a:gd name="connsiteY11" fmla="*/ 406569 h 1124753"/>
                      <a:gd name="connsiteX12" fmla="*/ 209548 w 462944"/>
                      <a:gd name="connsiteY12" fmla="*/ 166539 h 1124753"/>
                      <a:gd name="connsiteX13" fmla="*/ 51433 w 462944"/>
                      <a:gd name="connsiteY13" fmla="*/ 90338 h 1124753"/>
                      <a:gd name="connsiteX14" fmla="*/ 34307 w 462944"/>
                      <a:gd name="connsiteY14"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74318 w 462944"/>
                      <a:gd name="connsiteY6" fmla="*/ 334179 h 1124753"/>
                      <a:gd name="connsiteX7" fmla="*/ 379092 w 462944"/>
                      <a:gd name="connsiteY7" fmla="*/ 1073318 h 1124753"/>
                      <a:gd name="connsiteX8" fmla="*/ 150492 w 462944"/>
                      <a:gd name="connsiteY8" fmla="*/ 1124753 h 1124753"/>
                      <a:gd name="connsiteX9" fmla="*/ 222883 w 462944"/>
                      <a:gd name="connsiteY9" fmla="*/ 337989 h 1124753"/>
                      <a:gd name="connsiteX10" fmla="*/ 186688 w 462944"/>
                      <a:gd name="connsiteY10" fmla="*/ 296079 h 1124753"/>
                      <a:gd name="connsiteX11" fmla="*/ 91438 w 462944"/>
                      <a:gd name="connsiteY11" fmla="*/ 406569 h 1124753"/>
                      <a:gd name="connsiteX12" fmla="*/ 209548 w 462944"/>
                      <a:gd name="connsiteY12" fmla="*/ 166539 h 1124753"/>
                      <a:gd name="connsiteX13" fmla="*/ 51433 w 462944"/>
                      <a:gd name="connsiteY13" fmla="*/ 90338 h 1124753"/>
                      <a:gd name="connsiteX14" fmla="*/ 34307 w 462944"/>
                      <a:gd name="connsiteY14"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74318 w 462944"/>
                      <a:gd name="connsiteY6" fmla="*/ 334179 h 1124753"/>
                      <a:gd name="connsiteX7" fmla="*/ 379092 w 462944"/>
                      <a:gd name="connsiteY7" fmla="*/ 1073318 h 1124753"/>
                      <a:gd name="connsiteX8" fmla="*/ 150492 w 462944"/>
                      <a:gd name="connsiteY8" fmla="*/ 1124753 h 1124753"/>
                      <a:gd name="connsiteX9" fmla="*/ 222883 w 462944"/>
                      <a:gd name="connsiteY9" fmla="*/ 337989 h 1124753"/>
                      <a:gd name="connsiteX10" fmla="*/ 186688 w 462944"/>
                      <a:gd name="connsiteY10" fmla="*/ 296079 h 1124753"/>
                      <a:gd name="connsiteX11" fmla="*/ 91438 w 462944"/>
                      <a:gd name="connsiteY11" fmla="*/ 406569 h 1124753"/>
                      <a:gd name="connsiteX12" fmla="*/ 209548 w 462944"/>
                      <a:gd name="connsiteY12" fmla="*/ 166539 h 1124753"/>
                      <a:gd name="connsiteX13" fmla="*/ 51433 w 462944"/>
                      <a:gd name="connsiteY13" fmla="*/ 90338 h 1124753"/>
                      <a:gd name="connsiteX14" fmla="*/ 34307 w 462944"/>
                      <a:gd name="connsiteY14"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87653 w 462944"/>
                      <a:gd name="connsiteY6" fmla="*/ 358944 h 1124753"/>
                      <a:gd name="connsiteX7" fmla="*/ 274318 w 462944"/>
                      <a:gd name="connsiteY7" fmla="*/ 334179 h 1124753"/>
                      <a:gd name="connsiteX8" fmla="*/ 379092 w 462944"/>
                      <a:gd name="connsiteY8" fmla="*/ 1073318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79092 w 462944"/>
                      <a:gd name="connsiteY8" fmla="*/ 1073318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79092 w 462944"/>
                      <a:gd name="connsiteY8" fmla="*/ 1073318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79092 w 462944"/>
                      <a:gd name="connsiteY8" fmla="*/ 1073318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79092 w 462944"/>
                      <a:gd name="connsiteY8" fmla="*/ 1073318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61947 w 462944"/>
                      <a:gd name="connsiteY8" fmla="*/ 1109513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61947 w 462944"/>
                      <a:gd name="connsiteY8" fmla="*/ 1109513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61947 w 462944"/>
                      <a:gd name="connsiteY8" fmla="*/ 1109513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60506"/>
                      <a:gd name="connsiteX1" fmla="*/ 83817 w 462944"/>
                      <a:gd name="connsiteY1" fmla="*/ 40808 h 1160506"/>
                      <a:gd name="connsiteX2" fmla="*/ 421003 w 462944"/>
                      <a:gd name="connsiteY2" fmla="*/ 52238 h 1160506"/>
                      <a:gd name="connsiteX3" fmla="*/ 449577 w 462944"/>
                      <a:gd name="connsiteY3" fmla="*/ 21758 h 1160506"/>
                      <a:gd name="connsiteX4" fmla="*/ 268602 w 462944"/>
                      <a:gd name="connsiteY4" fmla="*/ 172253 h 1160506"/>
                      <a:gd name="connsiteX5" fmla="*/ 392428 w 462944"/>
                      <a:gd name="connsiteY5" fmla="*/ 423714 h 1160506"/>
                      <a:gd name="connsiteX6" fmla="*/ 299083 w 462944"/>
                      <a:gd name="connsiteY6" fmla="*/ 315129 h 1160506"/>
                      <a:gd name="connsiteX7" fmla="*/ 274318 w 462944"/>
                      <a:gd name="connsiteY7" fmla="*/ 334179 h 1160506"/>
                      <a:gd name="connsiteX8" fmla="*/ 361947 w 462944"/>
                      <a:gd name="connsiteY8" fmla="*/ 1109513 h 1160506"/>
                      <a:gd name="connsiteX9" fmla="*/ 150492 w 462944"/>
                      <a:gd name="connsiteY9" fmla="*/ 1124753 h 1160506"/>
                      <a:gd name="connsiteX10" fmla="*/ 222883 w 462944"/>
                      <a:gd name="connsiteY10" fmla="*/ 337989 h 1160506"/>
                      <a:gd name="connsiteX11" fmla="*/ 186688 w 462944"/>
                      <a:gd name="connsiteY11" fmla="*/ 296079 h 1160506"/>
                      <a:gd name="connsiteX12" fmla="*/ 91438 w 462944"/>
                      <a:gd name="connsiteY12" fmla="*/ 406569 h 1160506"/>
                      <a:gd name="connsiteX13" fmla="*/ 209548 w 462944"/>
                      <a:gd name="connsiteY13" fmla="*/ 166539 h 1160506"/>
                      <a:gd name="connsiteX14" fmla="*/ 51433 w 462944"/>
                      <a:gd name="connsiteY14" fmla="*/ 90338 h 1160506"/>
                      <a:gd name="connsiteX15" fmla="*/ 34307 w 462944"/>
                      <a:gd name="connsiteY15" fmla="*/ 30132 h 1160506"/>
                      <a:gd name="connsiteX0" fmla="*/ 34307 w 462944"/>
                      <a:gd name="connsiteY0" fmla="*/ 30132 h 1177510"/>
                      <a:gd name="connsiteX1" fmla="*/ 83817 w 462944"/>
                      <a:gd name="connsiteY1" fmla="*/ 40808 h 1177510"/>
                      <a:gd name="connsiteX2" fmla="*/ 421003 w 462944"/>
                      <a:gd name="connsiteY2" fmla="*/ 52238 h 1177510"/>
                      <a:gd name="connsiteX3" fmla="*/ 449577 w 462944"/>
                      <a:gd name="connsiteY3" fmla="*/ 21758 h 1177510"/>
                      <a:gd name="connsiteX4" fmla="*/ 268602 w 462944"/>
                      <a:gd name="connsiteY4" fmla="*/ 172253 h 1177510"/>
                      <a:gd name="connsiteX5" fmla="*/ 392428 w 462944"/>
                      <a:gd name="connsiteY5" fmla="*/ 423714 h 1177510"/>
                      <a:gd name="connsiteX6" fmla="*/ 299083 w 462944"/>
                      <a:gd name="connsiteY6" fmla="*/ 315129 h 1177510"/>
                      <a:gd name="connsiteX7" fmla="*/ 274318 w 462944"/>
                      <a:gd name="connsiteY7" fmla="*/ 334179 h 1177510"/>
                      <a:gd name="connsiteX8" fmla="*/ 361947 w 462944"/>
                      <a:gd name="connsiteY8" fmla="*/ 1109513 h 1177510"/>
                      <a:gd name="connsiteX9" fmla="*/ 150492 w 462944"/>
                      <a:gd name="connsiteY9" fmla="*/ 1124753 h 1177510"/>
                      <a:gd name="connsiteX10" fmla="*/ 222883 w 462944"/>
                      <a:gd name="connsiteY10" fmla="*/ 337989 h 1177510"/>
                      <a:gd name="connsiteX11" fmla="*/ 186688 w 462944"/>
                      <a:gd name="connsiteY11" fmla="*/ 296079 h 1177510"/>
                      <a:gd name="connsiteX12" fmla="*/ 91438 w 462944"/>
                      <a:gd name="connsiteY12" fmla="*/ 406569 h 1177510"/>
                      <a:gd name="connsiteX13" fmla="*/ 209548 w 462944"/>
                      <a:gd name="connsiteY13" fmla="*/ 166539 h 1177510"/>
                      <a:gd name="connsiteX14" fmla="*/ 51433 w 462944"/>
                      <a:gd name="connsiteY14" fmla="*/ 90338 h 1177510"/>
                      <a:gd name="connsiteX15" fmla="*/ 34307 w 462944"/>
                      <a:gd name="connsiteY15" fmla="*/ 30132 h 1177510"/>
                      <a:gd name="connsiteX0" fmla="*/ 34307 w 462944"/>
                      <a:gd name="connsiteY0" fmla="*/ 30132 h 1182219"/>
                      <a:gd name="connsiteX1" fmla="*/ 83817 w 462944"/>
                      <a:gd name="connsiteY1" fmla="*/ 40808 h 1182219"/>
                      <a:gd name="connsiteX2" fmla="*/ 421003 w 462944"/>
                      <a:gd name="connsiteY2" fmla="*/ 52238 h 1182219"/>
                      <a:gd name="connsiteX3" fmla="*/ 449577 w 462944"/>
                      <a:gd name="connsiteY3" fmla="*/ 21758 h 1182219"/>
                      <a:gd name="connsiteX4" fmla="*/ 268602 w 462944"/>
                      <a:gd name="connsiteY4" fmla="*/ 172253 h 1182219"/>
                      <a:gd name="connsiteX5" fmla="*/ 392428 w 462944"/>
                      <a:gd name="connsiteY5" fmla="*/ 423714 h 1182219"/>
                      <a:gd name="connsiteX6" fmla="*/ 299083 w 462944"/>
                      <a:gd name="connsiteY6" fmla="*/ 315129 h 1182219"/>
                      <a:gd name="connsiteX7" fmla="*/ 274318 w 462944"/>
                      <a:gd name="connsiteY7" fmla="*/ 334179 h 1182219"/>
                      <a:gd name="connsiteX8" fmla="*/ 361947 w 462944"/>
                      <a:gd name="connsiteY8" fmla="*/ 1109513 h 1182219"/>
                      <a:gd name="connsiteX9" fmla="*/ 150492 w 462944"/>
                      <a:gd name="connsiteY9" fmla="*/ 1124753 h 1182219"/>
                      <a:gd name="connsiteX10" fmla="*/ 222883 w 462944"/>
                      <a:gd name="connsiteY10" fmla="*/ 337989 h 1182219"/>
                      <a:gd name="connsiteX11" fmla="*/ 186688 w 462944"/>
                      <a:gd name="connsiteY11" fmla="*/ 296079 h 1182219"/>
                      <a:gd name="connsiteX12" fmla="*/ 91438 w 462944"/>
                      <a:gd name="connsiteY12" fmla="*/ 406569 h 1182219"/>
                      <a:gd name="connsiteX13" fmla="*/ 209548 w 462944"/>
                      <a:gd name="connsiteY13" fmla="*/ 166539 h 1182219"/>
                      <a:gd name="connsiteX14" fmla="*/ 51433 w 462944"/>
                      <a:gd name="connsiteY14" fmla="*/ 90338 h 1182219"/>
                      <a:gd name="connsiteX15" fmla="*/ 34307 w 462944"/>
                      <a:gd name="connsiteY15" fmla="*/ 30132 h 1182219"/>
                      <a:gd name="connsiteX0" fmla="*/ 34307 w 462944"/>
                      <a:gd name="connsiteY0" fmla="*/ 30132 h 1185948"/>
                      <a:gd name="connsiteX1" fmla="*/ 83817 w 462944"/>
                      <a:gd name="connsiteY1" fmla="*/ 40808 h 1185948"/>
                      <a:gd name="connsiteX2" fmla="*/ 421003 w 462944"/>
                      <a:gd name="connsiteY2" fmla="*/ 52238 h 1185948"/>
                      <a:gd name="connsiteX3" fmla="*/ 449577 w 462944"/>
                      <a:gd name="connsiteY3" fmla="*/ 21758 h 1185948"/>
                      <a:gd name="connsiteX4" fmla="*/ 268602 w 462944"/>
                      <a:gd name="connsiteY4" fmla="*/ 172253 h 1185948"/>
                      <a:gd name="connsiteX5" fmla="*/ 392428 w 462944"/>
                      <a:gd name="connsiteY5" fmla="*/ 423714 h 1185948"/>
                      <a:gd name="connsiteX6" fmla="*/ 299083 w 462944"/>
                      <a:gd name="connsiteY6" fmla="*/ 315129 h 1185948"/>
                      <a:gd name="connsiteX7" fmla="*/ 274318 w 462944"/>
                      <a:gd name="connsiteY7" fmla="*/ 334179 h 1185948"/>
                      <a:gd name="connsiteX8" fmla="*/ 361947 w 462944"/>
                      <a:gd name="connsiteY8" fmla="*/ 1109513 h 1185948"/>
                      <a:gd name="connsiteX9" fmla="*/ 150492 w 462944"/>
                      <a:gd name="connsiteY9" fmla="*/ 1124753 h 1185948"/>
                      <a:gd name="connsiteX10" fmla="*/ 222883 w 462944"/>
                      <a:gd name="connsiteY10" fmla="*/ 337989 h 1185948"/>
                      <a:gd name="connsiteX11" fmla="*/ 186688 w 462944"/>
                      <a:gd name="connsiteY11" fmla="*/ 296079 h 1185948"/>
                      <a:gd name="connsiteX12" fmla="*/ 91438 w 462944"/>
                      <a:gd name="connsiteY12" fmla="*/ 406569 h 1185948"/>
                      <a:gd name="connsiteX13" fmla="*/ 209548 w 462944"/>
                      <a:gd name="connsiteY13" fmla="*/ 166539 h 1185948"/>
                      <a:gd name="connsiteX14" fmla="*/ 51433 w 462944"/>
                      <a:gd name="connsiteY14" fmla="*/ 90338 h 1185948"/>
                      <a:gd name="connsiteX15" fmla="*/ 34307 w 462944"/>
                      <a:gd name="connsiteY15" fmla="*/ 30132 h 1185948"/>
                      <a:gd name="connsiteX0" fmla="*/ 34307 w 462944"/>
                      <a:gd name="connsiteY0" fmla="*/ 30132 h 1185948"/>
                      <a:gd name="connsiteX1" fmla="*/ 83817 w 462944"/>
                      <a:gd name="connsiteY1" fmla="*/ 40808 h 1185948"/>
                      <a:gd name="connsiteX2" fmla="*/ 421003 w 462944"/>
                      <a:gd name="connsiteY2" fmla="*/ 52238 h 1185948"/>
                      <a:gd name="connsiteX3" fmla="*/ 449577 w 462944"/>
                      <a:gd name="connsiteY3" fmla="*/ 21758 h 1185948"/>
                      <a:gd name="connsiteX4" fmla="*/ 268602 w 462944"/>
                      <a:gd name="connsiteY4" fmla="*/ 172253 h 1185948"/>
                      <a:gd name="connsiteX5" fmla="*/ 392428 w 462944"/>
                      <a:gd name="connsiteY5" fmla="*/ 423714 h 1185948"/>
                      <a:gd name="connsiteX6" fmla="*/ 299083 w 462944"/>
                      <a:gd name="connsiteY6" fmla="*/ 315129 h 1185948"/>
                      <a:gd name="connsiteX7" fmla="*/ 274318 w 462944"/>
                      <a:gd name="connsiteY7" fmla="*/ 334179 h 1185948"/>
                      <a:gd name="connsiteX8" fmla="*/ 361947 w 462944"/>
                      <a:gd name="connsiteY8" fmla="*/ 1109513 h 1185948"/>
                      <a:gd name="connsiteX9" fmla="*/ 144777 w 462944"/>
                      <a:gd name="connsiteY9" fmla="*/ 1124753 h 1185948"/>
                      <a:gd name="connsiteX10" fmla="*/ 222883 w 462944"/>
                      <a:gd name="connsiteY10" fmla="*/ 337989 h 1185948"/>
                      <a:gd name="connsiteX11" fmla="*/ 186688 w 462944"/>
                      <a:gd name="connsiteY11" fmla="*/ 296079 h 1185948"/>
                      <a:gd name="connsiteX12" fmla="*/ 91438 w 462944"/>
                      <a:gd name="connsiteY12" fmla="*/ 406569 h 1185948"/>
                      <a:gd name="connsiteX13" fmla="*/ 209548 w 462944"/>
                      <a:gd name="connsiteY13" fmla="*/ 166539 h 1185948"/>
                      <a:gd name="connsiteX14" fmla="*/ 51433 w 462944"/>
                      <a:gd name="connsiteY14" fmla="*/ 90338 h 1185948"/>
                      <a:gd name="connsiteX15" fmla="*/ 34307 w 462944"/>
                      <a:gd name="connsiteY15" fmla="*/ 30132 h 1185948"/>
                      <a:gd name="connsiteX0" fmla="*/ 34307 w 462944"/>
                      <a:gd name="connsiteY0" fmla="*/ 30132 h 1188220"/>
                      <a:gd name="connsiteX1" fmla="*/ 83817 w 462944"/>
                      <a:gd name="connsiteY1" fmla="*/ 40808 h 1188220"/>
                      <a:gd name="connsiteX2" fmla="*/ 421003 w 462944"/>
                      <a:gd name="connsiteY2" fmla="*/ 52238 h 1188220"/>
                      <a:gd name="connsiteX3" fmla="*/ 449577 w 462944"/>
                      <a:gd name="connsiteY3" fmla="*/ 21758 h 1188220"/>
                      <a:gd name="connsiteX4" fmla="*/ 268602 w 462944"/>
                      <a:gd name="connsiteY4" fmla="*/ 172253 h 1188220"/>
                      <a:gd name="connsiteX5" fmla="*/ 392428 w 462944"/>
                      <a:gd name="connsiteY5" fmla="*/ 423714 h 1188220"/>
                      <a:gd name="connsiteX6" fmla="*/ 299083 w 462944"/>
                      <a:gd name="connsiteY6" fmla="*/ 315129 h 1188220"/>
                      <a:gd name="connsiteX7" fmla="*/ 274318 w 462944"/>
                      <a:gd name="connsiteY7" fmla="*/ 334179 h 1188220"/>
                      <a:gd name="connsiteX8" fmla="*/ 361947 w 462944"/>
                      <a:gd name="connsiteY8" fmla="*/ 1109513 h 1188220"/>
                      <a:gd name="connsiteX9" fmla="*/ 144777 w 462944"/>
                      <a:gd name="connsiteY9" fmla="*/ 1124753 h 1188220"/>
                      <a:gd name="connsiteX10" fmla="*/ 222883 w 462944"/>
                      <a:gd name="connsiteY10" fmla="*/ 337989 h 1188220"/>
                      <a:gd name="connsiteX11" fmla="*/ 186688 w 462944"/>
                      <a:gd name="connsiteY11" fmla="*/ 296079 h 1188220"/>
                      <a:gd name="connsiteX12" fmla="*/ 91438 w 462944"/>
                      <a:gd name="connsiteY12" fmla="*/ 406569 h 1188220"/>
                      <a:gd name="connsiteX13" fmla="*/ 209548 w 462944"/>
                      <a:gd name="connsiteY13" fmla="*/ 166539 h 1188220"/>
                      <a:gd name="connsiteX14" fmla="*/ 51433 w 462944"/>
                      <a:gd name="connsiteY14" fmla="*/ 90338 h 1188220"/>
                      <a:gd name="connsiteX15" fmla="*/ 34307 w 462944"/>
                      <a:gd name="connsiteY15" fmla="*/ 30132 h 118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2944" h="1188220">
                        <a:moveTo>
                          <a:pt x="34307" y="30132"/>
                        </a:moveTo>
                        <a:cubicBezTo>
                          <a:pt x="29855" y="50836"/>
                          <a:pt x="44454" y="67729"/>
                          <a:pt x="83817" y="40808"/>
                        </a:cubicBezTo>
                        <a:cubicBezTo>
                          <a:pt x="194621" y="-22183"/>
                          <a:pt x="339088" y="-7452"/>
                          <a:pt x="421003" y="52238"/>
                        </a:cubicBezTo>
                        <a:cubicBezTo>
                          <a:pt x="447673" y="54778"/>
                          <a:pt x="450847" y="26521"/>
                          <a:pt x="449577" y="21758"/>
                        </a:cubicBezTo>
                        <a:cubicBezTo>
                          <a:pt x="503552" y="58588"/>
                          <a:pt x="384172" y="114468"/>
                          <a:pt x="268602" y="172253"/>
                        </a:cubicBezTo>
                        <a:cubicBezTo>
                          <a:pt x="313687" y="244643"/>
                          <a:pt x="356868" y="301794"/>
                          <a:pt x="392428" y="423714"/>
                        </a:cubicBezTo>
                        <a:cubicBezTo>
                          <a:pt x="382268" y="437684"/>
                          <a:pt x="318768" y="330052"/>
                          <a:pt x="299083" y="315129"/>
                        </a:cubicBezTo>
                        <a:cubicBezTo>
                          <a:pt x="294638" y="307827"/>
                          <a:pt x="272413" y="327512"/>
                          <a:pt x="274318" y="334179"/>
                        </a:cubicBezTo>
                        <a:cubicBezTo>
                          <a:pt x="320673" y="531664"/>
                          <a:pt x="357502" y="673903"/>
                          <a:pt x="361947" y="1109513"/>
                        </a:cubicBezTo>
                        <a:cubicBezTo>
                          <a:pt x="270507" y="1232703"/>
                          <a:pt x="192402" y="1190158"/>
                          <a:pt x="144777" y="1124753"/>
                        </a:cubicBezTo>
                        <a:cubicBezTo>
                          <a:pt x="123187" y="553888"/>
                          <a:pt x="191133" y="449749"/>
                          <a:pt x="222883" y="337989"/>
                        </a:cubicBezTo>
                        <a:lnTo>
                          <a:pt x="186688" y="296079"/>
                        </a:lnTo>
                        <a:cubicBezTo>
                          <a:pt x="145413" y="344339"/>
                          <a:pt x="98423" y="411649"/>
                          <a:pt x="91438" y="406569"/>
                        </a:cubicBezTo>
                        <a:cubicBezTo>
                          <a:pt x="120648" y="322749"/>
                          <a:pt x="182243" y="195114"/>
                          <a:pt x="209548" y="166539"/>
                        </a:cubicBezTo>
                        <a:lnTo>
                          <a:pt x="51433" y="90338"/>
                        </a:lnTo>
                        <a:cubicBezTo>
                          <a:pt x="-50161" y="17564"/>
                          <a:pt x="29221" y="20991"/>
                          <a:pt x="34307" y="30132"/>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sp>
        <p:nvSpPr>
          <p:cNvPr id="2" name="Title 1"/>
          <p:cNvSpPr>
            <a:spLocks noGrp="1"/>
          </p:cNvSpPr>
          <p:nvPr>
            <p:ph type="title"/>
          </p:nvPr>
        </p:nvSpPr>
        <p:spPr/>
        <p:txBody>
          <a:bodyPr>
            <a:normAutofit/>
          </a:bodyPr>
          <a:lstStyle/>
          <a:p>
            <a:r>
              <a:rPr lang="en-US" dirty="0"/>
              <a:t>Establish a Cross Functional Team</a:t>
            </a:r>
          </a:p>
        </p:txBody>
      </p:sp>
      <p:sp>
        <p:nvSpPr>
          <p:cNvPr id="3" name="TextBox 2"/>
          <p:cNvSpPr txBox="1"/>
          <p:nvPr/>
        </p:nvSpPr>
        <p:spPr>
          <a:xfrm>
            <a:off x="135962" y="1237818"/>
            <a:ext cx="2286203" cy="369332"/>
          </a:xfrm>
          <a:prstGeom prst="rect">
            <a:avLst/>
          </a:prstGeom>
          <a:noFill/>
        </p:spPr>
        <p:txBody>
          <a:bodyPr wrap="none" rtlCol="0">
            <a:spAutoFit/>
          </a:bodyPr>
          <a:lstStyle/>
          <a:p>
            <a:r>
              <a:rPr lang="en-US" dirty="0"/>
              <a:t>Legal &amp; Data Privacy</a:t>
            </a:r>
          </a:p>
        </p:txBody>
      </p:sp>
      <p:sp>
        <p:nvSpPr>
          <p:cNvPr id="5" name="TextBox 4"/>
          <p:cNvSpPr txBox="1"/>
          <p:nvPr/>
        </p:nvSpPr>
        <p:spPr>
          <a:xfrm>
            <a:off x="34276" y="4531661"/>
            <a:ext cx="3265894" cy="369332"/>
          </a:xfrm>
          <a:prstGeom prst="rect">
            <a:avLst/>
          </a:prstGeom>
          <a:noFill/>
        </p:spPr>
        <p:txBody>
          <a:bodyPr wrap="none" rtlCol="0">
            <a:spAutoFit/>
          </a:bodyPr>
          <a:lstStyle/>
          <a:p>
            <a:r>
              <a:rPr lang="en-US"/>
              <a:t>EA &amp; IT Security / Compliance</a:t>
            </a:r>
          </a:p>
        </p:txBody>
      </p:sp>
      <p:sp>
        <p:nvSpPr>
          <p:cNvPr id="6" name="TextBox 5"/>
          <p:cNvSpPr txBox="1"/>
          <p:nvPr/>
        </p:nvSpPr>
        <p:spPr>
          <a:xfrm>
            <a:off x="6968148" y="1258492"/>
            <a:ext cx="2175852" cy="369332"/>
          </a:xfrm>
          <a:prstGeom prst="rect">
            <a:avLst/>
          </a:prstGeom>
          <a:noFill/>
        </p:spPr>
        <p:txBody>
          <a:bodyPr wrap="none" rtlCol="0">
            <a:spAutoFit/>
          </a:bodyPr>
          <a:lstStyle/>
          <a:p>
            <a:r>
              <a:rPr lang="en-US"/>
              <a:t>Marketing &amp; EPMO</a:t>
            </a:r>
          </a:p>
        </p:txBody>
      </p:sp>
    </p:spTree>
    <p:extLst>
      <p:ext uri="{BB962C8B-B14F-4D97-AF65-F5344CB8AC3E}">
        <p14:creationId xmlns:p14="http://schemas.microsoft.com/office/powerpoint/2010/main" val="1876287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
          <p:cNvGrpSpPr/>
          <p:nvPr/>
        </p:nvGrpSpPr>
        <p:grpSpPr>
          <a:xfrm>
            <a:off x="174171" y="635485"/>
            <a:ext cx="2873829" cy="3165618"/>
            <a:chOff x="1922320" y="3440909"/>
            <a:chExt cx="3032142" cy="3036091"/>
          </a:xfrm>
          <a:solidFill>
            <a:srgbClr val="CEDDE3"/>
          </a:solidFill>
          <a:effectLst>
            <a:outerShdw blurRad="76200" sx="101000" sy="101000" algn="ctr" rotWithShape="0">
              <a:prstClr val="black">
                <a:alpha val="25000"/>
              </a:prstClr>
            </a:outerShdw>
          </a:effectLst>
          <a:scene3d>
            <a:camera prst="isometricTopUp">
              <a:rot lat="19632134" lon="19192754" rev="3436055"/>
            </a:camera>
            <a:lightRig rig="threePt" dir="t"/>
          </a:scene3d>
        </p:grpSpPr>
        <p:sp>
          <p:nvSpPr>
            <p:cNvPr id="14" name="Oval 13"/>
            <p:cNvSpPr/>
            <p:nvPr/>
          </p:nvSpPr>
          <p:spPr>
            <a:xfrm>
              <a:off x="1922320" y="3444851"/>
              <a:ext cx="3032142" cy="3032149"/>
            </a:xfrm>
            <a:prstGeom prst="ellipse">
              <a:avLst/>
            </a:prstGeom>
            <a:grpFill/>
            <a:ln w="12700">
              <a:noFill/>
              <a:prstDash val="dash"/>
            </a:ln>
            <a:effectLst/>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8"/>
            <p:cNvSpPr/>
            <p:nvPr/>
          </p:nvSpPr>
          <p:spPr>
            <a:xfrm>
              <a:off x="3124619" y="3440909"/>
              <a:ext cx="1740066" cy="1065419"/>
            </a:xfrm>
            <a:custGeom>
              <a:avLst/>
              <a:gdLst/>
              <a:ahLst/>
              <a:cxnLst/>
              <a:rect l="l" t="t" r="r" b="b"/>
              <a:pathLst>
                <a:path w="1740068" h="1065419">
                  <a:moveTo>
                    <a:pt x="303232" y="0"/>
                  </a:moveTo>
                  <a:cubicBezTo>
                    <a:pt x="972223" y="0"/>
                    <a:pt x="1540009" y="433306"/>
                    <a:pt x="1740068" y="1034971"/>
                  </a:cubicBezTo>
                  <a:cubicBezTo>
                    <a:pt x="1642107" y="1054977"/>
                    <a:pt x="1540691" y="1065419"/>
                    <a:pt x="1436836" y="1065419"/>
                  </a:cubicBezTo>
                  <a:cubicBezTo>
                    <a:pt x="767845" y="1065419"/>
                    <a:pt x="200059" y="632113"/>
                    <a:pt x="0" y="30449"/>
                  </a:cubicBezTo>
                  <a:cubicBezTo>
                    <a:pt x="97961" y="10443"/>
                    <a:pt x="199377" y="0"/>
                    <a:pt x="303232" y="0"/>
                  </a:cubicBezTo>
                  <a:close/>
                </a:path>
              </a:pathLst>
            </a:custGeom>
            <a:grpFill/>
            <a:ln w="12700">
              <a:noFill/>
              <a:prstDash val="dash"/>
            </a:ln>
            <a:effectLst/>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4"/>
            <p:cNvSpPr/>
            <p:nvPr/>
          </p:nvSpPr>
          <p:spPr>
            <a:xfrm>
              <a:off x="4118289" y="3913480"/>
              <a:ext cx="820359" cy="2069524"/>
            </a:xfrm>
            <a:custGeom>
              <a:avLst/>
              <a:gdLst/>
              <a:ahLst/>
              <a:cxnLst/>
              <a:rect l="l" t="t" r="r" b="b"/>
              <a:pathLst>
                <a:path w="820360" h="2069525">
                  <a:moveTo>
                    <a:pt x="407310" y="0"/>
                  </a:moveTo>
                  <a:cubicBezTo>
                    <a:pt x="663839" y="270325"/>
                    <a:pt x="820360" y="635844"/>
                    <a:pt x="820360" y="1037921"/>
                  </a:cubicBezTo>
                  <a:cubicBezTo>
                    <a:pt x="820360" y="1436926"/>
                    <a:pt x="666222" y="1799929"/>
                    <a:pt x="413051" y="2069525"/>
                  </a:cubicBezTo>
                  <a:cubicBezTo>
                    <a:pt x="156521" y="1799201"/>
                    <a:pt x="0" y="1433681"/>
                    <a:pt x="0" y="1031604"/>
                  </a:cubicBezTo>
                  <a:cubicBezTo>
                    <a:pt x="0" y="632600"/>
                    <a:pt x="154138" y="269597"/>
                    <a:pt x="407310" y="0"/>
                  </a:cubicBezTo>
                  <a:close/>
                </a:path>
              </a:pathLst>
            </a:custGeom>
            <a:grpFill/>
            <a:ln w="12700">
              <a:noFill/>
              <a:prstDash val="dash"/>
            </a:ln>
            <a:effectLst/>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8"/>
            <p:cNvSpPr/>
            <p:nvPr/>
          </p:nvSpPr>
          <p:spPr>
            <a:xfrm>
              <a:off x="4188418" y="3913482"/>
              <a:ext cx="685802" cy="589628"/>
            </a:xfrm>
            <a:custGeom>
              <a:avLst/>
              <a:gdLst/>
              <a:ahLst/>
              <a:cxnLst/>
              <a:rect l="l" t="t" r="r" b="b"/>
              <a:pathLst>
                <a:path w="658226" h="584299">
                  <a:moveTo>
                    <a:pt x="325470" y="0"/>
                  </a:moveTo>
                  <a:lnTo>
                    <a:pt x="429886" y="121396"/>
                  </a:lnTo>
                  <a:lnTo>
                    <a:pt x="433983" y="127134"/>
                  </a:lnTo>
                  <a:lnTo>
                    <a:pt x="514736" y="245594"/>
                  </a:lnTo>
                  <a:lnTo>
                    <a:pt x="532844" y="276733"/>
                  </a:lnTo>
                  <a:lnTo>
                    <a:pt x="590267" y="385120"/>
                  </a:lnTo>
                  <a:lnTo>
                    <a:pt x="604232" y="415352"/>
                  </a:lnTo>
                  <a:lnTo>
                    <a:pt x="655004" y="543727"/>
                  </a:lnTo>
                  <a:lnTo>
                    <a:pt x="658226" y="552897"/>
                  </a:lnTo>
                  <a:lnTo>
                    <a:pt x="637371" y="557140"/>
                  </a:lnTo>
                  <a:lnTo>
                    <a:pt x="538934" y="572114"/>
                  </a:lnTo>
                  <a:lnTo>
                    <a:pt x="496833" y="577219"/>
                  </a:lnTo>
                  <a:lnTo>
                    <a:pt x="355855" y="584295"/>
                  </a:lnTo>
                  <a:cubicBezTo>
                    <a:pt x="355822" y="584299"/>
                    <a:pt x="355789" y="584299"/>
                    <a:pt x="355756" y="584299"/>
                  </a:cubicBezTo>
                  <a:lnTo>
                    <a:pt x="191091" y="574360"/>
                  </a:lnTo>
                  <a:lnTo>
                    <a:pt x="158938" y="570445"/>
                  </a:lnTo>
                  <a:lnTo>
                    <a:pt x="0" y="540565"/>
                  </a:lnTo>
                  <a:lnTo>
                    <a:pt x="2394" y="533695"/>
                  </a:lnTo>
                  <a:lnTo>
                    <a:pt x="53544" y="405461"/>
                  </a:lnTo>
                  <a:lnTo>
                    <a:pt x="65260" y="379888"/>
                  </a:lnTo>
                  <a:lnTo>
                    <a:pt x="124509" y="268259"/>
                  </a:lnTo>
                  <a:lnTo>
                    <a:pt x="139024" y="243084"/>
                  </a:lnTo>
                  <a:cubicBezTo>
                    <a:pt x="192184" y="155248"/>
                    <a:pt x="254771" y="73818"/>
                    <a:pt x="325470" y="0"/>
                  </a:cubicBezTo>
                  <a:close/>
                </a:path>
              </a:pathLst>
            </a:custGeom>
            <a:grpFill/>
            <a:ln w="12700">
              <a:noFill/>
              <a:prstDash val="dash"/>
            </a:ln>
            <a:effectLst/>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0" name="Group 29"/>
          <p:cNvGrpSpPr/>
          <p:nvPr/>
        </p:nvGrpSpPr>
        <p:grpSpPr>
          <a:xfrm>
            <a:off x="748813" y="1041755"/>
            <a:ext cx="746600" cy="1649696"/>
            <a:chOff x="2529069" y="990617"/>
            <a:chExt cx="995466" cy="2153334"/>
          </a:xfrm>
        </p:grpSpPr>
        <p:sp>
          <p:nvSpPr>
            <p:cNvPr id="111" name="Oval 110"/>
            <p:cNvSpPr/>
            <p:nvPr/>
          </p:nvSpPr>
          <p:spPr>
            <a:xfrm>
              <a:off x="2529069" y="2743200"/>
              <a:ext cx="995466" cy="400751"/>
            </a:xfrm>
            <a:prstGeom prst="ellipse">
              <a:avLst/>
            </a:prstGeom>
            <a:gradFill flip="none" rotWithShape="1">
              <a:gsLst>
                <a:gs pos="100000">
                  <a:schemeClr val="bg2">
                    <a:alpha val="0"/>
                  </a:schemeClr>
                </a:gs>
                <a:gs pos="0">
                  <a:schemeClr val="accent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5" name="Group 114"/>
            <p:cNvGrpSpPr/>
            <p:nvPr/>
          </p:nvGrpSpPr>
          <p:grpSpPr>
            <a:xfrm flipH="1">
              <a:off x="2603464" y="990617"/>
              <a:ext cx="744420" cy="2056910"/>
              <a:chOff x="986607" y="707001"/>
              <a:chExt cx="1764467" cy="4875403"/>
            </a:xfrm>
          </p:grpSpPr>
          <p:sp>
            <p:nvSpPr>
              <p:cNvPr id="116" name="Rectangle 3"/>
              <p:cNvSpPr/>
              <p:nvPr/>
            </p:nvSpPr>
            <p:spPr>
              <a:xfrm>
                <a:off x="986607" y="707001"/>
                <a:ext cx="1764467" cy="4875403"/>
              </a:xfrm>
              <a:custGeom>
                <a:avLst/>
                <a:gdLst>
                  <a:gd name="connsiteX0" fmla="*/ 392796 w 1764467"/>
                  <a:gd name="connsiteY0" fmla="*/ 1191735 h 4875403"/>
                  <a:gd name="connsiteX1" fmla="*/ 331907 w 1764467"/>
                  <a:gd name="connsiteY1" fmla="*/ 1254031 h 4875403"/>
                  <a:gd name="connsiteX2" fmla="*/ 289997 w 1764467"/>
                  <a:gd name="connsiteY2" fmla="*/ 1307371 h 4875403"/>
                  <a:gd name="connsiteX3" fmla="*/ 244277 w 1764467"/>
                  <a:gd name="connsiteY3" fmla="*/ 1406432 h 4875403"/>
                  <a:gd name="connsiteX4" fmla="*/ 230942 w 1764467"/>
                  <a:gd name="connsiteY4" fmla="*/ 1480727 h 4875403"/>
                  <a:gd name="connsiteX5" fmla="*/ 213797 w 1764467"/>
                  <a:gd name="connsiteY5" fmla="*/ 1537875 h 4875403"/>
                  <a:gd name="connsiteX6" fmla="*/ 307142 w 1764467"/>
                  <a:gd name="connsiteY6" fmla="*/ 1777906 h 4875403"/>
                  <a:gd name="connsiteX7" fmla="*/ 400487 w 1764467"/>
                  <a:gd name="connsiteY7" fmla="*/ 1673130 h 4875403"/>
                  <a:gd name="connsiteX8" fmla="*/ 465257 w 1764467"/>
                  <a:gd name="connsiteY8" fmla="*/ 1438816 h 4875403"/>
                  <a:gd name="connsiteX9" fmla="*/ 436682 w 1764467"/>
                  <a:gd name="connsiteY9" fmla="*/ 1274986 h 4875403"/>
                  <a:gd name="connsiteX10" fmla="*/ 392796 w 1764467"/>
                  <a:gd name="connsiteY10" fmla="*/ 1191735 h 4875403"/>
                  <a:gd name="connsiteX11" fmla="*/ 1284554 w 1764467"/>
                  <a:gd name="connsiteY11" fmla="*/ 1172907 h 4875403"/>
                  <a:gd name="connsiteX12" fmla="*/ 1099621 w 1764467"/>
                  <a:gd name="connsiteY12" fmla="*/ 1545496 h 4875403"/>
                  <a:gd name="connsiteX13" fmla="*/ 1126291 w 1764467"/>
                  <a:gd name="connsiteY13" fmla="*/ 1730281 h 4875403"/>
                  <a:gd name="connsiteX14" fmla="*/ 1250116 w 1764467"/>
                  <a:gd name="connsiteY14" fmla="*/ 1816006 h 4875403"/>
                  <a:gd name="connsiteX15" fmla="*/ 1301551 w 1764467"/>
                  <a:gd name="connsiteY15" fmla="*/ 1764571 h 4875403"/>
                  <a:gd name="connsiteX16" fmla="*/ 1415851 w 1764467"/>
                  <a:gd name="connsiteY16" fmla="*/ 1615981 h 4875403"/>
                  <a:gd name="connsiteX17" fmla="*/ 1488241 w 1764467"/>
                  <a:gd name="connsiteY17" fmla="*/ 1490251 h 4875403"/>
                  <a:gd name="connsiteX18" fmla="*/ 1511274 w 1764467"/>
                  <a:gd name="connsiteY18" fmla="*/ 1413284 h 4875403"/>
                  <a:gd name="connsiteX19" fmla="*/ 1408181 w 1764467"/>
                  <a:gd name="connsiteY19" fmla="*/ 1268876 h 4875403"/>
                  <a:gd name="connsiteX20" fmla="*/ 1284554 w 1764467"/>
                  <a:gd name="connsiteY20" fmla="*/ 1172907 h 4875403"/>
                  <a:gd name="connsiteX21" fmla="*/ 814420 w 1764467"/>
                  <a:gd name="connsiteY21" fmla="*/ 0 h 4875403"/>
                  <a:gd name="connsiteX22" fmla="*/ 1005327 w 1764467"/>
                  <a:gd name="connsiteY22" fmla="*/ 320041 h 4875403"/>
                  <a:gd name="connsiteX23" fmla="*/ 959608 w 1764467"/>
                  <a:gd name="connsiteY23" fmla="*/ 473937 h 4875403"/>
                  <a:gd name="connsiteX24" fmla="*/ 914840 w 1764467"/>
                  <a:gd name="connsiteY24" fmla="*/ 583474 h 4875403"/>
                  <a:gd name="connsiteX25" fmla="*/ 1050095 w 1764467"/>
                  <a:gd name="connsiteY25" fmla="*/ 703489 h 4875403"/>
                  <a:gd name="connsiteX26" fmla="*/ 1200590 w 1764467"/>
                  <a:gd name="connsiteY26" fmla="*/ 724442 h 4875403"/>
                  <a:gd name="connsiteX27" fmla="*/ 1274885 w 1764467"/>
                  <a:gd name="connsiteY27" fmla="*/ 730157 h 4875403"/>
                  <a:gd name="connsiteX28" fmla="*/ 1328225 w 1764467"/>
                  <a:gd name="connsiteY28" fmla="*/ 808262 h 4875403"/>
                  <a:gd name="connsiteX29" fmla="*/ 1463480 w 1764467"/>
                  <a:gd name="connsiteY29" fmla="*/ 996857 h 4875403"/>
                  <a:gd name="connsiteX30" fmla="*/ 1497770 w 1764467"/>
                  <a:gd name="connsiteY30" fmla="*/ 1040672 h 4875403"/>
                  <a:gd name="connsiteX31" fmla="*/ 1560634 w 1764467"/>
                  <a:gd name="connsiteY31" fmla="*/ 1107347 h 4875403"/>
                  <a:gd name="connsiteX32" fmla="*/ 1598733 w 1764467"/>
                  <a:gd name="connsiteY32" fmla="*/ 1158782 h 4875403"/>
                  <a:gd name="connsiteX33" fmla="*/ 1722558 w 1764467"/>
                  <a:gd name="connsiteY33" fmla="*/ 1311182 h 4875403"/>
                  <a:gd name="connsiteX34" fmla="*/ 1764467 w 1764467"/>
                  <a:gd name="connsiteY34" fmla="*/ 1415957 h 4875403"/>
                  <a:gd name="connsiteX35" fmla="*/ 1446332 w 1764467"/>
                  <a:gd name="connsiteY35" fmla="*/ 1966502 h 4875403"/>
                  <a:gd name="connsiteX36" fmla="*/ 1343462 w 1764467"/>
                  <a:gd name="connsiteY36" fmla="*/ 1922687 h 4875403"/>
                  <a:gd name="connsiteX37" fmla="*/ 1183442 w 1764467"/>
                  <a:gd name="connsiteY37" fmla="*/ 1928402 h 4875403"/>
                  <a:gd name="connsiteX38" fmla="*/ 1176302 w 1764467"/>
                  <a:gd name="connsiteY38" fmla="*/ 2076516 h 4875403"/>
                  <a:gd name="connsiteX39" fmla="*/ 1181063 w 1764467"/>
                  <a:gd name="connsiteY39" fmla="*/ 2109855 h 4875403"/>
                  <a:gd name="connsiteX40" fmla="*/ 1126295 w 1764467"/>
                  <a:gd name="connsiteY40" fmla="*/ 2752794 h 4875403"/>
                  <a:gd name="connsiteX41" fmla="*/ 1029140 w 1764467"/>
                  <a:gd name="connsiteY41" fmla="*/ 3338104 h 4875403"/>
                  <a:gd name="connsiteX42" fmla="*/ 981515 w 1764467"/>
                  <a:gd name="connsiteY42" fmla="*/ 3374299 h 4875403"/>
                  <a:gd name="connsiteX43" fmla="*/ 956750 w 1764467"/>
                  <a:gd name="connsiteY43" fmla="*/ 3901983 h 4875403"/>
                  <a:gd name="connsiteX44" fmla="*/ 893885 w 1764467"/>
                  <a:gd name="connsiteY44" fmla="*/ 4182018 h 4875403"/>
                  <a:gd name="connsiteX45" fmla="*/ 901505 w 1764467"/>
                  <a:gd name="connsiteY45" fmla="*/ 4406808 h 4875403"/>
                  <a:gd name="connsiteX46" fmla="*/ 1000565 w 1764467"/>
                  <a:gd name="connsiteY46" fmla="*/ 4723038 h 4875403"/>
                  <a:gd name="connsiteX47" fmla="*/ 1004375 w 1764467"/>
                  <a:gd name="connsiteY47" fmla="*/ 4833526 h 4875403"/>
                  <a:gd name="connsiteX48" fmla="*/ 779585 w 1764467"/>
                  <a:gd name="connsiteY48" fmla="*/ 4772567 h 4875403"/>
                  <a:gd name="connsiteX49" fmla="*/ 766250 w 1764467"/>
                  <a:gd name="connsiteY49" fmla="*/ 4724942 h 4875403"/>
                  <a:gd name="connsiteX50" fmla="*/ 762440 w 1764467"/>
                  <a:gd name="connsiteY50" fmla="*/ 4618262 h 4875403"/>
                  <a:gd name="connsiteX51" fmla="*/ 743390 w 1764467"/>
                  <a:gd name="connsiteY51" fmla="*/ 4532537 h 4875403"/>
                  <a:gd name="connsiteX52" fmla="*/ 724340 w 1764467"/>
                  <a:gd name="connsiteY52" fmla="*/ 4591592 h 4875403"/>
                  <a:gd name="connsiteX53" fmla="*/ 678620 w 1764467"/>
                  <a:gd name="connsiteY53" fmla="*/ 4618262 h 4875403"/>
                  <a:gd name="connsiteX54" fmla="*/ 478595 w 1764467"/>
                  <a:gd name="connsiteY54" fmla="*/ 4606832 h 4875403"/>
                  <a:gd name="connsiteX55" fmla="*/ 510980 w 1764467"/>
                  <a:gd name="connsiteY55" fmla="*/ 4547777 h 4875403"/>
                  <a:gd name="connsiteX56" fmla="*/ 589085 w 1764467"/>
                  <a:gd name="connsiteY56" fmla="*/ 4439192 h 4875403"/>
                  <a:gd name="connsiteX57" fmla="*/ 684335 w 1764467"/>
                  <a:gd name="connsiteY57" fmla="*/ 4218213 h 4875403"/>
                  <a:gd name="connsiteX58" fmla="*/ 676715 w 1764467"/>
                  <a:gd name="connsiteY58" fmla="*/ 4088673 h 4875403"/>
                  <a:gd name="connsiteX59" fmla="*/ 602420 w 1764467"/>
                  <a:gd name="connsiteY59" fmla="*/ 3795304 h 4875403"/>
                  <a:gd name="connsiteX60" fmla="*/ 554795 w 1764467"/>
                  <a:gd name="connsiteY60" fmla="*/ 3319054 h 4875403"/>
                  <a:gd name="connsiteX61" fmla="*/ 421445 w 1764467"/>
                  <a:gd name="connsiteY61" fmla="*/ 3237139 h 4875403"/>
                  <a:gd name="connsiteX62" fmla="*/ 356675 w 1764467"/>
                  <a:gd name="connsiteY62" fmla="*/ 2659924 h 4875403"/>
                  <a:gd name="connsiteX63" fmla="*/ 320480 w 1764467"/>
                  <a:gd name="connsiteY63" fmla="*/ 2343694 h 4875403"/>
                  <a:gd name="connsiteX64" fmla="*/ 335720 w 1764467"/>
                  <a:gd name="connsiteY64" fmla="*/ 2076994 h 4875403"/>
                  <a:gd name="connsiteX65" fmla="*/ 347150 w 1764467"/>
                  <a:gd name="connsiteY65" fmla="*/ 1943644 h 4875403"/>
                  <a:gd name="connsiteX66" fmla="*/ 295715 w 1764467"/>
                  <a:gd name="connsiteY66" fmla="*/ 1907449 h 4875403"/>
                  <a:gd name="connsiteX67" fmla="*/ 271427 w 1764467"/>
                  <a:gd name="connsiteY67" fmla="*/ 1921737 h 4875403"/>
                  <a:gd name="connsiteX68" fmla="*/ 173794 w 1764467"/>
                  <a:gd name="connsiteY68" fmla="*/ 1921737 h 4875403"/>
                  <a:gd name="connsiteX69" fmla="*/ 132837 w 1764467"/>
                  <a:gd name="connsiteY69" fmla="*/ 1803150 h 4875403"/>
                  <a:gd name="connsiteX70" fmla="*/ 72830 w 1764467"/>
                  <a:gd name="connsiteY70" fmla="*/ 1673134 h 4875403"/>
                  <a:gd name="connsiteX71" fmla="*/ 23777 w 1764467"/>
                  <a:gd name="connsiteY71" fmla="*/ 1521687 h 4875403"/>
                  <a:gd name="connsiteX72" fmla="*/ 21395 w 1764467"/>
                  <a:gd name="connsiteY72" fmla="*/ 1433581 h 4875403"/>
                  <a:gd name="connsiteX73" fmla="*/ 23776 w 1764467"/>
                  <a:gd name="connsiteY73" fmla="*/ 1381193 h 4875403"/>
                  <a:gd name="connsiteX74" fmla="*/ 59495 w 1764467"/>
                  <a:gd name="connsiteY74" fmla="*/ 1335949 h 4875403"/>
                  <a:gd name="connsiteX75" fmla="*/ 169033 w 1764467"/>
                  <a:gd name="connsiteY75" fmla="*/ 1135924 h 4875403"/>
                  <a:gd name="connsiteX76" fmla="*/ 319051 w 1764467"/>
                  <a:gd name="connsiteY76" fmla="*/ 854937 h 4875403"/>
                  <a:gd name="connsiteX77" fmla="*/ 366676 w 1764467"/>
                  <a:gd name="connsiteY77" fmla="*/ 795406 h 4875403"/>
                  <a:gd name="connsiteX78" fmla="*/ 542889 w 1764467"/>
                  <a:gd name="connsiteY78" fmla="*/ 757305 h 4875403"/>
                  <a:gd name="connsiteX79" fmla="*/ 645283 w 1764467"/>
                  <a:gd name="connsiteY79" fmla="*/ 635861 h 4875403"/>
                  <a:gd name="connsiteX80" fmla="*/ 659570 w 1764467"/>
                  <a:gd name="connsiteY80" fmla="*/ 557280 h 4875403"/>
                  <a:gd name="connsiteX81" fmla="*/ 626233 w 1764467"/>
                  <a:gd name="connsiteY81" fmla="*/ 442981 h 4875403"/>
                  <a:gd name="connsiteX82" fmla="*/ 588133 w 1764467"/>
                  <a:gd name="connsiteY82" fmla="*/ 435837 h 4875403"/>
                  <a:gd name="connsiteX83" fmla="*/ 602519 w 1764467"/>
                  <a:gd name="connsiteY83" fmla="*/ 270819 h 4875403"/>
                  <a:gd name="connsiteX84" fmla="*/ 814420 w 1764467"/>
                  <a:gd name="connsiteY84" fmla="*/ 0 h 4875403"/>
                  <a:gd name="connsiteX0" fmla="*/ 392796 w 1764467"/>
                  <a:gd name="connsiteY0" fmla="*/ 1191735 h 4875403"/>
                  <a:gd name="connsiteX1" fmla="*/ 331907 w 1764467"/>
                  <a:gd name="connsiteY1" fmla="*/ 1254031 h 4875403"/>
                  <a:gd name="connsiteX2" fmla="*/ 289997 w 1764467"/>
                  <a:gd name="connsiteY2" fmla="*/ 1307371 h 4875403"/>
                  <a:gd name="connsiteX3" fmla="*/ 244277 w 1764467"/>
                  <a:gd name="connsiteY3" fmla="*/ 1406432 h 4875403"/>
                  <a:gd name="connsiteX4" fmla="*/ 230942 w 1764467"/>
                  <a:gd name="connsiteY4" fmla="*/ 1480727 h 4875403"/>
                  <a:gd name="connsiteX5" fmla="*/ 213797 w 1764467"/>
                  <a:gd name="connsiteY5" fmla="*/ 1537875 h 4875403"/>
                  <a:gd name="connsiteX6" fmla="*/ 307142 w 1764467"/>
                  <a:gd name="connsiteY6" fmla="*/ 1777906 h 4875403"/>
                  <a:gd name="connsiteX7" fmla="*/ 400487 w 1764467"/>
                  <a:gd name="connsiteY7" fmla="*/ 1673130 h 4875403"/>
                  <a:gd name="connsiteX8" fmla="*/ 465257 w 1764467"/>
                  <a:gd name="connsiteY8" fmla="*/ 1438816 h 4875403"/>
                  <a:gd name="connsiteX9" fmla="*/ 436682 w 1764467"/>
                  <a:gd name="connsiteY9" fmla="*/ 1274986 h 4875403"/>
                  <a:gd name="connsiteX10" fmla="*/ 392796 w 1764467"/>
                  <a:gd name="connsiteY10" fmla="*/ 1191735 h 4875403"/>
                  <a:gd name="connsiteX11" fmla="*/ 1284554 w 1764467"/>
                  <a:gd name="connsiteY11" fmla="*/ 1172907 h 4875403"/>
                  <a:gd name="connsiteX12" fmla="*/ 1099621 w 1764467"/>
                  <a:gd name="connsiteY12" fmla="*/ 1545496 h 4875403"/>
                  <a:gd name="connsiteX13" fmla="*/ 1126291 w 1764467"/>
                  <a:gd name="connsiteY13" fmla="*/ 1730281 h 4875403"/>
                  <a:gd name="connsiteX14" fmla="*/ 1250116 w 1764467"/>
                  <a:gd name="connsiteY14" fmla="*/ 1816006 h 4875403"/>
                  <a:gd name="connsiteX15" fmla="*/ 1301551 w 1764467"/>
                  <a:gd name="connsiteY15" fmla="*/ 1764571 h 4875403"/>
                  <a:gd name="connsiteX16" fmla="*/ 1415851 w 1764467"/>
                  <a:gd name="connsiteY16" fmla="*/ 1615981 h 4875403"/>
                  <a:gd name="connsiteX17" fmla="*/ 1488241 w 1764467"/>
                  <a:gd name="connsiteY17" fmla="*/ 1490251 h 4875403"/>
                  <a:gd name="connsiteX18" fmla="*/ 1511274 w 1764467"/>
                  <a:gd name="connsiteY18" fmla="*/ 1413284 h 4875403"/>
                  <a:gd name="connsiteX19" fmla="*/ 1408181 w 1764467"/>
                  <a:gd name="connsiteY19" fmla="*/ 1268876 h 4875403"/>
                  <a:gd name="connsiteX20" fmla="*/ 1284554 w 1764467"/>
                  <a:gd name="connsiteY20" fmla="*/ 1172907 h 4875403"/>
                  <a:gd name="connsiteX21" fmla="*/ 814420 w 1764467"/>
                  <a:gd name="connsiteY21" fmla="*/ 0 h 4875403"/>
                  <a:gd name="connsiteX22" fmla="*/ 1005327 w 1764467"/>
                  <a:gd name="connsiteY22" fmla="*/ 320041 h 4875403"/>
                  <a:gd name="connsiteX23" fmla="*/ 959608 w 1764467"/>
                  <a:gd name="connsiteY23" fmla="*/ 473937 h 4875403"/>
                  <a:gd name="connsiteX24" fmla="*/ 914840 w 1764467"/>
                  <a:gd name="connsiteY24" fmla="*/ 583474 h 4875403"/>
                  <a:gd name="connsiteX25" fmla="*/ 1050095 w 1764467"/>
                  <a:gd name="connsiteY25" fmla="*/ 703489 h 4875403"/>
                  <a:gd name="connsiteX26" fmla="*/ 1274885 w 1764467"/>
                  <a:gd name="connsiteY26" fmla="*/ 730157 h 4875403"/>
                  <a:gd name="connsiteX27" fmla="*/ 1328225 w 1764467"/>
                  <a:gd name="connsiteY27" fmla="*/ 808262 h 4875403"/>
                  <a:gd name="connsiteX28" fmla="*/ 1463480 w 1764467"/>
                  <a:gd name="connsiteY28" fmla="*/ 996857 h 4875403"/>
                  <a:gd name="connsiteX29" fmla="*/ 1497770 w 1764467"/>
                  <a:gd name="connsiteY29" fmla="*/ 1040672 h 4875403"/>
                  <a:gd name="connsiteX30" fmla="*/ 1560634 w 1764467"/>
                  <a:gd name="connsiteY30" fmla="*/ 1107347 h 4875403"/>
                  <a:gd name="connsiteX31" fmla="*/ 1598733 w 1764467"/>
                  <a:gd name="connsiteY31" fmla="*/ 1158782 h 4875403"/>
                  <a:gd name="connsiteX32" fmla="*/ 1722558 w 1764467"/>
                  <a:gd name="connsiteY32" fmla="*/ 1311182 h 4875403"/>
                  <a:gd name="connsiteX33" fmla="*/ 1764467 w 1764467"/>
                  <a:gd name="connsiteY33" fmla="*/ 1415957 h 4875403"/>
                  <a:gd name="connsiteX34" fmla="*/ 1446332 w 1764467"/>
                  <a:gd name="connsiteY34" fmla="*/ 1966502 h 4875403"/>
                  <a:gd name="connsiteX35" fmla="*/ 1343462 w 1764467"/>
                  <a:gd name="connsiteY35" fmla="*/ 1922687 h 4875403"/>
                  <a:gd name="connsiteX36" fmla="*/ 1183442 w 1764467"/>
                  <a:gd name="connsiteY36" fmla="*/ 1928402 h 4875403"/>
                  <a:gd name="connsiteX37" fmla="*/ 1176302 w 1764467"/>
                  <a:gd name="connsiteY37" fmla="*/ 2076516 h 4875403"/>
                  <a:gd name="connsiteX38" fmla="*/ 1181063 w 1764467"/>
                  <a:gd name="connsiteY38" fmla="*/ 2109855 h 4875403"/>
                  <a:gd name="connsiteX39" fmla="*/ 1126295 w 1764467"/>
                  <a:gd name="connsiteY39" fmla="*/ 2752794 h 4875403"/>
                  <a:gd name="connsiteX40" fmla="*/ 1029140 w 1764467"/>
                  <a:gd name="connsiteY40" fmla="*/ 3338104 h 4875403"/>
                  <a:gd name="connsiteX41" fmla="*/ 981515 w 1764467"/>
                  <a:gd name="connsiteY41" fmla="*/ 3374299 h 4875403"/>
                  <a:gd name="connsiteX42" fmla="*/ 956750 w 1764467"/>
                  <a:gd name="connsiteY42" fmla="*/ 3901983 h 4875403"/>
                  <a:gd name="connsiteX43" fmla="*/ 893885 w 1764467"/>
                  <a:gd name="connsiteY43" fmla="*/ 4182018 h 4875403"/>
                  <a:gd name="connsiteX44" fmla="*/ 901505 w 1764467"/>
                  <a:gd name="connsiteY44" fmla="*/ 4406808 h 4875403"/>
                  <a:gd name="connsiteX45" fmla="*/ 1000565 w 1764467"/>
                  <a:gd name="connsiteY45" fmla="*/ 4723038 h 4875403"/>
                  <a:gd name="connsiteX46" fmla="*/ 1004375 w 1764467"/>
                  <a:gd name="connsiteY46" fmla="*/ 4833526 h 4875403"/>
                  <a:gd name="connsiteX47" fmla="*/ 779585 w 1764467"/>
                  <a:gd name="connsiteY47" fmla="*/ 4772567 h 4875403"/>
                  <a:gd name="connsiteX48" fmla="*/ 766250 w 1764467"/>
                  <a:gd name="connsiteY48" fmla="*/ 4724942 h 4875403"/>
                  <a:gd name="connsiteX49" fmla="*/ 762440 w 1764467"/>
                  <a:gd name="connsiteY49" fmla="*/ 4618262 h 4875403"/>
                  <a:gd name="connsiteX50" fmla="*/ 743390 w 1764467"/>
                  <a:gd name="connsiteY50" fmla="*/ 4532537 h 4875403"/>
                  <a:gd name="connsiteX51" fmla="*/ 724340 w 1764467"/>
                  <a:gd name="connsiteY51" fmla="*/ 4591592 h 4875403"/>
                  <a:gd name="connsiteX52" fmla="*/ 678620 w 1764467"/>
                  <a:gd name="connsiteY52" fmla="*/ 4618262 h 4875403"/>
                  <a:gd name="connsiteX53" fmla="*/ 478595 w 1764467"/>
                  <a:gd name="connsiteY53" fmla="*/ 4606832 h 4875403"/>
                  <a:gd name="connsiteX54" fmla="*/ 510980 w 1764467"/>
                  <a:gd name="connsiteY54" fmla="*/ 4547777 h 4875403"/>
                  <a:gd name="connsiteX55" fmla="*/ 589085 w 1764467"/>
                  <a:gd name="connsiteY55" fmla="*/ 4439192 h 4875403"/>
                  <a:gd name="connsiteX56" fmla="*/ 684335 w 1764467"/>
                  <a:gd name="connsiteY56" fmla="*/ 4218213 h 4875403"/>
                  <a:gd name="connsiteX57" fmla="*/ 676715 w 1764467"/>
                  <a:gd name="connsiteY57" fmla="*/ 4088673 h 4875403"/>
                  <a:gd name="connsiteX58" fmla="*/ 602420 w 1764467"/>
                  <a:gd name="connsiteY58" fmla="*/ 3795304 h 4875403"/>
                  <a:gd name="connsiteX59" fmla="*/ 554795 w 1764467"/>
                  <a:gd name="connsiteY59" fmla="*/ 3319054 h 4875403"/>
                  <a:gd name="connsiteX60" fmla="*/ 421445 w 1764467"/>
                  <a:gd name="connsiteY60" fmla="*/ 3237139 h 4875403"/>
                  <a:gd name="connsiteX61" fmla="*/ 356675 w 1764467"/>
                  <a:gd name="connsiteY61" fmla="*/ 2659924 h 4875403"/>
                  <a:gd name="connsiteX62" fmla="*/ 320480 w 1764467"/>
                  <a:gd name="connsiteY62" fmla="*/ 2343694 h 4875403"/>
                  <a:gd name="connsiteX63" fmla="*/ 335720 w 1764467"/>
                  <a:gd name="connsiteY63" fmla="*/ 2076994 h 4875403"/>
                  <a:gd name="connsiteX64" fmla="*/ 347150 w 1764467"/>
                  <a:gd name="connsiteY64" fmla="*/ 1943644 h 4875403"/>
                  <a:gd name="connsiteX65" fmla="*/ 295715 w 1764467"/>
                  <a:gd name="connsiteY65" fmla="*/ 1907449 h 4875403"/>
                  <a:gd name="connsiteX66" fmla="*/ 271427 w 1764467"/>
                  <a:gd name="connsiteY66" fmla="*/ 1921737 h 4875403"/>
                  <a:gd name="connsiteX67" fmla="*/ 173794 w 1764467"/>
                  <a:gd name="connsiteY67" fmla="*/ 1921737 h 4875403"/>
                  <a:gd name="connsiteX68" fmla="*/ 132837 w 1764467"/>
                  <a:gd name="connsiteY68" fmla="*/ 1803150 h 4875403"/>
                  <a:gd name="connsiteX69" fmla="*/ 72830 w 1764467"/>
                  <a:gd name="connsiteY69" fmla="*/ 1673134 h 4875403"/>
                  <a:gd name="connsiteX70" fmla="*/ 23777 w 1764467"/>
                  <a:gd name="connsiteY70" fmla="*/ 1521687 h 4875403"/>
                  <a:gd name="connsiteX71" fmla="*/ 21395 w 1764467"/>
                  <a:gd name="connsiteY71" fmla="*/ 1433581 h 4875403"/>
                  <a:gd name="connsiteX72" fmla="*/ 23776 w 1764467"/>
                  <a:gd name="connsiteY72" fmla="*/ 1381193 h 4875403"/>
                  <a:gd name="connsiteX73" fmla="*/ 59495 w 1764467"/>
                  <a:gd name="connsiteY73" fmla="*/ 1335949 h 4875403"/>
                  <a:gd name="connsiteX74" fmla="*/ 169033 w 1764467"/>
                  <a:gd name="connsiteY74" fmla="*/ 1135924 h 4875403"/>
                  <a:gd name="connsiteX75" fmla="*/ 319051 w 1764467"/>
                  <a:gd name="connsiteY75" fmla="*/ 854937 h 4875403"/>
                  <a:gd name="connsiteX76" fmla="*/ 366676 w 1764467"/>
                  <a:gd name="connsiteY76" fmla="*/ 795406 h 4875403"/>
                  <a:gd name="connsiteX77" fmla="*/ 542889 w 1764467"/>
                  <a:gd name="connsiteY77" fmla="*/ 757305 h 4875403"/>
                  <a:gd name="connsiteX78" fmla="*/ 645283 w 1764467"/>
                  <a:gd name="connsiteY78" fmla="*/ 635861 h 4875403"/>
                  <a:gd name="connsiteX79" fmla="*/ 659570 w 1764467"/>
                  <a:gd name="connsiteY79" fmla="*/ 557280 h 4875403"/>
                  <a:gd name="connsiteX80" fmla="*/ 626233 w 1764467"/>
                  <a:gd name="connsiteY80" fmla="*/ 442981 h 4875403"/>
                  <a:gd name="connsiteX81" fmla="*/ 588133 w 1764467"/>
                  <a:gd name="connsiteY81" fmla="*/ 435837 h 4875403"/>
                  <a:gd name="connsiteX82" fmla="*/ 602519 w 1764467"/>
                  <a:gd name="connsiteY82" fmla="*/ 270819 h 4875403"/>
                  <a:gd name="connsiteX83" fmla="*/ 814420 w 1764467"/>
                  <a:gd name="connsiteY83" fmla="*/ 0 h 487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764467" h="4875403">
                    <a:moveTo>
                      <a:pt x="392796" y="1191735"/>
                    </a:moveTo>
                    <a:cubicBezTo>
                      <a:pt x="376317" y="1187029"/>
                      <a:pt x="355720" y="1200929"/>
                      <a:pt x="331907" y="1254031"/>
                    </a:cubicBezTo>
                    <a:cubicBezTo>
                      <a:pt x="308412" y="1260381"/>
                      <a:pt x="306824" y="1280066"/>
                      <a:pt x="289997" y="1307371"/>
                    </a:cubicBezTo>
                    <a:cubicBezTo>
                      <a:pt x="276662" y="1332454"/>
                      <a:pt x="233164" y="1383254"/>
                      <a:pt x="244277" y="1406432"/>
                    </a:cubicBezTo>
                    <a:cubicBezTo>
                      <a:pt x="245865" y="1448660"/>
                      <a:pt x="238879" y="1458185"/>
                      <a:pt x="230942" y="1480727"/>
                    </a:cubicBezTo>
                    <a:cubicBezTo>
                      <a:pt x="206812" y="1502316"/>
                      <a:pt x="211257" y="1504856"/>
                      <a:pt x="213797" y="1537875"/>
                    </a:cubicBezTo>
                    <a:cubicBezTo>
                      <a:pt x="244912" y="1621695"/>
                      <a:pt x="262692" y="1732186"/>
                      <a:pt x="307142" y="1777906"/>
                    </a:cubicBezTo>
                    <a:cubicBezTo>
                      <a:pt x="329367" y="1796321"/>
                      <a:pt x="382072" y="1692815"/>
                      <a:pt x="400487" y="1673130"/>
                    </a:cubicBezTo>
                    <a:cubicBezTo>
                      <a:pt x="412234" y="1587405"/>
                      <a:pt x="452240" y="1467708"/>
                      <a:pt x="465257" y="1438816"/>
                    </a:cubicBezTo>
                    <a:cubicBezTo>
                      <a:pt x="476052" y="1342931"/>
                      <a:pt x="444619" y="1282923"/>
                      <a:pt x="436682" y="1274986"/>
                    </a:cubicBezTo>
                    <a:cubicBezTo>
                      <a:pt x="436285" y="1259111"/>
                      <a:pt x="420261" y="1199580"/>
                      <a:pt x="392796" y="1191735"/>
                    </a:cubicBezTo>
                    <a:close/>
                    <a:moveTo>
                      <a:pt x="1284554" y="1172907"/>
                    </a:moveTo>
                    <a:cubicBezTo>
                      <a:pt x="1226085" y="1180898"/>
                      <a:pt x="1093320" y="1446065"/>
                      <a:pt x="1099621" y="1545496"/>
                    </a:cubicBezTo>
                    <a:lnTo>
                      <a:pt x="1126291" y="1730281"/>
                    </a:lnTo>
                    <a:cubicBezTo>
                      <a:pt x="1167566" y="1795051"/>
                      <a:pt x="1216461" y="1806481"/>
                      <a:pt x="1250116" y="1816006"/>
                    </a:cubicBezTo>
                    <a:lnTo>
                      <a:pt x="1301551" y="1764571"/>
                    </a:lnTo>
                    <a:cubicBezTo>
                      <a:pt x="1341556" y="1694721"/>
                      <a:pt x="1383466" y="1676306"/>
                      <a:pt x="1415851" y="1615981"/>
                    </a:cubicBezTo>
                    <a:cubicBezTo>
                      <a:pt x="1431726" y="1525176"/>
                      <a:pt x="1445696" y="1531526"/>
                      <a:pt x="1488241" y="1490251"/>
                    </a:cubicBezTo>
                    <a:cubicBezTo>
                      <a:pt x="1488299" y="1461420"/>
                      <a:pt x="1495976" y="1445925"/>
                      <a:pt x="1511274" y="1413284"/>
                    </a:cubicBezTo>
                    <a:cubicBezTo>
                      <a:pt x="1474090" y="1390968"/>
                      <a:pt x="1412140" y="1287877"/>
                      <a:pt x="1408181" y="1268876"/>
                    </a:cubicBezTo>
                    <a:lnTo>
                      <a:pt x="1284554" y="1172907"/>
                    </a:lnTo>
                    <a:close/>
                    <a:moveTo>
                      <a:pt x="814420" y="0"/>
                    </a:moveTo>
                    <a:cubicBezTo>
                      <a:pt x="1012540" y="28303"/>
                      <a:pt x="1032541" y="223157"/>
                      <a:pt x="1005327" y="320041"/>
                    </a:cubicBezTo>
                    <a:cubicBezTo>
                      <a:pt x="1001200" y="371340"/>
                      <a:pt x="1017550" y="416923"/>
                      <a:pt x="959608" y="473937"/>
                    </a:cubicBezTo>
                    <a:cubicBezTo>
                      <a:pt x="961830" y="501559"/>
                      <a:pt x="948813" y="552042"/>
                      <a:pt x="914840" y="583474"/>
                    </a:cubicBezTo>
                    <a:lnTo>
                      <a:pt x="1050095" y="703489"/>
                    </a:lnTo>
                    <a:lnTo>
                      <a:pt x="1274885" y="730157"/>
                    </a:lnTo>
                    <a:cubicBezTo>
                      <a:pt x="1304095" y="739047"/>
                      <a:pt x="1319970" y="732697"/>
                      <a:pt x="1328225" y="808262"/>
                    </a:cubicBezTo>
                    <a:cubicBezTo>
                      <a:pt x="1363785" y="893352"/>
                      <a:pt x="1435540" y="957487"/>
                      <a:pt x="1463480" y="996857"/>
                    </a:cubicBezTo>
                    <a:cubicBezTo>
                      <a:pt x="1497770" y="995587"/>
                      <a:pt x="1486340" y="1026702"/>
                      <a:pt x="1497770" y="1040672"/>
                    </a:cubicBezTo>
                    <a:lnTo>
                      <a:pt x="1560634" y="1107347"/>
                    </a:lnTo>
                    <a:cubicBezTo>
                      <a:pt x="1580319" y="1116237"/>
                      <a:pt x="1596193" y="1136557"/>
                      <a:pt x="1598733" y="1158782"/>
                    </a:cubicBezTo>
                    <a:lnTo>
                      <a:pt x="1722558" y="1311182"/>
                    </a:lnTo>
                    <a:lnTo>
                      <a:pt x="1764467" y="1415957"/>
                    </a:lnTo>
                    <a:cubicBezTo>
                      <a:pt x="1681282" y="1597567"/>
                      <a:pt x="1565712" y="1788702"/>
                      <a:pt x="1446332" y="1966502"/>
                    </a:cubicBezTo>
                    <a:cubicBezTo>
                      <a:pt x="1415852" y="1972217"/>
                      <a:pt x="1375847" y="1956977"/>
                      <a:pt x="1343462" y="1922687"/>
                    </a:cubicBezTo>
                    <a:cubicBezTo>
                      <a:pt x="1255832" y="1981742"/>
                      <a:pt x="1231067" y="1918877"/>
                      <a:pt x="1183442" y="1928402"/>
                    </a:cubicBezTo>
                    <a:cubicBezTo>
                      <a:pt x="1181062" y="1979678"/>
                      <a:pt x="1188207" y="2042385"/>
                      <a:pt x="1176302" y="2076516"/>
                    </a:cubicBezTo>
                    <a:cubicBezTo>
                      <a:pt x="1169159" y="2086835"/>
                      <a:pt x="1181063" y="2099536"/>
                      <a:pt x="1181063" y="2109855"/>
                    </a:cubicBezTo>
                    <a:cubicBezTo>
                      <a:pt x="1205669" y="2493237"/>
                      <a:pt x="1185033" y="2431325"/>
                      <a:pt x="1126295" y="2752794"/>
                    </a:cubicBezTo>
                    <a:lnTo>
                      <a:pt x="1029140" y="3338104"/>
                    </a:lnTo>
                    <a:lnTo>
                      <a:pt x="981515" y="3374299"/>
                    </a:lnTo>
                    <a:cubicBezTo>
                      <a:pt x="992945" y="3507014"/>
                      <a:pt x="989135" y="3626393"/>
                      <a:pt x="956750" y="3901983"/>
                    </a:cubicBezTo>
                    <a:lnTo>
                      <a:pt x="893885" y="4182018"/>
                    </a:lnTo>
                    <a:lnTo>
                      <a:pt x="901505" y="4406808"/>
                    </a:lnTo>
                    <a:lnTo>
                      <a:pt x="1000565" y="4723038"/>
                    </a:lnTo>
                    <a:cubicBezTo>
                      <a:pt x="1007232" y="4767488"/>
                      <a:pt x="1001200" y="4798601"/>
                      <a:pt x="1004375" y="4833526"/>
                    </a:cubicBezTo>
                    <a:cubicBezTo>
                      <a:pt x="938970" y="4950366"/>
                      <a:pt x="775140" y="4787172"/>
                      <a:pt x="779585" y="4772567"/>
                    </a:cubicBezTo>
                    <a:cubicBezTo>
                      <a:pt x="775140" y="4745262"/>
                      <a:pt x="776410" y="4735102"/>
                      <a:pt x="766250" y="4724942"/>
                    </a:cubicBezTo>
                    <a:lnTo>
                      <a:pt x="762440" y="4618262"/>
                    </a:lnTo>
                    <a:cubicBezTo>
                      <a:pt x="746565" y="4583972"/>
                      <a:pt x="757360" y="4530632"/>
                      <a:pt x="743390" y="4532537"/>
                    </a:cubicBezTo>
                    <a:cubicBezTo>
                      <a:pt x="716085" y="4550317"/>
                      <a:pt x="721165" y="4575717"/>
                      <a:pt x="724340" y="4591592"/>
                    </a:cubicBezTo>
                    <a:lnTo>
                      <a:pt x="678620" y="4618262"/>
                    </a:lnTo>
                    <a:cubicBezTo>
                      <a:pt x="547175" y="4669697"/>
                      <a:pt x="470975" y="4658267"/>
                      <a:pt x="478595" y="4606832"/>
                    </a:cubicBezTo>
                    <a:lnTo>
                      <a:pt x="510980" y="4547777"/>
                    </a:lnTo>
                    <a:cubicBezTo>
                      <a:pt x="537015" y="4492532"/>
                      <a:pt x="563050" y="4475387"/>
                      <a:pt x="589085" y="4439192"/>
                    </a:cubicBezTo>
                    <a:cubicBezTo>
                      <a:pt x="653220" y="4361722"/>
                      <a:pt x="658300" y="4320448"/>
                      <a:pt x="684335" y="4218213"/>
                    </a:cubicBezTo>
                    <a:cubicBezTo>
                      <a:pt x="664650" y="4186463"/>
                      <a:pt x="679255" y="4131853"/>
                      <a:pt x="676715" y="4088673"/>
                    </a:cubicBezTo>
                    <a:lnTo>
                      <a:pt x="602420" y="3795304"/>
                    </a:lnTo>
                    <a:cubicBezTo>
                      <a:pt x="537015" y="3545114"/>
                      <a:pt x="530665" y="3411129"/>
                      <a:pt x="554795" y="3319054"/>
                    </a:cubicBezTo>
                    <a:cubicBezTo>
                      <a:pt x="485580" y="3310799"/>
                      <a:pt x="427795" y="3256824"/>
                      <a:pt x="421445" y="3237139"/>
                    </a:cubicBezTo>
                    <a:cubicBezTo>
                      <a:pt x="420810" y="3176179"/>
                      <a:pt x="378265" y="2852329"/>
                      <a:pt x="356675" y="2659924"/>
                    </a:cubicBezTo>
                    <a:cubicBezTo>
                      <a:pt x="344610" y="2554514"/>
                      <a:pt x="324925" y="2494824"/>
                      <a:pt x="320480" y="2343694"/>
                    </a:cubicBezTo>
                    <a:cubicBezTo>
                      <a:pt x="314130" y="2201454"/>
                      <a:pt x="315400" y="2163989"/>
                      <a:pt x="335720" y="2076994"/>
                    </a:cubicBezTo>
                    <a:cubicBezTo>
                      <a:pt x="320480" y="2002064"/>
                      <a:pt x="333815" y="1959519"/>
                      <a:pt x="347150" y="1943644"/>
                    </a:cubicBezTo>
                    <a:lnTo>
                      <a:pt x="295715" y="1907449"/>
                    </a:lnTo>
                    <a:lnTo>
                      <a:pt x="271427" y="1921737"/>
                    </a:lnTo>
                    <a:cubicBezTo>
                      <a:pt x="236025" y="1926023"/>
                      <a:pt x="194431" y="1947931"/>
                      <a:pt x="173794" y="1921737"/>
                    </a:cubicBezTo>
                    <a:cubicBezTo>
                      <a:pt x="141251" y="1889987"/>
                      <a:pt x="132043" y="1849187"/>
                      <a:pt x="132837" y="1803150"/>
                    </a:cubicBezTo>
                    <a:cubicBezTo>
                      <a:pt x="90769" y="1772988"/>
                      <a:pt x="74417" y="1717584"/>
                      <a:pt x="72830" y="1673134"/>
                    </a:cubicBezTo>
                    <a:cubicBezTo>
                      <a:pt x="14093" y="1590584"/>
                      <a:pt x="39652" y="1575662"/>
                      <a:pt x="23777" y="1521687"/>
                    </a:cubicBezTo>
                    <a:cubicBezTo>
                      <a:pt x="-27023" y="1436359"/>
                      <a:pt x="19013" y="1445090"/>
                      <a:pt x="21395" y="1433581"/>
                    </a:cubicBezTo>
                    <a:cubicBezTo>
                      <a:pt x="21395" y="1410165"/>
                      <a:pt x="15045" y="1396274"/>
                      <a:pt x="23776" y="1381193"/>
                    </a:cubicBezTo>
                    <a:cubicBezTo>
                      <a:pt x="23776" y="1358968"/>
                      <a:pt x="35683" y="1343887"/>
                      <a:pt x="59495" y="1335949"/>
                    </a:cubicBezTo>
                    <a:lnTo>
                      <a:pt x="169033" y="1135924"/>
                    </a:lnTo>
                    <a:cubicBezTo>
                      <a:pt x="216658" y="1035119"/>
                      <a:pt x="269045" y="948599"/>
                      <a:pt x="319051" y="854937"/>
                    </a:cubicBezTo>
                    <a:cubicBezTo>
                      <a:pt x="334926" y="835093"/>
                      <a:pt x="346038" y="800962"/>
                      <a:pt x="366676" y="795406"/>
                    </a:cubicBezTo>
                    <a:lnTo>
                      <a:pt x="542889" y="757305"/>
                    </a:lnTo>
                    <a:cubicBezTo>
                      <a:pt x="586545" y="726349"/>
                      <a:pt x="611152" y="676342"/>
                      <a:pt x="645283" y="635861"/>
                    </a:cubicBezTo>
                    <a:lnTo>
                      <a:pt x="659570" y="557280"/>
                    </a:lnTo>
                    <a:cubicBezTo>
                      <a:pt x="610358" y="488224"/>
                      <a:pt x="627820" y="478700"/>
                      <a:pt x="626233" y="442981"/>
                    </a:cubicBezTo>
                    <a:cubicBezTo>
                      <a:pt x="606389" y="445363"/>
                      <a:pt x="600833" y="438218"/>
                      <a:pt x="588133" y="435837"/>
                    </a:cubicBezTo>
                    <a:cubicBezTo>
                      <a:pt x="540541" y="311775"/>
                      <a:pt x="597724" y="273437"/>
                      <a:pt x="602519" y="270819"/>
                    </a:cubicBezTo>
                    <a:cubicBezTo>
                      <a:pt x="535720" y="113054"/>
                      <a:pt x="710041" y="18427"/>
                      <a:pt x="814420"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Rectangle 1"/>
              <p:cNvSpPr/>
              <p:nvPr/>
            </p:nvSpPr>
            <p:spPr>
              <a:xfrm>
                <a:off x="1593599" y="1333499"/>
                <a:ext cx="343923" cy="573405"/>
              </a:xfrm>
              <a:custGeom>
                <a:avLst/>
                <a:gdLst>
                  <a:gd name="connsiteX0" fmla="*/ 0 w 609600"/>
                  <a:gd name="connsiteY0" fmla="*/ 0 h 533400"/>
                  <a:gd name="connsiteX1" fmla="*/ 609600 w 609600"/>
                  <a:gd name="connsiteY1" fmla="*/ 0 h 533400"/>
                  <a:gd name="connsiteX2" fmla="*/ 609600 w 609600"/>
                  <a:gd name="connsiteY2" fmla="*/ 533400 h 533400"/>
                  <a:gd name="connsiteX3" fmla="*/ 0 w 609600"/>
                  <a:gd name="connsiteY3" fmla="*/ 533400 h 533400"/>
                  <a:gd name="connsiteX4" fmla="*/ 0 w 609600"/>
                  <a:gd name="connsiteY4" fmla="*/ 0 h 533400"/>
                  <a:gd name="connsiteX0" fmla="*/ 1905 w 609600"/>
                  <a:gd name="connsiteY0" fmla="*/ 0 h 567690"/>
                  <a:gd name="connsiteX1" fmla="*/ 609600 w 609600"/>
                  <a:gd name="connsiteY1" fmla="*/ 34290 h 567690"/>
                  <a:gd name="connsiteX2" fmla="*/ 609600 w 609600"/>
                  <a:gd name="connsiteY2" fmla="*/ 567690 h 567690"/>
                  <a:gd name="connsiteX3" fmla="*/ 0 w 609600"/>
                  <a:gd name="connsiteY3" fmla="*/ 567690 h 567690"/>
                  <a:gd name="connsiteX4" fmla="*/ 1905 w 609600"/>
                  <a:gd name="connsiteY4" fmla="*/ 0 h 567690"/>
                  <a:gd name="connsiteX0" fmla="*/ 120015 w 609600"/>
                  <a:gd name="connsiteY0" fmla="*/ 0 h 541020"/>
                  <a:gd name="connsiteX1" fmla="*/ 609600 w 609600"/>
                  <a:gd name="connsiteY1" fmla="*/ 7620 h 541020"/>
                  <a:gd name="connsiteX2" fmla="*/ 609600 w 609600"/>
                  <a:gd name="connsiteY2" fmla="*/ 541020 h 541020"/>
                  <a:gd name="connsiteX3" fmla="*/ 0 w 609600"/>
                  <a:gd name="connsiteY3" fmla="*/ 541020 h 541020"/>
                  <a:gd name="connsiteX4" fmla="*/ 120015 w 609600"/>
                  <a:gd name="connsiteY4" fmla="*/ 0 h 541020"/>
                  <a:gd name="connsiteX0" fmla="*/ 120015 w 609600"/>
                  <a:gd name="connsiteY0" fmla="*/ 30480 h 571500"/>
                  <a:gd name="connsiteX1" fmla="*/ 396240 w 609600"/>
                  <a:gd name="connsiteY1" fmla="*/ 0 h 571500"/>
                  <a:gd name="connsiteX2" fmla="*/ 609600 w 609600"/>
                  <a:gd name="connsiteY2" fmla="*/ 571500 h 571500"/>
                  <a:gd name="connsiteX3" fmla="*/ 0 w 609600"/>
                  <a:gd name="connsiteY3" fmla="*/ 571500 h 571500"/>
                  <a:gd name="connsiteX4" fmla="*/ 120015 w 609600"/>
                  <a:gd name="connsiteY4" fmla="*/ 30480 h 571500"/>
                  <a:gd name="connsiteX0" fmla="*/ 0 w 489585"/>
                  <a:gd name="connsiteY0" fmla="*/ 30480 h 571500"/>
                  <a:gd name="connsiteX1" fmla="*/ 276225 w 489585"/>
                  <a:gd name="connsiteY1" fmla="*/ 0 h 571500"/>
                  <a:gd name="connsiteX2" fmla="*/ 489585 w 489585"/>
                  <a:gd name="connsiteY2" fmla="*/ 571500 h 571500"/>
                  <a:gd name="connsiteX3" fmla="*/ 0 w 489585"/>
                  <a:gd name="connsiteY3" fmla="*/ 30480 h 571500"/>
                  <a:gd name="connsiteX0" fmla="*/ 0 w 276225"/>
                  <a:gd name="connsiteY0" fmla="*/ 30480 h 569595"/>
                  <a:gd name="connsiteX1" fmla="*/ 276225 w 276225"/>
                  <a:gd name="connsiteY1" fmla="*/ 0 h 569595"/>
                  <a:gd name="connsiteX2" fmla="*/ 99060 w 276225"/>
                  <a:gd name="connsiteY2" fmla="*/ 569595 h 569595"/>
                  <a:gd name="connsiteX3" fmla="*/ 0 w 276225"/>
                  <a:gd name="connsiteY3" fmla="*/ 30480 h 569595"/>
                  <a:gd name="connsiteX0" fmla="*/ 0 w 276225"/>
                  <a:gd name="connsiteY0" fmla="*/ 30480 h 569595"/>
                  <a:gd name="connsiteX1" fmla="*/ 276225 w 276225"/>
                  <a:gd name="connsiteY1" fmla="*/ 0 h 569595"/>
                  <a:gd name="connsiteX2" fmla="*/ 173355 w 276225"/>
                  <a:gd name="connsiteY2" fmla="*/ 329566 h 569595"/>
                  <a:gd name="connsiteX3" fmla="*/ 99060 w 276225"/>
                  <a:gd name="connsiteY3" fmla="*/ 569595 h 569595"/>
                  <a:gd name="connsiteX4" fmla="*/ 0 w 276225"/>
                  <a:gd name="connsiteY4" fmla="*/ 30480 h 569595"/>
                  <a:gd name="connsiteX0" fmla="*/ 0 w 276225"/>
                  <a:gd name="connsiteY0" fmla="*/ 30480 h 569595"/>
                  <a:gd name="connsiteX1" fmla="*/ 276225 w 276225"/>
                  <a:gd name="connsiteY1" fmla="*/ 0 h 569595"/>
                  <a:gd name="connsiteX2" fmla="*/ 222885 w 276225"/>
                  <a:gd name="connsiteY2" fmla="*/ 331471 h 569595"/>
                  <a:gd name="connsiteX3" fmla="*/ 99060 w 276225"/>
                  <a:gd name="connsiteY3" fmla="*/ 569595 h 569595"/>
                  <a:gd name="connsiteX4" fmla="*/ 0 w 276225"/>
                  <a:gd name="connsiteY4" fmla="*/ 30480 h 569595"/>
                  <a:gd name="connsiteX0" fmla="*/ 0 w 276225"/>
                  <a:gd name="connsiteY0" fmla="*/ 30480 h 569595"/>
                  <a:gd name="connsiteX1" fmla="*/ 276225 w 276225"/>
                  <a:gd name="connsiteY1" fmla="*/ 0 h 569595"/>
                  <a:gd name="connsiteX2" fmla="*/ 222885 w 276225"/>
                  <a:gd name="connsiteY2" fmla="*/ 331471 h 569595"/>
                  <a:gd name="connsiteX3" fmla="*/ 99060 w 276225"/>
                  <a:gd name="connsiteY3" fmla="*/ 569595 h 569595"/>
                  <a:gd name="connsiteX4" fmla="*/ 0 w 276225"/>
                  <a:gd name="connsiteY4" fmla="*/ 30480 h 569595"/>
                  <a:gd name="connsiteX0" fmla="*/ 0 w 276225"/>
                  <a:gd name="connsiteY0" fmla="*/ 30480 h 573405"/>
                  <a:gd name="connsiteX1" fmla="*/ 276225 w 276225"/>
                  <a:gd name="connsiteY1" fmla="*/ 0 h 573405"/>
                  <a:gd name="connsiteX2" fmla="*/ 222885 w 276225"/>
                  <a:gd name="connsiteY2" fmla="*/ 331471 h 573405"/>
                  <a:gd name="connsiteX3" fmla="*/ 100965 w 276225"/>
                  <a:gd name="connsiteY3" fmla="*/ 573405 h 573405"/>
                  <a:gd name="connsiteX4" fmla="*/ 0 w 276225"/>
                  <a:gd name="connsiteY4" fmla="*/ 30480 h 573405"/>
                  <a:gd name="connsiteX0" fmla="*/ 0 w 276703"/>
                  <a:gd name="connsiteY0" fmla="*/ 30480 h 573405"/>
                  <a:gd name="connsiteX1" fmla="*/ 276225 w 276703"/>
                  <a:gd name="connsiteY1" fmla="*/ 0 h 573405"/>
                  <a:gd name="connsiteX2" fmla="*/ 222885 w 276703"/>
                  <a:gd name="connsiteY2" fmla="*/ 331471 h 573405"/>
                  <a:gd name="connsiteX3" fmla="*/ 100965 w 276703"/>
                  <a:gd name="connsiteY3" fmla="*/ 573405 h 573405"/>
                  <a:gd name="connsiteX4" fmla="*/ 0 w 276703"/>
                  <a:gd name="connsiteY4" fmla="*/ 30480 h 573405"/>
                  <a:gd name="connsiteX0" fmla="*/ 0 w 277416"/>
                  <a:gd name="connsiteY0" fmla="*/ 30480 h 573405"/>
                  <a:gd name="connsiteX1" fmla="*/ 276225 w 277416"/>
                  <a:gd name="connsiteY1" fmla="*/ 0 h 573405"/>
                  <a:gd name="connsiteX2" fmla="*/ 222885 w 277416"/>
                  <a:gd name="connsiteY2" fmla="*/ 331471 h 573405"/>
                  <a:gd name="connsiteX3" fmla="*/ 100965 w 277416"/>
                  <a:gd name="connsiteY3" fmla="*/ 573405 h 573405"/>
                  <a:gd name="connsiteX4" fmla="*/ 0 w 277416"/>
                  <a:gd name="connsiteY4" fmla="*/ 30480 h 573405"/>
                  <a:gd name="connsiteX0" fmla="*/ 0 w 298100"/>
                  <a:gd name="connsiteY0" fmla="*/ 30480 h 573405"/>
                  <a:gd name="connsiteX1" fmla="*/ 276225 w 298100"/>
                  <a:gd name="connsiteY1" fmla="*/ 0 h 573405"/>
                  <a:gd name="connsiteX2" fmla="*/ 274319 w 298100"/>
                  <a:gd name="connsiteY2" fmla="*/ 125731 h 573405"/>
                  <a:gd name="connsiteX3" fmla="*/ 222885 w 298100"/>
                  <a:gd name="connsiteY3" fmla="*/ 331471 h 573405"/>
                  <a:gd name="connsiteX4" fmla="*/ 100965 w 298100"/>
                  <a:gd name="connsiteY4" fmla="*/ 573405 h 573405"/>
                  <a:gd name="connsiteX5" fmla="*/ 0 w 298100"/>
                  <a:gd name="connsiteY5" fmla="*/ 30480 h 573405"/>
                  <a:gd name="connsiteX0" fmla="*/ 0 w 299890"/>
                  <a:gd name="connsiteY0" fmla="*/ 30480 h 573405"/>
                  <a:gd name="connsiteX1" fmla="*/ 276225 w 299890"/>
                  <a:gd name="connsiteY1" fmla="*/ 0 h 573405"/>
                  <a:gd name="connsiteX2" fmla="*/ 280034 w 299890"/>
                  <a:gd name="connsiteY2" fmla="*/ 135256 h 573405"/>
                  <a:gd name="connsiteX3" fmla="*/ 222885 w 299890"/>
                  <a:gd name="connsiteY3" fmla="*/ 331471 h 573405"/>
                  <a:gd name="connsiteX4" fmla="*/ 100965 w 299890"/>
                  <a:gd name="connsiteY4" fmla="*/ 573405 h 573405"/>
                  <a:gd name="connsiteX5" fmla="*/ 0 w 299890"/>
                  <a:gd name="connsiteY5" fmla="*/ 30480 h 573405"/>
                  <a:gd name="connsiteX0" fmla="*/ 0 w 299890"/>
                  <a:gd name="connsiteY0" fmla="*/ 30480 h 573405"/>
                  <a:gd name="connsiteX1" fmla="*/ 276225 w 299890"/>
                  <a:gd name="connsiteY1" fmla="*/ 0 h 573405"/>
                  <a:gd name="connsiteX2" fmla="*/ 280034 w 299890"/>
                  <a:gd name="connsiteY2" fmla="*/ 135256 h 573405"/>
                  <a:gd name="connsiteX3" fmla="*/ 222885 w 299890"/>
                  <a:gd name="connsiteY3" fmla="*/ 331471 h 573405"/>
                  <a:gd name="connsiteX4" fmla="*/ 100965 w 299890"/>
                  <a:gd name="connsiteY4" fmla="*/ 573405 h 573405"/>
                  <a:gd name="connsiteX5" fmla="*/ 0 w 299890"/>
                  <a:gd name="connsiteY5" fmla="*/ 30480 h 573405"/>
                  <a:gd name="connsiteX0" fmla="*/ 0 w 304578"/>
                  <a:gd name="connsiteY0" fmla="*/ 30480 h 573405"/>
                  <a:gd name="connsiteX1" fmla="*/ 276225 w 304578"/>
                  <a:gd name="connsiteY1" fmla="*/ 0 h 573405"/>
                  <a:gd name="connsiteX2" fmla="*/ 280034 w 304578"/>
                  <a:gd name="connsiteY2" fmla="*/ 135256 h 573405"/>
                  <a:gd name="connsiteX3" fmla="*/ 222885 w 304578"/>
                  <a:gd name="connsiteY3" fmla="*/ 331471 h 573405"/>
                  <a:gd name="connsiteX4" fmla="*/ 100965 w 304578"/>
                  <a:gd name="connsiteY4" fmla="*/ 573405 h 573405"/>
                  <a:gd name="connsiteX5" fmla="*/ 0 w 304578"/>
                  <a:gd name="connsiteY5" fmla="*/ 30480 h 573405"/>
                  <a:gd name="connsiteX0" fmla="*/ 0 w 293507"/>
                  <a:gd name="connsiteY0" fmla="*/ 30480 h 573405"/>
                  <a:gd name="connsiteX1" fmla="*/ 276225 w 293507"/>
                  <a:gd name="connsiteY1" fmla="*/ 0 h 573405"/>
                  <a:gd name="connsiteX2" fmla="*/ 280034 w 293507"/>
                  <a:gd name="connsiteY2" fmla="*/ 135256 h 573405"/>
                  <a:gd name="connsiteX3" fmla="*/ 222885 w 293507"/>
                  <a:gd name="connsiteY3" fmla="*/ 331471 h 573405"/>
                  <a:gd name="connsiteX4" fmla="*/ 100965 w 293507"/>
                  <a:gd name="connsiteY4" fmla="*/ 573405 h 573405"/>
                  <a:gd name="connsiteX5" fmla="*/ 0 w 293507"/>
                  <a:gd name="connsiteY5" fmla="*/ 30480 h 573405"/>
                  <a:gd name="connsiteX0" fmla="*/ 0 w 293507"/>
                  <a:gd name="connsiteY0" fmla="*/ 30480 h 573405"/>
                  <a:gd name="connsiteX1" fmla="*/ 276225 w 293507"/>
                  <a:gd name="connsiteY1" fmla="*/ 0 h 573405"/>
                  <a:gd name="connsiteX2" fmla="*/ 280034 w 293507"/>
                  <a:gd name="connsiteY2" fmla="*/ 135256 h 573405"/>
                  <a:gd name="connsiteX3" fmla="*/ 222885 w 293507"/>
                  <a:gd name="connsiteY3" fmla="*/ 331471 h 573405"/>
                  <a:gd name="connsiteX4" fmla="*/ 100965 w 293507"/>
                  <a:gd name="connsiteY4" fmla="*/ 573405 h 573405"/>
                  <a:gd name="connsiteX5" fmla="*/ 0 w 293507"/>
                  <a:gd name="connsiteY5" fmla="*/ 30480 h 573405"/>
                  <a:gd name="connsiteX0" fmla="*/ 0 w 293507"/>
                  <a:gd name="connsiteY0" fmla="*/ 30480 h 573405"/>
                  <a:gd name="connsiteX1" fmla="*/ 276225 w 293507"/>
                  <a:gd name="connsiteY1" fmla="*/ 0 h 573405"/>
                  <a:gd name="connsiteX2" fmla="*/ 280034 w 293507"/>
                  <a:gd name="connsiteY2" fmla="*/ 135256 h 573405"/>
                  <a:gd name="connsiteX3" fmla="*/ 222885 w 293507"/>
                  <a:gd name="connsiteY3" fmla="*/ 331471 h 573405"/>
                  <a:gd name="connsiteX4" fmla="*/ 100965 w 293507"/>
                  <a:gd name="connsiteY4" fmla="*/ 573405 h 573405"/>
                  <a:gd name="connsiteX5" fmla="*/ 60960 w 293507"/>
                  <a:gd name="connsiteY5" fmla="*/ 350521 h 573405"/>
                  <a:gd name="connsiteX6" fmla="*/ 0 w 293507"/>
                  <a:gd name="connsiteY6" fmla="*/ 30480 h 573405"/>
                  <a:gd name="connsiteX0" fmla="*/ 0 w 293507"/>
                  <a:gd name="connsiteY0" fmla="*/ 30480 h 573405"/>
                  <a:gd name="connsiteX1" fmla="*/ 276225 w 293507"/>
                  <a:gd name="connsiteY1" fmla="*/ 0 h 573405"/>
                  <a:gd name="connsiteX2" fmla="*/ 280034 w 293507"/>
                  <a:gd name="connsiteY2" fmla="*/ 135256 h 573405"/>
                  <a:gd name="connsiteX3" fmla="*/ 222885 w 293507"/>
                  <a:gd name="connsiteY3" fmla="*/ 331471 h 573405"/>
                  <a:gd name="connsiteX4" fmla="*/ 100965 w 293507"/>
                  <a:gd name="connsiteY4" fmla="*/ 573405 h 573405"/>
                  <a:gd name="connsiteX5" fmla="*/ 5715 w 293507"/>
                  <a:gd name="connsiteY5" fmla="*/ 403861 h 573405"/>
                  <a:gd name="connsiteX6" fmla="*/ 0 w 293507"/>
                  <a:gd name="connsiteY6" fmla="*/ 30480 h 573405"/>
                  <a:gd name="connsiteX0" fmla="*/ 0 w 293507"/>
                  <a:gd name="connsiteY0" fmla="*/ 30480 h 573405"/>
                  <a:gd name="connsiteX1" fmla="*/ 276225 w 293507"/>
                  <a:gd name="connsiteY1" fmla="*/ 0 h 573405"/>
                  <a:gd name="connsiteX2" fmla="*/ 280034 w 293507"/>
                  <a:gd name="connsiteY2" fmla="*/ 135256 h 573405"/>
                  <a:gd name="connsiteX3" fmla="*/ 222885 w 293507"/>
                  <a:gd name="connsiteY3" fmla="*/ 331471 h 573405"/>
                  <a:gd name="connsiteX4" fmla="*/ 100965 w 293507"/>
                  <a:gd name="connsiteY4" fmla="*/ 573405 h 573405"/>
                  <a:gd name="connsiteX5" fmla="*/ 0 w 293507"/>
                  <a:gd name="connsiteY5" fmla="*/ 401956 h 573405"/>
                  <a:gd name="connsiteX6" fmla="*/ 0 w 293507"/>
                  <a:gd name="connsiteY6" fmla="*/ 30480 h 573405"/>
                  <a:gd name="connsiteX0" fmla="*/ 51646 w 345153"/>
                  <a:gd name="connsiteY0" fmla="*/ 30480 h 573405"/>
                  <a:gd name="connsiteX1" fmla="*/ 327871 w 345153"/>
                  <a:gd name="connsiteY1" fmla="*/ 0 h 573405"/>
                  <a:gd name="connsiteX2" fmla="*/ 331680 w 345153"/>
                  <a:gd name="connsiteY2" fmla="*/ 135256 h 573405"/>
                  <a:gd name="connsiteX3" fmla="*/ 274531 w 345153"/>
                  <a:gd name="connsiteY3" fmla="*/ 331471 h 573405"/>
                  <a:gd name="connsiteX4" fmla="*/ 152611 w 345153"/>
                  <a:gd name="connsiteY4" fmla="*/ 573405 h 573405"/>
                  <a:gd name="connsiteX5" fmla="*/ 51646 w 345153"/>
                  <a:gd name="connsiteY5" fmla="*/ 401956 h 573405"/>
                  <a:gd name="connsiteX6" fmla="*/ 51646 w 345153"/>
                  <a:gd name="connsiteY6" fmla="*/ 30480 h 573405"/>
                  <a:gd name="connsiteX0" fmla="*/ 49637 w 343144"/>
                  <a:gd name="connsiteY0" fmla="*/ 30480 h 573405"/>
                  <a:gd name="connsiteX1" fmla="*/ 325862 w 343144"/>
                  <a:gd name="connsiteY1" fmla="*/ 0 h 573405"/>
                  <a:gd name="connsiteX2" fmla="*/ 329671 w 343144"/>
                  <a:gd name="connsiteY2" fmla="*/ 135256 h 573405"/>
                  <a:gd name="connsiteX3" fmla="*/ 272522 w 343144"/>
                  <a:gd name="connsiteY3" fmla="*/ 331471 h 573405"/>
                  <a:gd name="connsiteX4" fmla="*/ 150602 w 343144"/>
                  <a:gd name="connsiteY4" fmla="*/ 573405 h 573405"/>
                  <a:gd name="connsiteX5" fmla="*/ 49637 w 343144"/>
                  <a:gd name="connsiteY5" fmla="*/ 401956 h 573405"/>
                  <a:gd name="connsiteX6" fmla="*/ 107 w 343144"/>
                  <a:gd name="connsiteY6" fmla="*/ 259081 h 573405"/>
                  <a:gd name="connsiteX7" fmla="*/ 49637 w 343144"/>
                  <a:gd name="connsiteY7" fmla="*/ 30480 h 573405"/>
                  <a:gd name="connsiteX0" fmla="*/ 49530 w 343037"/>
                  <a:gd name="connsiteY0" fmla="*/ 30480 h 573405"/>
                  <a:gd name="connsiteX1" fmla="*/ 325755 w 343037"/>
                  <a:gd name="connsiteY1" fmla="*/ 0 h 573405"/>
                  <a:gd name="connsiteX2" fmla="*/ 329564 w 343037"/>
                  <a:gd name="connsiteY2" fmla="*/ 135256 h 573405"/>
                  <a:gd name="connsiteX3" fmla="*/ 272415 w 343037"/>
                  <a:gd name="connsiteY3" fmla="*/ 331471 h 573405"/>
                  <a:gd name="connsiteX4" fmla="*/ 150495 w 343037"/>
                  <a:gd name="connsiteY4" fmla="*/ 573405 h 573405"/>
                  <a:gd name="connsiteX5" fmla="*/ 49530 w 343037"/>
                  <a:gd name="connsiteY5" fmla="*/ 401956 h 573405"/>
                  <a:gd name="connsiteX6" fmla="*/ 0 w 343037"/>
                  <a:gd name="connsiteY6" fmla="*/ 259081 h 573405"/>
                  <a:gd name="connsiteX7" fmla="*/ 49530 w 343037"/>
                  <a:gd name="connsiteY7" fmla="*/ 30480 h 573405"/>
                  <a:gd name="connsiteX0" fmla="*/ 49530 w 343037"/>
                  <a:gd name="connsiteY0" fmla="*/ 30480 h 573405"/>
                  <a:gd name="connsiteX1" fmla="*/ 325755 w 343037"/>
                  <a:gd name="connsiteY1" fmla="*/ 0 h 573405"/>
                  <a:gd name="connsiteX2" fmla="*/ 329564 w 343037"/>
                  <a:gd name="connsiteY2" fmla="*/ 135256 h 573405"/>
                  <a:gd name="connsiteX3" fmla="*/ 272415 w 343037"/>
                  <a:gd name="connsiteY3" fmla="*/ 331471 h 573405"/>
                  <a:gd name="connsiteX4" fmla="*/ 150495 w 343037"/>
                  <a:gd name="connsiteY4" fmla="*/ 573405 h 573405"/>
                  <a:gd name="connsiteX5" fmla="*/ 49530 w 343037"/>
                  <a:gd name="connsiteY5" fmla="*/ 401956 h 573405"/>
                  <a:gd name="connsiteX6" fmla="*/ 0 w 343037"/>
                  <a:gd name="connsiteY6" fmla="*/ 259081 h 573405"/>
                  <a:gd name="connsiteX7" fmla="*/ 49530 w 343037"/>
                  <a:gd name="connsiteY7" fmla="*/ 30480 h 573405"/>
                  <a:gd name="connsiteX0" fmla="*/ 49530 w 343037"/>
                  <a:gd name="connsiteY0" fmla="*/ 30480 h 573405"/>
                  <a:gd name="connsiteX1" fmla="*/ 325755 w 343037"/>
                  <a:gd name="connsiteY1" fmla="*/ 0 h 573405"/>
                  <a:gd name="connsiteX2" fmla="*/ 329564 w 343037"/>
                  <a:gd name="connsiteY2" fmla="*/ 135256 h 573405"/>
                  <a:gd name="connsiteX3" fmla="*/ 272415 w 343037"/>
                  <a:gd name="connsiteY3" fmla="*/ 331471 h 573405"/>
                  <a:gd name="connsiteX4" fmla="*/ 150495 w 343037"/>
                  <a:gd name="connsiteY4" fmla="*/ 573405 h 573405"/>
                  <a:gd name="connsiteX5" fmla="*/ 49530 w 343037"/>
                  <a:gd name="connsiteY5" fmla="*/ 401956 h 573405"/>
                  <a:gd name="connsiteX6" fmla="*/ 0 w 343037"/>
                  <a:gd name="connsiteY6" fmla="*/ 259081 h 573405"/>
                  <a:gd name="connsiteX7" fmla="*/ 49530 w 343037"/>
                  <a:gd name="connsiteY7" fmla="*/ 30480 h 573405"/>
                  <a:gd name="connsiteX0" fmla="*/ 50235 w 343742"/>
                  <a:gd name="connsiteY0" fmla="*/ 30480 h 573405"/>
                  <a:gd name="connsiteX1" fmla="*/ 326460 w 343742"/>
                  <a:gd name="connsiteY1" fmla="*/ 0 h 573405"/>
                  <a:gd name="connsiteX2" fmla="*/ 330269 w 343742"/>
                  <a:gd name="connsiteY2" fmla="*/ 135256 h 573405"/>
                  <a:gd name="connsiteX3" fmla="*/ 273120 w 343742"/>
                  <a:gd name="connsiteY3" fmla="*/ 331471 h 573405"/>
                  <a:gd name="connsiteX4" fmla="*/ 151200 w 343742"/>
                  <a:gd name="connsiteY4" fmla="*/ 573405 h 573405"/>
                  <a:gd name="connsiteX5" fmla="*/ 50235 w 343742"/>
                  <a:gd name="connsiteY5" fmla="*/ 401956 h 573405"/>
                  <a:gd name="connsiteX6" fmla="*/ 705 w 343742"/>
                  <a:gd name="connsiteY6" fmla="*/ 259081 h 573405"/>
                  <a:gd name="connsiteX7" fmla="*/ 50235 w 343742"/>
                  <a:gd name="connsiteY7" fmla="*/ 30480 h 573405"/>
                  <a:gd name="connsiteX0" fmla="*/ 50416 w 343923"/>
                  <a:gd name="connsiteY0" fmla="*/ 30480 h 573405"/>
                  <a:gd name="connsiteX1" fmla="*/ 326641 w 343923"/>
                  <a:gd name="connsiteY1" fmla="*/ 0 h 573405"/>
                  <a:gd name="connsiteX2" fmla="*/ 330450 w 343923"/>
                  <a:gd name="connsiteY2" fmla="*/ 135256 h 573405"/>
                  <a:gd name="connsiteX3" fmla="*/ 273301 w 343923"/>
                  <a:gd name="connsiteY3" fmla="*/ 331471 h 573405"/>
                  <a:gd name="connsiteX4" fmla="*/ 151381 w 343923"/>
                  <a:gd name="connsiteY4" fmla="*/ 573405 h 573405"/>
                  <a:gd name="connsiteX5" fmla="*/ 50416 w 343923"/>
                  <a:gd name="connsiteY5" fmla="*/ 401956 h 573405"/>
                  <a:gd name="connsiteX6" fmla="*/ 886 w 343923"/>
                  <a:gd name="connsiteY6" fmla="*/ 259081 h 573405"/>
                  <a:gd name="connsiteX7" fmla="*/ 50416 w 343923"/>
                  <a:gd name="connsiteY7" fmla="*/ 30480 h 573405"/>
                  <a:gd name="connsiteX0" fmla="*/ 50416 w 343923"/>
                  <a:gd name="connsiteY0" fmla="*/ 30480 h 573405"/>
                  <a:gd name="connsiteX1" fmla="*/ 117091 w 343923"/>
                  <a:gd name="connsiteY1" fmla="*/ 20956 h 573405"/>
                  <a:gd name="connsiteX2" fmla="*/ 326641 w 343923"/>
                  <a:gd name="connsiteY2" fmla="*/ 0 h 573405"/>
                  <a:gd name="connsiteX3" fmla="*/ 330450 w 343923"/>
                  <a:gd name="connsiteY3" fmla="*/ 135256 h 573405"/>
                  <a:gd name="connsiteX4" fmla="*/ 273301 w 343923"/>
                  <a:gd name="connsiteY4" fmla="*/ 331471 h 573405"/>
                  <a:gd name="connsiteX5" fmla="*/ 151381 w 343923"/>
                  <a:gd name="connsiteY5" fmla="*/ 573405 h 573405"/>
                  <a:gd name="connsiteX6" fmla="*/ 50416 w 343923"/>
                  <a:gd name="connsiteY6" fmla="*/ 401956 h 573405"/>
                  <a:gd name="connsiteX7" fmla="*/ 886 w 343923"/>
                  <a:gd name="connsiteY7" fmla="*/ 259081 h 573405"/>
                  <a:gd name="connsiteX8" fmla="*/ 50416 w 343923"/>
                  <a:gd name="connsiteY8" fmla="*/ 30480 h 573405"/>
                  <a:gd name="connsiteX0" fmla="*/ 50416 w 343923"/>
                  <a:gd name="connsiteY0" fmla="*/ 30480 h 573405"/>
                  <a:gd name="connsiteX1" fmla="*/ 105661 w 343923"/>
                  <a:gd name="connsiteY1" fmla="*/ 152401 h 573405"/>
                  <a:gd name="connsiteX2" fmla="*/ 326641 w 343923"/>
                  <a:gd name="connsiteY2" fmla="*/ 0 h 573405"/>
                  <a:gd name="connsiteX3" fmla="*/ 330450 w 343923"/>
                  <a:gd name="connsiteY3" fmla="*/ 135256 h 573405"/>
                  <a:gd name="connsiteX4" fmla="*/ 273301 w 343923"/>
                  <a:gd name="connsiteY4" fmla="*/ 331471 h 573405"/>
                  <a:gd name="connsiteX5" fmla="*/ 151381 w 343923"/>
                  <a:gd name="connsiteY5" fmla="*/ 573405 h 573405"/>
                  <a:gd name="connsiteX6" fmla="*/ 50416 w 343923"/>
                  <a:gd name="connsiteY6" fmla="*/ 401956 h 573405"/>
                  <a:gd name="connsiteX7" fmla="*/ 886 w 343923"/>
                  <a:gd name="connsiteY7" fmla="*/ 259081 h 573405"/>
                  <a:gd name="connsiteX8" fmla="*/ 50416 w 343923"/>
                  <a:gd name="connsiteY8" fmla="*/ 30480 h 573405"/>
                  <a:gd name="connsiteX0" fmla="*/ 50416 w 343923"/>
                  <a:gd name="connsiteY0" fmla="*/ 30480 h 573405"/>
                  <a:gd name="connsiteX1" fmla="*/ 105661 w 343923"/>
                  <a:gd name="connsiteY1" fmla="*/ 152401 h 573405"/>
                  <a:gd name="connsiteX2" fmla="*/ 326641 w 343923"/>
                  <a:gd name="connsiteY2" fmla="*/ 0 h 573405"/>
                  <a:gd name="connsiteX3" fmla="*/ 330450 w 343923"/>
                  <a:gd name="connsiteY3" fmla="*/ 135256 h 573405"/>
                  <a:gd name="connsiteX4" fmla="*/ 273301 w 343923"/>
                  <a:gd name="connsiteY4" fmla="*/ 331471 h 573405"/>
                  <a:gd name="connsiteX5" fmla="*/ 151381 w 343923"/>
                  <a:gd name="connsiteY5" fmla="*/ 573405 h 573405"/>
                  <a:gd name="connsiteX6" fmla="*/ 50416 w 343923"/>
                  <a:gd name="connsiteY6" fmla="*/ 401956 h 573405"/>
                  <a:gd name="connsiteX7" fmla="*/ 886 w 343923"/>
                  <a:gd name="connsiteY7" fmla="*/ 259081 h 573405"/>
                  <a:gd name="connsiteX8" fmla="*/ 50416 w 343923"/>
                  <a:gd name="connsiteY8" fmla="*/ 30480 h 573405"/>
                  <a:gd name="connsiteX0" fmla="*/ 50416 w 343923"/>
                  <a:gd name="connsiteY0" fmla="*/ 30480 h 573405"/>
                  <a:gd name="connsiteX1" fmla="*/ 105661 w 343923"/>
                  <a:gd name="connsiteY1" fmla="*/ 152401 h 573405"/>
                  <a:gd name="connsiteX2" fmla="*/ 326641 w 343923"/>
                  <a:gd name="connsiteY2" fmla="*/ 0 h 573405"/>
                  <a:gd name="connsiteX3" fmla="*/ 330450 w 343923"/>
                  <a:gd name="connsiteY3" fmla="*/ 135256 h 573405"/>
                  <a:gd name="connsiteX4" fmla="*/ 273301 w 343923"/>
                  <a:gd name="connsiteY4" fmla="*/ 331471 h 573405"/>
                  <a:gd name="connsiteX5" fmla="*/ 151381 w 343923"/>
                  <a:gd name="connsiteY5" fmla="*/ 573405 h 573405"/>
                  <a:gd name="connsiteX6" fmla="*/ 50416 w 343923"/>
                  <a:gd name="connsiteY6" fmla="*/ 401956 h 573405"/>
                  <a:gd name="connsiteX7" fmla="*/ 886 w 343923"/>
                  <a:gd name="connsiteY7" fmla="*/ 259081 h 573405"/>
                  <a:gd name="connsiteX8" fmla="*/ 50416 w 343923"/>
                  <a:gd name="connsiteY8" fmla="*/ 30480 h 573405"/>
                  <a:gd name="connsiteX0" fmla="*/ 50416 w 343923"/>
                  <a:gd name="connsiteY0" fmla="*/ 30480 h 573405"/>
                  <a:gd name="connsiteX1" fmla="*/ 105661 w 343923"/>
                  <a:gd name="connsiteY1" fmla="*/ 148591 h 573405"/>
                  <a:gd name="connsiteX2" fmla="*/ 326641 w 343923"/>
                  <a:gd name="connsiteY2" fmla="*/ 0 h 573405"/>
                  <a:gd name="connsiteX3" fmla="*/ 330450 w 343923"/>
                  <a:gd name="connsiteY3" fmla="*/ 135256 h 573405"/>
                  <a:gd name="connsiteX4" fmla="*/ 273301 w 343923"/>
                  <a:gd name="connsiteY4" fmla="*/ 331471 h 573405"/>
                  <a:gd name="connsiteX5" fmla="*/ 151381 w 343923"/>
                  <a:gd name="connsiteY5" fmla="*/ 573405 h 573405"/>
                  <a:gd name="connsiteX6" fmla="*/ 50416 w 343923"/>
                  <a:gd name="connsiteY6" fmla="*/ 401956 h 573405"/>
                  <a:gd name="connsiteX7" fmla="*/ 886 w 343923"/>
                  <a:gd name="connsiteY7" fmla="*/ 259081 h 573405"/>
                  <a:gd name="connsiteX8" fmla="*/ 50416 w 343923"/>
                  <a:gd name="connsiteY8" fmla="*/ 30480 h 573405"/>
                  <a:gd name="connsiteX0" fmla="*/ 50416 w 343923"/>
                  <a:gd name="connsiteY0" fmla="*/ 30480 h 573405"/>
                  <a:gd name="connsiteX1" fmla="*/ 105661 w 343923"/>
                  <a:gd name="connsiteY1" fmla="*/ 148591 h 573405"/>
                  <a:gd name="connsiteX2" fmla="*/ 189481 w 343923"/>
                  <a:gd name="connsiteY2" fmla="*/ 91441 h 573405"/>
                  <a:gd name="connsiteX3" fmla="*/ 326641 w 343923"/>
                  <a:gd name="connsiteY3" fmla="*/ 0 h 573405"/>
                  <a:gd name="connsiteX4" fmla="*/ 330450 w 343923"/>
                  <a:gd name="connsiteY4" fmla="*/ 135256 h 573405"/>
                  <a:gd name="connsiteX5" fmla="*/ 273301 w 343923"/>
                  <a:gd name="connsiteY5" fmla="*/ 331471 h 573405"/>
                  <a:gd name="connsiteX6" fmla="*/ 151381 w 343923"/>
                  <a:gd name="connsiteY6" fmla="*/ 573405 h 573405"/>
                  <a:gd name="connsiteX7" fmla="*/ 50416 w 343923"/>
                  <a:gd name="connsiteY7" fmla="*/ 401956 h 573405"/>
                  <a:gd name="connsiteX8" fmla="*/ 886 w 343923"/>
                  <a:gd name="connsiteY8" fmla="*/ 259081 h 573405"/>
                  <a:gd name="connsiteX9" fmla="*/ 50416 w 343923"/>
                  <a:gd name="connsiteY9"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326641 w 343923"/>
                  <a:gd name="connsiteY3" fmla="*/ 0 h 573405"/>
                  <a:gd name="connsiteX4" fmla="*/ 330450 w 343923"/>
                  <a:gd name="connsiteY4" fmla="*/ 135256 h 573405"/>
                  <a:gd name="connsiteX5" fmla="*/ 273301 w 343923"/>
                  <a:gd name="connsiteY5" fmla="*/ 331471 h 573405"/>
                  <a:gd name="connsiteX6" fmla="*/ 151381 w 343923"/>
                  <a:gd name="connsiteY6" fmla="*/ 573405 h 573405"/>
                  <a:gd name="connsiteX7" fmla="*/ 50416 w 343923"/>
                  <a:gd name="connsiteY7" fmla="*/ 401956 h 573405"/>
                  <a:gd name="connsiteX8" fmla="*/ 886 w 343923"/>
                  <a:gd name="connsiteY8" fmla="*/ 259081 h 573405"/>
                  <a:gd name="connsiteX9" fmla="*/ 50416 w 343923"/>
                  <a:gd name="connsiteY9"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326641 w 343923"/>
                  <a:gd name="connsiteY3" fmla="*/ 0 h 573405"/>
                  <a:gd name="connsiteX4" fmla="*/ 330450 w 343923"/>
                  <a:gd name="connsiteY4" fmla="*/ 135256 h 573405"/>
                  <a:gd name="connsiteX5" fmla="*/ 273301 w 343923"/>
                  <a:gd name="connsiteY5" fmla="*/ 331471 h 573405"/>
                  <a:gd name="connsiteX6" fmla="*/ 151381 w 343923"/>
                  <a:gd name="connsiteY6" fmla="*/ 573405 h 573405"/>
                  <a:gd name="connsiteX7" fmla="*/ 50416 w 343923"/>
                  <a:gd name="connsiteY7" fmla="*/ 401956 h 573405"/>
                  <a:gd name="connsiteX8" fmla="*/ 886 w 343923"/>
                  <a:gd name="connsiteY8" fmla="*/ 259081 h 573405"/>
                  <a:gd name="connsiteX9" fmla="*/ 50416 w 343923"/>
                  <a:gd name="connsiteY9"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326641 w 343923"/>
                  <a:gd name="connsiteY3" fmla="*/ 0 h 573405"/>
                  <a:gd name="connsiteX4" fmla="*/ 330450 w 343923"/>
                  <a:gd name="connsiteY4" fmla="*/ 135256 h 573405"/>
                  <a:gd name="connsiteX5" fmla="*/ 273301 w 343923"/>
                  <a:gd name="connsiteY5" fmla="*/ 331471 h 573405"/>
                  <a:gd name="connsiteX6" fmla="*/ 151381 w 343923"/>
                  <a:gd name="connsiteY6" fmla="*/ 573405 h 573405"/>
                  <a:gd name="connsiteX7" fmla="*/ 50416 w 343923"/>
                  <a:gd name="connsiteY7" fmla="*/ 401956 h 573405"/>
                  <a:gd name="connsiteX8" fmla="*/ 886 w 343923"/>
                  <a:gd name="connsiteY8" fmla="*/ 259081 h 573405"/>
                  <a:gd name="connsiteX9" fmla="*/ 50416 w 343923"/>
                  <a:gd name="connsiteY9"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219961 w 343923"/>
                  <a:gd name="connsiteY3" fmla="*/ 186691 h 573405"/>
                  <a:gd name="connsiteX4" fmla="*/ 326641 w 343923"/>
                  <a:gd name="connsiteY4" fmla="*/ 0 h 573405"/>
                  <a:gd name="connsiteX5" fmla="*/ 330450 w 343923"/>
                  <a:gd name="connsiteY5" fmla="*/ 135256 h 573405"/>
                  <a:gd name="connsiteX6" fmla="*/ 273301 w 343923"/>
                  <a:gd name="connsiteY6" fmla="*/ 331471 h 573405"/>
                  <a:gd name="connsiteX7" fmla="*/ 151381 w 343923"/>
                  <a:gd name="connsiteY7" fmla="*/ 573405 h 573405"/>
                  <a:gd name="connsiteX8" fmla="*/ 50416 w 343923"/>
                  <a:gd name="connsiteY8" fmla="*/ 401956 h 573405"/>
                  <a:gd name="connsiteX9" fmla="*/ 886 w 343923"/>
                  <a:gd name="connsiteY9" fmla="*/ 259081 h 573405"/>
                  <a:gd name="connsiteX10" fmla="*/ 50416 w 343923"/>
                  <a:gd name="connsiteY10"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326641 w 343923"/>
                  <a:gd name="connsiteY4" fmla="*/ 0 h 573405"/>
                  <a:gd name="connsiteX5" fmla="*/ 330450 w 343923"/>
                  <a:gd name="connsiteY5" fmla="*/ 135256 h 573405"/>
                  <a:gd name="connsiteX6" fmla="*/ 273301 w 343923"/>
                  <a:gd name="connsiteY6" fmla="*/ 331471 h 573405"/>
                  <a:gd name="connsiteX7" fmla="*/ 151381 w 343923"/>
                  <a:gd name="connsiteY7" fmla="*/ 573405 h 573405"/>
                  <a:gd name="connsiteX8" fmla="*/ 50416 w 343923"/>
                  <a:gd name="connsiteY8" fmla="*/ 401956 h 573405"/>
                  <a:gd name="connsiteX9" fmla="*/ 886 w 343923"/>
                  <a:gd name="connsiteY9" fmla="*/ 259081 h 573405"/>
                  <a:gd name="connsiteX10" fmla="*/ 50416 w 343923"/>
                  <a:gd name="connsiteY10"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326641 w 343923"/>
                  <a:gd name="connsiteY4" fmla="*/ 0 h 573405"/>
                  <a:gd name="connsiteX5" fmla="*/ 330450 w 343923"/>
                  <a:gd name="connsiteY5" fmla="*/ 135256 h 573405"/>
                  <a:gd name="connsiteX6" fmla="*/ 273301 w 343923"/>
                  <a:gd name="connsiteY6" fmla="*/ 331471 h 573405"/>
                  <a:gd name="connsiteX7" fmla="*/ 151381 w 343923"/>
                  <a:gd name="connsiteY7" fmla="*/ 573405 h 573405"/>
                  <a:gd name="connsiteX8" fmla="*/ 50416 w 343923"/>
                  <a:gd name="connsiteY8" fmla="*/ 401956 h 573405"/>
                  <a:gd name="connsiteX9" fmla="*/ 886 w 343923"/>
                  <a:gd name="connsiteY9" fmla="*/ 259081 h 573405"/>
                  <a:gd name="connsiteX10" fmla="*/ 50416 w 343923"/>
                  <a:gd name="connsiteY10"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326641 w 343923"/>
                  <a:gd name="connsiteY4" fmla="*/ 0 h 573405"/>
                  <a:gd name="connsiteX5" fmla="*/ 330450 w 343923"/>
                  <a:gd name="connsiteY5" fmla="*/ 135256 h 573405"/>
                  <a:gd name="connsiteX6" fmla="*/ 273301 w 343923"/>
                  <a:gd name="connsiteY6" fmla="*/ 331471 h 573405"/>
                  <a:gd name="connsiteX7" fmla="*/ 151381 w 343923"/>
                  <a:gd name="connsiteY7" fmla="*/ 573405 h 573405"/>
                  <a:gd name="connsiteX8" fmla="*/ 50416 w 343923"/>
                  <a:gd name="connsiteY8" fmla="*/ 401956 h 573405"/>
                  <a:gd name="connsiteX9" fmla="*/ 886 w 343923"/>
                  <a:gd name="connsiteY9" fmla="*/ 259081 h 573405"/>
                  <a:gd name="connsiteX10" fmla="*/ 50416 w 343923"/>
                  <a:gd name="connsiteY10"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1391 w 343923"/>
                  <a:gd name="connsiteY4" fmla="*/ 131446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923" h="573405">
                    <a:moveTo>
                      <a:pt x="50416" y="30480"/>
                    </a:moveTo>
                    <a:cubicBezTo>
                      <a:pt x="53591" y="61595"/>
                      <a:pt x="62481" y="88901"/>
                      <a:pt x="105661" y="148591"/>
                    </a:cubicBezTo>
                    <a:cubicBezTo>
                      <a:pt x="116456" y="207646"/>
                      <a:pt x="113916" y="281941"/>
                      <a:pt x="138046" y="325756"/>
                    </a:cubicBezTo>
                    <a:cubicBezTo>
                      <a:pt x="146301" y="277496"/>
                      <a:pt x="162176" y="238761"/>
                      <a:pt x="179956" y="203836"/>
                    </a:cubicBezTo>
                    <a:cubicBezTo>
                      <a:pt x="192656" y="165101"/>
                      <a:pt x="220596" y="151131"/>
                      <a:pt x="235201" y="144781"/>
                    </a:cubicBezTo>
                    <a:cubicBezTo>
                      <a:pt x="296161" y="100331"/>
                      <a:pt x="296161" y="48260"/>
                      <a:pt x="326641" y="0"/>
                    </a:cubicBezTo>
                    <a:cubicBezTo>
                      <a:pt x="341881" y="53975"/>
                      <a:pt x="354580" y="116206"/>
                      <a:pt x="330450" y="135256"/>
                    </a:cubicBezTo>
                    <a:cubicBezTo>
                      <a:pt x="332990" y="196216"/>
                      <a:pt x="319338" y="272099"/>
                      <a:pt x="273301" y="331471"/>
                    </a:cubicBezTo>
                    <a:cubicBezTo>
                      <a:pt x="232026" y="410846"/>
                      <a:pt x="173606" y="553085"/>
                      <a:pt x="151381" y="573405"/>
                    </a:cubicBezTo>
                    <a:lnTo>
                      <a:pt x="50416" y="401956"/>
                    </a:lnTo>
                    <a:cubicBezTo>
                      <a:pt x="17714" y="347664"/>
                      <a:pt x="-4829" y="324804"/>
                      <a:pt x="886" y="259081"/>
                    </a:cubicBezTo>
                    <a:cubicBezTo>
                      <a:pt x="19936" y="168593"/>
                      <a:pt x="26603" y="46990"/>
                      <a:pt x="50416" y="3048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118" name="Oval 117"/>
          <p:cNvSpPr/>
          <p:nvPr/>
        </p:nvSpPr>
        <p:spPr>
          <a:xfrm>
            <a:off x="1218157" y="2373817"/>
            <a:ext cx="993724" cy="307020"/>
          </a:xfrm>
          <a:prstGeom prst="ellipse">
            <a:avLst/>
          </a:prstGeom>
          <a:gradFill flip="none" rotWithShape="1">
            <a:gsLst>
              <a:gs pos="100000">
                <a:schemeClr val="bg2">
                  <a:alpha val="0"/>
                </a:schemeClr>
              </a:gs>
              <a:gs pos="0">
                <a:schemeClr val="accent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13"/>
          <p:cNvSpPr/>
          <p:nvPr/>
        </p:nvSpPr>
        <p:spPr>
          <a:xfrm>
            <a:off x="1358129" y="926922"/>
            <a:ext cx="590210" cy="1640349"/>
          </a:xfrm>
          <a:custGeom>
            <a:avLst/>
            <a:gdLst>
              <a:gd name="connsiteX0" fmla="*/ 221571 w 786946"/>
              <a:gd name="connsiteY0" fmla="*/ 470998 h 2141132"/>
              <a:gd name="connsiteX1" fmla="*/ 233920 w 786946"/>
              <a:gd name="connsiteY1" fmla="*/ 475602 h 2141132"/>
              <a:gd name="connsiteX2" fmla="*/ 221571 w 786946"/>
              <a:gd name="connsiteY2" fmla="*/ 470998 h 2141132"/>
              <a:gd name="connsiteX3" fmla="*/ 259432 w 786946"/>
              <a:gd name="connsiteY3" fmla="*/ 468402 h 2141132"/>
              <a:gd name="connsiteX4" fmla="*/ 248172 w 786946"/>
              <a:gd name="connsiteY4" fmla="*/ 474347 h 2141132"/>
              <a:gd name="connsiteX5" fmla="*/ 259432 w 786946"/>
              <a:gd name="connsiteY5" fmla="*/ 468402 h 2141132"/>
              <a:gd name="connsiteX6" fmla="*/ 277145 w 786946"/>
              <a:gd name="connsiteY6" fmla="*/ 444462 h 2141132"/>
              <a:gd name="connsiteX7" fmla="*/ 267990 w 786946"/>
              <a:gd name="connsiteY7" fmla="*/ 458860 h 2141132"/>
              <a:gd name="connsiteX8" fmla="*/ 277145 w 786946"/>
              <a:gd name="connsiteY8" fmla="*/ 444462 h 2141132"/>
              <a:gd name="connsiteX9" fmla="*/ 314728 w 786946"/>
              <a:gd name="connsiteY9" fmla="*/ 355100 h 2141132"/>
              <a:gd name="connsiteX10" fmla="*/ 300845 w 786946"/>
              <a:gd name="connsiteY10" fmla="*/ 394172 h 2141132"/>
              <a:gd name="connsiteX11" fmla="*/ 314728 w 786946"/>
              <a:gd name="connsiteY11" fmla="*/ 355100 h 2141132"/>
              <a:gd name="connsiteX12" fmla="*/ 306329 w 786946"/>
              <a:gd name="connsiteY12" fmla="*/ 289366 h 2141132"/>
              <a:gd name="connsiteX13" fmla="*/ 307522 w 786946"/>
              <a:gd name="connsiteY13" fmla="*/ 291412 h 2141132"/>
              <a:gd name="connsiteX14" fmla="*/ 306329 w 786946"/>
              <a:gd name="connsiteY14" fmla="*/ 289366 h 2141132"/>
              <a:gd name="connsiteX15" fmla="*/ 202009 w 786946"/>
              <a:gd name="connsiteY15" fmla="*/ 399 h 2141132"/>
              <a:gd name="connsiteX16" fmla="*/ 311626 w 786946"/>
              <a:gd name="connsiteY16" fmla="*/ 145139 h 2141132"/>
              <a:gd name="connsiteX17" fmla="*/ 315206 w 786946"/>
              <a:gd name="connsiteY17" fmla="*/ 147245 h 2141132"/>
              <a:gd name="connsiteX18" fmla="*/ 310029 w 786946"/>
              <a:gd name="connsiteY18" fmla="*/ 212326 h 2141132"/>
              <a:gd name="connsiteX19" fmla="*/ 304112 w 786946"/>
              <a:gd name="connsiteY19" fmla="*/ 261876 h 2141132"/>
              <a:gd name="connsiteX20" fmla="*/ 306246 w 786946"/>
              <a:gd name="connsiteY20" fmla="*/ 288332 h 2141132"/>
              <a:gd name="connsiteX21" fmla="*/ 331215 w 786946"/>
              <a:gd name="connsiteY21" fmla="*/ 279762 h 2141132"/>
              <a:gd name="connsiteX22" fmla="*/ 402319 w 786946"/>
              <a:gd name="connsiteY22" fmla="*/ 320558 h 2141132"/>
              <a:gd name="connsiteX23" fmla="*/ 502449 w 786946"/>
              <a:gd name="connsiteY23" fmla="*/ 351362 h 2141132"/>
              <a:gd name="connsiteX24" fmla="*/ 528784 w 786946"/>
              <a:gd name="connsiteY24" fmla="*/ 410527 h 2141132"/>
              <a:gd name="connsiteX25" fmla="*/ 580553 w 786946"/>
              <a:gd name="connsiteY25" fmla="*/ 658279 h 2141132"/>
              <a:gd name="connsiteX26" fmla="*/ 587948 w 786946"/>
              <a:gd name="connsiteY26" fmla="*/ 719662 h 2141132"/>
              <a:gd name="connsiteX27" fmla="*/ 594604 w 786946"/>
              <a:gd name="connsiteY27" fmla="*/ 840950 h 2141132"/>
              <a:gd name="connsiteX28" fmla="*/ 587209 w 786946"/>
              <a:gd name="connsiteY28" fmla="*/ 877928 h 2141132"/>
              <a:gd name="connsiteX29" fmla="*/ 580553 w 786946"/>
              <a:gd name="connsiteY29" fmla="*/ 970373 h 2141132"/>
              <a:gd name="connsiteX30" fmla="*/ 550970 w 786946"/>
              <a:gd name="connsiteY30" fmla="*/ 1059859 h 2141132"/>
              <a:gd name="connsiteX31" fmla="*/ 535440 w 786946"/>
              <a:gd name="connsiteY31" fmla="*/ 1117545 h 2141132"/>
              <a:gd name="connsiteX32" fmla="*/ 539877 w 786946"/>
              <a:gd name="connsiteY32" fmla="*/ 1139731 h 2141132"/>
              <a:gd name="connsiteX33" fmla="*/ 576115 w 786946"/>
              <a:gd name="connsiteY33" fmla="*/ 1338673 h 2141132"/>
              <a:gd name="connsiteX34" fmla="*/ 587209 w 786946"/>
              <a:gd name="connsiteY34" fmla="*/ 1381567 h 2141132"/>
              <a:gd name="connsiteX35" fmla="*/ 597563 w 786946"/>
              <a:gd name="connsiteY35" fmla="*/ 1425201 h 2141132"/>
              <a:gd name="connsiteX36" fmla="*/ 611614 w 786946"/>
              <a:gd name="connsiteY36" fmla="*/ 1463658 h 2141132"/>
              <a:gd name="connsiteX37" fmla="*/ 643415 w 786946"/>
              <a:gd name="connsiteY37" fmla="*/ 1491022 h 2141132"/>
              <a:gd name="connsiteX38" fmla="*/ 683352 w 786946"/>
              <a:gd name="connsiteY38" fmla="*/ 1615268 h 2141132"/>
              <a:gd name="connsiteX39" fmla="*/ 735121 w 786946"/>
              <a:gd name="connsiteY39" fmla="*/ 1838615 h 2141132"/>
              <a:gd name="connsiteX40" fmla="*/ 746954 w 786946"/>
              <a:gd name="connsiteY40" fmla="*/ 1911831 h 2141132"/>
              <a:gd name="connsiteX41" fmla="*/ 762484 w 786946"/>
              <a:gd name="connsiteY41" fmla="*/ 1937715 h 2141132"/>
              <a:gd name="connsiteX42" fmla="*/ 769880 w 786946"/>
              <a:gd name="connsiteY42" fmla="*/ 1998359 h 2141132"/>
              <a:gd name="connsiteX43" fmla="*/ 769140 w 786946"/>
              <a:gd name="connsiteY43" fmla="*/ 2022025 h 2141132"/>
              <a:gd name="connsiteX44" fmla="*/ 773578 w 786946"/>
              <a:gd name="connsiteY44" fmla="*/ 2053087 h 2141132"/>
              <a:gd name="connsiteX45" fmla="*/ 782545 w 786946"/>
              <a:gd name="connsiteY45" fmla="*/ 2113589 h 2141132"/>
              <a:gd name="connsiteX46" fmla="*/ 747693 w 786946"/>
              <a:gd name="connsiteY46" fmla="*/ 2132959 h 2141132"/>
              <a:gd name="connsiteX47" fmla="*/ 685570 w 786946"/>
              <a:gd name="connsiteY47" fmla="*/ 2121866 h 2141132"/>
              <a:gd name="connsiteX48" fmla="*/ 670039 w 786946"/>
              <a:gd name="connsiteY48" fmla="*/ 2081929 h 2141132"/>
              <a:gd name="connsiteX49" fmla="*/ 670039 w 786946"/>
              <a:gd name="connsiteY49" fmla="*/ 2042733 h 2141132"/>
              <a:gd name="connsiteX50" fmla="*/ 649332 w 786946"/>
              <a:gd name="connsiteY50" fmla="*/ 1993922 h 2141132"/>
              <a:gd name="connsiteX51" fmla="*/ 585730 w 786946"/>
              <a:gd name="connsiteY51" fmla="*/ 1892602 h 2141132"/>
              <a:gd name="connsiteX52" fmla="*/ 534700 w 786946"/>
              <a:gd name="connsiteY52" fmla="*/ 1704015 h 2141132"/>
              <a:gd name="connsiteX53" fmla="*/ 459265 w 786946"/>
              <a:gd name="connsiteY53" fmla="*/ 1474012 h 2141132"/>
              <a:gd name="connsiteX54" fmla="*/ 374955 w 786946"/>
              <a:gd name="connsiteY54" fmla="*/ 1292081 h 2141132"/>
              <a:gd name="connsiteX55" fmla="*/ 315790 w 786946"/>
              <a:gd name="connsiteY55" fmla="*/ 1164876 h 2141132"/>
              <a:gd name="connsiteX56" fmla="*/ 306916 w 786946"/>
              <a:gd name="connsiteY56" fmla="*/ 1271373 h 2141132"/>
              <a:gd name="connsiteX57" fmla="*/ 308395 w 786946"/>
              <a:gd name="connsiteY57" fmla="*/ 1505074 h 2141132"/>
              <a:gd name="connsiteX58" fmla="*/ 320228 w 786946"/>
              <a:gd name="connsiteY58" fmla="*/ 1571634 h 2141132"/>
              <a:gd name="connsiteX59" fmla="*/ 337238 w 786946"/>
              <a:gd name="connsiteY59" fmla="*/ 1633017 h 2141132"/>
              <a:gd name="connsiteX60" fmla="*/ 361643 w 786946"/>
              <a:gd name="connsiteY60" fmla="*/ 1733597 h 2141132"/>
              <a:gd name="connsiteX61" fmla="*/ 389007 w 786946"/>
              <a:gd name="connsiteY61" fmla="*/ 1890384 h 2141132"/>
              <a:gd name="connsiteX62" fmla="*/ 386049 w 786946"/>
              <a:gd name="connsiteY62" fmla="*/ 1934757 h 2141132"/>
              <a:gd name="connsiteX63" fmla="*/ 389007 w 786946"/>
              <a:gd name="connsiteY63" fmla="*/ 2014630 h 2141132"/>
              <a:gd name="connsiteX64" fmla="*/ 379393 w 786946"/>
              <a:gd name="connsiteY64" fmla="*/ 2042733 h 2141132"/>
              <a:gd name="connsiteX65" fmla="*/ 369778 w 786946"/>
              <a:gd name="connsiteY65" fmla="*/ 2071576 h 2141132"/>
              <a:gd name="connsiteX66" fmla="*/ 372737 w 786946"/>
              <a:gd name="connsiteY66" fmla="*/ 2106335 h 2141132"/>
              <a:gd name="connsiteX67" fmla="*/ 250709 w 786946"/>
              <a:gd name="connsiteY67" fmla="*/ 2139615 h 2141132"/>
              <a:gd name="connsiteX68" fmla="*/ 248491 w 786946"/>
              <a:gd name="connsiteY68" fmla="*/ 2109293 h 2141132"/>
              <a:gd name="connsiteX69" fmla="*/ 264761 w 786946"/>
              <a:gd name="connsiteY69" fmla="*/ 2071576 h 2141132"/>
              <a:gd name="connsiteX70" fmla="*/ 256626 w 786946"/>
              <a:gd name="connsiteY70" fmla="*/ 2059003 h 2141132"/>
              <a:gd name="connsiteX71" fmla="*/ 249970 w 786946"/>
              <a:gd name="connsiteY71" fmla="*/ 1956590 h 2141132"/>
              <a:gd name="connsiteX72" fmla="*/ 214471 w 786946"/>
              <a:gd name="connsiteY72" fmla="*/ 1832698 h 2141132"/>
              <a:gd name="connsiteX73" fmla="*/ 176754 w 786946"/>
              <a:gd name="connsiteY73" fmla="*/ 1546489 h 2141132"/>
              <a:gd name="connsiteX74" fmla="*/ 127943 w 786946"/>
              <a:gd name="connsiteY74" fmla="*/ 1240312 h 2141132"/>
              <a:gd name="connsiteX75" fmla="*/ 110933 w 786946"/>
              <a:gd name="connsiteY75" fmla="*/ 1170793 h 2141132"/>
              <a:gd name="connsiteX76" fmla="*/ 78393 w 786946"/>
              <a:gd name="connsiteY76" fmla="*/ 1113847 h 2141132"/>
              <a:gd name="connsiteX77" fmla="*/ 30322 w 786946"/>
              <a:gd name="connsiteY77" fmla="*/ 1065776 h 2141132"/>
              <a:gd name="connsiteX78" fmla="*/ 0 w 786946"/>
              <a:gd name="connsiteY78" fmla="*/ 1031756 h 2141132"/>
              <a:gd name="connsiteX79" fmla="*/ 0 w 786946"/>
              <a:gd name="connsiteY79" fmla="*/ 999216 h 2141132"/>
              <a:gd name="connsiteX80" fmla="*/ 9614 w 786946"/>
              <a:gd name="connsiteY80" fmla="*/ 983685 h 2141132"/>
              <a:gd name="connsiteX81" fmla="*/ 3698 w 786946"/>
              <a:gd name="connsiteY81" fmla="*/ 823940 h 2141132"/>
              <a:gd name="connsiteX82" fmla="*/ 23666 w 786946"/>
              <a:gd name="connsiteY82" fmla="*/ 656800 h 2141132"/>
              <a:gd name="connsiteX83" fmla="*/ 19968 w 786946"/>
              <a:gd name="connsiteY83" fmla="*/ 442328 h 2141132"/>
              <a:gd name="connsiteX84" fmla="*/ 41415 w 786946"/>
              <a:gd name="connsiteY84" fmla="*/ 414225 h 2141132"/>
              <a:gd name="connsiteX85" fmla="*/ 84310 w 786946"/>
              <a:gd name="connsiteY85" fmla="*/ 381684 h 2141132"/>
              <a:gd name="connsiteX86" fmla="*/ 176755 w 786946"/>
              <a:gd name="connsiteY86" fmla="*/ 316603 h 2141132"/>
              <a:gd name="connsiteX87" fmla="*/ 177134 w 786946"/>
              <a:gd name="connsiteY87" fmla="*/ 319067 h 2141132"/>
              <a:gd name="connsiteX88" fmla="*/ 176168 w 786946"/>
              <a:gd name="connsiteY88" fmla="*/ 284802 h 2141132"/>
              <a:gd name="connsiteX89" fmla="*/ 148065 w 786946"/>
              <a:gd name="connsiteY89" fmla="*/ 237471 h 2141132"/>
              <a:gd name="connsiteX90" fmla="*/ 121441 w 786946"/>
              <a:gd name="connsiteY90" fmla="*/ 194576 h 2141132"/>
              <a:gd name="connsiteX91" fmla="*/ 128629 w 786946"/>
              <a:gd name="connsiteY91" fmla="*/ 171574 h 2141132"/>
              <a:gd name="connsiteX92" fmla="*/ 202009 w 786946"/>
              <a:gd name="connsiteY92" fmla="*/ 399 h 2141132"/>
              <a:gd name="connsiteX0" fmla="*/ 259432 w 786946"/>
              <a:gd name="connsiteY0" fmla="*/ 468402 h 2141132"/>
              <a:gd name="connsiteX1" fmla="*/ 248172 w 786946"/>
              <a:gd name="connsiteY1" fmla="*/ 474347 h 2141132"/>
              <a:gd name="connsiteX2" fmla="*/ 259432 w 786946"/>
              <a:gd name="connsiteY2" fmla="*/ 468402 h 2141132"/>
              <a:gd name="connsiteX3" fmla="*/ 277145 w 786946"/>
              <a:gd name="connsiteY3" fmla="*/ 444462 h 2141132"/>
              <a:gd name="connsiteX4" fmla="*/ 267990 w 786946"/>
              <a:gd name="connsiteY4" fmla="*/ 458860 h 2141132"/>
              <a:gd name="connsiteX5" fmla="*/ 277145 w 786946"/>
              <a:gd name="connsiteY5" fmla="*/ 444462 h 2141132"/>
              <a:gd name="connsiteX6" fmla="*/ 314728 w 786946"/>
              <a:gd name="connsiteY6" fmla="*/ 355100 h 2141132"/>
              <a:gd name="connsiteX7" fmla="*/ 300845 w 786946"/>
              <a:gd name="connsiteY7" fmla="*/ 394172 h 2141132"/>
              <a:gd name="connsiteX8" fmla="*/ 314728 w 786946"/>
              <a:gd name="connsiteY8" fmla="*/ 355100 h 2141132"/>
              <a:gd name="connsiteX9" fmla="*/ 306329 w 786946"/>
              <a:gd name="connsiteY9" fmla="*/ 289366 h 2141132"/>
              <a:gd name="connsiteX10" fmla="*/ 307522 w 786946"/>
              <a:gd name="connsiteY10" fmla="*/ 291412 h 2141132"/>
              <a:gd name="connsiteX11" fmla="*/ 306329 w 786946"/>
              <a:gd name="connsiteY11" fmla="*/ 289366 h 2141132"/>
              <a:gd name="connsiteX12" fmla="*/ 202009 w 786946"/>
              <a:gd name="connsiteY12" fmla="*/ 399 h 2141132"/>
              <a:gd name="connsiteX13" fmla="*/ 311626 w 786946"/>
              <a:gd name="connsiteY13" fmla="*/ 145139 h 2141132"/>
              <a:gd name="connsiteX14" fmla="*/ 315206 w 786946"/>
              <a:gd name="connsiteY14" fmla="*/ 147245 h 2141132"/>
              <a:gd name="connsiteX15" fmla="*/ 310029 w 786946"/>
              <a:gd name="connsiteY15" fmla="*/ 212326 h 2141132"/>
              <a:gd name="connsiteX16" fmla="*/ 304112 w 786946"/>
              <a:gd name="connsiteY16" fmla="*/ 261876 h 2141132"/>
              <a:gd name="connsiteX17" fmla="*/ 306246 w 786946"/>
              <a:gd name="connsiteY17" fmla="*/ 288332 h 2141132"/>
              <a:gd name="connsiteX18" fmla="*/ 331215 w 786946"/>
              <a:gd name="connsiteY18" fmla="*/ 279762 h 2141132"/>
              <a:gd name="connsiteX19" fmla="*/ 402319 w 786946"/>
              <a:gd name="connsiteY19" fmla="*/ 320558 h 2141132"/>
              <a:gd name="connsiteX20" fmla="*/ 502449 w 786946"/>
              <a:gd name="connsiteY20" fmla="*/ 351362 h 2141132"/>
              <a:gd name="connsiteX21" fmla="*/ 528784 w 786946"/>
              <a:gd name="connsiteY21" fmla="*/ 410527 h 2141132"/>
              <a:gd name="connsiteX22" fmla="*/ 580553 w 786946"/>
              <a:gd name="connsiteY22" fmla="*/ 658279 h 2141132"/>
              <a:gd name="connsiteX23" fmla="*/ 587948 w 786946"/>
              <a:gd name="connsiteY23" fmla="*/ 719662 h 2141132"/>
              <a:gd name="connsiteX24" fmla="*/ 594604 w 786946"/>
              <a:gd name="connsiteY24" fmla="*/ 840950 h 2141132"/>
              <a:gd name="connsiteX25" fmla="*/ 587209 w 786946"/>
              <a:gd name="connsiteY25" fmla="*/ 877928 h 2141132"/>
              <a:gd name="connsiteX26" fmla="*/ 580553 w 786946"/>
              <a:gd name="connsiteY26" fmla="*/ 970373 h 2141132"/>
              <a:gd name="connsiteX27" fmla="*/ 550970 w 786946"/>
              <a:gd name="connsiteY27" fmla="*/ 1059859 h 2141132"/>
              <a:gd name="connsiteX28" fmla="*/ 535440 w 786946"/>
              <a:gd name="connsiteY28" fmla="*/ 1117545 h 2141132"/>
              <a:gd name="connsiteX29" fmla="*/ 539877 w 786946"/>
              <a:gd name="connsiteY29" fmla="*/ 1139731 h 2141132"/>
              <a:gd name="connsiteX30" fmla="*/ 576115 w 786946"/>
              <a:gd name="connsiteY30" fmla="*/ 1338673 h 2141132"/>
              <a:gd name="connsiteX31" fmla="*/ 587209 w 786946"/>
              <a:gd name="connsiteY31" fmla="*/ 1381567 h 2141132"/>
              <a:gd name="connsiteX32" fmla="*/ 597563 w 786946"/>
              <a:gd name="connsiteY32" fmla="*/ 1425201 h 2141132"/>
              <a:gd name="connsiteX33" fmla="*/ 611614 w 786946"/>
              <a:gd name="connsiteY33" fmla="*/ 1463658 h 2141132"/>
              <a:gd name="connsiteX34" fmla="*/ 643415 w 786946"/>
              <a:gd name="connsiteY34" fmla="*/ 1491022 h 2141132"/>
              <a:gd name="connsiteX35" fmla="*/ 683352 w 786946"/>
              <a:gd name="connsiteY35" fmla="*/ 1615268 h 2141132"/>
              <a:gd name="connsiteX36" fmla="*/ 735121 w 786946"/>
              <a:gd name="connsiteY36" fmla="*/ 1838615 h 2141132"/>
              <a:gd name="connsiteX37" fmla="*/ 746954 w 786946"/>
              <a:gd name="connsiteY37" fmla="*/ 1911831 h 2141132"/>
              <a:gd name="connsiteX38" fmla="*/ 762484 w 786946"/>
              <a:gd name="connsiteY38" fmla="*/ 1937715 h 2141132"/>
              <a:gd name="connsiteX39" fmla="*/ 769880 w 786946"/>
              <a:gd name="connsiteY39" fmla="*/ 1998359 h 2141132"/>
              <a:gd name="connsiteX40" fmla="*/ 769140 w 786946"/>
              <a:gd name="connsiteY40" fmla="*/ 2022025 h 2141132"/>
              <a:gd name="connsiteX41" fmla="*/ 773578 w 786946"/>
              <a:gd name="connsiteY41" fmla="*/ 2053087 h 2141132"/>
              <a:gd name="connsiteX42" fmla="*/ 782545 w 786946"/>
              <a:gd name="connsiteY42" fmla="*/ 2113589 h 2141132"/>
              <a:gd name="connsiteX43" fmla="*/ 747693 w 786946"/>
              <a:gd name="connsiteY43" fmla="*/ 2132959 h 2141132"/>
              <a:gd name="connsiteX44" fmla="*/ 685570 w 786946"/>
              <a:gd name="connsiteY44" fmla="*/ 2121866 h 2141132"/>
              <a:gd name="connsiteX45" fmla="*/ 670039 w 786946"/>
              <a:gd name="connsiteY45" fmla="*/ 2081929 h 2141132"/>
              <a:gd name="connsiteX46" fmla="*/ 670039 w 786946"/>
              <a:gd name="connsiteY46" fmla="*/ 2042733 h 2141132"/>
              <a:gd name="connsiteX47" fmla="*/ 649332 w 786946"/>
              <a:gd name="connsiteY47" fmla="*/ 1993922 h 2141132"/>
              <a:gd name="connsiteX48" fmla="*/ 585730 w 786946"/>
              <a:gd name="connsiteY48" fmla="*/ 1892602 h 2141132"/>
              <a:gd name="connsiteX49" fmla="*/ 534700 w 786946"/>
              <a:gd name="connsiteY49" fmla="*/ 1704015 h 2141132"/>
              <a:gd name="connsiteX50" fmla="*/ 459265 w 786946"/>
              <a:gd name="connsiteY50" fmla="*/ 1474012 h 2141132"/>
              <a:gd name="connsiteX51" fmla="*/ 374955 w 786946"/>
              <a:gd name="connsiteY51" fmla="*/ 1292081 h 2141132"/>
              <a:gd name="connsiteX52" fmla="*/ 315790 w 786946"/>
              <a:gd name="connsiteY52" fmla="*/ 1164876 h 2141132"/>
              <a:gd name="connsiteX53" fmla="*/ 306916 w 786946"/>
              <a:gd name="connsiteY53" fmla="*/ 1271373 h 2141132"/>
              <a:gd name="connsiteX54" fmla="*/ 308395 w 786946"/>
              <a:gd name="connsiteY54" fmla="*/ 1505074 h 2141132"/>
              <a:gd name="connsiteX55" fmla="*/ 320228 w 786946"/>
              <a:gd name="connsiteY55" fmla="*/ 1571634 h 2141132"/>
              <a:gd name="connsiteX56" fmla="*/ 337238 w 786946"/>
              <a:gd name="connsiteY56" fmla="*/ 1633017 h 2141132"/>
              <a:gd name="connsiteX57" fmla="*/ 361643 w 786946"/>
              <a:gd name="connsiteY57" fmla="*/ 1733597 h 2141132"/>
              <a:gd name="connsiteX58" fmla="*/ 389007 w 786946"/>
              <a:gd name="connsiteY58" fmla="*/ 1890384 h 2141132"/>
              <a:gd name="connsiteX59" fmla="*/ 386049 w 786946"/>
              <a:gd name="connsiteY59" fmla="*/ 1934757 h 2141132"/>
              <a:gd name="connsiteX60" fmla="*/ 389007 w 786946"/>
              <a:gd name="connsiteY60" fmla="*/ 2014630 h 2141132"/>
              <a:gd name="connsiteX61" fmla="*/ 379393 w 786946"/>
              <a:gd name="connsiteY61" fmla="*/ 2042733 h 2141132"/>
              <a:gd name="connsiteX62" fmla="*/ 369778 w 786946"/>
              <a:gd name="connsiteY62" fmla="*/ 2071576 h 2141132"/>
              <a:gd name="connsiteX63" fmla="*/ 372737 w 786946"/>
              <a:gd name="connsiteY63" fmla="*/ 2106335 h 2141132"/>
              <a:gd name="connsiteX64" fmla="*/ 250709 w 786946"/>
              <a:gd name="connsiteY64" fmla="*/ 2139615 h 2141132"/>
              <a:gd name="connsiteX65" fmla="*/ 248491 w 786946"/>
              <a:gd name="connsiteY65" fmla="*/ 2109293 h 2141132"/>
              <a:gd name="connsiteX66" fmla="*/ 264761 w 786946"/>
              <a:gd name="connsiteY66" fmla="*/ 2071576 h 2141132"/>
              <a:gd name="connsiteX67" fmla="*/ 256626 w 786946"/>
              <a:gd name="connsiteY67" fmla="*/ 2059003 h 2141132"/>
              <a:gd name="connsiteX68" fmla="*/ 249970 w 786946"/>
              <a:gd name="connsiteY68" fmla="*/ 1956590 h 2141132"/>
              <a:gd name="connsiteX69" fmla="*/ 214471 w 786946"/>
              <a:gd name="connsiteY69" fmla="*/ 1832698 h 2141132"/>
              <a:gd name="connsiteX70" fmla="*/ 176754 w 786946"/>
              <a:gd name="connsiteY70" fmla="*/ 1546489 h 2141132"/>
              <a:gd name="connsiteX71" fmla="*/ 127943 w 786946"/>
              <a:gd name="connsiteY71" fmla="*/ 1240312 h 2141132"/>
              <a:gd name="connsiteX72" fmla="*/ 110933 w 786946"/>
              <a:gd name="connsiteY72" fmla="*/ 1170793 h 2141132"/>
              <a:gd name="connsiteX73" fmla="*/ 78393 w 786946"/>
              <a:gd name="connsiteY73" fmla="*/ 1113847 h 2141132"/>
              <a:gd name="connsiteX74" fmla="*/ 30322 w 786946"/>
              <a:gd name="connsiteY74" fmla="*/ 1065776 h 2141132"/>
              <a:gd name="connsiteX75" fmla="*/ 0 w 786946"/>
              <a:gd name="connsiteY75" fmla="*/ 1031756 h 2141132"/>
              <a:gd name="connsiteX76" fmla="*/ 0 w 786946"/>
              <a:gd name="connsiteY76" fmla="*/ 999216 h 2141132"/>
              <a:gd name="connsiteX77" fmla="*/ 9614 w 786946"/>
              <a:gd name="connsiteY77" fmla="*/ 983685 h 2141132"/>
              <a:gd name="connsiteX78" fmla="*/ 3698 w 786946"/>
              <a:gd name="connsiteY78" fmla="*/ 823940 h 2141132"/>
              <a:gd name="connsiteX79" fmla="*/ 23666 w 786946"/>
              <a:gd name="connsiteY79" fmla="*/ 656800 h 2141132"/>
              <a:gd name="connsiteX80" fmla="*/ 19968 w 786946"/>
              <a:gd name="connsiteY80" fmla="*/ 442328 h 2141132"/>
              <a:gd name="connsiteX81" fmla="*/ 41415 w 786946"/>
              <a:gd name="connsiteY81" fmla="*/ 414225 h 2141132"/>
              <a:gd name="connsiteX82" fmla="*/ 84310 w 786946"/>
              <a:gd name="connsiteY82" fmla="*/ 381684 h 2141132"/>
              <a:gd name="connsiteX83" fmla="*/ 176755 w 786946"/>
              <a:gd name="connsiteY83" fmla="*/ 316603 h 2141132"/>
              <a:gd name="connsiteX84" fmla="*/ 177134 w 786946"/>
              <a:gd name="connsiteY84" fmla="*/ 319067 h 2141132"/>
              <a:gd name="connsiteX85" fmla="*/ 176168 w 786946"/>
              <a:gd name="connsiteY85" fmla="*/ 284802 h 2141132"/>
              <a:gd name="connsiteX86" fmla="*/ 148065 w 786946"/>
              <a:gd name="connsiteY86" fmla="*/ 237471 h 2141132"/>
              <a:gd name="connsiteX87" fmla="*/ 121441 w 786946"/>
              <a:gd name="connsiteY87" fmla="*/ 194576 h 2141132"/>
              <a:gd name="connsiteX88" fmla="*/ 128629 w 786946"/>
              <a:gd name="connsiteY88" fmla="*/ 171574 h 2141132"/>
              <a:gd name="connsiteX89" fmla="*/ 202009 w 786946"/>
              <a:gd name="connsiteY89" fmla="*/ 399 h 2141132"/>
              <a:gd name="connsiteX0" fmla="*/ 277145 w 786946"/>
              <a:gd name="connsiteY0" fmla="*/ 444462 h 2141132"/>
              <a:gd name="connsiteX1" fmla="*/ 267990 w 786946"/>
              <a:gd name="connsiteY1" fmla="*/ 458860 h 2141132"/>
              <a:gd name="connsiteX2" fmla="*/ 277145 w 786946"/>
              <a:gd name="connsiteY2" fmla="*/ 444462 h 2141132"/>
              <a:gd name="connsiteX3" fmla="*/ 314728 w 786946"/>
              <a:gd name="connsiteY3" fmla="*/ 355100 h 2141132"/>
              <a:gd name="connsiteX4" fmla="*/ 300845 w 786946"/>
              <a:gd name="connsiteY4" fmla="*/ 394172 h 2141132"/>
              <a:gd name="connsiteX5" fmla="*/ 314728 w 786946"/>
              <a:gd name="connsiteY5" fmla="*/ 355100 h 2141132"/>
              <a:gd name="connsiteX6" fmla="*/ 306329 w 786946"/>
              <a:gd name="connsiteY6" fmla="*/ 289366 h 2141132"/>
              <a:gd name="connsiteX7" fmla="*/ 307522 w 786946"/>
              <a:gd name="connsiteY7" fmla="*/ 291412 h 2141132"/>
              <a:gd name="connsiteX8" fmla="*/ 306329 w 786946"/>
              <a:gd name="connsiteY8" fmla="*/ 289366 h 2141132"/>
              <a:gd name="connsiteX9" fmla="*/ 202009 w 786946"/>
              <a:gd name="connsiteY9" fmla="*/ 399 h 2141132"/>
              <a:gd name="connsiteX10" fmla="*/ 311626 w 786946"/>
              <a:gd name="connsiteY10" fmla="*/ 145139 h 2141132"/>
              <a:gd name="connsiteX11" fmla="*/ 315206 w 786946"/>
              <a:gd name="connsiteY11" fmla="*/ 147245 h 2141132"/>
              <a:gd name="connsiteX12" fmla="*/ 310029 w 786946"/>
              <a:gd name="connsiteY12" fmla="*/ 212326 h 2141132"/>
              <a:gd name="connsiteX13" fmla="*/ 304112 w 786946"/>
              <a:gd name="connsiteY13" fmla="*/ 261876 h 2141132"/>
              <a:gd name="connsiteX14" fmla="*/ 306246 w 786946"/>
              <a:gd name="connsiteY14" fmla="*/ 288332 h 2141132"/>
              <a:gd name="connsiteX15" fmla="*/ 331215 w 786946"/>
              <a:gd name="connsiteY15" fmla="*/ 279762 h 2141132"/>
              <a:gd name="connsiteX16" fmla="*/ 402319 w 786946"/>
              <a:gd name="connsiteY16" fmla="*/ 320558 h 2141132"/>
              <a:gd name="connsiteX17" fmla="*/ 502449 w 786946"/>
              <a:gd name="connsiteY17" fmla="*/ 351362 h 2141132"/>
              <a:gd name="connsiteX18" fmla="*/ 528784 w 786946"/>
              <a:gd name="connsiteY18" fmla="*/ 410527 h 2141132"/>
              <a:gd name="connsiteX19" fmla="*/ 580553 w 786946"/>
              <a:gd name="connsiteY19" fmla="*/ 658279 h 2141132"/>
              <a:gd name="connsiteX20" fmla="*/ 587948 w 786946"/>
              <a:gd name="connsiteY20" fmla="*/ 719662 h 2141132"/>
              <a:gd name="connsiteX21" fmla="*/ 594604 w 786946"/>
              <a:gd name="connsiteY21" fmla="*/ 840950 h 2141132"/>
              <a:gd name="connsiteX22" fmla="*/ 587209 w 786946"/>
              <a:gd name="connsiteY22" fmla="*/ 877928 h 2141132"/>
              <a:gd name="connsiteX23" fmla="*/ 580553 w 786946"/>
              <a:gd name="connsiteY23" fmla="*/ 970373 h 2141132"/>
              <a:gd name="connsiteX24" fmla="*/ 550970 w 786946"/>
              <a:gd name="connsiteY24" fmla="*/ 1059859 h 2141132"/>
              <a:gd name="connsiteX25" fmla="*/ 535440 w 786946"/>
              <a:gd name="connsiteY25" fmla="*/ 1117545 h 2141132"/>
              <a:gd name="connsiteX26" fmla="*/ 539877 w 786946"/>
              <a:gd name="connsiteY26" fmla="*/ 1139731 h 2141132"/>
              <a:gd name="connsiteX27" fmla="*/ 576115 w 786946"/>
              <a:gd name="connsiteY27" fmla="*/ 1338673 h 2141132"/>
              <a:gd name="connsiteX28" fmla="*/ 587209 w 786946"/>
              <a:gd name="connsiteY28" fmla="*/ 1381567 h 2141132"/>
              <a:gd name="connsiteX29" fmla="*/ 597563 w 786946"/>
              <a:gd name="connsiteY29" fmla="*/ 1425201 h 2141132"/>
              <a:gd name="connsiteX30" fmla="*/ 611614 w 786946"/>
              <a:gd name="connsiteY30" fmla="*/ 1463658 h 2141132"/>
              <a:gd name="connsiteX31" fmla="*/ 643415 w 786946"/>
              <a:gd name="connsiteY31" fmla="*/ 1491022 h 2141132"/>
              <a:gd name="connsiteX32" fmla="*/ 683352 w 786946"/>
              <a:gd name="connsiteY32" fmla="*/ 1615268 h 2141132"/>
              <a:gd name="connsiteX33" fmla="*/ 735121 w 786946"/>
              <a:gd name="connsiteY33" fmla="*/ 1838615 h 2141132"/>
              <a:gd name="connsiteX34" fmla="*/ 746954 w 786946"/>
              <a:gd name="connsiteY34" fmla="*/ 1911831 h 2141132"/>
              <a:gd name="connsiteX35" fmla="*/ 762484 w 786946"/>
              <a:gd name="connsiteY35" fmla="*/ 1937715 h 2141132"/>
              <a:gd name="connsiteX36" fmla="*/ 769880 w 786946"/>
              <a:gd name="connsiteY36" fmla="*/ 1998359 h 2141132"/>
              <a:gd name="connsiteX37" fmla="*/ 769140 w 786946"/>
              <a:gd name="connsiteY37" fmla="*/ 2022025 h 2141132"/>
              <a:gd name="connsiteX38" fmla="*/ 773578 w 786946"/>
              <a:gd name="connsiteY38" fmla="*/ 2053087 h 2141132"/>
              <a:gd name="connsiteX39" fmla="*/ 782545 w 786946"/>
              <a:gd name="connsiteY39" fmla="*/ 2113589 h 2141132"/>
              <a:gd name="connsiteX40" fmla="*/ 747693 w 786946"/>
              <a:gd name="connsiteY40" fmla="*/ 2132959 h 2141132"/>
              <a:gd name="connsiteX41" fmla="*/ 685570 w 786946"/>
              <a:gd name="connsiteY41" fmla="*/ 2121866 h 2141132"/>
              <a:gd name="connsiteX42" fmla="*/ 670039 w 786946"/>
              <a:gd name="connsiteY42" fmla="*/ 2081929 h 2141132"/>
              <a:gd name="connsiteX43" fmla="*/ 670039 w 786946"/>
              <a:gd name="connsiteY43" fmla="*/ 2042733 h 2141132"/>
              <a:gd name="connsiteX44" fmla="*/ 649332 w 786946"/>
              <a:gd name="connsiteY44" fmla="*/ 1993922 h 2141132"/>
              <a:gd name="connsiteX45" fmla="*/ 585730 w 786946"/>
              <a:gd name="connsiteY45" fmla="*/ 1892602 h 2141132"/>
              <a:gd name="connsiteX46" fmla="*/ 534700 w 786946"/>
              <a:gd name="connsiteY46" fmla="*/ 1704015 h 2141132"/>
              <a:gd name="connsiteX47" fmla="*/ 459265 w 786946"/>
              <a:gd name="connsiteY47" fmla="*/ 1474012 h 2141132"/>
              <a:gd name="connsiteX48" fmla="*/ 374955 w 786946"/>
              <a:gd name="connsiteY48" fmla="*/ 1292081 h 2141132"/>
              <a:gd name="connsiteX49" fmla="*/ 315790 w 786946"/>
              <a:gd name="connsiteY49" fmla="*/ 1164876 h 2141132"/>
              <a:gd name="connsiteX50" fmla="*/ 306916 w 786946"/>
              <a:gd name="connsiteY50" fmla="*/ 1271373 h 2141132"/>
              <a:gd name="connsiteX51" fmla="*/ 308395 w 786946"/>
              <a:gd name="connsiteY51" fmla="*/ 1505074 h 2141132"/>
              <a:gd name="connsiteX52" fmla="*/ 320228 w 786946"/>
              <a:gd name="connsiteY52" fmla="*/ 1571634 h 2141132"/>
              <a:gd name="connsiteX53" fmla="*/ 337238 w 786946"/>
              <a:gd name="connsiteY53" fmla="*/ 1633017 h 2141132"/>
              <a:gd name="connsiteX54" fmla="*/ 361643 w 786946"/>
              <a:gd name="connsiteY54" fmla="*/ 1733597 h 2141132"/>
              <a:gd name="connsiteX55" fmla="*/ 389007 w 786946"/>
              <a:gd name="connsiteY55" fmla="*/ 1890384 h 2141132"/>
              <a:gd name="connsiteX56" fmla="*/ 386049 w 786946"/>
              <a:gd name="connsiteY56" fmla="*/ 1934757 h 2141132"/>
              <a:gd name="connsiteX57" fmla="*/ 389007 w 786946"/>
              <a:gd name="connsiteY57" fmla="*/ 2014630 h 2141132"/>
              <a:gd name="connsiteX58" fmla="*/ 379393 w 786946"/>
              <a:gd name="connsiteY58" fmla="*/ 2042733 h 2141132"/>
              <a:gd name="connsiteX59" fmla="*/ 369778 w 786946"/>
              <a:gd name="connsiteY59" fmla="*/ 2071576 h 2141132"/>
              <a:gd name="connsiteX60" fmla="*/ 372737 w 786946"/>
              <a:gd name="connsiteY60" fmla="*/ 2106335 h 2141132"/>
              <a:gd name="connsiteX61" fmla="*/ 250709 w 786946"/>
              <a:gd name="connsiteY61" fmla="*/ 2139615 h 2141132"/>
              <a:gd name="connsiteX62" fmla="*/ 248491 w 786946"/>
              <a:gd name="connsiteY62" fmla="*/ 2109293 h 2141132"/>
              <a:gd name="connsiteX63" fmla="*/ 264761 w 786946"/>
              <a:gd name="connsiteY63" fmla="*/ 2071576 h 2141132"/>
              <a:gd name="connsiteX64" fmla="*/ 256626 w 786946"/>
              <a:gd name="connsiteY64" fmla="*/ 2059003 h 2141132"/>
              <a:gd name="connsiteX65" fmla="*/ 249970 w 786946"/>
              <a:gd name="connsiteY65" fmla="*/ 1956590 h 2141132"/>
              <a:gd name="connsiteX66" fmla="*/ 214471 w 786946"/>
              <a:gd name="connsiteY66" fmla="*/ 1832698 h 2141132"/>
              <a:gd name="connsiteX67" fmla="*/ 176754 w 786946"/>
              <a:gd name="connsiteY67" fmla="*/ 1546489 h 2141132"/>
              <a:gd name="connsiteX68" fmla="*/ 127943 w 786946"/>
              <a:gd name="connsiteY68" fmla="*/ 1240312 h 2141132"/>
              <a:gd name="connsiteX69" fmla="*/ 110933 w 786946"/>
              <a:gd name="connsiteY69" fmla="*/ 1170793 h 2141132"/>
              <a:gd name="connsiteX70" fmla="*/ 78393 w 786946"/>
              <a:gd name="connsiteY70" fmla="*/ 1113847 h 2141132"/>
              <a:gd name="connsiteX71" fmla="*/ 30322 w 786946"/>
              <a:gd name="connsiteY71" fmla="*/ 1065776 h 2141132"/>
              <a:gd name="connsiteX72" fmla="*/ 0 w 786946"/>
              <a:gd name="connsiteY72" fmla="*/ 1031756 h 2141132"/>
              <a:gd name="connsiteX73" fmla="*/ 0 w 786946"/>
              <a:gd name="connsiteY73" fmla="*/ 999216 h 2141132"/>
              <a:gd name="connsiteX74" fmla="*/ 9614 w 786946"/>
              <a:gd name="connsiteY74" fmla="*/ 983685 h 2141132"/>
              <a:gd name="connsiteX75" fmla="*/ 3698 w 786946"/>
              <a:gd name="connsiteY75" fmla="*/ 823940 h 2141132"/>
              <a:gd name="connsiteX76" fmla="*/ 23666 w 786946"/>
              <a:gd name="connsiteY76" fmla="*/ 656800 h 2141132"/>
              <a:gd name="connsiteX77" fmla="*/ 19968 w 786946"/>
              <a:gd name="connsiteY77" fmla="*/ 442328 h 2141132"/>
              <a:gd name="connsiteX78" fmla="*/ 41415 w 786946"/>
              <a:gd name="connsiteY78" fmla="*/ 414225 h 2141132"/>
              <a:gd name="connsiteX79" fmla="*/ 84310 w 786946"/>
              <a:gd name="connsiteY79" fmla="*/ 381684 h 2141132"/>
              <a:gd name="connsiteX80" fmla="*/ 176755 w 786946"/>
              <a:gd name="connsiteY80" fmla="*/ 316603 h 2141132"/>
              <a:gd name="connsiteX81" fmla="*/ 177134 w 786946"/>
              <a:gd name="connsiteY81" fmla="*/ 319067 h 2141132"/>
              <a:gd name="connsiteX82" fmla="*/ 176168 w 786946"/>
              <a:gd name="connsiteY82" fmla="*/ 284802 h 2141132"/>
              <a:gd name="connsiteX83" fmla="*/ 148065 w 786946"/>
              <a:gd name="connsiteY83" fmla="*/ 237471 h 2141132"/>
              <a:gd name="connsiteX84" fmla="*/ 121441 w 786946"/>
              <a:gd name="connsiteY84" fmla="*/ 194576 h 2141132"/>
              <a:gd name="connsiteX85" fmla="*/ 128629 w 786946"/>
              <a:gd name="connsiteY85" fmla="*/ 171574 h 2141132"/>
              <a:gd name="connsiteX86" fmla="*/ 202009 w 786946"/>
              <a:gd name="connsiteY86" fmla="*/ 399 h 2141132"/>
              <a:gd name="connsiteX0" fmla="*/ 314728 w 786946"/>
              <a:gd name="connsiteY0" fmla="*/ 355100 h 2141132"/>
              <a:gd name="connsiteX1" fmla="*/ 300845 w 786946"/>
              <a:gd name="connsiteY1" fmla="*/ 394172 h 2141132"/>
              <a:gd name="connsiteX2" fmla="*/ 314728 w 786946"/>
              <a:gd name="connsiteY2" fmla="*/ 355100 h 2141132"/>
              <a:gd name="connsiteX3" fmla="*/ 306329 w 786946"/>
              <a:gd name="connsiteY3" fmla="*/ 289366 h 2141132"/>
              <a:gd name="connsiteX4" fmla="*/ 307522 w 786946"/>
              <a:gd name="connsiteY4" fmla="*/ 291412 h 2141132"/>
              <a:gd name="connsiteX5" fmla="*/ 306329 w 786946"/>
              <a:gd name="connsiteY5" fmla="*/ 289366 h 2141132"/>
              <a:gd name="connsiteX6" fmla="*/ 202009 w 786946"/>
              <a:gd name="connsiteY6" fmla="*/ 399 h 2141132"/>
              <a:gd name="connsiteX7" fmla="*/ 311626 w 786946"/>
              <a:gd name="connsiteY7" fmla="*/ 145139 h 2141132"/>
              <a:gd name="connsiteX8" fmla="*/ 315206 w 786946"/>
              <a:gd name="connsiteY8" fmla="*/ 147245 h 2141132"/>
              <a:gd name="connsiteX9" fmla="*/ 310029 w 786946"/>
              <a:gd name="connsiteY9" fmla="*/ 212326 h 2141132"/>
              <a:gd name="connsiteX10" fmla="*/ 304112 w 786946"/>
              <a:gd name="connsiteY10" fmla="*/ 261876 h 2141132"/>
              <a:gd name="connsiteX11" fmla="*/ 306246 w 786946"/>
              <a:gd name="connsiteY11" fmla="*/ 288332 h 2141132"/>
              <a:gd name="connsiteX12" fmla="*/ 331215 w 786946"/>
              <a:gd name="connsiteY12" fmla="*/ 279762 h 2141132"/>
              <a:gd name="connsiteX13" fmla="*/ 402319 w 786946"/>
              <a:gd name="connsiteY13" fmla="*/ 320558 h 2141132"/>
              <a:gd name="connsiteX14" fmla="*/ 502449 w 786946"/>
              <a:gd name="connsiteY14" fmla="*/ 351362 h 2141132"/>
              <a:gd name="connsiteX15" fmla="*/ 528784 w 786946"/>
              <a:gd name="connsiteY15" fmla="*/ 410527 h 2141132"/>
              <a:gd name="connsiteX16" fmla="*/ 580553 w 786946"/>
              <a:gd name="connsiteY16" fmla="*/ 658279 h 2141132"/>
              <a:gd name="connsiteX17" fmla="*/ 587948 w 786946"/>
              <a:gd name="connsiteY17" fmla="*/ 719662 h 2141132"/>
              <a:gd name="connsiteX18" fmla="*/ 594604 w 786946"/>
              <a:gd name="connsiteY18" fmla="*/ 840950 h 2141132"/>
              <a:gd name="connsiteX19" fmla="*/ 587209 w 786946"/>
              <a:gd name="connsiteY19" fmla="*/ 877928 h 2141132"/>
              <a:gd name="connsiteX20" fmla="*/ 580553 w 786946"/>
              <a:gd name="connsiteY20" fmla="*/ 970373 h 2141132"/>
              <a:gd name="connsiteX21" fmla="*/ 550970 w 786946"/>
              <a:gd name="connsiteY21" fmla="*/ 1059859 h 2141132"/>
              <a:gd name="connsiteX22" fmla="*/ 535440 w 786946"/>
              <a:gd name="connsiteY22" fmla="*/ 1117545 h 2141132"/>
              <a:gd name="connsiteX23" fmla="*/ 539877 w 786946"/>
              <a:gd name="connsiteY23" fmla="*/ 1139731 h 2141132"/>
              <a:gd name="connsiteX24" fmla="*/ 576115 w 786946"/>
              <a:gd name="connsiteY24" fmla="*/ 1338673 h 2141132"/>
              <a:gd name="connsiteX25" fmla="*/ 587209 w 786946"/>
              <a:gd name="connsiteY25" fmla="*/ 1381567 h 2141132"/>
              <a:gd name="connsiteX26" fmla="*/ 597563 w 786946"/>
              <a:gd name="connsiteY26" fmla="*/ 1425201 h 2141132"/>
              <a:gd name="connsiteX27" fmla="*/ 611614 w 786946"/>
              <a:gd name="connsiteY27" fmla="*/ 1463658 h 2141132"/>
              <a:gd name="connsiteX28" fmla="*/ 643415 w 786946"/>
              <a:gd name="connsiteY28" fmla="*/ 1491022 h 2141132"/>
              <a:gd name="connsiteX29" fmla="*/ 683352 w 786946"/>
              <a:gd name="connsiteY29" fmla="*/ 1615268 h 2141132"/>
              <a:gd name="connsiteX30" fmla="*/ 735121 w 786946"/>
              <a:gd name="connsiteY30" fmla="*/ 1838615 h 2141132"/>
              <a:gd name="connsiteX31" fmla="*/ 746954 w 786946"/>
              <a:gd name="connsiteY31" fmla="*/ 1911831 h 2141132"/>
              <a:gd name="connsiteX32" fmla="*/ 762484 w 786946"/>
              <a:gd name="connsiteY32" fmla="*/ 1937715 h 2141132"/>
              <a:gd name="connsiteX33" fmla="*/ 769880 w 786946"/>
              <a:gd name="connsiteY33" fmla="*/ 1998359 h 2141132"/>
              <a:gd name="connsiteX34" fmla="*/ 769140 w 786946"/>
              <a:gd name="connsiteY34" fmla="*/ 2022025 h 2141132"/>
              <a:gd name="connsiteX35" fmla="*/ 773578 w 786946"/>
              <a:gd name="connsiteY35" fmla="*/ 2053087 h 2141132"/>
              <a:gd name="connsiteX36" fmla="*/ 782545 w 786946"/>
              <a:gd name="connsiteY36" fmla="*/ 2113589 h 2141132"/>
              <a:gd name="connsiteX37" fmla="*/ 747693 w 786946"/>
              <a:gd name="connsiteY37" fmla="*/ 2132959 h 2141132"/>
              <a:gd name="connsiteX38" fmla="*/ 685570 w 786946"/>
              <a:gd name="connsiteY38" fmla="*/ 2121866 h 2141132"/>
              <a:gd name="connsiteX39" fmla="*/ 670039 w 786946"/>
              <a:gd name="connsiteY39" fmla="*/ 2081929 h 2141132"/>
              <a:gd name="connsiteX40" fmla="*/ 670039 w 786946"/>
              <a:gd name="connsiteY40" fmla="*/ 2042733 h 2141132"/>
              <a:gd name="connsiteX41" fmla="*/ 649332 w 786946"/>
              <a:gd name="connsiteY41" fmla="*/ 1993922 h 2141132"/>
              <a:gd name="connsiteX42" fmla="*/ 585730 w 786946"/>
              <a:gd name="connsiteY42" fmla="*/ 1892602 h 2141132"/>
              <a:gd name="connsiteX43" fmla="*/ 534700 w 786946"/>
              <a:gd name="connsiteY43" fmla="*/ 1704015 h 2141132"/>
              <a:gd name="connsiteX44" fmla="*/ 459265 w 786946"/>
              <a:gd name="connsiteY44" fmla="*/ 1474012 h 2141132"/>
              <a:gd name="connsiteX45" fmla="*/ 374955 w 786946"/>
              <a:gd name="connsiteY45" fmla="*/ 1292081 h 2141132"/>
              <a:gd name="connsiteX46" fmla="*/ 315790 w 786946"/>
              <a:gd name="connsiteY46" fmla="*/ 1164876 h 2141132"/>
              <a:gd name="connsiteX47" fmla="*/ 306916 w 786946"/>
              <a:gd name="connsiteY47" fmla="*/ 1271373 h 2141132"/>
              <a:gd name="connsiteX48" fmla="*/ 308395 w 786946"/>
              <a:gd name="connsiteY48" fmla="*/ 1505074 h 2141132"/>
              <a:gd name="connsiteX49" fmla="*/ 320228 w 786946"/>
              <a:gd name="connsiteY49" fmla="*/ 1571634 h 2141132"/>
              <a:gd name="connsiteX50" fmla="*/ 337238 w 786946"/>
              <a:gd name="connsiteY50" fmla="*/ 1633017 h 2141132"/>
              <a:gd name="connsiteX51" fmla="*/ 361643 w 786946"/>
              <a:gd name="connsiteY51" fmla="*/ 1733597 h 2141132"/>
              <a:gd name="connsiteX52" fmla="*/ 389007 w 786946"/>
              <a:gd name="connsiteY52" fmla="*/ 1890384 h 2141132"/>
              <a:gd name="connsiteX53" fmla="*/ 386049 w 786946"/>
              <a:gd name="connsiteY53" fmla="*/ 1934757 h 2141132"/>
              <a:gd name="connsiteX54" fmla="*/ 389007 w 786946"/>
              <a:gd name="connsiteY54" fmla="*/ 2014630 h 2141132"/>
              <a:gd name="connsiteX55" fmla="*/ 379393 w 786946"/>
              <a:gd name="connsiteY55" fmla="*/ 2042733 h 2141132"/>
              <a:gd name="connsiteX56" fmla="*/ 369778 w 786946"/>
              <a:gd name="connsiteY56" fmla="*/ 2071576 h 2141132"/>
              <a:gd name="connsiteX57" fmla="*/ 372737 w 786946"/>
              <a:gd name="connsiteY57" fmla="*/ 2106335 h 2141132"/>
              <a:gd name="connsiteX58" fmla="*/ 250709 w 786946"/>
              <a:gd name="connsiteY58" fmla="*/ 2139615 h 2141132"/>
              <a:gd name="connsiteX59" fmla="*/ 248491 w 786946"/>
              <a:gd name="connsiteY59" fmla="*/ 2109293 h 2141132"/>
              <a:gd name="connsiteX60" fmla="*/ 264761 w 786946"/>
              <a:gd name="connsiteY60" fmla="*/ 2071576 h 2141132"/>
              <a:gd name="connsiteX61" fmla="*/ 256626 w 786946"/>
              <a:gd name="connsiteY61" fmla="*/ 2059003 h 2141132"/>
              <a:gd name="connsiteX62" fmla="*/ 249970 w 786946"/>
              <a:gd name="connsiteY62" fmla="*/ 1956590 h 2141132"/>
              <a:gd name="connsiteX63" fmla="*/ 214471 w 786946"/>
              <a:gd name="connsiteY63" fmla="*/ 1832698 h 2141132"/>
              <a:gd name="connsiteX64" fmla="*/ 176754 w 786946"/>
              <a:gd name="connsiteY64" fmla="*/ 1546489 h 2141132"/>
              <a:gd name="connsiteX65" fmla="*/ 127943 w 786946"/>
              <a:gd name="connsiteY65" fmla="*/ 1240312 h 2141132"/>
              <a:gd name="connsiteX66" fmla="*/ 110933 w 786946"/>
              <a:gd name="connsiteY66" fmla="*/ 1170793 h 2141132"/>
              <a:gd name="connsiteX67" fmla="*/ 78393 w 786946"/>
              <a:gd name="connsiteY67" fmla="*/ 1113847 h 2141132"/>
              <a:gd name="connsiteX68" fmla="*/ 30322 w 786946"/>
              <a:gd name="connsiteY68" fmla="*/ 1065776 h 2141132"/>
              <a:gd name="connsiteX69" fmla="*/ 0 w 786946"/>
              <a:gd name="connsiteY69" fmla="*/ 1031756 h 2141132"/>
              <a:gd name="connsiteX70" fmla="*/ 0 w 786946"/>
              <a:gd name="connsiteY70" fmla="*/ 999216 h 2141132"/>
              <a:gd name="connsiteX71" fmla="*/ 9614 w 786946"/>
              <a:gd name="connsiteY71" fmla="*/ 983685 h 2141132"/>
              <a:gd name="connsiteX72" fmla="*/ 3698 w 786946"/>
              <a:gd name="connsiteY72" fmla="*/ 823940 h 2141132"/>
              <a:gd name="connsiteX73" fmla="*/ 23666 w 786946"/>
              <a:gd name="connsiteY73" fmla="*/ 656800 h 2141132"/>
              <a:gd name="connsiteX74" fmla="*/ 19968 w 786946"/>
              <a:gd name="connsiteY74" fmla="*/ 442328 h 2141132"/>
              <a:gd name="connsiteX75" fmla="*/ 41415 w 786946"/>
              <a:gd name="connsiteY75" fmla="*/ 414225 h 2141132"/>
              <a:gd name="connsiteX76" fmla="*/ 84310 w 786946"/>
              <a:gd name="connsiteY76" fmla="*/ 381684 h 2141132"/>
              <a:gd name="connsiteX77" fmla="*/ 176755 w 786946"/>
              <a:gd name="connsiteY77" fmla="*/ 316603 h 2141132"/>
              <a:gd name="connsiteX78" fmla="*/ 177134 w 786946"/>
              <a:gd name="connsiteY78" fmla="*/ 319067 h 2141132"/>
              <a:gd name="connsiteX79" fmla="*/ 176168 w 786946"/>
              <a:gd name="connsiteY79" fmla="*/ 284802 h 2141132"/>
              <a:gd name="connsiteX80" fmla="*/ 148065 w 786946"/>
              <a:gd name="connsiteY80" fmla="*/ 237471 h 2141132"/>
              <a:gd name="connsiteX81" fmla="*/ 121441 w 786946"/>
              <a:gd name="connsiteY81" fmla="*/ 194576 h 2141132"/>
              <a:gd name="connsiteX82" fmla="*/ 128629 w 786946"/>
              <a:gd name="connsiteY82" fmla="*/ 171574 h 2141132"/>
              <a:gd name="connsiteX83" fmla="*/ 202009 w 786946"/>
              <a:gd name="connsiteY83" fmla="*/ 399 h 2141132"/>
              <a:gd name="connsiteX0" fmla="*/ 306329 w 786946"/>
              <a:gd name="connsiteY0" fmla="*/ 289366 h 2141132"/>
              <a:gd name="connsiteX1" fmla="*/ 307522 w 786946"/>
              <a:gd name="connsiteY1" fmla="*/ 291412 h 2141132"/>
              <a:gd name="connsiteX2" fmla="*/ 306329 w 786946"/>
              <a:gd name="connsiteY2" fmla="*/ 289366 h 2141132"/>
              <a:gd name="connsiteX3" fmla="*/ 202009 w 786946"/>
              <a:gd name="connsiteY3" fmla="*/ 399 h 2141132"/>
              <a:gd name="connsiteX4" fmla="*/ 311626 w 786946"/>
              <a:gd name="connsiteY4" fmla="*/ 145139 h 2141132"/>
              <a:gd name="connsiteX5" fmla="*/ 315206 w 786946"/>
              <a:gd name="connsiteY5" fmla="*/ 147245 h 2141132"/>
              <a:gd name="connsiteX6" fmla="*/ 310029 w 786946"/>
              <a:gd name="connsiteY6" fmla="*/ 212326 h 2141132"/>
              <a:gd name="connsiteX7" fmla="*/ 304112 w 786946"/>
              <a:gd name="connsiteY7" fmla="*/ 261876 h 2141132"/>
              <a:gd name="connsiteX8" fmla="*/ 306246 w 786946"/>
              <a:gd name="connsiteY8" fmla="*/ 288332 h 2141132"/>
              <a:gd name="connsiteX9" fmla="*/ 331215 w 786946"/>
              <a:gd name="connsiteY9" fmla="*/ 279762 h 2141132"/>
              <a:gd name="connsiteX10" fmla="*/ 402319 w 786946"/>
              <a:gd name="connsiteY10" fmla="*/ 320558 h 2141132"/>
              <a:gd name="connsiteX11" fmla="*/ 502449 w 786946"/>
              <a:gd name="connsiteY11" fmla="*/ 351362 h 2141132"/>
              <a:gd name="connsiteX12" fmla="*/ 528784 w 786946"/>
              <a:gd name="connsiteY12" fmla="*/ 410527 h 2141132"/>
              <a:gd name="connsiteX13" fmla="*/ 580553 w 786946"/>
              <a:gd name="connsiteY13" fmla="*/ 658279 h 2141132"/>
              <a:gd name="connsiteX14" fmla="*/ 587948 w 786946"/>
              <a:gd name="connsiteY14" fmla="*/ 719662 h 2141132"/>
              <a:gd name="connsiteX15" fmla="*/ 594604 w 786946"/>
              <a:gd name="connsiteY15" fmla="*/ 840950 h 2141132"/>
              <a:gd name="connsiteX16" fmla="*/ 587209 w 786946"/>
              <a:gd name="connsiteY16" fmla="*/ 877928 h 2141132"/>
              <a:gd name="connsiteX17" fmla="*/ 580553 w 786946"/>
              <a:gd name="connsiteY17" fmla="*/ 970373 h 2141132"/>
              <a:gd name="connsiteX18" fmla="*/ 550970 w 786946"/>
              <a:gd name="connsiteY18" fmla="*/ 1059859 h 2141132"/>
              <a:gd name="connsiteX19" fmla="*/ 535440 w 786946"/>
              <a:gd name="connsiteY19" fmla="*/ 1117545 h 2141132"/>
              <a:gd name="connsiteX20" fmla="*/ 539877 w 786946"/>
              <a:gd name="connsiteY20" fmla="*/ 1139731 h 2141132"/>
              <a:gd name="connsiteX21" fmla="*/ 576115 w 786946"/>
              <a:gd name="connsiteY21" fmla="*/ 1338673 h 2141132"/>
              <a:gd name="connsiteX22" fmla="*/ 587209 w 786946"/>
              <a:gd name="connsiteY22" fmla="*/ 1381567 h 2141132"/>
              <a:gd name="connsiteX23" fmla="*/ 597563 w 786946"/>
              <a:gd name="connsiteY23" fmla="*/ 1425201 h 2141132"/>
              <a:gd name="connsiteX24" fmla="*/ 611614 w 786946"/>
              <a:gd name="connsiteY24" fmla="*/ 1463658 h 2141132"/>
              <a:gd name="connsiteX25" fmla="*/ 643415 w 786946"/>
              <a:gd name="connsiteY25" fmla="*/ 1491022 h 2141132"/>
              <a:gd name="connsiteX26" fmla="*/ 683352 w 786946"/>
              <a:gd name="connsiteY26" fmla="*/ 1615268 h 2141132"/>
              <a:gd name="connsiteX27" fmla="*/ 735121 w 786946"/>
              <a:gd name="connsiteY27" fmla="*/ 1838615 h 2141132"/>
              <a:gd name="connsiteX28" fmla="*/ 746954 w 786946"/>
              <a:gd name="connsiteY28" fmla="*/ 1911831 h 2141132"/>
              <a:gd name="connsiteX29" fmla="*/ 762484 w 786946"/>
              <a:gd name="connsiteY29" fmla="*/ 1937715 h 2141132"/>
              <a:gd name="connsiteX30" fmla="*/ 769880 w 786946"/>
              <a:gd name="connsiteY30" fmla="*/ 1998359 h 2141132"/>
              <a:gd name="connsiteX31" fmla="*/ 769140 w 786946"/>
              <a:gd name="connsiteY31" fmla="*/ 2022025 h 2141132"/>
              <a:gd name="connsiteX32" fmla="*/ 773578 w 786946"/>
              <a:gd name="connsiteY32" fmla="*/ 2053087 h 2141132"/>
              <a:gd name="connsiteX33" fmla="*/ 782545 w 786946"/>
              <a:gd name="connsiteY33" fmla="*/ 2113589 h 2141132"/>
              <a:gd name="connsiteX34" fmla="*/ 747693 w 786946"/>
              <a:gd name="connsiteY34" fmla="*/ 2132959 h 2141132"/>
              <a:gd name="connsiteX35" fmla="*/ 685570 w 786946"/>
              <a:gd name="connsiteY35" fmla="*/ 2121866 h 2141132"/>
              <a:gd name="connsiteX36" fmla="*/ 670039 w 786946"/>
              <a:gd name="connsiteY36" fmla="*/ 2081929 h 2141132"/>
              <a:gd name="connsiteX37" fmla="*/ 670039 w 786946"/>
              <a:gd name="connsiteY37" fmla="*/ 2042733 h 2141132"/>
              <a:gd name="connsiteX38" fmla="*/ 649332 w 786946"/>
              <a:gd name="connsiteY38" fmla="*/ 1993922 h 2141132"/>
              <a:gd name="connsiteX39" fmla="*/ 585730 w 786946"/>
              <a:gd name="connsiteY39" fmla="*/ 1892602 h 2141132"/>
              <a:gd name="connsiteX40" fmla="*/ 534700 w 786946"/>
              <a:gd name="connsiteY40" fmla="*/ 1704015 h 2141132"/>
              <a:gd name="connsiteX41" fmla="*/ 459265 w 786946"/>
              <a:gd name="connsiteY41" fmla="*/ 1474012 h 2141132"/>
              <a:gd name="connsiteX42" fmla="*/ 374955 w 786946"/>
              <a:gd name="connsiteY42" fmla="*/ 1292081 h 2141132"/>
              <a:gd name="connsiteX43" fmla="*/ 315790 w 786946"/>
              <a:gd name="connsiteY43" fmla="*/ 1164876 h 2141132"/>
              <a:gd name="connsiteX44" fmla="*/ 306916 w 786946"/>
              <a:gd name="connsiteY44" fmla="*/ 1271373 h 2141132"/>
              <a:gd name="connsiteX45" fmla="*/ 308395 w 786946"/>
              <a:gd name="connsiteY45" fmla="*/ 1505074 h 2141132"/>
              <a:gd name="connsiteX46" fmla="*/ 320228 w 786946"/>
              <a:gd name="connsiteY46" fmla="*/ 1571634 h 2141132"/>
              <a:gd name="connsiteX47" fmla="*/ 337238 w 786946"/>
              <a:gd name="connsiteY47" fmla="*/ 1633017 h 2141132"/>
              <a:gd name="connsiteX48" fmla="*/ 361643 w 786946"/>
              <a:gd name="connsiteY48" fmla="*/ 1733597 h 2141132"/>
              <a:gd name="connsiteX49" fmla="*/ 389007 w 786946"/>
              <a:gd name="connsiteY49" fmla="*/ 1890384 h 2141132"/>
              <a:gd name="connsiteX50" fmla="*/ 386049 w 786946"/>
              <a:gd name="connsiteY50" fmla="*/ 1934757 h 2141132"/>
              <a:gd name="connsiteX51" fmla="*/ 389007 w 786946"/>
              <a:gd name="connsiteY51" fmla="*/ 2014630 h 2141132"/>
              <a:gd name="connsiteX52" fmla="*/ 379393 w 786946"/>
              <a:gd name="connsiteY52" fmla="*/ 2042733 h 2141132"/>
              <a:gd name="connsiteX53" fmla="*/ 369778 w 786946"/>
              <a:gd name="connsiteY53" fmla="*/ 2071576 h 2141132"/>
              <a:gd name="connsiteX54" fmla="*/ 372737 w 786946"/>
              <a:gd name="connsiteY54" fmla="*/ 2106335 h 2141132"/>
              <a:gd name="connsiteX55" fmla="*/ 250709 w 786946"/>
              <a:gd name="connsiteY55" fmla="*/ 2139615 h 2141132"/>
              <a:gd name="connsiteX56" fmla="*/ 248491 w 786946"/>
              <a:gd name="connsiteY56" fmla="*/ 2109293 h 2141132"/>
              <a:gd name="connsiteX57" fmla="*/ 264761 w 786946"/>
              <a:gd name="connsiteY57" fmla="*/ 2071576 h 2141132"/>
              <a:gd name="connsiteX58" fmla="*/ 256626 w 786946"/>
              <a:gd name="connsiteY58" fmla="*/ 2059003 h 2141132"/>
              <a:gd name="connsiteX59" fmla="*/ 249970 w 786946"/>
              <a:gd name="connsiteY59" fmla="*/ 1956590 h 2141132"/>
              <a:gd name="connsiteX60" fmla="*/ 214471 w 786946"/>
              <a:gd name="connsiteY60" fmla="*/ 1832698 h 2141132"/>
              <a:gd name="connsiteX61" fmla="*/ 176754 w 786946"/>
              <a:gd name="connsiteY61" fmla="*/ 1546489 h 2141132"/>
              <a:gd name="connsiteX62" fmla="*/ 127943 w 786946"/>
              <a:gd name="connsiteY62" fmla="*/ 1240312 h 2141132"/>
              <a:gd name="connsiteX63" fmla="*/ 110933 w 786946"/>
              <a:gd name="connsiteY63" fmla="*/ 1170793 h 2141132"/>
              <a:gd name="connsiteX64" fmla="*/ 78393 w 786946"/>
              <a:gd name="connsiteY64" fmla="*/ 1113847 h 2141132"/>
              <a:gd name="connsiteX65" fmla="*/ 30322 w 786946"/>
              <a:gd name="connsiteY65" fmla="*/ 1065776 h 2141132"/>
              <a:gd name="connsiteX66" fmla="*/ 0 w 786946"/>
              <a:gd name="connsiteY66" fmla="*/ 1031756 h 2141132"/>
              <a:gd name="connsiteX67" fmla="*/ 0 w 786946"/>
              <a:gd name="connsiteY67" fmla="*/ 999216 h 2141132"/>
              <a:gd name="connsiteX68" fmla="*/ 9614 w 786946"/>
              <a:gd name="connsiteY68" fmla="*/ 983685 h 2141132"/>
              <a:gd name="connsiteX69" fmla="*/ 3698 w 786946"/>
              <a:gd name="connsiteY69" fmla="*/ 823940 h 2141132"/>
              <a:gd name="connsiteX70" fmla="*/ 23666 w 786946"/>
              <a:gd name="connsiteY70" fmla="*/ 656800 h 2141132"/>
              <a:gd name="connsiteX71" fmla="*/ 19968 w 786946"/>
              <a:gd name="connsiteY71" fmla="*/ 442328 h 2141132"/>
              <a:gd name="connsiteX72" fmla="*/ 41415 w 786946"/>
              <a:gd name="connsiteY72" fmla="*/ 414225 h 2141132"/>
              <a:gd name="connsiteX73" fmla="*/ 84310 w 786946"/>
              <a:gd name="connsiteY73" fmla="*/ 381684 h 2141132"/>
              <a:gd name="connsiteX74" fmla="*/ 176755 w 786946"/>
              <a:gd name="connsiteY74" fmla="*/ 316603 h 2141132"/>
              <a:gd name="connsiteX75" fmla="*/ 177134 w 786946"/>
              <a:gd name="connsiteY75" fmla="*/ 319067 h 2141132"/>
              <a:gd name="connsiteX76" fmla="*/ 176168 w 786946"/>
              <a:gd name="connsiteY76" fmla="*/ 284802 h 2141132"/>
              <a:gd name="connsiteX77" fmla="*/ 148065 w 786946"/>
              <a:gd name="connsiteY77" fmla="*/ 237471 h 2141132"/>
              <a:gd name="connsiteX78" fmla="*/ 121441 w 786946"/>
              <a:gd name="connsiteY78" fmla="*/ 194576 h 2141132"/>
              <a:gd name="connsiteX79" fmla="*/ 128629 w 786946"/>
              <a:gd name="connsiteY79" fmla="*/ 171574 h 2141132"/>
              <a:gd name="connsiteX80" fmla="*/ 202009 w 786946"/>
              <a:gd name="connsiteY80" fmla="*/ 399 h 214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786946" h="2141132">
                <a:moveTo>
                  <a:pt x="306329" y="289366"/>
                </a:moveTo>
                <a:cubicBezTo>
                  <a:pt x="306285" y="290257"/>
                  <a:pt x="306625" y="290980"/>
                  <a:pt x="307522" y="291412"/>
                </a:cubicBezTo>
                <a:lnTo>
                  <a:pt x="306329" y="289366"/>
                </a:lnTo>
                <a:close/>
                <a:moveTo>
                  <a:pt x="202009" y="399"/>
                </a:moveTo>
                <a:cubicBezTo>
                  <a:pt x="252088" y="-4888"/>
                  <a:pt x="307502" y="42256"/>
                  <a:pt x="311626" y="145139"/>
                </a:cubicBezTo>
                <a:lnTo>
                  <a:pt x="315206" y="147245"/>
                </a:lnTo>
                <a:cubicBezTo>
                  <a:pt x="329873" y="189646"/>
                  <a:pt x="329380" y="205300"/>
                  <a:pt x="310029" y="212326"/>
                </a:cubicBezTo>
                <a:cubicBezTo>
                  <a:pt x="313480" y="232047"/>
                  <a:pt x="313973" y="253248"/>
                  <a:pt x="304112" y="261876"/>
                </a:cubicBezTo>
                <a:lnTo>
                  <a:pt x="306246" y="288332"/>
                </a:lnTo>
                <a:lnTo>
                  <a:pt x="331215" y="279762"/>
                </a:lnTo>
                <a:lnTo>
                  <a:pt x="402319" y="320558"/>
                </a:lnTo>
                <a:lnTo>
                  <a:pt x="502449" y="351362"/>
                </a:lnTo>
                <a:cubicBezTo>
                  <a:pt x="520102" y="360730"/>
                  <a:pt x="525922" y="378232"/>
                  <a:pt x="528784" y="410527"/>
                </a:cubicBezTo>
                <a:lnTo>
                  <a:pt x="580553" y="658279"/>
                </a:lnTo>
                <a:lnTo>
                  <a:pt x="587948" y="719662"/>
                </a:lnTo>
                <a:lnTo>
                  <a:pt x="594604" y="840950"/>
                </a:lnTo>
                <a:lnTo>
                  <a:pt x="587209" y="877928"/>
                </a:lnTo>
                <a:lnTo>
                  <a:pt x="580553" y="970373"/>
                </a:lnTo>
                <a:cubicBezTo>
                  <a:pt x="580306" y="997736"/>
                  <a:pt x="559352" y="1031016"/>
                  <a:pt x="550970" y="1059859"/>
                </a:cubicBezTo>
                <a:cubicBezTo>
                  <a:pt x="522621" y="1056654"/>
                  <a:pt x="521635" y="1077115"/>
                  <a:pt x="535440" y="1117545"/>
                </a:cubicBezTo>
                <a:cubicBezTo>
                  <a:pt x="542096" y="1119763"/>
                  <a:pt x="550970" y="1126419"/>
                  <a:pt x="539877" y="1139731"/>
                </a:cubicBezTo>
                <a:cubicBezTo>
                  <a:pt x="555654" y="1193966"/>
                  <a:pt x="578088" y="1265210"/>
                  <a:pt x="576115" y="1338673"/>
                </a:cubicBezTo>
                <a:cubicBezTo>
                  <a:pt x="585730" y="1348780"/>
                  <a:pt x="600521" y="1343357"/>
                  <a:pt x="587209" y="1381567"/>
                </a:cubicBezTo>
                <a:cubicBezTo>
                  <a:pt x="591400" y="1387977"/>
                  <a:pt x="607423" y="1401782"/>
                  <a:pt x="597563" y="1425201"/>
                </a:cubicBezTo>
                <a:cubicBezTo>
                  <a:pt x="603726" y="1429885"/>
                  <a:pt x="615066" y="1444183"/>
                  <a:pt x="611614" y="1463658"/>
                </a:cubicBezTo>
                <a:lnTo>
                  <a:pt x="643415" y="1491022"/>
                </a:lnTo>
                <a:lnTo>
                  <a:pt x="683352" y="1615268"/>
                </a:lnTo>
                <a:cubicBezTo>
                  <a:pt x="700608" y="1689717"/>
                  <a:pt x="718604" y="1737542"/>
                  <a:pt x="735121" y="1838615"/>
                </a:cubicBezTo>
                <a:cubicBezTo>
                  <a:pt x="750898" y="1863020"/>
                  <a:pt x="751144" y="1874853"/>
                  <a:pt x="746954" y="1911831"/>
                </a:cubicBezTo>
                <a:cubicBezTo>
                  <a:pt x="754349" y="1916761"/>
                  <a:pt x="761745" y="1923171"/>
                  <a:pt x="762484" y="1937715"/>
                </a:cubicBezTo>
                <a:cubicBezTo>
                  <a:pt x="769140" y="1945111"/>
                  <a:pt x="772838" y="1968037"/>
                  <a:pt x="769880" y="1998359"/>
                </a:cubicBezTo>
                <a:cubicBezTo>
                  <a:pt x="775550" y="2000331"/>
                  <a:pt x="778262" y="2009699"/>
                  <a:pt x="769140" y="2022025"/>
                </a:cubicBezTo>
                <a:cubicBezTo>
                  <a:pt x="770620" y="2027942"/>
                  <a:pt x="775796" y="2036816"/>
                  <a:pt x="773578" y="2053087"/>
                </a:cubicBezTo>
                <a:cubicBezTo>
                  <a:pt x="789879" y="2072022"/>
                  <a:pt x="789170" y="2077644"/>
                  <a:pt x="782545" y="2113589"/>
                </a:cubicBezTo>
                <a:lnTo>
                  <a:pt x="747693" y="2132959"/>
                </a:lnTo>
                <a:cubicBezTo>
                  <a:pt x="726986" y="2129261"/>
                  <a:pt x="708497" y="2128522"/>
                  <a:pt x="685570" y="2121866"/>
                </a:cubicBezTo>
                <a:cubicBezTo>
                  <a:pt x="677682" y="2118661"/>
                  <a:pt x="669053" y="2105102"/>
                  <a:pt x="670039" y="2081929"/>
                </a:cubicBezTo>
                <a:lnTo>
                  <a:pt x="670039" y="2042733"/>
                </a:lnTo>
                <a:cubicBezTo>
                  <a:pt x="655741" y="2037556"/>
                  <a:pt x="654016" y="2004276"/>
                  <a:pt x="649332" y="1993922"/>
                </a:cubicBezTo>
                <a:cubicBezTo>
                  <a:pt x="628131" y="1960149"/>
                  <a:pt x="607670" y="1933032"/>
                  <a:pt x="585730" y="1892602"/>
                </a:cubicBezTo>
                <a:cubicBezTo>
                  <a:pt x="567241" y="1847489"/>
                  <a:pt x="551710" y="1766877"/>
                  <a:pt x="534700" y="1704015"/>
                </a:cubicBezTo>
                <a:cubicBezTo>
                  <a:pt x="505611" y="1623649"/>
                  <a:pt x="485396" y="1565471"/>
                  <a:pt x="459265" y="1474012"/>
                </a:cubicBezTo>
                <a:lnTo>
                  <a:pt x="374955" y="1292081"/>
                </a:lnTo>
                <a:lnTo>
                  <a:pt x="315790" y="1164876"/>
                </a:lnTo>
                <a:cubicBezTo>
                  <a:pt x="312339" y="1199143"/>
                  <a:pt x="312586" y="1236367"/>
                  <a:pt x="306916" y="1271373"/>
                </a:cubicBezTo>
                <a:lnTo>
                  <a:pt x="308395" y="1505074"/>
                </a:lnTo>
                <a:cubicBezTo>
                  <a:pt x="316037" y="1523563"/>
                  <a:pt x="316284" y="1549447"/>
                  <a:pt x="320228" y="1571634"/>
                </a:cubicBezTo>
                <a:cubicBezTo>
                  <a:pt x="330335" y="1592095"/>
                  <a:pt x="332307" y="1594807"/>
                  <a:pt x="337238" y="1633017"/>
                </a:cubicBezTo>
                <a:cubicBezTo>
                  <a:pt x="346852" y="1660627"/>
                  <a:pt x="353508" y="1691196"/>
                  <a:pt x="361643" y="1733597"/>
                </a:cubicBezTo>
                <a:cubicBezTo>
                  <a:pt x="369532" y="1783394"/>
                  <a:pt x="381118" y="1847243"/>
                  <a:pt x="389007" y="1890384"/>
                </a:cubicBezTo>
                <a:lnTo>
                  <a:pt x="386049" y="1934757"/>
                </a:lnTo>
                <a:lnTo>
                  <a:pt x="389007" y="2014630"/>
                </a:lnTo>
                <a:cubicBezTo>
                  <a:pt x="390239" y="2027695"/>
                  <a:pt x="394430" y="2043719"/>
                  <a:pt x="379393" y="2042733"/>
                </a:cubicBezTo>
                <a:cubicBezTo>
                  <a:pt x="371011" y="2045691"/>
                  <a:pt x="364848" y="2050868"/>
                  <a:pt x="369778" y="2071576"/>
                </a:cubicBezTo>
                <a:lnTo>
                  <a:pt x="372737" y="2106335"/>
                </a:lnTo>
                <a:cubicBezTo>
                  <a:pt x="365834" y="2115949"/>
                  <a:pt x="313079" y="2148490"/>
                  <a:pt x="250709" y="2139615"/>
                </a:cubicBezTo>
                <a:cubicBezTo>
                  <a:pt x="242821" y="2133205"/>
                  <a:pt x="238630" y="2122359"/>
                  <a:pt x="248491" y="2109293"/>
                </a:cubicBezTo>
                <a:cubicBezTo>
                  <a:pt x="242574" y="2094748"/>
                  <a:pt x="259584" y="2085381"/>
                  <a:pt x="264761" y="2071576"/>
                </a:cubicBezTo>
                <a:cubicBezTo>
                  <a:pt x="262789" y="2065906"/>
                  <a:pt x="259337" y="2063194"/>
                  <a:pt x="256626" y="2059003"/>
                </a:cubicBezTo>
                <a:cubicBezTo>
                  <a:pt x="247011" y="2027824"/>
                  <a:pt x="234439" y="2004040"/>
                  <a:pt x="249970" y="1956590"/>
                </a:cubicBezTo>
                <a:cubicBezTo>
                  <a:pt x="243067" y="1923921"/>
                  <a:pt x="233946" y="1880898"/>
                  <a:pt x="214471" y="1832698"/>
                </a:cubicBezTo>
                <a:lnTo>
                  <a:pt x="176754" y="1546489"/>
                </a:lnTo>
                <a:lnTo>
                  <a:pt x="127943" y="1240312"/>
                </a:lnTo>
                <a:lnTo>
                  <a:pt x="110933" y="1170793"/>
                </a:lnTo>
                <a:cubicBezTo>
                  <a:pt x="98607" y="1156249"/>
                  <a:pt x="84063" y="1139485"/>
                  <a:pt x="78393" y="1113847"/>
                </a:cubicBezTo>
                <a:lnTo>
                  <a:pt x="30322" y="1065776"/>
                </a:lnTo>
                <a:lnTo>
                  <a:pt x="0" y="1031756"/>
                </a:lnTo>
                <a:lnTo>
                  <a:pt x="0" y="999216"/>
                </a:lnTo>
                <a:lnTo>
                  <a:pt x="9614" y="983685"/>
                </a:lnTo>
                <a:cubicBezTo>
                  <a:pt x="3944" y="928958"/>
                  <a:pt x="5670" y="877189"/>
                  <a:pt x="3698" y="823940"/>
                </a:cubicBezTo>
                <a:cubicBezTo>
                  <a:pt x="3451" y="749984"/>
                  <a:pt x="16517" y="712267"/>
                  <a:pt x="23666" y="656800"/>
                </a:cubicBezTo>
                <a:cubicBezTo>
                  <a:pt x="27610" y="589007"/>
                  <a:pt x="33034" y="528610"/>
                  <a:pt x="19968" y="442328"/>
                </a:cubicBezTo>
                <a:cubicBezTo>
                  <a:pt x="18243" y="429262"/>
                  <a:pt x="17996" y="419895"/>
                  <a:pt x="41415" y="414225"/>
                </a:cubicBezTo>
                <a:cubicBezTo>
                  <a:pt x="52016" y="401899"/>
                  <a:pt x="64095" y="391052"/>
                  <a:pt x="84310" y="381684"/>
                </a:cubicBezTo>
                <a:cubicBezTo>
                  <a:pt x="121041" y="365167"/>
                  <a:pt x="145940" y="347171"/>
                  <a:pt x="176755" y="316603"/>
                </a:cubicBezTo>
                <a:cubicBezTo>
                  <a:pt x="176881" y="317424"/>
                  <a:pt x="177008" y="318246"/>
                  <a:pt x="177134" y="319067"/>
                </a:cubicBezTo>
                <a:lnTo>
                  <a:pt x="176168" y="284802"/>
                </a:lnTo>
                <a:cubicBezTo>
                  <a:pt x="160145" y="269765"/>
                  <a:pt x="152256" y="249550"/>
                  <a:pt x="148065" y="237471"/>
                </a:cubicBezTo>
                <a:cubicBezTo>
                  <a:pt x="130562" y="235869"/>
                  <a:pt x="122920" y="205547"/>
                  <a:pt x="121441" y="194576"/>
                </a:cubicBezTo>
                <a:cubicBezTo>
                  <a:pt x="122696" y="183736"/>
                  <a:pt x="122895" y="174691"/>
                  <a:pt x="128629" y="171574"/>
                </a:cubicBezTo>
                <a:cubicBezTo>
                  <a:pt x="106962" y="63693"/>
                  <a:pt x="151805" y="5699"/>
                  <a:pt x="202009" y="399"/>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normAutofit/>
          </a:bodyPr>
          <a:lstStyle/>
          <a:p>
            <a:r>
              <a:rPr lang="en-US" dirty="0"/>
              <a:t>Different Stakeholders, Different Questions, One Goal</a:t>
            </a:r>
          </a:p>
        </p:txBody>
      </p:sp>
      <p:sp>
        <p:nvSpPr>
          <p:cNvPr id="15" name="Content Placeholder 14"/>
          <p:cNvSpPr>
            <a:spLocks noGrp="1"/>
          </p:cNvSpPr>
          <p:nvPr>
            <p:ph sz="half" idx="1"/>
          </p:nvPr>
        </p:nvSpPr>
        <p:spPr>
          <a:xfrm>
            <a:off x="4663440" y="1041755"/>
            <a:ext cx="4114800" cy="3493803"/>
          </a:xfrm>
        </p:spPr>
        <p:txBody>
          <a:bodyPr>
            <a:normAutofit lnSpcReduction="10000"/>
          </a:bodyPr>
          <a:lstStyle/>
          <a:p>
            <a:pPr marL="457200" indent="-457200">
              <a:buFont typeface="+mj-lt"/>
              <a:buAutoNum type="arabicPeriod"/>
            </a:pPr>
            <a:r>
              <a:rPr lang="en-US" dirty="0"/>
              <a:t>What documents support GDPR Activities?</a:t>
            </a:r>
          </a:p>
          <a:p>
            <a:pPr marL="457200" indent="-457200">
              <a:buFont typeface="+mj-lt"/>
              <a:buAutoNum type="arabicPeriod"/>
            </a:pPr>
            <a:r>
              <a:rPr lang="en-US" dirty="0"/>
              <a:t>What is the status of the GDPR team’s activities?</a:t>
            </a:r>
          </a:p>
          <a:p>
            <a:pPr marL="457200" indent="-457200">
              <a:buFont typeface="+mj-lt"/>
              <a:buAutoNum type="arabicPeriod"/>
            </a:pPr>
            <a:r>
              <a:rPr lang="en-US" dirty="0"/>
              <a:t>What is the status of the GDPR assessments?</a:t>
            </a:r>
          </a:p>
          <a:p>
            <a:pPr marL="457200" indent="-457200">
              <a:buFont typeface="+mj-lt"/>
              <a:buAutoNum type="arabicPeriod"/>
            </a:pPr>
            <a:r>
              <a:rPr lang="en-US" dirty="0"/>
              <a:t>Where do I need to focus our attention first in terms of non-compliance?</a:t>
            </a:r>
          </a:p>
        </p:txBody>
      </p:sp>
      <p:sp>
        <p:nvSpPr>
          <p:cNvPr id="3" name="TextBox 2"/>
          <p:cNvSpPr txBox="1"/>
          <p:nvPr/>
        </p:nvSpPr>
        <p:spPr>
          <a:xfrm>
            <a:off x="748813" y="2680837"/>
            <a:ext cx="2142980" cy="307777"/>
          </a:xfrm>
          <a:prstGeom prst="rect">
            <a:avLst/>
          </a:prstGeom>
          <a:noFill/>
        </p:spPr>
        <p:txBody>
          <a:bodyPr wrap="square" rtlCol="0">
            <a:spAutoFit/>
          </a:bodyPr>
          <a:lstStyle/>
          <a:p>
            <a:pPr algn="ctr"/>
            <a:r>
              <a:rPr lang="en-US" sz="1400" dirty="0">
                <a:solidFill>
                  <a:schemeClr val="bg2"/>
                </a:solidFill>
              </a:rPr>
              <a:t>Legal &amp; Data Privacy</a:t>
            </a:r>
          </a:p>
        </p:txBody>
      </p:sp>
    </p:spTree>
    <p:extLst>
      <p:ext uri="{BB962C8B-B14F-4D97-AF65-F5344CB8AC3E}">
        <p14:creationId xmlns:p14="http://schemas.microsoft.com/office/powerpoint/2010/main" val="1755752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
          <p:cNvGrpSpPr/>
          <p:nvPr/>
        </p:nvGrpSpPr>
        <p:grpSpPr>
          <a:xfrm>
            <a:off x="110671" y="758586"/>
            <a:ext cx="2873829" cy="3165618"/>
            <a:chOff x="1922320" y="3440909"/>
            <a:chExt cx="3032142" cy="3036091"/>
          </a:xfrm>
          <a:solidFill>
            <a:srgbClr val="6E99BB"/>
          </a:solidFill>
          <a:effectLst>
            <a:outerShdw blurRad="76200" sx="101000" sy="101000" algn="ctr" rotWithShape="0">
              <a:prstClr val="black">
                <a:alpha val="25000"/>
              </a:prstClr>
            </a:outerShdw>
          </a:effectLst>
          <a:scene3d>
            <a:camera prst="isometricTopUp">
              <a:rot lat="19632134" lon="19192754" rev="3436055"/>
            </a:camera>
            <a:lightRig rig="threePt" dir="t"/>
          </a:scene3d>
        </p:grpSpPr>
        <p:sp>
          <p:nvSpPr>
            <p:cNvPr id="14" name="Oval 13"/>
            <p:cNvSpPr/>
            <p:nvPr/>
          </p:nvSpPr>
          <p:spPr>
            <a:xfrm>
              <a:off x="1922320" y="3444851"/>
              <a:ext cx="3032142" cy="3032149"/>
            </a:xfrm>
            <a:prstGeom prst="ellipse">
              <a:avLst/>
            </a:prstGeom>
            <a:grpFill/>
            <a:ln w="12700">
              <a:noFill/>
              <a:prstDash val="dash"/>
            </a:ln>
            <a:effectLst/>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8"/>
            <p:cNvSpPr/>
            <p:nvPr/>
          </p:nvSpPr>
          <p:spPr>
            <a:xfrm>
              <a:off x="3124619" y="3440909"/>
              <a:ext cx="1740066" cy="1065419"/>
            </a:xfrm>
            <a:custGeom>
              <a:avLst/>
              <a:gdLst/>
              <a:ahLst/>
              <a:cxnLst/>
              <a:rect l="l" t="t" r="r" b="b"/>
              <a:pathLst>
                <a:path w="1740068" h="1065419">
                  <a:moveTo>
                    <a:pt x="303232" y="0"/>
                  </a:moveTo>
                  <a:cubicBezTo>
                    <a:pt x="972223" y="0"/>
                    <a:pt x="1540009" y="433306"/>
                    <a:pt x="1740068" y="1034971"/>
                  </a:cubicBezTo>
                  <a:cubicBezTo>
                    <a:pt x="1642107" y="1054977"/>
                    <a:pt x="1540691" y="1065419"/>
                    <a:pt x="1436836" y="1065419"/>
                  </a:cubicBezTo>
                  <a:cubicBezTo>
                    <a:pt x="767845" y="1065419"/>
                    <a:pt x="200059" y="632113"/>
                    <a:pt x="0" y="30449"/>
                  </a:cubicBezTo>
                  <a:cubicBezTo>
                    <a:pt x="97961" y="10443"/>
                    <a:pt x="199377" y="0"/>
                    <a:pt x="303232" y="0"/>
                  </a:cubicBezTo>
                  <a:close/>
                </a:path>
              </a:pathLst>
            </a:custGeom>
            <a:grpFill/>
            <a:ln w="12700">
              <a:noFill/>
              <a:prstDash val="dash"/>
            </a:ln>
            <a:effectLst/>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4"/>
            <p:cNvSpPr/>
            <p:nvPr/>
          </p:nvSpPr>
          <p:spPr>
            <a:xfrm>
              <a:off x="4118289" y="3913480"/>
              <a:ext cx="820359" cy="2069524"/>
            </a:xfrm>
            <a:custGeom>
              <a:avLst/>
              <a:gdLst/>
              <a:ahLst/>
              <a:cxnLst/>
              <a:rect l="l" t="t" r="r" b="b"/>
              <a:pathLst>
                <a:path w="820360" h="2069525">
                  <a:moveTo>
                    <a:pt x="407310" y="0"/>
                  </a:moveTo>
                  <a:cubicBezTo>
                    <a:pt x="663839" y="270325"/>
                    <a:pt x="820360" y="635844"/>
                    <a:pt x="820360" y="1037921"/>
                  </a:cubicBezTo>
                  <a:cubicBezTo>
                    <a:pt x="820360" y="1436926"/>
                    <a:pt x="666222" y="1799929"/>
                    <a:pt x="413051" y="2069525"/>
                  </a:cubicBezTo>
                  <a:cubicBezTo>
                    <a:pt x="156521" y="1799201"/>
                    <a:pt x="0" y="1433681"/>
                    <a:pt x="0" y="1031604"/>
                  </a:cubicBezTo>
                  <a:cubicBezTo>
                    <a:pt x="0" y="632600"/>
                    <a:pt x="154138" y="269597"/>
                    <a:pt x="407310" y="0"/>
                  </a:cubicBezTo>
                  <a:close/>
                </a:path>
              </a:pathLst>
            </a:custGeom>
            <a:grpFill/>
            <a:ln w="12700">
              <a:noFill/>
              <a:prstDash val="dash"/>
            </a:ln>
            <a:effectLst/>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8"/>
            <p:cNvSpPr/>
            <p:nvPr/>
          </p:nvSpPr>
          <p:spPr>
            <a:xfrm>
              <a:off x="4188418" y="3913482"/>
              <a:ext cx="685802" cy="589628"/>
            </a:xfrm>
            <a:custGeom>
              <a:avLst/>
              <a:gdLst/>
              <a:ahLst/>
              <a:cxnLst/>
              <a:rect l="l" t="t" r="r" b="b"/>
              <a:pathLst>
                <a:path w="658226" h="584299">
                  <a:moveTo>
                    <a:pt x="325470" y="0"/>
                  </a:moveTo>
                  <a:lnTo>
                    <a:pt x="429886" y="121396"/>
                  </a:lnTo>
                  <a:lnTo>
                    <a:pt x="433983" y="127134"/>
                  </a:lnTo>
                  <a:lnTo>
                    <a:pt x="514736" y="245594"/>
                  </a:lnTo>
                  <a:lnTo>
                    <a:pt x="532844" y="276733"/>
                  </a:lnTo>
                  <a:lnTo>
                    <a:pt x="590267" y="385120"/>
                  </a:lnTo>
                  <a:lnTo>
                    <a:pt x="604232" y="415352"/>
                  </a:lnTo>
                  <a:lnTo>
                    <a:pt x="655004" y="543727"/>
                  </a:lnTo>
                  <a:lnTo>
                    <a:pt x="658226" y="552897"/>
                  </a:lnTo>
                  <a:lnTo>
                    <a:pt x="637371" y="557140"/>
                  </a:lnTo>
                  <a:lnTo>
                    <a:pt x="538934" y="572114"/>
                  </a:lnTo>
                  <a:lnTo>
                    <a:pt x="496833" y="577219"/>
                  </a:lnTo>
                  <a:lnTo>
                    <a:pt x="355855" y="584295"/>
                  </a:lnTo>
                  <a:cubicBezTo>
                    <a:pt x="355822" y="584299"/>
                    <a:pt x="355789" y="584299"/>
                    <a:pt x="355756" y="584299"/>
                  </a:cubicBezTo>
                  <a:lnTo>
                    <a:pt x="191091" y="574360"/>
                  </a:lnTo>
                  <a:lnTo>
                    <a:pt x="158938" y="570445"/>
                  </a:lnTo>
                  <a:lnTo>
                    <a:pt x="0" y="540565"/>
                  </a:lnTo>
                  <a:lnTo>
                    <a:pt x="2394" y="533695"/>
                  </a:lnTo>
                  <a:lnTo>
                    <a:pt x="53544" y="405461"/>
                  </a:lnTo>
                  <a:lnTo>
                    <a:pt x="65260" y="379888"/>
                  </a:lnTo>
                  <a:lnTo>
                    <a:pt x="124509" y="268259"/>
                  </a:lnTo>
                  <a:lnTo>
                    <a:pt x="139024" y="243084"/>
                  </a:lnTo>
                  <a:cubicBezTo>
                    <a:pt x="192184" y="155248"/>
                    <a:pt x="254771" y="73818"/>
                    <a:pt x="325470" y="0"/>
                  </a:cubicBezTo>
                  <a:close/>
                </a:path>
              </a:pathLst>
            </a:custGeom>
            <a:grpFill/>
            <a:ln w="12700">
              <a:noFill/>
              <a:prstDash val="dash"/>
            </a:ln>
            <a:effectLst/>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p:txBody>
          <a:bodyPr>
            <a:normAutofit/>
          </a:bodyPr>
          <a:lstStyle/>
          <a:p>
            <a:r>
              <a:rPr lang="en-US" dirty="0"/>
              <a:t>Different Stakeholders, Different Questions, One Goal</a:t>
            </a:r>
          </a:p>
        </p:txBody>
      </p:sp>
      <p:sp>
        <p:nvSpPr>
          <p:cNvPr id="15" name="Content Placeholder 14"/>
          <p:cNvSpPr>
            <a:spLocks noGrp="1"/>
          </p:cNvSpPr>
          <p:nvPr>
            <p:ph sz="half" idx="1"/>
          </p:nvPr>
        </p:nvSpPr>
        <p:spPr>
          <a:xfrm>
            <a:off x="4400034" y="965642"/>
            <a:ext cx="4114800" cy="3493803"/>
          </a:xfrm>
        </p:spPr>
        <p:txBody>
          <a:bodyPr>
            <a:normAutofit fontScale="85000" lnSpcReduction="10000"/>
          </a:bodyPr>
          <a:lstStyle/>
          <a:p>
            <a:pPr marL="457200" indent="-457200">
              <a:buFont typeface="+mj-lt"/>
              <a:buAutoNum type="arabicPeriod"/>
            </a:pPr>
            <a:r>
              <a:rPr lang="en-US" dirty="0"/>
              <a:t>What investments are necessary to support GDPR Compliance?</a:t>
            </a:r>
          </a:p>
          <a:p>
            <a:pPr marL="457200" indent="-457200">
              <a:buFont typeface="+mj-lt"/>
              <a:buAutoNum type="arabicPeriod"/>
            </a:pPr>
            <a:r>
              <a:rPr lang="en-US" dirty="0"/>
              <a:t>How is my team’s activities impacted by GDPR compliance?</a:t>
            </a:r>
          </a:p>
          <a:p>
            <a:pPr marL="457200" indent="-457200">
              <a:buFont typeface="+mj-lt"/>
              <a:buAutoNum type="arabicPeriod"/>
            </a:pPr>
            <a:r>
              <a:rPr lang="en-US" dirty="0"/>
              <a:t>What is the status of the GDPR program, are we on track?</a:t>
            </a:r>
          </a:p>
          <a:p>
            <a:pPr marL="457200" indent="-457200">
              <a:buFont typeface="+mj-lt"/>
              <a:buAutoNum type="arabicPeriod"/>
            </a:pPr>
            <a:r>
              <a:rPr lang="en-US" dirty="0"/>
              <a:t>What resources do we need to support the GDPR program and ongoing BAU activity?</a:t>
            </a:r>
          </a:p>
        </p:txBody>
      </p:sp>
      <p:sp>
        <p:nvSpPr>
          <p:cNvPr id="3" name="TextBox 2"/>
          <p:cNvSpPr txBox="1"/>
          <p:nvPr/>
        </p:nvSpPr>
        <p:spPr>
          <a:xfrm>
            <a:off x="357615" y="2697846"/>
            <a:ext cx="2767541" cy="307777"/>
          </a:xfrm>
          <a:prstGeom prst="rect">
            <a:avLst/>
          </a:prstGeom>
          <a:noFill/>
        </p:spPr>
        <p:txBody>
          <a:bodyPr wrap="square" rtlCol="0">
            <a:spAutoFit/>
          </a:bodyPr>
          <a:lstStyle/>
          <a:p>
            <a:pPr algn="ctr"/>
            <a:r>
              <a:rPr lang="en-US" sz="1400" dirty="0">
                <a:solidFill>
                  <a:schemeClr val="bg2"/>
                </a:solidFill>
              </a:rPr>
              <a:t>Marketing &amp; EPMO</a:t>
            </a:r>
          </a:p>
        </p:txBody>
      </p:sp>
      <p:grpSp>
        <p:nvGrpSpPr>
          <p:cNvPr id="17" name="Group 16"/>
          <p:cNvGrpSpPr/>
          <p:nvPr/>
        </p:nvGrpSpPr>
        <p:grpSpPr>
          <a:xfrm>
            <a:off x="1021303" y="922977"/>
            <a:ext cx="1297417" cy="1723517"/>
            <a:chOff x="5682424" y="1393085"/>
            <a:chExt cx="1799031" cy="2381246"/>
          </a:xfrm>
        </p:grpSpPr>
        <p:grpSp>
          <p:nvGrpSpPr>
            <p:cNvPr id="18" name="Group 17"/>
            <p:cNvGrpSpPr/>
            <p:nvPr/>
          </p:nvGrpSpPr>
          <p:grpSpPr>
            <a:xfrm>
              <a:off x="5682424" y="1451726"/>
              <a:ext cx="995466" cy="2322605"/>
              <a:chOff x="5682424" y="1451726"/>
              <a:chExt cx="995466" cy="2322605"/>
            </a:xfrm>
          </p:grpSpPr>
          <p:sp>
            <p:nvSpPr>
              <p:cNvPr id="28" name="Oval 27"/>
              <p:cNvSpPr/>
              <p:nvPr/>
            </p:nvSpPr>
            <p:spPr>
              <a:xfrm>
                <a:off x="5682424" y="3373580"/>
                <a:ext cx="995466" cy="400751"/>
              </a:xfrm>
              <a:prstGeom prst="ellipse">
                <a:avLst/>
              </a:prstGeom>
              <a:gradFill flip="none" rotWithShape="1">
                <a:gsLst>
                  <a:gs pos="100000">
                    <a:schemeClr val="bg2">
                      <a:alpha val="0"/>
                    </a:schemeClr>
                  </a:gs>
                  <a:gs pos="0">
                    <a:schemeClr val="accent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9" name="Group 28"/>
              <p:cNvGrpSpPr/>
              <p:nvPr/>
            </p:nvGrpSpPr>
            <p:grpSpPr>
              <a:xfrm flipH="1">
                <a:off x="5745243" y="1451726"/>
                <a:ext cx="810820" cy="2240378"/>
                <a:chOff x="986607" y="707001"/>
                <a:chExt cx="1764467" cy="4875403"/>
              </a:xfrm>
            </p:grpSpPr>
            <p:sp>
              <p:nvSpPr>
                <p:cNvPr id="31" name="Rectangle 3"/>
                <p:cNvSpPr/>
                <p:nvPr/>
              </p:nvSpPr>
              <p:spPr>
                <a:xfrm>
                  <a:off x="986607" y="707001"/>
                  <a:ext cx="1764467" cy="4875403"/>
                </a:xfrm>
                <a:custGeom>
                  <a:avLst/>
                  <a:gdLst>
                    <a:gd name="connsiteX0" fmla="*/ 392796 w 1764467"/>
                    <a:gd name="connsiteY0" fmla="*/ 1191735 h 4875403"/>
                    <a:gd name="connsiteX1" fmla="*/ 331907 w 1764467"/>
                    <a:gd name="connsiteY1" fmla="*/ 1254031 h 4875403"/>
                    <a:gd name="connsiteX2" fmla="*/ 289997 w 1764467"/>
                    <a:gd name="connsiteY2" fmla="*/ 1307371 h 4875403"/>
                    <a:gd name="connsiteX3" fmla="*/ 244277 w 1764467"/>
                    <a:gd name="connsiteY3" fmla="*/ 1406432 h 4875403"/>
                    <a:gd name="connsiteX4" fmla="*/ 230942 w 1764467"/>
                    <a:gd name="connsiteY4" fmla="*/ 1480727 h 4875403"/>
                    <a:gd name="connsiteX5" fmla="*/ 213797 w 1764467"/>
                    <a:gd name="connsiteY5" fmla="*/ 1537875 h 4875403"/>
                    <a:gd name="connsiteX6" fmla="*/ 307142 w 1764467"/>
                    <a:gd name="connsiteY6" fmla="*/ 1777906 h 4875403"/>
                    <a:gd name="connsiteX7" fmla="*/ 400487 w 1764467"/>
                    <a:gd name="connsiteY7" fmla="*/ 1673130 h 4875403"/>
                    <a:gd name="connsiteX8" fmla="*/ 465257 w 1764467"/>
                    <a:gd name="connsiteY8" fmla="*/ 1438816 h 4875403"/>
                    <a:gd name="connsiteX9" fmla="*/ 436682 w 1764467"/>
                    <a:gd name="connsiteY9" fmla="*/ 1274986 h 4875403"/>
                    <a:gd name="connsiteX10" fmla="*/ 392796 w 1764467"/>
                    <a:gd name="connsiteY10" fmla="*/ 1191735 h 4875403"/>
                    <a:gd name="connsiteX11" fmla="*/ 1284554 w 1764467"/>
                    <a:gd name="connsiteY11" fmla="*/ 1172907 h 4875403"/>
                    <a:gd name="connsiteX12" fmla="*/ 1099621 w 1764467"/>
                    <a:gd name="connsiteY12" fmla="*/ 1545496 h 4875403"/>
                    <a:gd name="connsiteX13" fmla="*/ 1126291 w 1764467"/>
                    <a:gd name="connsiteY13" fmla="*/ 1730281 h 4875403"/>
                    <a:gd name="connsiteX14" fmla="*/ 1250116 w 1764467"/>
                    <a:gd name="connsiteY14" fmla="*/ 1816006 h 4875403"/>
                    <a:gd name="connsiteX15" fmla="*/ 1301551 w 1764467"/>
                    <a:gd name="connsiteY15" fmla="*/ 1764571 h 4875403"/>
                    <a:gd name="connsiteX16" fmla="*/ 1415851 w 1764467"/>
                    <a:gd name="connsiteY16" fmla="*/ 1615981 h 4875403"/>
                    <a:gd name="connsiteX17" fmla="*/ 1488241 w 1764467"/>
                    <a:gd name="connsiteY17" fmla="*/ 1490251 h 4875403"/>
                    <a:gd name="connsiteX18" fmla="*/ 1511274 w 1764467"/>
                    <a:gd name="connsiteY18" fmla="*/ 1413284 h 4875403"/>
                    <a:gd name="connsiteX19" fmla="*/ 1408181 w 1764467"/>
                    <a:gd name="connsiteY19" fmla="*/ 1268876 h 4875403"/>
                    <a:gd name="connsiteX20" fmla="*/ 1284554 w 1764467"/>
                    <a:gd name="connsiteY20" fmla="*/ 1172907 h 4875403"/>
                    <a:gd name="connsiteX21" fmla="*/ 814420 w 1764467"/>
                    <a:gd name="connsiteY21" fmla="*/ 0 h 4875403"/>
                    <a:gd name="connsiteX22" fmla="*/ 1005327 w 1764467"/>
                    <a:gd name="connsiteY22" fmla="*/ 320041 h 4875403"/>
                    <a:gd name="connsiteX23" fmla="*/ 959608 w 1764467"/>
                    <a:gd name="connsiteY23" fmla="*/ 473937 h 4875403"/>
                    <a:gd name="connsiteX24" fmla="*/ 914840 w 1764467"/>
                    <a:gd name="connsiteY24" fmla="*/ 583474 h 4875403"/>
                    <a:gd name="connsiteX25" fmla="*/ 1050095 w 1764467"/>
                    <a:gd name="connsiteY25" fmla="*/ 703489 h 4875403"/>
                    <a:gd name="connsiteX26" fmla="*/ 1200590 w 1764467"/>
                    <a:gd name="connsiteY26" fmla="*/ 724442 h 4875403"/>
                    <a:gd name="connsiteX27" fmla="*/ 1274885 w 1764467"/>
                    <a:gd name="connsiteY27" fmla="*/ 730157 h 4875403"/>
                    <a:gd name="connsiteX28" fmla="*/ 1328225 w 1764467"/>
                    <a:gd name="connsiteY28" fmla="*/ 808262 h 4875403"/>
                    <a:gd name="connsiteX29" fmla="*/ 1463480 w 1764467"/>
                    <a:gd name="connsiteY29" fmla="*/ 996857 h 4875403"/>
                    <a:gd name="connsiteX30" fmla="*/ 1497770 w 1764467"/>
                    <a:gd name="connsiteY30" fmla="*/ 1040672 h 4875403"/>
                    <a:gd name="connsiteX31" fmla="*/ 1560634 w 1764467"/>
                    <a:gd name="connsiteY31" fmla="*/ 1107347 h 4875403"/>
                    <a:gd name="connsiteX32" fmla="*/ 1598733 w 1764467"/>
                    <a:gd name="connsiteY32" fmla="*/ 1158782 h 4875403"/>
                    <a:gd name="connsiteX33" fmla="*/ 1722558 w 1764467"/>
                    <a:gd name="connsiteY33" fmla="*/ 1311182 h 4875403"/>
                    <a:gd name="connsiteX34" fmla="*/ 1764467 w 1764467"/>
                    <a:gd name="connsiteY34" fmla="*/ 1415957 h 4875403"/>
                    <a:gd name="connsiteX35" fmla="*/ 1446332 w 1764467"/>
                    <a:gd name="connsiteY35" fmla="*/ 1966502 h 4875403"/>
                    <a:gd name="connsiteX36" fmla="*/ 1343462 w 1764467"/>
                    <a:gd name="connsiteY36" fmla="*/ 1922687 h 4875403"/>
                    <a:gd name="connsiteX37" fmla="*/ 1183442 w 1764467"/>
                    <a:gd name="connsiteY37" fmla="*/ 1928402 h 4875403"/>
                    <a:gd name="connsiteX38" fmla="*/ 1176302 w 1764467"/>
                    <a:gd name="connsiteY38" fmla="*/ 2076516 h 4875403"/>
                    <a:gd name="connsiteX39" fmla="*/ 1181063 w 1764467"/>
                    <a:gd name="connsiteY39" fmla="*/ 2109855 h 4875403"/>
                    <a:gd name="connsiteX40" fmla="*/ 1126295 w 1764467"/>
                    <a:gd name="connsiteY40" fmla="*/ 2752794 h 4875403"/>
                    <a:gd name="connsiteX41" fmla="*/ 1029140 w 1764467"/>
                    <a:gd name="connsiteY41" fmla="*/ 3338104 h 4875403"/>
                    <a:gd name="connsiteX42" fmla="*/ 981515 w 1764467"/>
                    <a:gd name="connsiteY42" fmla="*/ 3374299 h 4875403"/>
                    <a:gd name="connsiteX43" fmla="*/ 956750 w 1764467"/>
                    <a:gd name="connsiteY43" fmla="*/ 3901983 h 4875403"/>
                    <a:gd name="connsiteX44" fmla="*/ 893885 w 1764467"/>
                    <a:gd name="connsiteY44" fmla="*/ 4182018 h 4875403"/>
                    <a:gd name="connsiteX45" fmla="*/ 901505 w 1764467"/>
                    <a:gd name="connsiteY45" fmla="*/ 4406808 h 4875403"/>
                    <a:gd name="connsiteX46" fmla="*/ 1000565 w 1764467"/>
                    <a:gd name="connsiteY46" fmla="*/ 4723038 h 4875403"/>
                    <a:gd name="connsiteX47" fmla="*/ 1004375 w 1764467"/>
                    <a:gd name="connsiteY47" fmla="*/ 4833526 h 4875403"/>
                    <a:gd name="connsiteX48" fmla="*/ 779585 w 1764467"/>
                    <a:gd name="connsiteY48" fmla="*/ 4772567 h 4875403"/>
                    <a:gd name="connsiteX49" fmla="*/ 766250 w 1764467"/>
                    <a:gd name="connsiteY49" fmla="*/ 4724942 h 4875403"/>
                    <a:gd name="connsiteX50" fmla="*/ 762440 w 1764467"/>
                    <a:gd name="connsiteY50" fmla="*/ 4618262 h 4875403"/>
                    <a:gd name="connsiteX51" fmla="*/ 743390 w 1764467"/>
                    <a:gd name="connsiteY51" fmla="*/ 4532537 h 4875403"/>
                    <a:gd name="connsiteX52" fmla="*/ 724340 w 1764467"/>
                    <a:gd name="connsiteY52" fmla="*/ 4591592 h 4875403"/>
                    <a:gd name="connsiteX53" fmla="*/ 678620 w 1764467"/>
                    <a:gd name="connsiteY53" fmla="*/ 4618262 h 4875403"/>
                    <a:gd name="connsiteX54" fmla="*/ 478595 w 1764467"/>
                    <a:gd name="connsiteY54" fmla="*/ 4606832 h 4875403"/>
                    <a:gd name="connsiteX55" fmla="*/ 510980 w 1764467"/>
                    <a:gd name="connsiteY55" fmla="*/ 4547777 h 4875403"/>
                    <a:gd name="connsiteX56" fmla="*/ 589085 w 1764467"/>
                    <a:gd name="connsiteY56" fmla="*/ 4439192 h 4875403"/>
                    <a:gd name="connsiteX57" fmla="*/ 684335 w 1764467"/>
                    <a:gd name="connsiteY57" fmla="*/ 4218213 h 4875403"/>
                    <a:gd name="connsiteX58" fmla="*/ 676715 w 1764467"/>
                    <a:gd name="connsiteY58" fmla="*/ 4088673 h 4875403"/>
                    <a:gd name="connsiteX59" fmla="*/ 602420 w 1764467"/>
                    <a:gd name="connsiteY59" fmla="*/ 3795304 h 4875403"/>
                    <a:gd name="connsiteX60" fmla="*/ 554795 w 1764467"/>
                    <a:gd name="connsiteY60" fmla="*/ 3319054 h 4875403"/>
                    <a:gd name="connsiteX61" fmla="*/ 421445 w 1764467"/>
                    <a:gd name="connsiteY61" fmla="*/ 3237139 h 4875403"/>
                    <a:gd name="connsiteX62" fmla="*/ 356675 w 1764467"/>
                    <a:gd name="connsiteY62" fmla="*/ 2659924 h 4875403"/>
                    <a:gd name="connsiteX63" fmla="*/ 320480 w 1764467"/>
                    <a:gd name="connsiteY63" fmla="*/ 2343694 h 4875403"/>
                    <a:gd name="connsiteX64" fmla="*/ 335720 w 1764467"/>
                    <a:gd name="connsiteY64" fmla="*/ 2076994 h 4875403"/>
                    <a:gd name="connsiteX65" fmla="*/ 347150 w 1764467"/>
                    <a:gd name="connsiteY65" fmla="*/ 1943644 h 4875403"/>
                    <a:gd name="connsiteX66" fmla="*/ 295715 w 1764467"/>
                    <a:gd name="connsiteY66" fmla="*/ 1907449 h 4875403"/>
                    <a:gd name="connsiteX67" fmla="*/ 271427 w 1764467"/>
                    <a:gd name="connsiteY67" fmla="*/ 1921737 h 4875403"/>
                    <a:gd name="connsiteX68" fmla="*/ 173794 w 1764467"/>
                    <a:gd name="connsiteY68" fmla="*/ 1921737 h 4875403"/>
                    <a:gd name="connsiteX69" fmla="*/ 132837 w 1764467"/>
                    <a:gd name="connsiteY69" fmla="*/ 1803150 h 4875403"/>
                    <a:gd name="connsiteX70" fmla="*/ 72830 w 1764467"/>
                    <a:gd name="connsiteY70" fmla="*/ 1673134 h 4875403"/>
                    <a:gd name="connsiteX71" fmla="*/ 23777 w 1764467"/>
                    <a:gd name="connsiteY71" fmla="*/ 1521687 h 4875403"/>
                    <a:gd name="connsiteX72" fmla="*/ 21395 w 1764467"/>
                    <a:gd name="connsiteY72" fmla="*/ 1433581 h 4875403"/>
                    <a:gd name="connsiteX73" fmla="*/ 23776 w 1764467"/>
                    <a:gd name="connsiteY73" fmla="*/ 1381193 h 4875403"/>
                    <a:gd name="connsiteX74" fmla="*/ 59495 w 1764467"/>
                    <a:gd name="connsiteY74" fmla="*/ 1335949 h 4875403"/>
                    <a:gd name="connsiteX75" fmla="*/ 169033 w 1764467"/>
                    <a:gd name="connsiteY75" fmla="*/ 1135924 h 4875403"/>
                    <a:gd name="connsiteX76" fmla="*/ 319051 w 1764467"/>
                    <a:gd name="connsiteY76" fmla="*/ 854937 h 4875403"/>
                    <a:gd name="connsiteX77" fmla="*/ 366676 w 1764467"/>
                    <a:gd name="connsiteY77" fmla="*/ 795406 h 4875403"/>
                    <a:gd name="connsiteX78" fmla="*/ 542889 w 1764467"/>
                    <a:gd name="connsiteY78" fmla="*/ 757305 h 4875403"/>
                    <a:gd name="connsiteX79" fmla="*/ 645283 w 1764467"/>
                    <a:gd name="connsiteY79" fmla="*/ 635861 h 4875403"/>
                    <a:gd name="connsiteX80" fmla="*/ 659570 w 1764467"/>
                    <a:gd name="connsiteY80" fmla="*/ 557280 h 4875403"/>
                    <a:gd name="connsiteX81" fmla="*/ 626233 w 1764467"/>
                    <a:gd name="connsiteY81" fmla="*/ 442981 h 4875403"/>
                    <a:gd name="connsiteX82" fmla="*/ 588133 w 1764467"/>
                    <a:gd name="connsiteY82" fmla="*/ 435837 h 4875403"/>
                    <a:gd name="connsiteX83" fmla="*/ 602519 w 1764467"/>
                    <a:gd name="connsiteY83" fmla="*/ 270819 h 4875403"/>
                    <a:gd name="connsiteX84" fmla="*/ 814420 w 1764467"/>
                    <a:gd name="connsiteY84" fmla="*/ 0 h 4875403"/>
                    <a:gd name="connsiteX0" fmla="*/ 392796 w 1764467"/>
                    <a:gd name="connsiteY0" fmla="*/ 1191735 h 4875403"/>
                    <a:gd name="connsiteX1" fmla="*/ 331907 w 1764467"/>
                    <a:gd name="connsiteY1" fmla="*/ 1254031 h 4875403"/>
                    <a:gd name="connsiteX2" fmla="*/ 289997 w 1764467"/>
                    <a:gd name="connsiteY2" fmla="*/ 1307371 h 4875403"/>
                    <a:gd name="connsiteX3" fmla="*/ 244277 w 1764467"/>
                    <a:gd name="connsiteY3" fmla="*/ 1406432 h 4875403"/>
                    <a:gd name="connsiteX4" fmla="*/ 230942 w 1764467"/>
                    <a:gd name="connsiteY4" fmla="*/ 1480727 h 4875403"/>
                    <a:gd name="connsiteX5" fmla="*/ 213797 w 1764467"/>
                    <a:gd name="connsiteY5" fmla="*/ 1537875 h 4875403"/>
                    <a:gd name="connsiteX6" fmla="*/ 307142 w 1764467"/>
                    <a:gd name="connsiteY6" fmla="*/ 1777906 h 4875403"/>
                    <a:gd name="connsiteX7" fmla="*/ 400487 w 1764467"/>
                    <a:gd name="connsiteY7" fmla="*/ 1673130 h 4875403"/>
                    <a:gd name="connsiteX8" fmla="*/ 465257 w 1764467"/>
                    <a:gd name="connsiteY8" fmla="*/ 1438816 h 4875403"/>
                    <a:gd name="connsiteX9" fmla="*/ 436682 w 1764467"/>
                    <a:gd name="connsiteY9" fmla="*/ 1274986 h 4875403"/>
                    <a:gd name="connsiteX10" fmla="*/ 392796 w 1764467"/>
                    <a:gd name="connsiteY10" fmla="*/ 1191735 h 4875403"/>
                    <a:gd name="connsiteX11" fmla="*/ 1284554 w 1764467"/>
                    <a:gd name="connsiteY11" fmla="*/ 1172907 h 4875403"/>
                    <a:gd name="connsiteX12" fmla="*/ 1099621 w 1764467"/>
                    <a:gd name="connsiteY12" fmla="*/ 1545496 h 4875403"/>
                    <a:gd name="connsiteX13" fmla="*/ 1126291 w 1764467"/>
                    <a:gd name="connsiteY13" fmla="*/ 1730281 h 4875403"/>
                    <a:gd name="connsiteX14" fmla="*/ 1250116 w 1764467"/>
                    <a:gd name="connsiteY14" fmla="*/ 1816006 h 4875403"/>
                    <a:gd name="connsiteX15" fmla="*/ 1301551 w 1764467"/>
                    <a:gd name="connsiteY15" fmla="*/ 1764571 h 4875403"/>
                    <a:gd name="connsiteX16" fmla="*/ 1415851 w 1764467"/>
                    <a:gd name="connsiteY16" fmla="*/ 1615981 h 4875403"/>
                    <a:gd name="connsiteX17" fmla="*/ 1488241 w 1764467"/>
                    <a:gd name="connsiteY17" fmla="*/ 1490251 h 4875403"/>
                    <a:gd name="connsiteX18" fmla="*/ 1511274 w 1764467"/>
                    <a:gd name="connsiteY18" fmla="*/ 1413284 h 4875403"/>
                    <a:gd name="connsiteX19" fmla="*/ 1408181 w 1764467"/>
                    <a:gd name="connsiteY19" fmla="*/ 1268876 h 4875403"/>
                    <a:gd name="connsiteX20" fmla="*/ 1284554 w 1764467"/>
                    <a:gd name="connsiteY20" fmla="*/ 1172907 h 4875403"/>
                    <a:gd name="connsiteX21" fmla="*/ 814420 w 1764467"/>
                    <a:gd name="connsiteY21" fmla="*/ 0 h 4875403"/>
                    <a:gd name="connsiteX22" fmla="*/ 1005327 w 1764467"/>
                    <a:gd name="connsiteY22" fmla="*/ 320041 h 4875403"/>
                    <a:gd name="connsiteX23" fmla="*/ 959608 w 1764467"/>
                    <a:gd name="connsiteY23" fmla="*/ 473937 h 4875403"/>
                    <a:gd name="connsiteX24" fmla="*/ 914840 w 1764467"/>
                    <a:gd name="connsiteY24" fmla="*/ 583474 h 4875403"/>
                    <a:gd name="connsiteX25" fmla="*/ 1050095 w 1764467"/>
                    <a:gd name="connsiteY25" fmla="*/ 703489 h 4875403"/>
                    <a:gd name="connsiteX26" fmla="*/ 1274885 w 1764467"/>
                    <a:gd name="connsiteY26" fmla="*/ 730157 h 4875403"/>
                    <a:gd name="connsiteX27" fmla="*/ 1328225 w 1764467"/>
                    <a:gd name="connsiteY27" fmla="*/ 808262 h 4875403"/>
                    <a:gd name="connsiteX28" fmla="*/ 1463480 w 1764467"/>
                    <a:gd name="connsiteY28" fmla="*/ 996857 h 4875403"/>
                    <a:gd name="connsiteX29" fmla="*/ 1497770 w 1764467"/>
                    <a:gd name="connsiteY29" fmla="*/ 1040672 h 4875403"/>
                    <a:gd name="connsiteX30" fmla="*/ 1560634 w 1764467"/>
                    <a:gd name="connsiteY30" fmla="*/ 1107347 h 4875403"/>
                    <a:gd name="connsiteX31" fmla="*/ 1598733 w 1764467"/>
                    <a:gd name="connsiteY31" fmla="*/ 1158782 h 4875403"/>
                    <a:gd name="connsiteX32" fmla="*/ 1722558 w 1764467"/>
                    <a:gd name="connsiteY32" fmla="*/ 1311182 h 4875403"/>
                    <a:gd name="connsiteX33" fmla="*/ 1764467 w 1764467"/>
                    <a:gd name="connsiteY33" fmla="*/ 1415957 h 4875403"/>
                    <a:gd name="connsiteX34" fmla="*/ 1446332 w 1764467"/>
                    <a:gd name="connsiteY34" fmla="*/ 1966502 h 4875403"/>
                    <a:gd name="connsiteX35" fmla="*/ 1343462 w 1764467"/>
                    <a:gd name="connsiteY35" fmla="*/ 1922687 h 4875403"/>
                    <a:gd name="connsiteX36" fmla="*/ 1183442 w 1764467"/>
                    <a:gd name="connsiteY36" fmla="*/ 1928402 h 4875403"/>
                    <a:gd name="connsiteX37" fmla="*/ 1176302 w 1764467"/>
                    <a:gd name="connsiteY37" fmla="*/ 2076516 h 4875403"/>
                    <a:gd name="connsiteX38" fmla="*/ 1181063 w 1764467"/>
                    <a:gd name="connsiteY38" fmla="*/ 2109855 h 4875403"/>
                    <a:gd name="connsiteX39" fmla="*/ 1126295 w 1764467"/>
                    <a:gd name="connsiteY39" fmla="*/ 2752794 h 4875403"/>
                    <a:gd name="connsiteX40" fmla="*/ 1029140 w 1764467"/>
                    <a:gd name="connsiteY40" fmla="*/ 3338104 h 4875403"/>
                    <a:gd name="connsiteX41" fmla="*/ 981515 w 1764467"/>
                    <a:gd name="connsiteY41" fmla="*/ 3374299 h 4875403"/>
                    <a:gd name="connsiteX42" fmla="*/ 956750 w 1764467"/>
                    <a:gd name="connsiteY42" fmla="*/ 3901983 h 4875403"/>
                    <a:gd name="connsiteX43" fmla="*/ 893885 w 1764467"/>
                    <a:gd name="connsiteY43" fmla="*/ 4182018 h 4875403"/>
                    <a:gd name="connsiteX44" fmla="*/ 901505 w 1764467"/>
                    <a:gd name="connsiteY44" fmla="*/ 4406808 h 4875403"/>
                    <a:gd name="connsiteX45" fmla="*/ 1000565 w 1764467"/>
                    <a:gd name="connsiteY45" fmla="*/ 4723038 h 4875403"/>
                    <a:gd name="connsiteX46" fmla="*/ 1004375 w 1764467"/>
                    <a:gd name="connsiteY46" fmla="*/ 4833526 h 4875403"/>
                    <a:gd name="connsiteX47" fmla="*/ 779585 w 1764467"/>
                    <a:gd name="connsiteY47" fmla="*/ 4772567 h 4875403"/>
                    <a:gd name="connsiteX48" fmla="*/ 766250 w 1764467"/>
                    <a:gd name="connsiteY48" fmla="*/ 4724942 h 4875403"/>
                    <a:gd name="connsiteX49" fmla="*/ 762440 w 1764467"/>
                    <a:gd name="connsiteY49" fmla="*/ 4618262 h 4875403"/>
                    <a:gd name="connsiteX50" fmla="*/ 743390 w 1764467"/>
                    <a:gd name="connsiteY50" fmla="*/ 4532537 h 4875403"/>
                    <a:gd name="connsiteX51" fmla="*/ 724340 w 1764467"/>
                    <a:gd name="connsiteY51" fmla="*/ 4591592 h 4875403"/>
                    <a:gd name="connsiteX52" fmla="*/ 678620 w 1764467"/>
                    <a:gd name="connsiteY52" fmla="*/ 4618262 h 4875403"/>
                    <a:gd name="connsiteX53" fmla="*/ 478595 w 1764467"/>
                    <a:gd name="connsiteY53" fmla="*/ 4606832 h 4875403"/>
                    <a:gd name="connsiteX54" fmla="*/ 510980 w 1764467"/>
                    <a:gd name="connsiteY54" fmla="*/ 4547777 h 4875403"/>
                    <a:gd name="connsiteX55" fmla="*/ 589085 w 1764467"/>
                    <a:gd name="connsiteY55" fmla="*/ 4439192 h 4875403"/>
                    <a:gd name="connsiteX56" fmla="*/ 684335 w 1764467"/>
                    <a:gd name="connsiteY56" fmla="*/ 4218213 h 4875403"/>
                    <a:gd name="connsiteX57" fmla="*/ 676715 w 1764467"/>
                    <a:gd name="connsiteY57" fmla="*/ 4088673 h 4875403"/>
                    <a:gd name="connsiteX58" fmla="*/ 602420 w 1764467"/>
                    <a:gd name="connsiteY58" fmla="*/ 3795304 h 4875403"/>
                    <a:gd name="connsiteX59" fmla="*/ 554795 w 1764467"/>
                    <a:gd name="connsiteY59" fmla="*/ 3319054 h 4875403"/>
                    <a:gd name="connsiteX60" fmla="*/ 421445 w 1764467"/>
                    <a:gd name="connsiteY60" fmla="*/ 3237139 h 4875403"/>
                    <a:gd name="connsiteX61" fmla="*/ 356675 w 1764467"/>
                    <a:gd name="connsiteY61" fmla="*/ 2659924 h 4875403"/>
                    <a:gd name="connsiteX62" fmla="*/ 320480 w 1764467"/>
                    <a:gd name="connsiteY62" fmla="*/ 2343694 h 4875403"/>
                    <a:gd name="connsiteX63" fmla="*/ 335720 w 1764467"/>
                    <a:gd name="connsiteY63" fmla="*/ 2076994 h 4875403"/>
                    <a:gd name="connsiteX64" fmla="*/ 347150 w 1764467"/>
                    <a:gd name="connsiteY64" fmla="*/ 1943644 h 4875403"/>
                    <a:gd name="connsiteX65" fmla="*/ 295715 w 1764467"/>
                    <a:gd name="connsiteY65" fmla="*/ 1907449 h 4875403"/>
                    <a:gd name="connsiteX66" fmla="*/ 271427 w 1764467"/>
                    <a:gd name="connsiteY66" fmla="*/ 1921737 h 4875403"/>
                    <a:gd name="connsiteX67" fmla="*/ 173794 w 1764467"/>
                    <a:gd name="connsiteY67" fmla="*/ 1921737 h 4875403"/>
                    <a:gd name="connsiteX68" fmla="*/ 132837 w 1764467"/>
                    <a:gd name="connsiteY68" fmla="*/ 1803150 h 4875403"/>
                    <a:gd name="connsiteX69" fmla="*/ 72830 w 1764467"/>
                    <a:gd name="connsiteY69" fmla="*/ 1673134 h 4875403"/>
                    <a:gd name="connsiteX70" fmla="*/ 23777 w 1764467"/>
                    <a:gd name="connsiteY70" fmla="*/ 1521687 h 4875403"/>
                    <a:gd name="connsiteX71" fmla="*/ 21395 w 1764467"/>
                    <a:gd name="connsiteY71" fmla="*/ 1433581 h 4875403"/>
                    <a:gd name="connsiteX72" fmla="*/ 23776 w 1764467"/>
                    <a:gd name="connsiteY72" fmla="*/ 1381193 h 4875403"/>
                    <a:gd name="connsiteX73" fmla="*/ 59495 w 1764467"/>
                    <a:gd name="connsiteY73" fmla="*/ 1335949 h 4875403"/>
                    <a:gd name="connsiteX74" fmla="*/ 169033 w 1764467"/>
                    <a:gd name="connsiteY74" fmla="*/ 1135924 h 4875403"/>
                    <a:gd name="connsiteX75" fmla="*/ 319051 w 1764467"/>
                    <a:gd name="connsiteY75" fmla="*/ 854937 h 4875403"/>
                    <a:gd name="connsiteX76" fmla="*/ 366676 w 1764467"/>
                    <a:gd name="connsiteY76" fmla="*/ 795406 h 4875403"/>
                    <a:gd name="connsiteX77" fmla="*/ 542889 w 1764467"/>
                    <a:gd name="connsiteY77" fmla="*/ 757305 h 4875403"/>
                    <a:gd name="connsiteX78" fmla="*/ 645283 w 1764467"/>
                    <a:gd name="connsiteY78" fmla="*/ 635861 h 4875403"/>
                    <a:gd name="connsiteX79" fmla="*/ 659570 w 1764467"/>
                    <a:gd name="connsiteY79" fmla="*/ 557280 h 4875403"/>
                    <a:gd name="connsiteX80" fmla="*/ 626233 w 1764467"/>
                    <a:gd name="connsiteY80" fmla="*/ 442981 h 4875403"/>
                    <a:gd name="connsiteX81" fmla="*/ 588133 w 1764467"/>
                    <a:gd name="connsiteY81" fmla="*/ 435837 h 4875403"/>
                    <a:gd name="connsiteX82" fmla="*/ 602519 w 1764467"/>
                    <a:gd name="connsiteY82" fmla="*/ 270819 h 4875403"/>
                    <a:gd name="connsiteX83" fmla="*/ 814420 w 1764467"/>
                    <a:gd name="connsiteY83" fmla="*/ 0 h 487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764467" h="4875403">
                      <a:moveTo>
                        <a:pt x="392796" y="1191735"/>
                      </a:moveTo>
                      <a:cubicBezTo>
                        <a:pt x="376317" y="1187029"/>
                        <a:pt x="355720" y="1200929"/>
                        <a:pt x="331907" y="1254031"/>
                      </a:cubicBezTo>
                      <a:cubicBezTo>
                        <a:pt x="308412" y="1260381"/>
                        <a:pt x="306824" y="1280066"/>
                        <a:pt x="289997" y="1307371"/>
                      </a:cubicBezTo>
                      <a:cubicBezTo>
                        <a:pt x="276662" y="1332454"/>
                        <a:pt x="233164" y="1383254"/>
                        <a:pt x="244277" y="1406432"/>
                      </a:cubicBezTo>
                      <a:cubicBezTo>
                        <a:pt x="245865" y="1448660"/>
                        <a:pt x="238879" y="1458185"/>
                        <a:pt x="230942" y="1480727"/>
                      </a:cubicBezTo>
                      <a:cubicBezTo>
                        <a:pt x="206812" y="1502316"/>
                        <a:pt x="211257" y="1504856"/>
                        <a:pt x="213797" y="1537875"/>
                      </a:cubicBezTo>
                      <a:cubicBezTo>
                        <a:pt x="244912" y="1621695"/>
                        <a:pt x="262692" y="1732186"/>
                        <a:pt x="307142" y="1777906"/>
                      </a:cubicBezTo>
                      <a:cubicBezTo>
                        <a:pt x="329367" y="1796321"/>
                        <a:pt x="382072" y="1692815"/>
                        <a:pt x="400487" y="1673130"/>
                      </a:cubicBezTo>
                      <a:cubicBezTo>
                        <a:pt x="412234" y="1587405"/>
                        <a:pt x="452240" y="1467708"/>
                        <a:pt x="465257" y="1438816"/>
                      </a:cubicBezTo>
                      <a:cubicBezTo>
                        <a:pt x="476052" y="1342931"/>
                        <a:pt x="444619" y="1282923"/>
                        <a:pt x="436682" y="1274986"/>
                      </a:cubicBezTo>
                      <a:cubicBezTo>
                        <a:pt x="436285" y="1259111"/>
                        <a:pt x="420261" y="1199580"/>
                        <a:pt x="392796" y="1191735"/>
                      </a:cubicBezTo>
                      <a:close/>
                      <a:moveTo>
                        <a:pt x="1284554" y="1172907"/>
                      </a:moveTo>
                      <a:cubicBezTo>
                        <a:pt x="1226085" y="1180898"/>
                        <a:pt x="1093320" y="1446065"/>
                        <a:pt x="1099621" y="1545496"/>
                      </a:cubicBezTo>
                      <a:lnTo>
                        <a:pt x="1126291" y="1730281"/>
                      </a:lnTo>
                      <a:cubicBezTo>
                        <a:pt x="1167566" y="1795051"/>
                        <a:pt x="1216461" y="1806481"/>
                        <a:pt x="1250116" y="1816006"/>
                      </a:cubicBezTo>
                      <a:lnTo>
                        <a:pt x="1301551" y="1764571"/>
                      </a:lnTo>
                      <a:cubicBezTo>
                        <a:pt x="1341556" y="1694721"/>
                        <a:pt x="1383466" y="1676306"/>
                        <a:pt x="1415851" y="1615981"/>
                      </a:cubicBezTo>
                      <a:cubicBezTo>
                        <a:pt x="1431726" y="1525176"/>
                        <a:pt x="1445696" y="1531526"/>
                        <a:pt x="1488241" y="1490251"/>
                      </a:cubicBezTo>
                      <a:cubicBezTo>
                        <a:pt x="1488299" y="1461420"/>
                        <a:pt x="1495976" y="1445925"/>
                        <a:pt x="1511274" y="1413284"/>
                      </a:cubicBezTo>
                      <a:cubicBezTo>
                        <a:pt x="1474090" y="1390968"/>
                        <a:pt x="1412140" y="1287877"/>
                        <a:pt x="1408181" y="1268876"/>
                      </a:cubicBezTo>
                      <a:lnTo>
                        <a:pt x="1284554" y="1172907"/>
                      </a:lnTo>
                      <a:close/>
                      <a:moveTo>
                        <a:pt x="814420" y="0"/>
                      </a:moveTo>
                      <a:cubicBezTo>
                        <a:pt x="1012540" y="28303"/>
                        <a:pt x="1032541" y="223157"/>
                        <a:pt x="1005327" y="320041"/>
                      </a:cubicBezTo>
                      <a:cubicBezTo>
                        <a:pt x="1001200" y="371340"/>
                        <a:pt x="1017550" y="416923"/>
                        <a:pt x="959608" y="473937"/>
                      </a:cubicBezTo>
                      <a:cubicBezTo>
                        <a:pt x="961830" y="501559"/>
                        <a:pt x="948813" y="552042"/>
                        <a:pt x="914840" y="583474"/>
                      </a:cubicBezTo>
                      <a:lnTo>
                        <a:pt x="1050095" y="703489"/>
                      </a:lnTo>
                      <a:lnTo>
                        <a:pt x="1274885" y="730157"/>
                      </a:lnTo>
                      <a:cubicBezTo>
                        <a:pt x="1304095" y="739047"/>
                        <a:pt x="1319970" y="732697"/>
                        <a:pt x="1328225" y="808262"/>
                      </a:cubicBezTo>
                      <a:cubicBezTo>
                        <a:pt x="1363785" y="893352"/>
                        <a:pt x="1435540" y="957487"/>
                        <a:pt x="1463480" y="996857"/>
                      </a:cubicBezTo>
                      <a:cubicBezTo>
                        <a:pt x="1497770" y="995587"/>
                        <a:pt x="1486340" y="1026702"/>
                        <a:pt x="1497770" y="1040672"/>
                      </a:cubicBezTo>
                      <a:lnTo>
                        <a:pt x="1560634" y="1107347"/>
                      </a:lnTo>
                      <a:cubicBezTo>
                        <a:pt x="1580319" y="1116237"/>
                        <a:pt x="1596193" y="1136557"/>
                        <a:pt x="1598733" y="1158782"/>
                      </a:cubicBezTo>
                      <a:lnTo>
                        <a:pt x="1722558" y="1311182"/>
                      </a:lnTo>
                      <a:lnTo>
                        <a:pt x="1764467" y="1415957"/>
                      </a:lnTo>
                      <a:cubicBezTo>
                        <a:pt x="1681282" y="1597567"/>
                        <a:pt x="1565712" y="1788702"/>
                        <a:pt x="1446332" y="1966502"/>
                      </a:cubicBezTo>
                      <a:cubicBezTo>
                        <a:pt x="1415852" y="1972217"/>
                        <a:pt x="1375847" y="1956977"/>
                        <a:pt x="1343462" y="1922687"/>
                      </a:cubicBezTo>
                      <a:cubicBezTo>
                        <a:pt x="1255832" y="1981742"/>
                        <a:pt x="1231067" y="1918877"/>
                        <a:pt x="1183442" y="1928402"/>
                      </a:cubicBezTo>
                      <a:cubicBezTo>
                        <a:pt x="1181062" y="1979678"/>
                        <a:pt x="1188207" y="2042385"/>
                        <a:pt x="1176302" y="2076516"/>
                      </a:cubicBezTo>
                      <a:cubicBezTo>
                        <a:pt x="1169159" y="2086835"/>
                        <a:pt x="1181063" y="2099536"/>
                        <a:pt x="1181063" y="2109855"/>
                      </a:cubicBezTo>
                      <a:cubicBezTo>
                        <a:pt x="1205669" y="2493237"/>
                        <a:pt x="1185033" y="2431325"/>
                        <a:pt x="1126295" y="2752794"/>
                      </a:cubicBezTo>
                      <a:lnTo>
                        <a:pt x="1029140" y="3338104"/>
                      </a:lnTo>
                      <a:lnTo>
                        <a:pt x="981515" y="3374299"/>
                      </a:lnTo>
                      <a:cubicBezTo>
                        <a:pt x="992945" y="3507014"/>
                        <a:pt x="989135" y="3626393"/>
                        <a:pt x="956750" y="3901983"/>
                      </a:cubicBezTo>
                      <a:lnTo>
                        <a:pt x="893885" y="4182018"/>
                      </a:lnTo>
                      <a:lnTo>
                        <a:pt x="901505" y="4406808"/>
                      </a:lnTo>
                      <a:lnTo>
                        <a:pt x="1000565" y="4723038"/>
                      </a:lnTo>
                      <a:cubicBezTo>
                        <a:pt x="1007232" y="4767488"/>
                        <a:pt x="1001200" y="4798601"/>
                        <a:pt x="1004375" y="4833526"/>
                      </a:cubicBezTo>
                      <a:cubicBezTo>
                        <a:pt x="938970" y="4950366"/>
                        <a:pt x="775140" y="4787172"/>
                        <a:pt x="779585" y="4772567"/>
                      </a:cubicBezTo>
                      <a:cubicBezTo>
                        <a:pt x="775140" y="4745262"/>
                        <a:pt x="776410" y="4735102"/>
                        <a:pt x="766250" y="4724942"/>
                      </a:cubicBezTo>
                      <a:lnTo>
                        <a:pt x="762440" y="4618262"/>
                      </a:lnTo>
                      <a:cubicBezTo>
                        <a:pt x="746565" y="4583972"/>
                        <a:pt x="757360" y="4530632"/>
                        <a:pt x="743390" y="4532537"/>
                      </a:cubicBezTo>
                      <a:cubicBezTo>
                        <a:pt x="716085" y="4550317"/>
                        <a:pt x="721165" y="4575717"/>
                        <a:pt x="724340" y="4591592"/>
                      </a:cubicBezTo>
                      <a:lnTo>
                        <a:pt x="678620" y="4618262"/>
                      </a:lnTo>
                      <a:cubicBezTo>
                        <a:pt x="547175" y="4669697"/>
                        <a:pt x="470975" y="4658267"/>
                        <a:pt x="478595" y="4606832"/>
                      </a:cubicBezTo>
                      <a:lnTo>
                        <a:pt x="510980" y="4547777"/>
                      </a:lnTo>
                      <a:cubicBezTo>
                        <a:pt x="537015" y="4492532"/>
                        <a:pt x="563050" y="4475387"/>
                        <a:pt x="589085" y="4439192"/>
                      </a:cubicBezTo>
                      <a:cubicBezTo>
                        <a:pt x="653220" y="4361722"/>
                        <a:pt x="658300" y="4320448"/>
                        <a:pt x="684335" y="4218213"/>
                      </a:cubicBezTo>
                      <a:cubicBezTo>
                        <a:pt x="664650" y="4186463"/>
                        <a:pt x="679255" y="4131853"/>
                        <a:pt x="676715" y="4088673"/>
                      </a:cubicBezTo>
                      <a:lnTo>
                        <a:pt x="602420" y="3795304"/>
                      </a:lnTo>
                      <a:cubicBezTo>
                        <a:pt x="537015" y="3545114"/>
                        <a:pt x="530665" y="3411129"/>
                        <a:pt x="554795" y="3319054"/>
                      </a:cubicBezTo>
                      <a:cubicBezTo>
                        <a:pt x="485580" y="3310799"/>
                        <a:pt x="427795" y="3256824"/>
                        <a:pt x="421445" y="3237139"/>
                      </a:cubicBezTo>
                      <a:cubicBezTo>
                        <a:pt x="420810" y="3176179"/>
                        <a:pt x="378265" y="2852329"/>
                        <a:pt x="356675" y="2659924"/>
                      </a:cubicBezTo>
                      <a:cubicBezTo>
                        <a:pt x="344610" y="2554514"/>
                        <a:pt x="324925" y="2494824"/>
                        <a:pt x="320480" y="2343694"/>
                      </a:cubicBezTo>
                      <a:cubicBezTo>
                        <a:pt x="314130" y="2201454"/>
                        <a:pt x="315400" y="2163989"/>
                        <a:pt x="335720" y="2076994"/>
                      </a:cubicBezTo>
                      <a:cubicBezTo>
                        <a:pt x="320480" y="2002064"/>
                        <a:pt x="333815" y="1959519"/>
                        <a:pt x="347150" y="1943644"/>
                      </a:cubicBezTo>
                      <a:lnTo>
                        <a:pt x="295715" y="1907449"/>
                      </a:lnTo>
                      <a:lnTo>
                        <a:pt x="271427" y="1921737"/>
                      </a:lnTo>
                      <a:cubicBezTo>
                        <a:pt x="236025" y="1926023"/>
                        <a:pt x="194431" y="1947931"/>
                        <a:pt x="173794" y="1921737"/>
                      </a:cubicBezTo>
                      <a:cubicBezTo>
                        <a:pt x="141251" y="1889987"/>
                        <a:pt x="132043" y="1849187"/>
                        <a:pt x="132837" y="1803150"/>
                      </a:cubicBezTo>
                      <a:cubicBezTo>
                        <a:pt x="90769" y="1772988"/>
                        <a:pt x="74417" y="1717584"/>
                        <a:pt x="72830" y="1673134"/>
                      </a:cubicBezTo>
                      <a:cubicBezTo>
                        <a:pt x="14093" y="1590584"/>
                        <a:pt x="39652" y="1575662"/>
                        <a:pt x="23777" y="1521687"/>
                      </a:cubicBezTo>
                      <a:cubicBezTo>
                        <a:pt x="-27023" y="1436359"/>
                        <a:pt x="19013" y="1445090"/>
                        <a:pt x="21395" y="1433581"/>
                      </a:cubicBezTo>
                      <a:cubicBezTo>
                        <a:pt x="21395" y="1410165"/>
                        <a:pt x="15045" y="1396274"/>
                        <a:pt x="23776" y="1381193"/>
                      </a:cubicBezTo>
                      <a:cubicBezTo>
                        <a:pt x="23776" y="1358968"/>
                        <a:pt x="35683" y="1343887"/>
                        <a:pt x="59495" y="1335949"/>
                      </a:cubicBezTo>
                      <a:lnTo>
                        <a:pt x="169033" y="1135924"/>
                      </a:lnTo>
                      <a:cubicBezTo>
                        <a:pt x="216658" y="1035119"/>
                        <a:pt x="269045" y="948599"/>
                        <a:pt x="319051" y="854937"/>
                      </a:cubicBezTo>
                      <a:cubicBezTo>
                        <a:pt x="334926" y="835093"/>
                        <a:pt x="346038" y="800962"/>
                        <a:pt x="366676" y="795406"/>
                      </a:cubicBezTo>
                      <a:lnTo>
                        <a:pt x="542889" y="757305"/>
                      </a:lnTo>
                      <a:cubicBezTo>
                        <a:pt x="586545" y="726349"/>
                        <a:pt x="611152" y="676342"/>
                        <a:pt x="645283" y="635861"/>
                      </a:cubicBezTo>
                      <a:lnTo>
                        <a:pt x="659570" y="557280"/>
                      </a:lnTo>
                      <a:cubicBezTo>
                        <a:pt x="610358" y="488224"/>
                        <a:pt x="627820" y="478700"/>
                        <a:pt x="626233" y="442981"/>
                      </a:cubicBezTo>
                      <a:cubicBezTo>
                        <a:pt x="606389" y="445363"/>
                        <a:pt x="600833" y="438218"/>
                        <a:pt x="588133" y="435837"/>
                      </a:cubicBezTo>
                      <a:cubicBezTo>
                        <a:pt x="540541" y="311775"/>
                        <a:pt x="597724" y="273437"/>
                        <a:pt x="602519" y="270819"/>
                      </a:cubicBezTo>
                      <a:cubicBezTo>
                        <a:pt x="535720" y="113054"/>
                        <a:pt x="710041" y="18427"/>
                        <a:pt x="814420"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1"/>
                <p:cNvSpPr/>
                <p:nvPr/>
              </p:nvSpPr>
              <p:spPr>
                <a:xfrm>
                  <a:off x="1593599" y="1333499"/>
                  <a:ext cx="343923" cy="573405"/>
                </a:xfrm>
                <a:custGeom>
                  <a:avLst/>
                  <a:gdLst>
                    <a:gd name="connsiteX0" fmla="*/ 0 w 609600"/>
                    <a:gd name="connsiteY0" fmla="*/ 0 h 533400"/>
                    <a:gd name="connsiteX1" fmla="*/ 609600 w 609600"/>
                    <a:gd name="connsiteY1" fmla="*/ 0 h 533400"/>
                    <a:gd name="connsiteX2" fmla="*/ 609600 w 609600"/>
                    <a:gd name="connsiteY2" fmla="*/ 533400 h 533400"/>
                    <a:gd name="connsiteX3" fmla="*/ 0 w 609600"/>
                    <a:gd name="connsiteY3" fmla="*/ 533400 h 533400"/>
                    <a:gd name="connsiteX4" fmla="*/ 0 w 609600"/>
                    <a:gd name="connsiteY4" fmla="*/ 0 h 533400"/>
                    <a:gd name="connsiteX0" fmla="*/ 1905 w 609600"/>
                    <a:gd name="connsiteY0" fmla="*/ 0 h 567690"/>
                    <a:gd name="connsiteX1" fmla="*/ 609600 w 609600"/>
                    <a:gd name="connsiteY1" fmla="*/ 34290 h 567690"/>
                    <a:gd name="connsiteX2" fmla="*/ 609600 w 609600"/>
                    <a:gd name="connsiteY2" fmla="*/ 567690 h 567690"/>
                    <a:gd name="connsiteX3" fmla="*/ 0 w 609600"/>
                    <a:gd name="connsiteY3" fmla="*/ 567690 h 567690"/>
                    <a:gd name="connsiteX4" fmla="*/ 1905 w 609600"/>
                    <a:gd name="connsiteY4" fmla="*/ 0 h 567690"/>
                    <a:gd name="connsiteX0" fmla="*/ 120015 w 609600"/>
                    <a:gd name="connsiteY0" fmla="*/ 0 h 541020"/>
                    <a:gd name="connsiteX1" fmla="*/ 609600 w 609600"/>
                    <a:gd name="connsiteY1" fmla="*/ 7620 h 541020"/>
                    <a:gd name="connsiteX2" fmla="*/ 609600 w 609600"/>
                    <a:gd name="connsiteY2" fmla="*/ 541020 h 541020"/>
                    <a:gd name="connsiteX3" fmla="*/ 0 w 609600"/>
                    <a:gd name="connsiteY3" fmla="*/ 541020 h 541020"/>
                    <a:gd name="connsiteX4" fmla="*/ 120015 w 609600"/>
                    <a:gd name="connsiteY4" fmla="*/ 0 h 541020"/>
                    <a:gd name="connsiteX0" fmla="*/ 120015 w 609600"/>
                    <a:gd name="connsiteY0" fmla="*/ 30480 h 571500"/>
                    <a:gd name="connsiteX1" fmla="*/ 396240 w 609600"/>
                    <a:gd name="connsiteY1" fmla="*/ 0 h 571500"/>
                    <a:gd name="connsiteX2" fmla="*/ 609600 w 609600"/>
                    <a:gd name="connsiteY2" fmla="*/ 571500 h 571500"/>
                    <a:gd name="connsiteX3" fmla="*/ 0 w 609600"/>
                    <a:gd name="connsiteY3" fmla="*/ 571500 h 571500"/>
                    <a:gd name="connsiteX4" fmla="*/ 120015 w 609600"/>
                    <a:gd name="connsiteY4" fmla="*/ 30480 h 571500"/>
                    <a:gd name="connsiteX0" fmla="*/ 0 w 489585"/>
                    <a:gd name="connsiteY0" fmla="*/ 30480 h 571500"/>
                    <a:gd name="connsiteX1" fmla="*/ 276225 w 489585"/>
                    <a:gd name="connsiteY1" fmla="*/ 0 h 571500"/>
                    <a:gd name="connsiteX2" fmla="*/ 489585 w 489585"/>
                    <a:gd name="connsiteY2" fmla="*/ 571500 h 571500"/>
                    <a:gd name="connsiteX3" fmla="*/ 0 w 489585"/>
                    <a:gd name="connsiteY3" fmla="*/ 30480 h 571500"/>
                    <a:gd name="connsiteX0" fmla="*/ 0 w 276225"/>
                    <a:gd name="connsiteY0" fmla="*/ 30480 h 569595"/>
                    <a:gd name="connsiteX1" fmla="*/ 276225 w 276225"/>
                    <a:gd name="connsiteY1" fmla="*/ 0 h 569595"/>
                    <a:gd name="connsiteX2" fmla="*/ 99060 w 276225"/>
                    <a:gd name="connsiteY2" fmla="*/ 569595 h 569595"/>
                    <a:gd name="connsiteX3" fmla="*/ 0 w 276225"/>
                    <a:gd name="connsiteY3" fmla="*/ 30480 h 569595"/>
                    <a:gd name="connsiteX0" fmla="*/ 0 w 276225"/>
                    <a:gd name="connsiteY0" fmla="*/ 30480 h 569595"/>
                    <a:gd name="connsiteX1" fmla="*/ 276225 w 276225"/>
                    <a:gd name="connsiteY1" fmla="*/ 0 h 569595"/>
                    <a:gd name="connsiteX2" fmla="*/ 173355 w 276225"/>
                    <a:gd name="connsiteY2" fmla="*/ 329566 h 569595"/>
                    <a:gd name="connsiteX3" fmla="*/ 99060 w 276225"/>
                    <a:gd name="connsiteY3" fmla="*/ 569595 h 569595"/>
                    <a:gd name="connsiteX4" fmla="*/ 0 w 276225"/>
                    <a:gd name="connsiteY4" fmla="*/ 30480 h 569595"/>
                    <a:gd name="connsiteX0" fmla="*/ 0 w 276225"/>
                    <a:gd name="connsiteY0" fmla="*/ 30480 h 569595"/>
                    <a:gd name="connsiteX1" fmla="*/ 276225 w 276225"/>
                    <a:gd name="connsiteY1" fmla="*/ 0 h 569595"/>
                    <a:gd name="connsiteX2" fmla="*/ 222885 w 276225"/>
                    <a:gd name="connsiteY2" fmla="*/ 331471 h 569595"/>
                    <a:gd name="connsiteX3" fmla="*/ 99060 w 276225"/>
                    <a:gd name="connsiteY3" fmla="*/ 569595 h 569595"/>
                    <a:gd name="connsiteX4" fmla="*/ 0 w 276225"/>
                    <a:gd name="connsiteY4" fmla="*/ 30480 h 569595"/>
                    <a:gd name="connsiteX0" fmla="*/ 0 w 276225"/>
                    <a:gd name="connsiteY0" fmla="*/ 30480 h 569595"/>
                    <a:gd name="connsiteX1" fmla="*/ 276225 w 276225"/>
                    <a:gd name="connsiteY1" fmla="*/ 0 h 569595"/>
                    <a:gd name="connsiteX2" fmla="*/ 222885 w 276225"/>
                    <a:gd name="connsiteY2" fmla="*/ 331471 h 569595"/>
                    <a:gd name="connsiteX3" fmla="*/ 99060 w 276225"/>
                    <a:gd name="connsiteY3" fmla="*/ 569595 h 569595"/>
                    <a:gd name="connsiteX4" fmla="*/ 0 w 276225"/>
                    <a:gd name="connsiteY4" fmla="*/ 30480 h 569595"/>
                    <a:gd name="connsiteX0" fmla="*/ 0 w 276225"/>
                    <a:gd name="connsiteY0" fmla="*/ 30480 h 573405"/>
                    <a:gd name="connsiteX1" fmla="*/ 276225 w 276225"/>
                    <a:gd name="connsiteY1" fmla="*/ 0 h 573405"/>
                    <a:gd name="connsiteX2" fmla="*/ 222885 w 276225"/>
                    <a:gd name="connsiteY2" fmla="*/ 331471 h 573405"/>
                    <a:gd name="connsiteX3" fmla="*/ 100965 w 276225"/>
                    <a:gd name="connsiteY3" fmla="*/ 573405 h 573405"/>
                    <a:gd name="connsiteX4" fmla="*/ 0 w 276225"/>
                    <a:gd name="connsiteY4" fmla="*/ 30480 h 573405"/>
                    <a:gd name="connsiteX0" fmla="*/ 0 w 276703"/>
                    <a:gd name="connsiteY0" fmla="*/ 30480 h 573405"/>
                    <a:gd name="connsiteX1" fmla="*/ 276225 w 276703"/>
                    <a:gd name="connsiteY1" fmla="*/ 0 h 573405"/>
                    <a:gd name="connsiteX2" fmla="*/ 222885 w 276703"/>
                    <a:gd name="connsiteY2" fmla="*/ 331471 h 573405"/>
                    <a:gd name="connsiteX3" fmla="*/ 100965 w 276703"/>
                    <a:gd name="connsiteY3" fmla="*/ 573405 h 573405"/>
                    <a:gd name="connsiteX4" fmla="*/ 0 w 276703"/>
                    <a:gd name="connsiteY4" fmla="*/ 30480 h 573405"/>
                    <a:gd name="connsiteX0" fmla="*/ 0 w 277416"/>
                    <a:gd name="connsiteY0" fmla="*/ 30480 h 573405"/>
                    <a:gd name="connsiteX1" fmla="*/ 276225 w 277416"/>
                    <a:gd name="connsiteY1" fmla="*/ 0 h 573405"/>
                    <a:gd name="connsiteX2" fmla="*/ 222885 w 277416"/>
                    <a:gd name="connsiteY2" fmla="*/ 331471 h 573405"/>
                    <a:gd name="connsiteX3" fmla="*/ 100965 w 277416"/>
                    <a:gd name="connsiteY3" fmla="*/ 573405 h 573405"/>
                    <a:gd name="connsiteX4" fmla="*/ 0 w 277416"/>
                    <a:gd name="connsiteY4" fmla="*/ 30480 h 573405"/>
                    <a:gd name="connsiteX0" fmla="*/ 0 w 298100"/>
                    <a:gd name="connsiteY0" fmla="*/ 30480 h 573405"/>
                    <a:gd name="connsiteX1" fmla="*/ 276225 w 298100"/>
                    <a:gd name="connsiteY1" fmla="*/ 0 h 573405"/>
                    <a:gd name="connsiteX2" fmla="*/ 274319 w 298100"/>
                    <a:gd name="connsiteY2" fmla="*/ 125731 h 573405"/>
                    <a:gd name="connsiteX3" fmla="*/ 222885 w 298100"/>
                    <a:gd name="connsiteY3" fmla="*/ 331471 h 573405"/>
                    <a:gd name="connsiteX4" fmla="*/ 100965 w 298100"/>
                    <a:gd name="connsiteY4" fmla="*/ 573405 h 573405"/>
                    <a:gd name="connsiteX5" fmla="*/ 0 w 298100"/>
                    <a:gd name="connsiteY5" fmla="*/ 30480 h 573405"/>
                    <a:gd name="connsiteX0" fmla="*/ 0 w 299890"/>
                    <a:gd name="connsiteY0" fmla="*/ 30480 h 573405"/>
                    <a:gd name="connsiteX1" fmla="*/ 276225 w 299890"/>
                    <a:gd name="connsiteY1" fmla="*/ 0 h 573405"/>
                    <a:gd name="connsiteX2" fmla="*/ 280034 w 299890"/>
                    <a:gd name="connsiteY2" fmla="*/ 135256 h 573405"/>
                    <a:gd name="connsiteX3" fmla="*/ 222885 w 299890"/>
                    <a:gd name="connsiteY3" fmla="*/ 331471 h 573405"/>
                    <a:gd name="connsiteX4" fmla="*/ 100965 w 299890"/>
                    <a:gd name="connsiteY4" fmla="*/ 573405 h 573405"/>
                    <a:gd name="connsiteX5" fmla="*/ 0 w 299890"/>
                    <a:gd name="connsiteY5" fmla="*/ 30480 h 573405"/>
                    <a:gd name="connsiteX0" fmla="*/ 0 w 299890"/>
                    <a:gd name="connsiteY0" fmla="*/ 30480 h 573405"/>
                    <a:gd name="connsiteX1" fmla="*/ 276225 w 299890"/>
                    <a:gd name="connsiteY1" fmla="*/ 0 h 573405"/>
                    <a:gd name="connsiteX2" fmla="*/ 280034 w 299890"/>
                    <a:gd name="connsiteY2" fmla="*/ 135256 h 573405"/>
                    <a:gd name="connsiteX3" fmla="*/ 222885 w 299890"/>
                    <a:gd name="connsiteY3" fmla="*/ 331471 h 573405"/>
                    <a:gd name="connsiteX4" fmla="*/ 100965 w 299890"/>
                    <a:gd name="connsiteY4" fmla="*/ 573405 h 573405"/>
                    <a:gd name="connsiteX5" fmla="*/ 0 w 299890"/>
                    <a:gd name="connsiteY5" fmla="*/ 30480 h 573405"/>
                    <a:gd name="connsiteX0" fmla="*/ 0 w 304578"/>
                    <a:gd name="connsiteY0" fmla="*/ 30480 h 573405"/>
                    <a:gd name="connsiteX1" fmla="*/ 276225 w 304578"/>
                    <a:gd name="connsiteY1" fmla="*/ 0 h 573405"/>
                    <a:gd name="connsiteX2" fmla="*/ 280034 w 304578"/>
                    <a:gd name="connsiteY2" fmla="*/ 135256 h 573405"/>
                    <a:gd name="connsiteX3" fmla="*/ 222885 w 304578"/>
                    <a:gd name="connsiteY3" fmla="*/ 331471 h 573405"/>
                    <a:gd name="connsiteX4" fmla="*/ 100965 w 304578"/>
                    <a:gd name="connsiteY4" fmla="*/ 573405 h 573405"/>
                    <a:gd name="connsiteX5" fmla="*/ 0 w 304578"/>
                    <a:gd name="connsiteY5" fmla="*/ 30480 h 573405"/>
                    <a:gd name="connsiteX0" fmla="*/ 0 w 293507"/>
                    <a:gd name="connsiteY0" fmla="*/ 30480 h 573405"/>
                    <a:gd name="connsiteX1" fmla="*/ 276225 w 293507"/>
                    <a:gd name="connsiteY1" fmla="*/ 0 h 573405"/>
                    <a:gd name="connsiteX2" fmla="*/ 280034 w 293507"/>
                    <a:gd name="connsiteY2" fmla="*/ 135256 h 573405"/>
                    <a:gd name="connsiteX3" fmla="*/ 222885 w 293507"/>
                    <a:gd name="connsiteY3" fmla="*/ 331471 h 573405"/>
                    <a:gd name="connsiteX4" fmla="*/ 100965 w 293507"/>
                    <a:gd name="connsiteY4" fmla="*/ 573405 h 573405"/>
                    <a:gd name="connsiteX5" fmla="*/ 0 w 293507"/>
                    <a:gd name="connsiteY5" fmla="*/ 30480 h 573405"/>
                    <a:gd name="connsiteX0" fmla="*/ 0 w 293507"/>
                    <a:gd name="connsiteY0" fmla="*/ 30480 h 573405"/>
                    <a:gd name="connsiteX1" fmla="*/ 276225 w 293507"/>
                    <a:gd name="connsiteY1" fmla="*/ 0 h 573405"/>
                    <a:gd name="connsiteX2" fmla="*/ 280034 w 293507"/>
                    <a:gd name="connsiteY2" fmla="*/ 135256 h 573405"/>
                    <a:gd name="connsiteX3" fmla="*/ 222885 w 293507"/>
                    <a:gd name="connsiteY3" fmla="*/ 331471 h 573405"/>
                    <a:gd name="connsiteX4" fmla="*/ 100965 w 293507"/>
                    <a:gd name="connsiteY4" fmla="*/ 573405 h 573405"/>
                    <a:gd name="connsiteX5" fmla="*/ 0 w 293507"/>
                    <a:gd name="connsiteY5" fmla="*/ 30480 h 573405"/>
                    <a:gd name="connsiteX0" fmla="*/ 0 w 293507"/>
                    <a:gd name="connsiteY0" fmla="*/ 30480 h 573405"/>
                    <a:gd name="connsiteX1" fmla="*/ 276225 w 293507"/>
                    <a:gd name="connsiteY1" fmla="*/ 0 h 573405"/>
                    <a:gd name="connsiteX2" fmla="*/ 280034 w 293507"/>
                    <a:gd name="connsiteY2" fmla="*/ 135256 h 573405"/>
                    <a:gd name="connsiteX3" fmla="*/ 222885 w 293507"/>
                    <a:gd name="connsiteY3" fmla="*/ 331471 h 573405"/>
                    <a:gd name="connsiteX4" fmla="*/ 100965 w 293507"/>
                    <a:gd name="connsiteY4" fmla="*/ 573405 h 573405"/>
                    <a:gd name="connsiteX5" fmla="*/ 60960 w 293507"/>
                    <a:gd name="connsiteY5" fmla="*/ 350521 h 573405"/>
                    <a:gd name="connsiteX6" fmla="*/ 0 w 293507"/>
                    <a:gd name="connsiteY6" fmla="*/ 30480 h 573405"/>
                    <a:gd name="connsiteX0" fmla="*/ 0 w 293507"/>
                    <a:gd name="connsiteY0" fmla="*/ 30480 h 573405"/>
                    <a:gd name="connsiteX1" fmla="*/ 276225 w 293507"/>
                    <a:gd name="connsiteY1" fmla="*/ 0 h 573405"/>
                    <a:gd name="connsiteX2" fmla="*/ 280034 w 293507"/>
                    <a:gd name="connsiteY2" fmla="*/ 135256 h 573405"/>
                    <a:gd name="connsiteX3" fmla="*/ 222885 w 293507"/>
                    <a:gd name="connsiteY3" fmla="*/ 331471 h 573405"/>
                    <a:gd name="connsiteX4" fmla="*/ 100965 w 293507"/>
                    <a:gd name="connsiteY4" fmla="*/ 573405 h 573405"/>
                    <a:gd name="connsiteX5" fmla="*/ 5715 w 293507"/>
                    <a:gd name="connsiteY5" fmla="*/ 403861 h 573405"/>
                    <a:gd name="connsiteX6" fmla="*/ 0 w 293507"/>
                    <a:gd name="connsiteY6" fmla="*/ 30480 h 573405"/>
                    <a:gd name="connsiteX0" fmla="*/ 0 w 293507"/>
                    <a:gd name="connsiteY0" fmla="*/ 30480 h 573405"/>
                    <a:gd name="connsiteX1" fmla="*/ 276225 w 293507"/>
                    <a:gd name="connsiteY1" fmla="*/ 0 h 573405"/>
                    <a:gd name="connsiteX2" fmla="*/ 280034 w 293507"/>
                    <a:gd name="connsiteY2" fmla="*/ 135256 h 573405"/>
                    <a:gd name="connsiteX3" fmla="*/ 222885 w 293507"/>
                    <a:gd name="connsiteY3" fmla="*/ 331471 h 573405"/>
                    <a:gd name="connsiteX4" fmla="*/ 100965 w 293507"/>
                    <a:gd name="connsiteY4" fmla="*/ 573405 h 573405"/>
                    <a:gd name="connsiteX5" fmla="*/ 0 w 293507"/>
                    <a:gd name="connsiteY5" fmla="*/ 401956 h 573405"/>
                    <a:gd name="connsiteX6" fmla="*/ 0 w 293507"/>
                    <a:gd name="connsiteY6" fmla="*/ 30480 h 573405"/>
                    <a:gd name="connsiteX0" fmla="*/ 51646 w 345153"/>
                    <a:gd name="connsiteY0" fmla="*/ 30480 h 573405"/>
                    <a:gd name="connsiteX1" fmla="*/ 327871 w 345153"/>
                    <a:gd name="connsiteY1" fmla="*/ 0 h 573405"/>
                    <a:gd name="connsiteX2" fmla="*/ 331680 w 345153"/>
                    <a:gd name="connsiteY2" fmla="*/ 135256 h 573405"/>
                    <a:gd name="connsiteX3" fmla="*/ 274531 w 345153"/>
                    <a:gd name="connsiteY3" fmla="*/ 331471 h 573405"/>
                    <a:gd name="connsiteX4" fmla="*/ 152611 w 345153"/>
                    <a:gd name="connsiteY4" fmla="*/ 573405 h 573405"/>
                    <a:gd name="connsiteX5" fmla="*/ 51646 w 345153"/>
                    <a:gd name="connsiteY5" fmla="*/ 401956 h 573405"/>
                    <a:gd name="connsiteX6" fmla="*/ 51646 w 345153"/>
                    <a:gd name="connsiteY6" fmla="*/ 30480 h 573405"/>
                    <a:gd name="connsiteX0" fmla="*/ 49637 w 343144"/>
                    <a:gd name="connsiteY0" fmla="*/ 30480 h 573405"/>
                    <a:gd name="connsiteX1" fmla="*/ 325862 w 343144"/>
                    <a:gd name="connsiteY1" fmla="*/ 0 h 573405"/>
                    <a:gd name="connsiteX2" fmla="*/ 329671 w 343144"/>
                    <a:gd name="connsiteY2" fmla="*/ 135256 h 573405"/>
                    <a:gd name="connsiteX3" fmla="*/ 272522 w 343144"/>
                    <a:gd name="connsiteY3" fmla="*/ 331471 h 573405"/>
                    <a:gd name="connsiteX4" fmla="*/ 150602 w 343144"/>
                    <a:gd name="connsiteY4" fmla="*/ 573405 h 573405"/>
                    <a:gd name="connsiteX5" fmla="*/ 49637 w 343144"/>
                    <a:gd name="connsiteY5" fmla="*/ 401956 h 573405"/>
                    <a:gd name="connsiteX6" fmla="*/ 107 w 343144"/>
                    <a:gd name="connsiteY6" fmla="*/ 259081 h 573405"/>
                    <a:gd name="connsiteX7" fmla="*/ 49637 w 343144"/>
                    <a:gd name="connsiteY7" fmla="*/ 30480 h 573405"/>
                    <a:gd name="connsiteX0" fmla="*/ 49530 w 343037"/>
                    <a:gd name="connsiteY0" fmla="*/ 30480 h 573405"/>
                    <a:gd name="connsiteX1" fmla="*/ 325755 w 343037"/>
                    <a:gd name="connsiteY1" fmla="*/ 0 h 573405"/>
                    <a:gd name="connsiteX2" fmla="*/ 329564 w 343037"/>
                    <a:gd name="connsiteY2" fmla="*/ 135256 h 573405"/>
                    <a:gd name="connsiteX3" fmla="*/ 272415 w 343037"/>
                    <a:gd name="connsiteY3" fmla="*/ 331471 h 573405"/>
                    <a:gd name="connsiteX4" fmla="*/ 150495 w 343037"/>
                    <a:gd name="connsiteY4" fmla="*/ 573405 h 573405"/>
                    <a:gd name="connsiteX5" fmla="*/ 49530 w 343037"/>
                    <a:gd name="connsiteY5" fmla="*/ 401956 h 573405"/>
                    <a:gd name="connsiteX6" fmla="*/ 0 w 343037"/>
                    <a:gd name="connsiteY6" fmla="*/ 259081 h 573405"/>
                    <a:gd name="connsiteX7" fmla="*/ 49530 w 343037"/>
                    <a:gd name="connsiteY7" fmla="*/ 30480 h 573405"/>
                    <a:gd name="connsiteX0" fmla="*/ 49530 w 343037"/>
                    <a:gd name="connsiteY0" fmla="*/ 30480 h 573405"/>
                    <a:gd name="connsiteX1" fmla="*/ 325755 w 343037"/>
                    <a:gd name="connsiteY1" fmla="*/ 0 h 573405"/>
                    <a:gd name="connsiteX2" fmla="*/ 329564 w 343037"/>
                    <a:gd name="connsiteY2" fmla="*/ 135256 h 573405"/>
                    <a:gd name="connsiteX3" fmla="*/ 272415 w 343037"/>
                    <a:gd name="connsiteY3" fmla="*/ 331471 h 573405"/>
                    <a:gd name="connsiteX4" fmla="*/ 150495 w 343037"/>
                    <a:gd name="connsiteY4" fmla="*/ 573405 h 573405"/>
                    <a:gd name="connsiteX5" fmla="*/ 49530 w 343037"/>
                    <a:gd name="connsiteY5" fmla="*/ 401956 h 573405"/>
                    <a:gd name="connsiteX6" fmla="*/ 0 w 343037"/>
                    <a:gd name="connsiteY6" fmla="*/ 259081 h 573405"/>
                    <a:gd name="connsiteX7" fmla="*/ 49530 w 343037"/>
                    <a:gd name="connsiteY7" fmla="*/ 30480 h 573405"/>
                    <a:gd name="connsiteX0" fmla="*/ 49530 w 343037"/>
                    <a:gd name="connsiteY0" fmla="*/ 30480 h 573405"/>
                    <a:gd name="connsiteX1" fmla="*/ 325755 w 343037"/>
                    <a:gd name="connsiteY1" fmla="*/ 0 h 573405"/>
                    <a:gd name="connsiteX2" fmla="*/ 329564 w 343037"/>
                    <a:gd name="connsiteY2" fmla="*/ 135256 h 573405"/>
                    <a:gd name="connsiteX3" fmla="*/ 272415 w 343037"/>
                    <a:gd name="connsiteY3" fmla="*/ 331471 h 573405"/>
                    <a:gd name="connsiteX4" fmla="*/ 150495 w 343037"/>
                    <a:gd name="connsiteY4" fmla="*/ 573405 h 573405"/>
                    <a:gd name="connsiteX5" fmla="*/ 49530 w 343037"/>
                    <a:gd name="connsiteY5" fmla="*/ 401956 h 573405"/>
                    <a:gd name="connsiteX6" fmla="*/ 0 w 343037"/>
                    <a:gd name="connsiteY6" fmla="*/ 259081 h 573405"/>
                    <a:gd name="connsiteX7" fmla="*/ 49530 w 343037"/>
                    <a:gd name="connsiteY7" fmla="*/ 30480 h 573405"/>
                    <a:gd name="connsiteX0" fmla="*/ 50235 w 343742"/>
                    <a:gd name="connsiteY0" fmla="*/ 30480 h 573405"/>
                    <a:gd name="connsiteX1" fmla="*/ 326460 w 343742"/>
                    <a:gd name="connsiteY1" fmla="*/ 0 h 573405"/>
                    <a:gd name="connsiteX2" fmla="*/ 330269 w 343742"/>
                    <a:gd name="connsiteY2" fmla="*/ 135256 h 573405"/>
                    <a:gd name="connsiteX3" fmla="*/ 273120 w 343742"/>
                    <a:gd name="connsiteY3" fmla="*/ 331471 h 573405"/>
                    <a:gd name="connsiteX4" fmla="*/ 151200 w 343742"/>
                    <a:gd name="connsiteY4" fmla="*/ 573405 h 573405"/>
                    <a:gd name="connsiteX5" fmla="*/ 50235 w 343742"/>
                    <a:gd name="connsiteY5" fmla="*/ 401956 h 573405"/>
                    <a:gd name="connsiteX6" fmla="*/ 705 w 343742"/>
                    <a:gd name="connsiteY6" fmla="*/ 259081 h 573405"/>
                    <a:gd name="connsiteX7" fmla="*/ 50235 w 343742"/>
                    <a:gd name="connsiteY7" fmla="*/ 30480 h 573405"/>
                    <a:gd name="connsiteX0" fmla="*/ 50416 w 343923"/>
                    <a:gd name="connsiteY0" fmla="*/ 30480 h 573405"/>
                    <a:gd name="connsiteX1" fmla="*/ 326641 w 343923"/>
                    <a:gd name="connsiteY1" fmla="*/ 0 h 573405"/>
                    <a:gd name="connsiteX2" fmla="*/ 330450 w 343923"/>
                    <a:gd name="connsiteY2" fmla="*/ 135256 h 573405"/>
                    <a:gd name="connsiteX3" fmla="*/ 273301 w 343923"/>
                    <a:gd name="connsiteY3" fmla="*/ 331471 h 573405"/>
                    <a:gd name="connsiteX4" fmla="*/ 151381 w 343923"/>
                    <a:gd name="connsiteY4" fmla="*/ 573405 h 573405"/>
                    <a:gd name="connsiteX5" fmla="*/ 50416 w 343923"/>
                    <a:gd name="connsiteY5" fmla="*/ 401956 h 573405"/>
                    <a:gd name="connsiteX6" fmla="*/ 886 w 343923"/>
                    <a:gd name="connsiteY6" fmla="*/ 259081 h 573405"/>
                    <a:gd name="connsiteX7" fmla="*/ 50416 w 343923"/>
                    <a:gd name="connsiteY7" fmla="*/ 30480 h 573405"/>
                    <a:gd name="connsiteX0" fmla="*/ 50416 w 343923"/>
                    <a:gd name="connsiteY0" fmla="*/ 30480 h 573405"/>
                    <a:gd name="connsiteX1" fmla="*/ 117091 w 343923"/>
                    <a:gd name="connsiteY1" fmla="*/ 20956 h 573405"/>
                    <a:gd name="connsiteX2" fmla="*/ 326641 w 343923"/>
                    <a:gd name="connsiteY2" fmla="*/ 0 h 573405"/>
                    <a:gd name="connsiteX3" fmla="*/ 330450 w 343923"/>
                    <a:gd name="connsiteY3" fmla="*/ 135256 h 573405"/>
                    <a:gd name="connsiteX4" fmla="*/ 273301 w 343923"/>
                    <a:gd name="connsiteY4" fmla="*/ 331471 h 573405"/>
                    <a:gd name="connsiteX5" fmla="*/ 151381 w 343923"/>
                    <a:gd name="connsiteY5" fmla="*/ 573405 h 573405"/>
                    <a:gd name="connsiteX6" fmla="*/ 50416 w 343923"/>
                    <a:gd name="connsiteY6" fmla="*/ 401956 h 573405"/>
                    <a:gd name="connsiteX7" fmla="*/ 886 w 343923"/>
                    <a:gd name="connsiteY7" fmla="*/ 259081 h 573405"/>
                    <a:gd name="connsiteX8" fmla="*/ 50416 w 343923"/>
                    <a:gd name="connsiteY8" fmla="*/ 30480 h 573405"/>
                    <a:gd name="connsiteX0" fmla="*/ 50416 w 343923"/>
                    <a:gd name="connsiteY0" fmla="*/ 30480 h 573405"/>
                    <a:gd name="connsiteX1" fmla="*/ 105661 w 343923"/>
                    <a:gd name="connsiteY1" fmla="*/ 152401 h 573405"/>
                    <a:gd name="connsiteX2" fmla="*/ 326641 w 343923"/>
                    <a:gd name="connsiteY2" fmla="*/ 0 h 573405"/>
                    <a:gd name="connsiteX3" fmla="*/ 330450 w 343923"/>
                    <a:gd name="connsiteY3" fmla="*/ 135256 h 573405"/>
                    <a:gd name="connsiteX4" fmla="*/ 273301 w 343923"/>
                    <a:gd name="connsiteY4" fmla="*/ 331471 h 573405"/>
                    <a:gd name="connsiteX5" fmla="*/ 151381 w 343923"/>
                    <a:gd name="connsiteY5" fmla="*/ 573405 h 573405"/>
                    <a:gd name="connsiteX6" fmla="*/ 50416 w 343923"/>
                    <a:gd name="connsiteY6" fmla="*/ 401956 h 573405"/>
                    <a:gd name="connsiteX7" fmla="*/ 886 w 343923"/>
                    <a:gd name="connsiteY7" fmla="*/ 259081 h 573405"/>
                    <a:gd name="connsiteX8" fmla="*/ 50416 w 343923"/>
                    <a:gd name="connsiteY8" fmla="*/ 30480 h 573405"/>
                    <a:gd name="connsiteX0" fmla="*/ 50416 w 343923"/>
                    <a:gd name="connsiteY0" fmla="*/ 30480 h 573405"/>
                    <a:gd name="connsiteX1" fmla="*/ 105661 w 343923"/>
                    <a:gd name="connsiteY1" fmla="*/ 152401 h 573405"/>
                    <a:gd name="connsiteX2" fmla="*/ 326641 w 343923"/>
                    <a:gd name="connsiteY2" fmla="*/ 0 h 573405"/>
                    <a:gd name="connsiteX3" fmla="*/ 330450 w 343923"/>
                    <a:gd name="connsiteY3" fmla="*/ 135256 h 573405"/>
                    <a:gd name="connsiteX4" fmla="*/ 273301 w 343923"/>
                    <a:gd name="connsiteY4" fmla="*/ 331471 h 573405"/>
                    <a:gd name="connsiteX5" fmla="*/ 151381 w 343923"/>
                    <a:gd name="connsiteY5" fmla="*/ 573405 h 573405"/>
                    <a:gd name="connsiteX6" fmla="*/ 50416 w 343923"/>
                    <a:gd name="connsiteY6" fmla="*/ 401956 h 573405"/>
                    <a:gd name="connsiteX7" fmla="*/ 886 w 343923"/>
                    <a:gd name="connsiteY7" fmla="*/ 259081 h 573405"/>
                    <a:gd name="connsiteX8" fmla="*/ 50416 w 343923"/>
                    <a:gd name="connsiteY8" fmla="*/ 30480 h 573405"/>
                    <a:gd name="connsiteX0" fmla="*/ 50416 w 343923"/>
                    <a:gd name="connsiteY0" fmla="*/ 30480 h 573405"/>
                    <a:gd name="connsiteX1" fmla="*/ 105661 w 343923"/>
                    <a:gd name="connsiteY1" fmla="*/ 152401 h 573405"/>
                    <a:gd name="connsiteX2" fmla="*/ 326641 w 343923"/>
                    <a:gd name="connsiteY2" fmla="*/ 0 h 573405"/>
                    <a:gd name="connsiteX3" fmla="*/ 330450 w 343923"/>
                    <a:gd name="connsiteY3" fmla="*/ 135256 h 573405"/>
                    <a:gd name="connsiteX4" fmla="*/ 273301 w 343923"/>
                    <a:gd name="connsiteY4" fmla="*/ 331471 h 573405"/>
                    <a:gd name="connsiteX5" fmla="*/ 151381 w 343923"/>
                    <a:gd name="connsiteY5" fmla="*/ 573405 h 573405"/>
                    <a:gd name="connsiteX6" fmla="*/ 50416 w 343923"/>
                    <a:gd name="connsiteY6" fmla="*/ 401956 h 573405"/>
                    <a:gd name="connsiteX7" fmla="*/ 886 w 343923"/>
                    <a:gd name="connsiteY7" fmla="*/ 259081 h 573405"/>
                    <a:gd name="connsiteX8" fmla="*/ 50416 w 343923"/>
                    <a:gd name="connsiteY8" fmla="*/ 30480 h 573405"/>
                    <a:gd name="connsiteX0" fmla="*/ 50416 w 343923"/>
                    <a:gd name="connsiteY0" fmla="*/ 30480 h 573405"/>
                    <a:gd name="connsiteX1" fmla="*/ 105661 w 343923"/>
                    <a:gd name="connsiteY1" fmla="*/ 148591 h 573405"/>
                    <a:gd name="connsiteX2" fmla="*/ 326641 w 343923"/>
                    <a:gd name="connsiteY2" fmla="*/ 0 h 573405"/>
                    <a:gd name="connsiteX3" fmla="*/ 330450 w 343923"/>
                    <a:gd name="connsiteY3" fmla="*/ 135256 h 573405"/>
                    <a:gd name="connsiteX4" fmla="*/ 273301 w 343923"/>
                    <a:gd name="connsiteY4" fmla="*/ 331471 h 573405"/>
                    <a:gd name="connsiteX5" fmla="*/ 151381 w 343923"/>
                    <a:gd name="connsiteY5" fmla="*/ 573405 h 573405"/>
                    <a:gd name="connsiteX6" fmla="*/ 50416 w 343923"/>
                    <a:gd name="connsiteY6" fmla="*/ 401956 h 573405"/>
                    <a:gd name="connsiteX7" fmla="*/ 886 w 343923"/>
                    <a:gd name="connsiteY7" fmla="*/ 259081 h 573405"/>
                    <a:gd name="connsiteX8" fmla="*/ 50416 w 343923"/>
                    <a:gd name="connsiteY8" fmla="*/ 30480 h 573405"/>
                    <a:gd name="connsiteX0" fmla="*/ 50416 w 343923"/>
                    <a:gd name="connsiteY0" fmla="*/ 30480 h 573405"/>
                    <a:gd name="connsiteX1" fmla="*/ 105661 w 343923"/>
                    <a:gd name="connsiteY1" fmla="*/ 148591 h 573405"/>
                    <a:gd name="connsiteX2" fmla="*/ 189481 w 343923"/>
                    <a:gd name="connsiteY2" fmla="*/ 91441 h 573405"/>
                    <a:gd name="connsiteX3" fmla="*/ 326641 w 343923"/>
                    <a:gd name="connsiteY3" fmla="*/ 0 h 573405"/>
                    <a:gd name="connsiteX4" fmla="*/ 330450 w 343923"/>
                    <a:gd name="connsiteY4" fmla="*/ 135256 h 573405"/>
                    <a:gd name="connsiteX5" fmla="*/ 273301 w 343923"/>
                    <a:gd name="connsiteY5" fmla="*/ 331471 h 573405"/>
                    <a:gd name="connsiteX6" fmla="*/ 151381 w 343923"/>
                    <a:gd name="connsiteY6" fmla="*/ 573405 h 573405"/>
                    <a:gd name="connsiteX7" fmla="*/ 50416 w 343923"/>
                    <a:gd name="connsiteY7" fmla="*/ 401956 h 573405"/>
                    <a:gd name="connsiteX8" fmla="*/ 886 w 343923"/>
                    <a:gd name="connsiteY8" fmla="*/ 259081 h 573405"/>
                    <a:gd name="connsiteX9" fmla="*/ 50416 w 343923"/>
                    <a:gd name="connsiteY9"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326641 w 343923"/>
                    <a:gd name="connsiteY3" fmla="*/ 0 h 573405"/>
                    <a:gd name="connsiteX4" fmla="*/ 330450 w 343923"/>
                    <a:gd name="connsiteY4" fmla="*/ 135256 h 573405"/>
                    <a:gd name="connsiteX5" fmla="*/ 273301 w 343923"/>
                    <a:gd name="connsiteY5" fmla="*/ 331471 h 573405"/>
                    <a:gd name="connsiteX6" fmla="*/ 151381 w 343923"/>
                    <a:gd name="connsiteY6" fmla="*/ 573405 h 573405"/>
                    <a:gd name="connsiteX7" fmla="*/ 50416 w 343923"/>
                    <a:gd name="connsiteY7" fmla="*/ 401956 h 573405"/>
                    <a:gd name="connsiteX8" fmla="*/ 886 w 343923"/>
                    <a:gd name="connsiteY8" fmla="*/ 259081 h 573405"/>
                    <a:gd name="connsiteX9" fmla="*/ 50416 w 343923"/>
                    <a:gd name="connsiteY9"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326641 w 343923"/>
                    <a:gd name="connsiteY3" fmla="*/ 0 h 573405"/>
                    <a:gd name="connsiteX4" fmla="*/ 330450 w 343923"/>
                    <a:gd name="connsiteY4" fmla="*/ 135256 h 573405"/>
                    <a:gd name="connsiteX5" fmla="*/ 273301 w 343923"/>
                    <a:gd name="connsiteY5" fmla="*/ 331471 h 573405"/>
                    <a:gd name="connsiteX6" fmla="*/ 151381 w 343923"/>
                    <a:gd name="connsiteY6" fmla="*/ 573405 h 573405"/>
                    <a:gd name="connsiteX7" fmla="*/ 50416 w 343923"/>
                    <a:gd name="connsiteY7" fmla="*/ 401956 h 573405"/>
                    <a:gd name="connsiteX8" fmla="*/ 886 w 343923"/>
                    <a:gd name="connsiteY8" fmla="*/ 259081 h 573405"/>
                    <a:gd name="connsiteX9" fmla="*/ 50416 w 343923"/>
                    <a:gd name="connsiteY9"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326641 w 343923"/>
                    <a:gd name="connsiteY3" fmla="*/ 0 h 573405"/>
                    <a:gd name="connsiteX4" fmla="*/ 330450 w 343923"/>
                    <a:gd name="connsiteY4" fmla="*/ 135256 h 573405"/>
                    <a:gd name="connsiteX5" fmla="*/ 273301 w 343923"/>
                    <a:gd name="connsiteY5" fmla="*/ 331471 h 573405"/>
                    <a:gd name="connsiteX6" fmla="*/ 151381 w 343923"/>
                    <a:gd name="connsiteY6" fmla="*/ 573405 h 573405"/>
                    <a:gd name="connsiteX7" fmla="*/ 50416 w 343923"/>
                    <a:gd name="connsiteY7" fmla="*/ 401956 h 573405"/>
                    <a:gd name="connsiteX8" fmla="*/ 886 w 343923"/>
                    <a:gd name="connsiteY8" fmla="*/ 259081 h 573405"/>
                    <a:gd name="connsiteX9" fmla="*/ 50416 w 343923"/>
                    <a:gd name="connsiteY9"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219961 w 343923"/>
                    <a:gd name="connsiteY3" fmla="*/ 186691 h 573405"/>
                    <a:gd name="connsiteX4" fmla="*/ 326641 w 343923"/>
                    <a:gd name="connsiteY4" fmla="*/ 0 h 573405"/>
                    <a:gd name="connsiteX5" fmla="*/ 330450 w 343923"/>
                    <a:gd name="connsiteY5" fmla="*/ 135256 h 573405"/>
                    <a:gd name="connsiteX6" fmla="*/ 273301 w 343923"/>
                    <a:gd name="connsiteY6" fmla="*/ 331471 h 573405"/>
                    <a:gd name="connsiteX7" fmla="*/ 151381 w 343923"/>
                    <a:gd name="connsiteY7" fmla="*/ 573405 h 573405"/>
                    <a:gd name="connsiteX8" fmla="*/ 50416 w 343923"/>
                    <a:gd name="connsiteY8" fmla="*/ 401956 h 573405"/>
                    <a:gd name="connsiteX9" fmla="*/ 886 w 343923"/>
                    <a:gd name="connsiteY9" fmla="*/ 259081 h 573405"/>
                    <a:gd name="connsiteX10" fmla="*/ 50416 w 343923"/>
                    <a:gd name="connsiteY10"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326641 w 343923"/>
                    <a:gd name="connsiteY4" fmla="*/ 0 h 573405"/>
                    <a:gd name="connsiteX5" fmla="*/ 330450 w 343923"/>
                    <a:gd name="connsiteY5" fmla="*/ 135256 h 573405"/>
                    <a:gd name="connsiteX6" fmla="*/ 273301 w 343923"/>
                    <a:gd name="connsiteY6" fmla="*/ 331471 h 573405"/>
                    <a:gd name="connsiteX7" fmla="*/ 151381 w 343923"/>
                    <a:gd name="connsiteY7" fmla="*/ 573405 h 573405"/>
                    <a:gd name="connsiteX8" fmla="*/ 50416 w 343923"/>
                    <a:gd name="connsiteY8" fmla="*/ 401956 h 573405"/>
                    <a:gd name="connsiteX9" fmla="*/ 886 w 343923"/>
                    <a:gd name="connsiteY9" fmla="*/ 259081 h 573405"/>
                    <a:gd name="connsiteX10" fmla="*/ 50416 w 343923"/>
                    <a:gd name="connsiteY10"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326641 w 343923"/>
                    <a:gd name="connsiteY4" fmla="*/ 0 h 573405"/>
                    <a:gd name="connsiteX5" fmla="*/ 330450 w 343923"/>
                    <a:gd name="connsiteY5" fmla="*/ 135256 h 573405"/>
                    <a:gd name="connsiteX6" fmla="*/ 273301 w 343923"/>
                    <a:gd name="connsiteY6" fmla="*/ 331471 h 573405"/>
                    <a:gd name="connsiteX7" fmla="*/ 151381 w 343923"/>
                    <a:gd name="connsiteY7" fmla="*/ 573405 h 573405"/>
                    <a:gd name="connsiteX8" fmla="*/ 50416 w 343923"/>
                    <a:gd name="connsiteY8" fmla="*/ 401956 h 573405"/>
                    <a:gd name="connsiteX9" fmla="*/ 886 w 343923"/>
                    <a:gd name="connsiteY9" fmla="*/ 259081 h 573405"/>
                    <a:gd name="connsiteX10" fmla="*/ 50416 w 343923"/>
                    <a:gd name="connsiteY10"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326641 w 343923"/>
                    <a:gd name="connsiteY4" fmla="*/ 0 h 573405"/>
                    <a:gd name="connsiteX5" fmla="*/ 330450 w 343923"/>
                    <a:gd name="connsiteY5" fmla="*/ 135256 h 573405"/>
                    <a:gd name="connsiteX6" fmla="*/ 273301 w 343923"/>
                    <a:gd name="connsiteY6" fmla="*/ 331471 h 573405"/>
                    <a:gd name="connsiteX7" fmla="*/ 151381 w 343923"/>
                    <a:gd name="connsiteY7" fmla="*/ 573405 h 573405"/>
                    <a:gd name="connsiteX8" fmla="*/ 50416 w 343923"/>
                    <a:gd name="connsiteY8" fmla="*/ 401956 h 573405"/>
                    <a:gd name="connsiteX9" fmla="*/ 886 w 343923"/>
                    <a:gd name="connsiteY9" fmla="*/ 259081 h 573405"/>
                    <a:gd name="connsiteX10" fmla="*/ 50416 w 343923"/>
                    <a:gd name="connsiteY10"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1391 w 343923"/>
                    <a:gd name="connsiteY4" fmla="*/ 131446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 name="connsiteX0" fmla="*/ 50416 w 343923"/>
                    <a:gd name="connsiteY0" fmla="*/ 30480 h 573405"/>
                    <a:gd name="connsiteX1" fmla="*/ 105661 w 343923"/>
                    <a:gd name="connsiteY1" fmla="*/ 148591 h 573405"/>
                    <a:gd name="connsiteX2" fmla="*/ 138046 w 343923"/>
                    <a:gd name="connsiteY2" fmla="*/ 325756 h 573405"/>
                    <a:gd name="connsiteX3" fmla="*/ 179956 w 343923"/>
                    <a:gd name="connsiteY3" fmla="*/ 203836 h 573405"/>
                    <a:gd name="connsiteX4" fmla="*/ 235201 w 343923"/>
                    <a:gd name="connsiteY4" fmla="*/ 144781 h 573405"/>
                    <a:gd name="connsiteX5" fmla="*/ 326641 w 343923"/>
                    <a:gd name="connsiteY5" fmla="*/ 0 h 573405"/>
                    <a:gd name="connsiteX6" fmla="*/ 330450 w 343923"/>
                    <a:gd name="connsiteY6" fmla="*/ 135256 h 573405"/>
                    <a:gd name="connsiteX7" fmla="*/ 273301 w 343923"/>
                    <a:gd name="connsiteY7" fmla="*/ 331471 h 573405"/>
                    <a:gd name="connsiteX8" fmla="*/ 151381 w 343923"/>
                    <a:gd name="connsiteY8" fmla="*/ 573405 h 573405"/>
                    <a:gd name="connsiteX9" fmla="*/ 50416 w 343923"/>
                    <a:gd name="connsiteY9" fmla="*/ 401956 h 573405"/>
                    <a:gd name="connsiteX10" fmla="*/ 886 w 343923"/>
                    <a:gd name="connsiteY10" fmla="*/ 259081 h 573405"/>
                    <a:gd name="connsiteX11" fmla="*/ 50416 w 343923"/>
                    <a:gd name="connsiteY11" fmla="*/ 3048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923" h="573405">
                      <a:moveTo>
                        <a:pt x="50416" y="30480"/>
                      </a:moveTo>
                      <a:cubicBezTo>
                        <a:pt x="53591" y="61595"/>
                        <a:pt x="62481" y="88901"/>
                        <a:pt x="105661" y="148591"/>
                      </a:cubicBezTo>
                      <a:cubicBezTo>
                        <a:pt x="116456" y="207646"/>
                        <a:pt x="113916" y="281941"/>
                        <a:pt x="138046" y="325756"/>
                      </a:cubicBezTo>
                      <a:cubicBezTo>
                        <a:pt x="146301" y="277496"/>
                        <a:pt x="162176" y="238761"/>
                        <a:pt x="179956" y="203836"/>
                      </a:cubicBezTo>
                      <a:cubicBezTo>
                        <a:pt x="192656" y="165101"/>
                        <a:pt x="220596" y="151131"/>
                        <a:pt x="235201" y="144781"/>
                      </a:cubicBezTo>
                      <a:cubicBezTo>
                        <a:pt x="296161" y="100331"/>
                        <a:pt x="296161" y="48260"/>
                        <a:pt x="326641" y="0"/>
                      </a:cubicBezTo>
                      <a:cubicBezTo>
                        <a:pt x="341881" y="53975"/>
                        <a:pt x="354580" y="116206"/>
                        <a:pt x="330450" y="135256"/>
                      </a:cubicBezTo>
                      <a:cubicBezTo>
                        <a:pt x="332990" y="196216"/>
                        <a:pt x="319338" y="272099"/>
                        <a:pt x="273301" y="331471"/>
                      </a:cubicBezTo>
                      <a:cubicBezTo>
                        <a:pt x="232026" y="410846"/>
                        <a:pt x="173606" y="553085"/>
                        <a:pt x="151381" y="573405"/>
                      </a:cubicBezTo>
                      <a:lnTo>
                        <a:pt x="50416" y="401956"/>
                      </a:lnTo>
                      <a:cubicBezTo>
                        <a:pt x="17714" y="347664"/>
                        <a:pt x="-4829" y="324804"/>
                        <a:pt x="886" y="259081"/>
                      </a:cubicBezTo>
                      <a:cubicBezTo>
                        <a:pt x="19936" y="168593"/>
                        <a:pt x="26603" y="46990"/>
                        <a:pt x="50416" y="3048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9" name="Group 18"/>
            <p:cNvGrpSpPr/>
            <p:nvPr/>
          </p:nvGrpSpPr>
          <p:grpSpPr>
            <a:xfrm>
              <a:off x="6276941" y="1393085"/>
              <a:ext cx="1204514" cy="2360466"/>
              <a:chOff x="6276941" y="1393085"/>
              <a:chExt cx="1204514" cy="2360466"/>
            </a:xfrm>
          </p:grpSpPr>
          <p:sp>
            <p:nvSpPr>
              <p:cNvPr id="20" name="Oval 19"/>
              <p:cNvSpPr/>
              <p:nvPr/>
            </p:nvSpPr>
            <p:spPr>
              <a:xfrm>
                <a:off x="6276941" y="3352800"/>
                <a:ext cx="1204514" cy="400751"/>
              </a:xfrm>
              <a:prstGeom prst="ellipse">
                <a:avLst/>
              </a:prstGeom>
              <a:gradFill flip="none" rotWithShape="1">
                <a:gsLst>
                  <a:gs pos="100000">
                    <a:schemeClr val="bg2">
                      <a:alpha val="0"/>
                    </a:schemeClr>
                  </a:gs>
                  <a:gs pos="0">
                    <a:schemeClr val="accent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 name="Group 20"/>
              <p:cNvGrpSpPr/>
              <p:nvPr/>
            </p:nvGrpSpPr>
            <p:grpSpPr>
              <a:xfrm>
                <a:off x="6555171" y="1393085"/>
                <a:ext cx="778674" cy="2224390"/>
                <a:chOff x="5883524" y="684147"/>
                <a:chExt cx="1987796" cy="5678416"/>
              </a:xfrm>
              <a:effectLst>
                <a:outerShdw blurRad="76200" algn="ctr" rotWithShape="0">
                  <a:prstClr val="black">
                    <a:alpha val="40000"/>
                  </a:prstClr>
                </a:outerShdw>
              </a:effectLst>
            </p:grpSpPr>
            <p:sp>
              <p:nvSpPr>
                <p:cNvPr id="22" name="Rectangle 14"/>
                <p:cNvSpPr/>
                <p:nvPr/>
              </p:nvSpPr>
              <p:spPr>
                <a:xfrm>
                  <a:off x="6586652" y="684147"/>
                  <a:ext cx="577628" cy="998964"/>
                </a:xfrm>
                <a:custGeom>
                  <a:avLst/>
                  <a:gdLst>
                    <a:gd name="connsiteX0" fmla="*/ 0 w 838200"/>
                    <a:gd name="connsiteY0" fmla="*/ 0 h 990600"/>
                    <a:gd name="connsiteX1" fmla="*/ 838200 w 838200"/>
                    <a:gd name="connsiteY1" fmla="*/ 0 h 990600"/>
                    <a:gd name="connsiteX2" fmla="*/ 838200 w 838200"/>
                    <a:gd name="connsiteY2" fmla="*/ 990600 h 990600"/>
                    <a:gd name="connsiteX3" fmla="*/ 0 w 838200"/>
                    <a:gd name="connsiteY3" fmla="*/ 990600 h 990600"/>
                    <a:gd name="connsiteX4" fmla="*/ 0 w 838200"/>
                    <a:gd name="connsiteY4" fmla="*/ 0 h 990600"/>
                    <a:gd name="connsiteX0" fmla="*/ 0 w 838200"/>
                    <a:gd name="connsiteY0" fmla="*/ 0 h 990600"/>
                    <a:gd name="connsiteX1" fmla="*/ 631903 w 838200"/>
                    <a:gd name="connsiteY1" fmla="*/ 337324 h 990600"/>
                    <a:gd name="connsiteX2" fmla="*/ 838200 w 838200"/>
                    <a:gd name="connsiteY2" fmla="*/ 990600 h 990600"/>
                    <a:gd name="connsiteX3" fmla="*/ 0 w 838200"/>
                    <a:gd name="connsiteY3" fmla="*/ 990600 h 990600"/>
                    <a:gd name="connsiteX4" fmla="*/ 0 w 838200"/>
                    <a:gd name="connsiteY4" fmla="*/ 0 h 990600"/>
                    <a:gd name="connsiteX0" fmla="*/ 0 w 838200"/>
                    <a:gd name="connsiteY0" fmla="*/ 0 h 990600"/>
                    <a:gd name="connsiteX1" fmla="*/ 631903 w 838200"/>
                    <a:gd name="connsiteY1" fmla="*/ 337324 h 990600"/>
                    <a:gd name="connsiteX2" fmla="*/ 838200 w 838200"/>
                    <a:gd name="connsiteY2" fmla="*/ 990600 h 990600"/>
                    <a:gd name="connsiteX3" fmla="*/ 0 w 838200"/>
                    <a:gd name="connsiteY3" fmla="*/ 990600 h 990600"/>
                    <a:gd name="connsiteX4" fmla="*/ 0 w 838200"/>
                    <a:gd name="connsiteY4" fmla="*/ 0 h 990600"/>
                    <a:gd name="connsiteX0" fmla="*/ 144966 w 838200"/>
                    <a:gd name="connsiteY0" fmla="*/ 137123 h 832215"/>
                    <a:gd name="connsiteX1" fmla="*/ 631903 w 838200"/>
                    <a:gd name="connsiteY1" fmla="*/ 178939 h 832215"/>
                    <a:gd name="connsiteX2" fmla="*/ 838200 w 838200"/>
                    <a:gd name="connsiteY2" fmla="*/ 832215 h 832215"/>
                    <a:gd name="connsiteX3" fmla="*/ 0 w 838200"/>
                    <a:gd name="connsiteY3" fmla="*/ 832215 h 832215"/>
                    <a:gd name="connsiteX4" fmla="*/ 144966 w 838200"/>
                    <a:gd name="connsiteY4" fmla="*/ 137123 h 832215"/>
                    <a:gd name="connsiteX0" fmla="*/ 144966 w 838200"/>
                    <a:gd name="connsiteY0" fmla="*/ 322652 h 1017744"/>
                    <a:gd name="connsiteX1" fmla="*/ 631903 w 838200"/>
                    <a:gd name="connsiteY1" fmla="*/ 364468 h 1017744"/>
                    <a:gd name="connsiteX2" fmla="*/ 838200 w 838200"/>
                    <a:gd name="connsiteY2" fmla="*/ 1017744 h 1017744"/>
                    <a:gd name="connsiteX3" fmla="*/ 0 w 838200"/>
                    <a:gd name="connsiteY3" fmla="*/ 1017744 h 1017744"/>
                    <a:gd name="connsiteX4" fmla="*/ 144966 w 838200"/>
                    <a:gd name="connsiteY4" fmla="*/ 322652 h 1017744"/>
                    <a:gd name="connsiteX0" fmla="*/ 144966 w 838200"/>
                    <a:gd name="connsiteY0" fmla="*/ 318036 h 1013128"/>
                    <a:gd name="connsiteX1" fmla="*/ 342900 w 838200"/>
                    <a:gd name="connsiteY1" fmla="*/ 226 h 1013128"/>
                    <a:gd name="connsiteX2" fmla="*/ 631903 w 838200"/>
                    <a:gd name="connsiteY2" fmla="*/ 359852 h 1013128"/>
                    <a:gd name="connsiteX3" fmla="*/ 838200 w 838200"/>
                    <a:gd name="connsiteY3" fmla="*/ 1013128 h 1013128"/>
                    <a:gd name="connsiteX4" fmla="*/ 0 w 838200"/>
                    <a:gd name="connsiteY4" fmla="*/ 1013128 h 1013128"/>
                    <a:gd name="connsiteX5" fmla="*/ 144966 w 838200"/>
                    <a:gd name="connsiteY5" fmla="*/ 318036 h 1013128"/>
                    <a:gd name="connsiteX0" fmla="*/ 144966 w 838200"/>
                    <a:gd name="connsiteY0" fmla="*/ 295768 h 990860"/>
                    <a:gd name="connsiteX1" fmla="*/ 348476 w 838200"/>
                    <a:gd name="connsiteY1" fmla="*/ 261 h 990860"/>
                    <a:gd name="connsiteX2" fmla="*/ 631903 w 838200"/>
                    <a:gd name="connsiteY2" fmla="*/ 337584 h 990860"/>
                    <a:gd name="connsiteX3" fmla="*/ 838200 w 838200"/>
                    <a:gd name="connsiteY3" fmla="*/ 990860 h 990860"/>
                    <a:gd name="connsiteX4" fmla="*/ 0 w 838200"/>
                    <a:gd name="connsiteY4" fmla="*/ 990860 h 990860"/>
                    <a:gd name="connsiteX5" fmla="*/ 144966 w 838200"/>
                    <a:gd name="connsiteY5" fmla="*/ 295768 h 990860"/>
                    <a:gd name="connsiteX0" fmla="*/ 144966 w 838200"/>
                    <a:gd name="connsiteY0" fmla="*/ 299444 h 994536"/>
                    <a:gd name="connsiteX1" fmla="*/ 348476 w 838200"/>
                    <a:gd name="connsiteY1" fmla="*/ 3937 h 994536"/>
                    <a:gd name="connsiteX2" fmla="*/ 631903 w 838200"/>
                    <a:gd name="connsiteY2" fmla="*/ 341260 h 994536"/>
                    <a:gd name="connsiteX3" fmla="*/ 838200 w 838200"/>
                    <a:gd name="connsiteY3" fmla="*/ 994536 h 994536"/>
                    <a:gd name="connsiteX4" fmla="*/ 0 w 838200"/>
                    <a:gd name="connsiteY4" fmla="*/ 994536 h 994536"/>
                    <a:gd name="connsiteX5" fmla="*/ 144966 w 838200"/>
                    <a:gd name="connsiteY5" fmla="*/ 299444 h 994536"/>
                    <a:gd name="connsiteX0" fmla="*/ 144966 w 838200"/>
                    <a:gd name="connsiteY0" fmla="*/ 298798 h 993890"/>
                    <a:gd name="connsiteX1" fmla="*/ 348476 w 838200"/>
                    <a:gd name="connsiteY1" fmla="*/ 3291 h 993890"/>
                    <a:gd name="connsiteX2" fmla="*/ 631903 w 838200"/>
                    <a:gd name="connsiteY2" fmla="*/ 340614 h 993890"/>
                    <a:gd name="connsiteX3" fmla="*/ 838200 w 838200"/>
                    <a:gd name="connsiteY3" fmla="*/ 993890 h 993890"/>
                    <a:gd name="connsiteX4" fmla="*/ 0 w 838200"/>
                    <a:gd name="connsiteY4" fmla="*/ 993890 h 993890"/>
                    <a:gd name="connsiteX5" fmla="*/ 144966 w 838200"/>
                    <a:gd name="connsiteY5" fmla="*/ 298798 h 993890"/>
                    <a:gd name="connsiteX0" fmla="*/ 144966 w 838200"/>
                    <a:gd name="connsiteY0" fmla="*/ 300285 h 995377"/>
                    <a:gd name="connsiteX1" fmla="*/ 348476 w 838200"/>
                    <a:gd name="connsiteY1" fmla="*/ 4778 h 995377"/>
                    <a:gd name="connsiteX2" fmla="*/ 631903 w 838200"/>
                    <a:gd name="connsiteY2" fmla="*/ 342101 h 995377"/>
                    <a:gd name="connsiteX3" fmla="*/ 838200 w 838200"/>
                    <a:gd name="connsiteY3" fmla="*/ 995377 h 995377"/>
                    <a:gd name="connsiteX4" fmla="*/ 0 w 838200"/>
                    <a:gd name="connsiteY4" fmla="*/ 995377 h 995377"/>
                    <a:gd name="connsiteX5" fmla="*/ 144966 w 838200"/>
                    <a:gd name="connsiteY5" fmla="*/ 300285 h 995377"/>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44966 w 838200"/>
                    <a:gd name="connsiteY5"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25451 w 838200"/>
                    <a:gd name="connsiteY5" fmla="*/ 396738 h 994258"/>
                    <a:gd name="connsiteX6" fmla="*/ 144966 w 838200"/>
                    <a:gd name="connsiteY6"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38786 w 838200"/>
                    <a:gd name="connsiteY5" fmla="*/ 337683 h 994258"/>
                    <a:gd name="connsiteX6" fmla="*/ 144966 w 838200"/>
                    <a:gd name="connsiteY6"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38786 w 838200"/>
                    <a:gd name="connsiteY5" fmla="*/ 337683 h 994258"/>
                    <a:gd name="connsiteX6" fmla="*/ 144966 w 838200"/>
                    <a:gd name="connsiteY6"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89535 w 838200"/>
                    <a:gd name="connsiteY5" fmla="*/ 577063 h 994258"/>
                    <a:gd name="connsiteX6" fmla="*/ 138786 w 838200"/>
                    <a:gd name="connsiteY6" fmla="*/ 337683 h 994258"/>
                    <a:gd name="connsiteX7" fmla="*/ 144966 w 838200"/>
                    <a:gd name="connsiteY7"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40970 w 838200"/>
                    <a:gd name="connsiteY5" fmla="*/ 411328 h 994258"/>
                    <a:gd name="connsiteX6" fmla="*/ 138786 w 838200"/>
                    <a:gd name="connsiteY6" fmla="*/ 337683 h 994258"/>
                    <a:gd name="connsiteX7" fmla="*/ 144966 w 838200"/>
                    <a:gd name="connsiteY7"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40970 w 838200"/>
                    <a:gd name="connsiteY5" fmla="*/ 411328 h 994258"/>
                    <a:gd name="connsiteX6" fmla="*/ 138786 w 838200"/>
                    <a:gd name="connsiteY6" fmla="*/ 337683 h 994258"/>
                    <a:gd name="connsiteX7" fmla="*/ 144966 w 838200"/>
                    <a:gd name="connsiteY7"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40970 w 838200"/>
                    <a:gd name="connsiteY5" fmla="*/ 411328 h 994258"/>
                    <a:gd name="connsiteX6" fmla="*/ 138786 w 838200"/>
                    <a:gd name="connsiteY6" fmla="*/ 337683 h 994258"/>
                    <a:gd name="connsiteX7" fmla="*/ 144966 w 838200"/>
                    <a:gd name="connsiteY7" fmla="*/ 299166 h 994258"/>
                    <a:gd name="connsiteX0" fmla="*/ 144966 w 838200"/>
                    <a:gd name="connsiteY0" fmla="*/ 300274 h 995366"/>
                    <a:gd name="connsiteX1" fmla="*/ 348476 w 838200"/>
                    <a:gd name="connsiteY1" fmla="*/ 4767 h 995366"/>
                    <a:gd name="connsiteX2" fmla="*/ 631903 w 838200"/>
                    <a:gd name="connsiteY2" fmla="*/ 342090 h 995366"/>
                    <a:gd name="connsiteX3" fmla="*/ 838200 w 838200"/>
                    <a:gd name="connsiteY3" fmla="*/ 995366 h 995366"/>
                    <a:gd name="connsiteX4" fmla="*/ 0 w 838200"/>
                    <a:gd name="connsiteY4" fmla="*/ 995366 h 995366"/>
                    <a:gd name="connsiteX5" fmla="*/ 140970 w 838200"/>
                    <a:gd name="connsiteY5" fmla="*/ 412436 h 995366"/>
                    <a:gd name="connsiteX6" fmla="*/ 138786 w 838200"/>
                    <a:gd name="connsiteY6" fmla="*/ 338791 h 995366"/>
                    <a:gd name="connsiteX7" fmla="*/ 144966 w 838200"/>
                    <a:gd name="connsiteY7"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838200 w 838200"/>
                    <a:gd name="connsiteY3" fmla="*/ 995366 h 995366"/>
                    <a:gd name="connsiteX4" fmla="*/ 0 w 838200"/>
                    <a:gd name="connsiteY4" fmla="*/ 995366 h 995366"/>
                    <a:gd name="connsiteX5" fmla="*/ 102870 w 838200"/>
                    <a:gd name="connsiteY5" fmla="*/ 545786 h 995366"/>
                    <a:gd name="connsiteX6" fmla="*/ 140970 w 838200"/>
                    <a:gd name="connsiteY6" fmla="*/ 412436 h 995366"/>
                    <a:gd name="connsiteX7" fmla="*/ 138786 w 838200"/>
                    <a:gd name="connsiteY7" fmla="*/ 338791 h 995366"/>
                    <a:gd name="connsiteX8" fmla="*/ 144966 w 838200"/>
                    <a:gd name="connsiteY8"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838200 w 838200"/>
                    <a:gd name="connsiteY3" fmla="*/ 995366 h 995366"/>
                    <a:gd name="connsiteX4" fmla="*/ 0 w 838200"/>
                    <a:gd name="connsiteY4" fmla="*/ 995366 h 995366"/>
                    <a:gd name="connsiteX5" fmla="*/ 163830 w 838200"/>
                    <a:gd name="connsiteY5" fmla="*/ 532451 h 995366"/>
                    <a:gd name="connsiteX6" fmla="*/ 140970 w 838200"/>
                    <a:gd name="connsiteY6" fmla="*/ 412436 h 995366"/>
                    <a:gd name="connsiteX7" fmla="*/ 138786 w 838200"/>
                    <a:gd name="connsiteY7" fmla="*/ 338791 h 995366"/>
                    <a:gd name="connsiteX8" fmla="*/ 144966 w 838200"/>
                    <a:gd name="connsiteY8"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838200 w 838200"/>
                    <a:gd name="connsiteY3" fmla="*/ 995366 h 995366"/>
                    <a:gd name="connsiteX4" fmla="*/ 0 w 838200"/>
                    <a:gd name="connsiteY4" fmla="*/ 995366 h 995366"/>
                    <a:gd name="connsiteX5" fmla="*/ 163830 w 838200"/>
                    <a:gd name="connsiteY5" fmla="*/ 532451 h 995366"/>
                    <a:gd name="connsiteX6" fmla="*/ 140970 w 838200"/>
                    <a:gd name="connsiteY6" fmla="*/ 412436 h 995366"/>
                    <a:gd name="connsiteX7" fmla="*/ 138786 w 838200"/>
                    <a:gd name="connsiteY7" fmla="*/ 338791 h 995366"/>
                    <a:gd name="connsiteX8" fmla="*/ 144966 w 838200"/>
                    <a:gd name="connsiteY8"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838200 w 838200"/>
                    <a:gd name="connsiteY3" fmla="*/ 995366 h 995366"/>
                    <a:gd name="connsiteX4" fmla="*/ 0 w 838200"/>
                    <a:gd name="connsiteY4" fmla="*/ 995366 h 995366"/>
                    <a:gd name="connsiteX5" fmla="*/ 163830 w 838200"/>
                    <a:gd name="connsiteY5" fmla="*/ 532451 h 995366"/>
                    <a:gd name="connsiteX6" fmla="*/ 140970 w 838200"/>
                    <a:gd name="connsiteY6" fmla="*/ 412436 h 995366"/>
                    <a:gd name="connsiteX7" fmla="*/ 138786 w 838200"/>
                    <a:gd name="connsiteY7" fmla="*/ 338791 h 995366"/>
                    <a:gd name="connsiteX8" fmla="*/ 144966 w 838200"/>
                    <a:gd name="connsiteY8"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57225 w 838200"/>
                    <a:gd name="connsiteY3" fmla="*/ 420056 h 995366"/>
                    <a:gd name="connsiteX4" fmla="*/ 838200 w 838200"/>
                    <a:gd name="connsiteY4" fmla="*/ 995366 h 995366"/>
                    <a:gd name="connsiteX5" fmla="*/ 0 w 838200"/>
                    <a:gd name="connsiteY5" fmla="*/ 995366 h 995366"/>
                    <a:gd name="connsiteX6" fmla="*/ 163830 w 838200"/>
                    <a:gd name="connsiteY6" fmla="*/ 532451 h 995366"/>
                    <a:gd name="connsiteX7" fmla="*/ 140970 w 838200"/>
                    <a:gd name="connsiteY7" fmla="*/ 412436 h 995366"/>
                    <a:gd name="connsiteX8" fmla="*/ 138786 w 838200"/>
                    <a:gd name="connsiteY8" fmla="*/ 338791 h 995366"/>
                    <a:gd name="connsiteX9" fmla="*/ 144966 w 838200"/>
                    <a:gd name="connsiteY9"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838200 w 838200"/>
                    <a:gd name="connsiteY4" fmla="*/ 995366 h 995366"/>
                    <a:gd name="connsiteX5" fmla="*/ 0 w 838200"/>
                    <a:gd name="connsiteY5" fmla="*/ 995366 h 995366"/>
                    <a:gd name="connsiteX6" fmla="*/ 163830 w 838200"/>
                    <a:gd name="connsiteY6" fmla="*/ 532451 h 995366"/>
                    <a:gd name="connsiteX7" fmla="*/ 140970 w 838200"/>
                    <a:gd name="connsiteY7" fmla="*/ 412436 h 995366"/>
                    <a:gd name="connsiteX8" fmla="*/ 138786 w 838200"/>
                    <a:gd name="connsiteY8" fmla="*/ 338791 h 995366"/>
                    <a:gd name="connsiteX9" fmla="*/ 144966 w 838200"/>
                    <a:gd name="connsiteY9"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838200 w 838200"/>
                    <a:gd name="connsiteY4" fmla="*/ 995366 h 995366"/>
                    <a:gd name="connsiteX5" fmla="*/ 0 w 838200"/>
                    <a:gd name="connsiteY5" fmla="*/ 995366 h 995366"/>
                    <a:gd name="connsiteX6" fmla="*/ 163830 w 838200"/>
                    <a:gd name="connsiteY6" fmla="*/ 532451 h 995366"/>
                    <a:gd name="connsiteX7" fmla="*/ 140970 w 838200"/>
                    <a:gd name="connsiteY7" fmla="*/ 412436 h 995366"/>
                    <a:gd name="connsiteX8" fmla="*/ 138786 w 838200"/>
                    <a:gd name="connsiteY8" fmla="*/ 338791 h 995366"/>
                    <a:gd name="connsiteX9" fmla="*/ 144966 w 838200"/>
                    <a:gd name="connsiteY9"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838200 w 838200"/>
                    <a:gd name="connsiteY4" fmla="*/ 995366 h 995366"/>
                    <a:gd name="connsiteX5" fmla="*/ 0 w 838200"/>
                    <a:gd name="connsiteY5" fmla="*/ 995366 h 995366"/>
                    <a:gd name="connsiteX6" fmla="*/ 163830 w 838200"/>
                    <a:gd name="connsiteY6" fmla="*/ 532451 h 995366"/>
                    <a:gd name="connsiteX7" fmla="*/ 140970 w 838200"/>
                    <a:gd name="connsiteY7" fmla="*/ 412436 h 995366"/>
                    <a:gd name="connsiteX8" fmla="*/ 138786 w 838200"/>
                    <a:gd name="connsiteY8" fmla="*/ 338791 h 995366"/>
                    <a:gd name="connsiteX9" fmla="*/ 144966 w 838200"/>
                    <a:gd name="connsiteY9"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72465 w 838200"/>
                    <a:gd name="connsiteY4" fmla="*/ 517211 h 995366"/>
                    <a:gd name="connsiteX5" fmla="*/ 838200 w 838200"/>
                    <a:gd name="connsiteY5" fmla="*/ 995366 h 995366"/>
                    <a:gd name="connsiteX6" fmla="*/ 0 w 838200"/>
                    <a:gd name="connsiteY6" fmla="*/ 995366 h 995366"/>
                    <a:gd name="connsiteX7" fmla="*/ 163830 w 838200"/>
                    <a:gd name="connsiteY7" fmla="*/ 532451 h 995366"/>
                    <a:gd name="connsiteX8" fmla="*/ 140970 w 838200"/>
                    <a:gd name="connsiteY8" fmla="*/ 412436 h 995366"/>
                    <a:gd name="connsiteX9" fmla="*/ 138786 w 838200"/>
                    <a:gd name="connsiteY9" fmla="*/ 338791 h 995366"/>
                    <a:gd name="connsiteX10" fmla="*/ 144966 w 838200"/>
                    <a:gd name="connsiteY10"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838200 w 838200"/>
                    <a:gd name="connsiteY5" fmla="*/ 995366 h 995366"/>
                    <a:gd name="connsiteX6" fmla="*/ 0 w 838200"/>
                    <a:gd name="connsiteY6" fmla="*/ 995366 h 995366"/>
                    <a:gd name="connsiteX7" fmla="*/ 163830 w 838200"/>
                    <a:gd name="connsiteY7" fmla="*/ 532451 h 995366"/>
                    <a:gd name="connsiteX8" fmla="*/ 140970 w 838200"/>
                    <a:gd name="connsiteY8" fmla="*/ 412436 h 995366"/>
                    <a:gd name="connsiteX9" fmla="*/ 138786 w 838200"/>
                    <a:gd name="connsiteY9" fmla="*/ 338791 h 995366"/>
                    <a:gd name="connsiteX10" fmla="*/ 144966 w 838200"/>
                    <a:gd name="connsiteY10"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838200 w 838200"/>
                    <a:gd name="connsiteY5" fmla="*/ 995366 h 995366"/>
                    <a:gd name="connsiteX6" fmla="*/ 0 w 838200"/>
                    <a:gd name="connsiteY6" fmla="*/ 995366 h 995366"/>
                    <a:gd name="connsiteX7" fmla="*/ 163830 w 838200"/>
                    <a:gd name="connsiteY7" fmla="*/ 532451 h 995366"/>
                    <a:gd name="connsiteX8" fmla="*/ 140970 w 838200"/>
                    <a:gd name="connsiteY8" fmla="*/ 412436 h 995366"/>
                    <a:gd name="connsiteX9" fmla="*/ 138786 w 838200"/>
                    <a:gd name="connsiteY9" fmla="*/ 338791 h 995366"/>
                    <a:gd name="connsiteX10" fmla="*/ 144966 w 838200"/>
                    <a:gd name="connsiteY10"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838200 w 838200"/>
                    <a:gd name="connsiteY5" fmla="*/ 995366 h 995366"/>
                    <a:gd name="connsiteX6" fmla="*/ 0 w 838200"/>
                    <a:gd name="connsiteY6" fmla="*/ 995366 h 995366"/>
                    <a:gd name="connsiteX7" fmla="*/ 163830 w 838200"/>
                    <a:gd name="connsiteY7" fmla="*/ 532451 h 995366"/>
                    <a:gd name="connsiteX8" fmla="*/ 140970 w 838200"/>
                    <a:gd name="connsiteY8" fmla="*/ 412436 h 995366"/>
                    <a:gd name="connsiteX9" fmla="*/ 138786 w 838200"/>
                    <a:gd name="connsiteY9" fmla="*/ 338791 h 995366"/>
                    <a:gd name="connsiteX10" fmla="*/ 144966 w 838200"/>
                    <a:gd name="connsiteY10"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649605 w 838200"/>
                    <a:gd name="connsiteY5" fmla="*/ 574361 h 995366"/>
                    <a:gd name="connsiteX6" fmla="*/ 838200 w 838200"/>
                    <a:gd name="connsiteY6" fmla="*/ 995366 h 995366"/>
                    <a:gd name="connsiteX7" fmla="*/ 0 w 838200"/>
                    <a:gd name="connsiteY7" fmla="*/ 995366 h 995366"/>
                    <a:gd name="connsiteX8" fmla="*/ 163830 w 838200"/>
                    <a:gd name="connsiteY8" fmla="*/ 532451 h 995366"/>
                    <a:gd name="connsiteX9" fmla="*/ 140970 w 838200"/>
                    <a:gd name="connsiteY9" fmla="*/ 412436 h 995366"/>
                    <a:gd name="connsiteX10" fmla="*/ 138786 w 838200"/>
                    <a:gd name="connsiteY10" fmla="*/ 338791 h 995366"/>
                    <a:gd name="connsiteX11" fmla="*/ 144966 w 838200"/>
                    <a:gd name="connsiteY11"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79120 w 838200"/>
                    <a:gd name="connsiteY5" fmla="*/ 511496 h 995366"/>
                    <a:gd name="connsiteX6" fmla="*/ 838200 w 838200"/>
                    <a:gd name="connsiteY6" fmla="*/ 995366 h 995366"/>
                    <a:gd name="connsiteX7" fmla="*/ 0 w 838200"/>
                    <a:gd name="connsiteY7" fmla="*/ 995366 h 995366"/>
                    <a:gd name="connsiteX8" fmla="*/ 163830 w 838200"/>
                    <a:gd name="connsiteY8" fmla="*/ 532451 h 995366"/>
                    <a:gd name="connsiteX9" fmla="*/ 140970 w 838200"/>
                    <a:gd name="connsiteY9" fmla="*/ 412436 h 995366"/>
                    <a:gd name="connsiteX10" fmla="*/ 138786 w 838200"/>
                    <a:gd name="connsiteY10" fmla="*/ 338791 h 995366"/>
                    <a:gd name="connsiteX11" fmla="*/ 144966 w 838200"/>
                    <a:gd name="connsiteY11"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838200 w 838200"/>
                    <a:gd name="connsiteY6" fmla="*/ 995366 h 995366"/>
                    <a:gd name="connsiteX7" fmla="*/ 0 w 838200"/>
                    <a:gd name="connsiteY7" fmla="*/ 995366 h 995366"/>
                    <a:gd name="connsiteX8" fmla="*/ 163830 w 838200"/>
                    <a:gd name="connsiteY8" fmla="*/ 532451 h 995366"/>
                    <a:gd name="connsiteX9" fmla="*/ 140970 w 838200"/>
                    <a:gd name="connsiteY9" fmla="*/ 412436 h 995366"/>
                    <a:gd name="connsiteX10" fmla="*/ 138786 w 838200"/>
                    <a:gd name="connsiteY10" fmla="*/ 338791 h 995366"/>
                    <a:gd name="connsiteX11" fmla="*/ 144966 w 838200"/>
                    <a:gd name="connsiteY11"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670560 w 838200"/>
                    <a:gd name="connsiteY6" fmla="*/ 682946 h 995366"/>
                    <a:gd name="connsiteX7" fmla="*/ 838200 w 838200"/>
                    <a:gd name="connsiteY7" fmla="*/ 995366 h 995366"/>
                    <a:gd name="connsiteX8" fmla="*/ 0 w 838200"/>
                    <a:gd name="connsiteY8" fmla="*/ 995366 h 995366"/>
                    <a:gd name="connsiteX9" fmla="*/ 163830 w 838200"/>
                    <a:gd name="connsiteY9" fmla="*/ 532451 h 995366"/>
                    <a:gd name="connsiteX10" fmla="*/ 140970 w 838200"/>
                    <a:gd name="connsiteY10" fmla="*/ 412436 h 995366"/>
                    <a:gd name="connsiteX11" fmla="*/ 138786 w 838200"/>
                    <a:gd name="connsiteY11" fmla="*/ 338791 h 995366"/>
                    <a:gd name="connsiteX12" fmla="*/ 144966 w 838200"/>
                    <a:gd name="connsiteY12"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838200 w 838200"/>
                    <a:gd name="connsiteY7" fmla="*/ 995366 h 995366"/>
                    <a:gd name="connsiteX8" fmla="*/ 0 w 838200"/>
                    <a:gd name="connsiteY8" fmla="*/ 995366 h 995366"/>
                    <a:gd name="connsiteX9" fmla="*/ 163830 w 838200"/>
                    <a:gd name="connsiteY9" fmla="*/ 532451 h 995366"/>
                    <a:gd name="connsiteX10" fmla="*/ 140970 w 838200"/>
                    <a:gd name="connsiteY10" fmla="*/ 412436 h 995366"/>
                    <a:gd name="connsiteX11" fmla="*/ 138786 w 838200"/>
                    <a:gd name="connsiteY11" fmla="*/ 338791 h 995366"/>
                    <a:gd name="connsiteX12" fmla="*/ 144966 w 838200"/>
                    <a:gd name="connsiteY12"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838200 w 838200"/>
                    <a:gd name="connsiteY7" fmla="*/ 995366 h 995366"/>
                    <a:gd name="connsiteX8" fmla="*/ 0 w 838200"/>
                    <a:gd name="connsiteY8" fmla="*/ 995366 h 995366"/>
                    <a:gd name="connsiteX9" fmla="*/ 163830 w 838200"/>
                    <a:gd name="connsiteY9" fmla="*/ 532451 h 995366"/>
                    <a:gd name="connsiteX10" fmla="*/ 140970 w 838200"/>
                    <a:gd name="connsiteY10" fmla="*/ 412436 h 995366"/>
                    <a:gd name="connsiteX11" fmla="*/ 138786 w 838200"/>
                    <a:gd name="connsiteY11" fmla="*/ 338791 h 995366"/>
                    <a:gd name="connsiteX12" fmla="*/ 144966 w 838200"/>
                    <a:gd name="connsiteY12"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838200 w 838200"/>
                    <a:gd name="connsiteY7" fmla="*/ 995366 h 995366"/>
                    <a:gd name="connsiteX8" fmla="*/ 0 w 838200"/>
                    <a:gd name="connsiteY8" fmla="*/ 995366 h 995366"/>
                    <a:gd name="connsiteX9" fmla="*/ 163830 w 838200"/>
                    <a:gd name="connsiteY9" fmla="*/ 532451 h 995366"/>
                    <a:gd name="connsiteX10" fmla="*/ 140970 w 838200"/>
                    <a:gd name="connsiteY10" fmla="*/ 412436 h 995366"/>
                    <a:gd name="connsiteX11" fmla="*/ 138786 w 838200"/>
                    <a:gd name="connsiteY11" fmla="*/ 338791 h 995366"/>
                    <a:gd name="connsiteX12" fmla="*/ 144966 w 838200"/>
                    <a:gd name="connsiteY12"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643890 w 838200"/>
                    <a:gd name="connsiteY7" fmla="*/ 692471 h 995366"/>
                    <a:gd name="connsiteX8" fmla="*/ 838200 w 838200"/>
                    <a:gd name="connsiteY8" fmla="*/ 995366 h 995366"/>
                    <a:gd name="connsiteX9" fmla="*/ 0 w 838200"/>
                    <a:gd name="connsiteY9" fmla="*/ 995366 h 995366"/>
                    <a:gd name="connsiteX10" fmla="*/ 163830 w 838200"/>
                    <a:gd name="connsiteY10" fmla="*/ 532451 h 995366"/>
                    <a:gd name="connsiteX11" fmla="*/ 140970 w 838200"/>
                    <a:gd name="connsiteY11" fmla="*/ 412436 h 995366"/>
                    <a:gd name="connsiteX12" fmla="*/ 138786 w 838200"/>
                    <a:gd name="connsiteY12" fmla="*/ 338791 h 995366"/>
                    <a:gd name="connsiteX13" fmla="*/ 144966 w 838200"/>
                    <a:gd name="connsiteY13"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560070 w 838200"/>
                    <a:gd name="connsiteY7" fmla="*/ 705806 h 995366"/>
                    <a:gd name="connsiteX8" fmla="*/ 838200 w 838200"/>
                    <a:gd name="connsiteY8" fmla="*/ 995366 h 995366"/>
                    <a:gd name="connsiteX9" fmla="*/ 0 w 838200"/>
                    <a:gd name="connsiteY9" fmla="*/ 995366 h 995366"/>
                    <a:gd name="connsiteX10" fmla="*/ 163830 w 838200"/>
                    <a:gd name="connsiteY10" fmla="*/ 532451 h 995366"/>
                    <a:gd name="connsiteX11" fmla="*/ 140970 w 838200"/>
                    <a:gd name="connsiteY11" fmla="*/ 412436 h 995366"/>
                    <a:gd name="connsiteX12" fmla="*/ 138786 w 838200"/>
                    <a:gd name="connsiteY12" fmla="*/ 338791 h 995366"/>
                    <a:gd name="connsiteX13" fmla="*/ 144966 w 838200"/>
                    <a:gd name="connsiteY13"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560070 w 838200"/>
                    <a:gd name="connsiteY7" fmla="*/ 705806 h 995366"/>
                    <a:gd name="connsiteX8" fmla="*/ 661035 w 838200"/>
                    <a:gd name="connsiteY8" fmla="*/ 812486 h 995366"/>
                    <a:gd name="connsiteX9" fmla="*/ 838200 w 838200"/>
                    <a:gd name="connsiteY9" fmla="*/ 995366 h 995366"/>
                    <a:gd name="connsiteX10" fmla="*/ 0 w 838200"/>
                    <a:gd name="connsiteY10" fmla="*/ 995366 h 995366"/>
                    <a:gd name="connsiteX11" fmla="*/ 163830 w 838200"/>
                    <a:gd name="connsiteY11" fmla="*/ 532451 h 995366"/>
                    <a:gd name="connsiteX12" fmla="*/ 140970 w 838200"/>
                    <a:gd name="connsiteY12" fmla="*/ 412436 h 995366"/>
                    <a:gd name="connsiteX13" fmla="*/ 138786 w 838200"/>
                    <a:gd name="connsiteY13" fmla="*/ 338791 h 995366"/>
                    <a:gd name="connsiteX14" fmla="*/ 144966 w 838200"/>
                    <a:gd name="connsiteY14"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560070 w 838200"/>
                    <a:gd name="connsiteY7" fmla="*/ 705806 h 995366"/>
                    <a:gd name="connsiteX8" fmla="*/ 577215 w 838200"/>
                    <a:gd name="connsiteY8" fmla="*/ 732476 h 995366"/>
                    <a:gd name="connsiteX9" fmla="*/ 838200 w 838200"/>
                    <a:gd name="connsiteY9" fmla="*/ 995366 h 995366"/>
                    <a:gd name="connsiteX10" fmla="*/ 0 w 838200"/>
                    <a:gd name="connsiteY10" fmla="*/ 995366 h 995366"/>
                    <a:gd name="connsiteX11" fmla="*/ 163830 w 838200"/>
                    <a:gd name="connsiteY11" fmla="*/ 532451 h 995366"/>
                    <a:gd name="connsiteX12" fmla="*/ 140970 w 838200"/>
                    <a:gd name="connsiteY12" fmla="*/ 412436 h 995366"/>
                    <a:gd name="connsiteX13" fmla="*/ 138786 w 838200"/>
                    <a:gd name="connsiteY13" fmla="*/ 338791 h 995366"/>
                    <a:gd name="connsiteX14" fmla="*/ 144966 w 838200"/>
                    <a:gd name="connsiteY14" fmla="*/ 300274 h 995366"/>
                    <a:gd name="connsiteX0" fmla="*/ 144966 w 652415"/>
                    <a:gd name="connsiteY0" fmla="*/ 300274 h 995366"/>
                    <a:gd name="connsiteX1" fmla="*/ 348476 w 652415"/>
                    <a:gd name="connsiteY1" fmla="*/ 4767 h 995366"/>
                    <a:gd name="connsiteX2" fmla="*/ 631903 w 652415"/>
                    <a:gd name="connsiteY2" fmla="*/ 342090 h 995366"/>
                    <a:gd name="connsiteX3" fmla="*/ 638175 w 652415"/>
                    <a:gd name="connsiteY3" fmla="*/ 429581 h 995366"/>
                    <a:gd name="connsiteX4" fmla="*/ 624840 w 652415"/>
                    <a:gd name="connsiteY4" fmla="*/ 515306 h 995366"/>
                    <a:gd name="connsiteX5" fmla="*/ 581025 w 652415"/>
                    <a:gd name="connsiteY5" fmla="*/ 513401 h 995366"/>
                    <a:gd name="connsiteX6" fmla="*/ 563880 w 652415"/>
                    <a:gd name="connsiteY6" fmla="*/ 568646 h 995366"/>
                    <a:gd name="connsiteX7" fmla="*/ 560070 w 652415"/>
                    <a:gd name="connsiteY7" fmla="*/ 705806 h 995366"/>
                    <a:gd name="connsiteX8" fmla="*/ 577215 w 652415"/>
                    <a:gd name="connsiteY8" fmla="*/ 732476 h 995366"/>
                    <a:gd name="connsiteX9" fmla="*/ 382905 w 652415"/>
                    <a:gd name="connsiteY9" fmla="*/ 921071 h 995366"/>
                    <a:gd name="connsiteX10" fmla="*/ 0 w 652415"/>
                    <a:gd name="connsiteY10" fmla="*/ 995366 h 995366"/>
                    <a:gd name="connsiteX11" fmla="*/ 163830 w 652415"/>
                    <a:gd name="connsiteY11" fmla="*/ 532451 h 995366"/>
                    <a:gd name="connsiteX12" fmla="*/ 140970 w 652415"/>
                    <a:gd name="connsiteY12" fmla="*/ 412436 h 995366"/>
                    <a:gd name="connsiteX13" fmla="*/ 138786 w 652415"/>
                    <a:gd name="connsiteY13" fmla="*/ 338791 h 995366"/>
                    <a:gd name="connsiteX14" fmla="*/ 144966 w 652415"/>
                    <a:gd name="connsiteY14" fmla="*/ 300274 h 995366"/>
                    <a:gd name="connsiteX0" fmla="*/ 144966 w 652415"/>
                    <a:gd name="connsiteY0" fmla="*/ 300274 h 995366"/>
                    <a:gd name="connsiteX1" fmla="*/ 348476 w 652415"/>
                    <a:gd name="connsiteY1" fmla="*/ 4767 h 995366"/>
                    <a:gd name="connsiteX2" fmla="*/ 631903 w 652415"/>
                    <a:gd name="connsiteY2" fmla="*/ 342090 h 995366"/>
                    <a:gd name="connsiteX3" fmla="*/ 638175 w 652415"/>
                    <a:gd name="connsiteY3" fmla="*/ 429581 h 995366"/>
                    <a:gd name="connsiteX4" fmla="*/ 624840 w 652415"/>
                    <a:gd name="connsiteY4" fmla="*/ 515306 h 995366"/>
                    <a:gd name="connsiteX5" fmla="*/ 581025 w 652415"/>
                    <a:gd name="connsiteY5" fmla="*/ 513401 h 995366"/>
                    <a:gd name="connsiteX6" fmla="*/ 563880 w 652415"/>
                    <a:gd name="connsiteY6" fmla="*/ 568646 h 995366"/>
                    <a:gd name="connsiteX7" fmla="*/ 560070 w 652415"/>
                    <a:gd name="connsiteY7" fmla="*/ 705806 h 995366"/>
                    <a:gd name="connsiteX8" fmla="*/ 584835 w 652415"/>
                    <a:gd name="connsiteY8" fmla="*/ 736286 h 995366"/>
                    <a:gd name="connsiteX9" fmla="*/ 382905 w 652415"/>
                    <a:gd name="connsiteY9" fmla="*/ 921071 h 995366"/>
                    <a:gd name="connsiteX10" fmla="*/ 0 w 652415"/>
                    <a:gd name="connsiteY10" fmla="*/ 995366 h 995366"/>
                    <a:gd name="connsiteX11" fmla="*/ 163830 w 652415"/>
                    <a:gd name="connsiteY11" fmla="*/ 532451 h 995366"/>
                    <a:gd name="connsiteX12" fmla="*/ 140970 w 652415"/>
                    <a:gd name="connsiteY12" fmla="*/ 412436 h 995366"/>
                    <a:gd name="connsiteX13" fmla="*/ 138786 w 652415"/>
                    <a:gd name="connsiteY13" fmla="*/ 338791 h 995366"/>
                    <a:gd name="connsiteX14" fmla="*/ 144966 w 652415"/>
                    <a:gd name="connsiteY14" fmla="*/ 300274 h 995366"/>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42992 w 531577"/>
                    <a:gd name="connsiteY11" fmla="*/ 532451 h 921071"/>
                    <a:gd name="connsiteX12" fmla="*/ 20132 w 531577"/>
                    <a:gd name="connsiteY12" fmla="*/ 412436 h 921071"/>
                    <a:gd name="connsiteX13" fmla="*/ 17948 w 531577"/>
                    <a:gd name="connsiteY13" fmla="*/ 338791 h 921071"/>
                    <a:gd name="connsiteX14" fmla="*/ 24128 w 531577"/>
                    <a:gd name="connsiteY14"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1568 w 531577"/>
                    <a:gd name="connsiteY11" fmla="*/ 661992 h 921071"/>
                    <a:gd name="connsiteX12" fmla="*/ 42992 w 531577"/>
                    <a:gd name="connsiteY12" fmla="*/ 532451 h 921071"/>
                    <a:gd name="connsiteX13" fmla="*/ 20132 w 531577"/>
                    <a:gd name="connsiteY13" fmla="*/ 412436 h 921071"/>
                    <a:gd name="connsiteX14" fmla="*/ 17948 w 531577"/>
                    <a:gd name="connsiteY14" fmla="*/ 338791 h 921071"/>
                    <a:gd name="connsiteX15" fmla="*/ 24128 w 531577"/>
                    <a:gd name="connsiteY15"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42992 w 531577"/>
                    <a:gd name="connsiteY12" fmla="*/ 532451 h 921071"/>
                    <a:gd name="connsiteX13" fmla="*/ 20132 w 531577"/>
                    <a:gd name="connsiteY13" fmla="*/ 412436 h 921071"/>
                    <a:gd name="connsiteX14" fmla="*/ 17948 w 531577"/>
                    <a:gd name="connsiteY14" fmla="*/ 338791 h 921071"/>
                    <a:gd name="connsiteX15" fmla="*/ 24128 w 531577"/>
                    <a:gd name="connsiteY15"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42992 w 531577"/>
                    <a:gd name="connsiteY12" fmla="*/ 532451 h 921071"/>
                    <a:gd name="connsiteX13" fmla="*/ 20132 w 531577"/>
                    <a:gd name="connsiteY13" fmla="*/ 412436 h 921071"/>
                    <a:gd name="connsiteX14" fmla="*/ 17948 w 531577"/>
                    <a:gd name="connsiteY14" fmla="*/ 338791 h 921071"/>
                    <a:gd name="connsiteX15" fmla="*/ 24128 w 531577"/>
                    <a:gd name="connsiteY15"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48708 w 531577"/>
                    <a:gd name="connsiteY12" fmla="*/ 580077 h 921071"/>
                    <a:gd name="connsiteX13" fmla="*/ 42992 w 531577"/>
                    <a:gd name="connsiteY13" fmla="*/ 532451 h 921071"/>
                    <a:gd name="connsiteX14" fmla="*/ 20132 w 531577"/>
                    <a:gd name="connsiteY14" fmla="*/ 412436 h 921071"/>
                    <a:gd name="connsiteX15" fmla="*/ 17948 w 531577"/>
                    <a:gd name="connsiteY15" fmla="*/ 338791 h 921071"/>
                    <a:gd name="connsiteX16" fmla="*/ 24128 w 531577"/>
                    <a:gd name="connsiteY16"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48708 w 531577"/>
                    <a:gd name="connsiteY12" fmla="*/ 580077 h 921071"/>
                    <a:gd name="connsiteX13" fmla="*/ 42992 w 531577"/>
                    <a:gd name="connsiteY13" fmla="*/ 532451 h 921071"/>
                    <a:gd name="connsiteX14" fmla="*/ 20132 w 531577"/>
                    <a:gd name="connsiteY14" fmla="*/ 412436 h 921071"/>
                    <a:gd name="connsiteX15" fmla="*/ 17948 w 531577"/>
                    <a:gd name="connsiteY15" fmla="*/ 338791 h 921071"/>
                    <a:gd name="connsiteX16" fmla="*/ 24128 w 531577"/>
                    <a:gd name="connsiteY16"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48708 w 531577"/>
                    <a:gd name="connsiteY12" fmla="*/ 580077 h 921071"/>
                    <a:gd name="connsiteX13" fmla="*/ 42992 w 531577"/>
                    <a:gd name="connsiteY13" fmla="*/ 532451 h 921071"/>
                    <a:gd name="connsiteX14" fmla="*/ 20132 w 531577"/>
                    <a:gd name="connsiteY14" fmla="*/ 412436 h 921071"/>
                    <a:gd name="connsiteX15" fmla="*/ 17948 w 531577"/>
                    <a:gd name="connsiteY15" fmla="*/ 338791 h 921071"/>
                    <a:gd name="connsiteX16" fmla="*/ 24128 w 531577"/>
                    <a:gd name="connsiteY16"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60138 w 531577"/>
                    <a:gd name="connsiteY12" fmla="*/ 621987 h 921071"/>
                    <a:gd name="connsiteX13" fmla="*/ 48708 w 531577"/>
                    <a:gd name="connsiteY13" fmla="*/ 580077 h 921071"/>
                    <a:gd name="connsiteX14" fmla="*/ 42992 w 531577"/>
                    <a:gd name="connsiteY14" fmla="*/ 532451 h 921071"/>
                    <a:gd name="connsiteX15" fmla="*/ 20132 w 531577"/>
                    <a:gd name="connsiteY15" fmla="*/ 412436 h 921071"/>
                    <a:gd name="connsiteX16" fmla="*/ 17948 w 531577"/>
                    <a:gd name="connsiteY16" fmla="*/ 338791 h 921071"/>
                    <a:gd name="connsiteX17" fmla="*/ 24128 w 531577"/>
                    <a:gd name="connsiteY17"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65853 w 531577"/>
                    <a:gd name="connsiteY12" fmla="*/ 620082 h 921071"/>
                    <a:gd name="connsiteX13" fmla="*/ 48708 w 531577"/>
                    <a:gd name="connsiteY13" fmla="*/ 580077 h 921071"/>
                    <a:gd name="connsiteX14" fmla="*/ 42992 w 531577"/>
                    <a:gd name="connsiteY14" fmla="*/ 532451 h 921071"/>
                    <a:gd name="connsiteX15" fmla="*/ 20132 w 531577"/>
                    <a:gd name="connsiteY15" fmla="*/ 412436 h 921071"/>
                    <a:gd name="connsiteX16" fmla="*/ 17948 w 531577"/>
                    <a:gd name="connsiteY16" fmla="*/ 338791 h 921071"/>
                    <a:gd name="connsiteX17" fmla="*/ 24128 w 531577"/>
                    <a:gd name="connsiteY17"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65853 w 531577"/>
                    <a:gd name="connsiteY12" fmla="*/ 620082 h 921071"/>
                    <a:gd name="connsiteX13" fmla="*/ 48708 w 531577"/>
                    <a:gd name="connsiteY13" fmla="*/ 580077 h 921071"/>
                    <a:gd name="connsiteX14" fmla="*/ 42992 w 531577"/>
                    <a:gd name="connsiteY14" fmla="*/ 532451 h 921071"/>
                    <a:gd name="connsiteX15" fmla="*/ 20132 w 531577"/>
                    <a:gd name="connsiteY15" fmla="*/ 412436 h 921071"/>
                    <a:gd name="connsiteX16" fmla="*/ 17948 w 531577"/>
                    <a:gd name="connsiteY16" fmla="*/ 338791 h 921071"/>
                    <a:gd name="connsiteX17" fmla="*/ 24128 w 531577"/>
                    <a:gd name="connsiteY17" fmla="*/ 300274 h 921071"/>
                    <a:gd name="connsiteX0" fmla="*/ 24128 w 531577"/>
                    <a:gd name="connsiteY0" fmla="*/ 300274 h 924881"/>
                    <a:gd name="connsiteX1" fmla="*/ 227638 w 531577"/>
                    <a:gd name="connsiteY1" fmla="*/ 4767 h 924881"/>
                    <a:gd name="connsiteX2" fmla="*/ 511065 w 531577"/>
                    <a:gd name="connsiteY2" fmla="*/ 342090 h 924881"/>
                    <a:gd name="connsiteX3" fmla="*/ 517337 w 531577"/>
                    <a:gd name="connsiteY3" fmla="*/ 429581 h 924881"/>
                    <a:gd name="connsiteX4" fmla="*/ 504002 w 531577"/>
                    <a:gd name="connsiteY4" fmla="*/ 515306 h 924881"/>
                    <a:gd name="connsiteX5" fmla="*/ 460187 w 531577"/>
                    <a:gd name="connsiteY5" fmla="*/ 513401 h 924881"/>
                    <a:gd name="connsiteX6" fmla="*/ 443042 w 531577"/>
                    <a:gd name="connsiteY6" fmla="*/ 568646 h 924881"/>
                    <a:gd name="connsiteX7" fmla="*/ 439232 w 531577"/>
                    <a:gd name="connsiteY7" fmla="*/ 705806 h 924881"/>
                    <a:gd name="connsiteX8" fmla="*/ 463997 w 531577"/>
                    <a:gd name="connsiteY8" fmla="*/ 736286 h 924881"/>
                    <a:gd name="connsiteX9" fmla="*/ 267782 w 531577"/>
                    <a:gd name="connsiteY9" fmla="*/ 924881 h 924881"/>
                    <a:gd name="connsiteX10" fmla="*/ 90617 w 531577"/>
                    <a:gd name="connsiteY10" fmla="*/ 753431 h 924881"/>
                    <a:gd name="connsiteX11" fmla="*/ 79188 w 531577"/>
                    <a:gd name="connsiteY11" fmla="*/ 675327 h 924881"/>
                    <a:gd name="connsiteX12" fmla="*/ 65853 w 531577"/>
                    <a:gd name="connsiteY12" fmla="*/ 620082 h 924881"/>
                    <a:gd name="connsiteX13" fmla="*/ 48708 w 531577"/>
                    <a:gd name="connsiteY13" fmla="*/ 580077 h 924881"/>
                    <a:gd name="connsiteX14" fmla="*/ 42992 w 531577"/>
                    <a:gd name="connsiteY14" fmla="*/ 532451 h 924881"/>
                    <a:gd name="connsiteX15" fmla="*/ 20132 w 531577"/>
                    <a:gd name="connsiteY15" fmla="*/ 412436 h 924881"/>
                    <a:gd name="connsiteX16" fmla="*/ 17948 w 531577"/>
                    <a:gd name="connsiteY16" fmla="*/ 338791 h 924881"/>
                    <a:gd name="connsiteX17" fmla="*/ 24128 w 531577"/>
                    <a:gd name="connsiteY17" fmla="*/ 300274 h 924881"/>
                    <a:gd name="connsiteX0" fmla="*/ 24128 w 531577"/>
                    <a:gd name="connsiteY0" fmla="*/ 300274 h 924881"/>
                    <a:gd name="connsiteX1" fmla="*/ 227638 w 531577"/>
                    <a:gd name="connsiteY1" fmla="*/ 4767 h 924881"/>
                    <a:gd name="connsiteX2" fmla="*/ 511065 w 531577"/>
                    <a:gd name="connsiteY2" fmla="*/ 342090 h 924881"/>
                    <a:gd name="connsiteX3" fmla="*/ 517337 w 531577"/>
                    <a:gd name="connsiteY3" fmla="*/ 429581 h 924881"/>
                    <a:gd name="connsiteX4" fmla="*/ 504002 w 531577"/>
                    <a:gd name="connsiteY4" fmla="*/ 515306 h 924881"/>
                    <a:gd name="connsiteX5" fmla="*/ 460187 w 531577"/>
                    <a:gd name="connsiteY5" fmla="*/ 513401 h 924881"/>
                    <a:gd name="connsiteX6" fmla="*/ 443042 w 531577"/>
                    <a:gd name="connsiteY6" fmla="*/ 568646 h 924881"/>
                    <a:gd name="connsiteX7" fmla="*/ 439232 w 531577"/>
                    <a:gd name="connsiteY7" fmla="*/ 705806 h 924881"/>
                    <a:gd name="connsiteX8" fmla="*/ 463997 w 531577"/>
                    <a:gd name="connsiteY8" fmla="*/ 736286 h 924881"/>
                    <a:gd name="connsiteX9" fmla="*/ 267782 w 531577"/>
                    <a:gd name="connsiteY9" fmla="*/ 924881 h 924881"/>
                    <a:gd name="connsiteX10" fmla="*/ 90617 w 531577"/>
                    <a:gd name="connsiteY10" fmla="*/ 753431 h 924881"/>
                    <a:gd name="connsiteX11" fmla="*/ 79188 w 531577"/>
                    <a:gd name="connsiteY11" fmla="*/ 675327 h 924881"/>
                    <a:gd name="connsiteX12" fmla="*/ 65853 w 531577"/>
                    <a:gd name="connsiteY12" fmla="*/ 620082 h 924881"/>
                    <a:gd name="connsiteX13" fmla="*/ 48708 w 531577"/>
                    <a:gd name="connsiteY13" fmla="*/ 580077 h 924881"/>
                    <a:gd name="connsiteX14" fmla="*/ 42992 w 531577"/>
                    <a:gd name="connsiteY14" fmla="*/ 532451 h 924881"/>
                    <a:gd name="connsiteX15" fmla="*/ 20132 w 531577"/>
                    <a:gd name="connsiteY15" fmla="*/ 412436 h 924881"/>
                    <a:gd name="connsiteX16" fmla="*/ 17948 w 531577"/>
                    <a:gd name="connsiteY16" fmla="*/ 338791 h 924881"/>
                    <a:gd name="connsiteX17" fmla="*/ 24128 w 531577"/>
                    <a:gd name="connsiteY17" fmla="*/ 300274 h 924881"/>
                    <a:gd name="connsiteX0" fmla="*/ 24128 w 531577"/>
                    <a:gd name="connsiteY0" fmla="*/ 300274 h 924881"/>
                    <a:gd name="connsiteX1" fmla="*/ 227638 w 531577"/>
                    <a:gd name="connsiteY1" fmla="*/ 4767 h 924881"/>
                    <a:gd name="connsiteX2" fmla="*/ 511065 w 531577"/>
                    <a:gd name="connsiteY2" fmla="*/ 342090 h 924881"/>
                    <a:gd name="connsiteX3" fmla="*/ 517337 w 531577"/>
                    <a:gd name="connsiteY3" fmla="*/ 429581 h 924881"/>
                    <a:gd name="connsiteX4" fmla="*/ 504002 w 531577"/>
                    <a:gd name="connsiteY4" fmla="*/ 515306 h 924881"/>
                    <a:gd name="connsiteX5" fmla="*/ 460187 w 531577"/>
                    <a:gd name="connsiteY5" fmla="*/ 513401 h 924881"/>
                    <a:gd name="connsiteX6" fmla="*/ 443042 w 531577"/>
                    <a:gd name="connsiteY6" fmla="*/ 568646 h 924881"/>
                    <a:gd name="connsiteX7" fmla="*/ 439232 w 531577"/>
                    <a:gd name="connsiteY7" fmla="*/ 703901 h 924881"/>
                    <a:gd name="connsiteX8" fmla="*/ 463997 w 531577"/>
                    <a:gd name="connsiteY8" fmla="*/ 736286 h 924881"/>
                    <a:gd name="connsiteX9" fmla="*/ 267782 w 531577"/>
                    <a:gd name="connsiteY9" fmla="*/ 924881 h 924881"/>
                    <a:gd name="connsiteX10" fmla="*/ 90617 w 531577"/>
                    <a:gd name="connsiteY10" fmla="*/ 753431 h 924881"/>
                    <a:gd name="connsiteX11" fmla="*/ 79188 w 531577"/>
                    <a:gd name="connsiteY11" fmla="*/ 675327 h 924881"/>
                    <a:gd name="connsiteX12" fmla="*/ 65853 w 531577"/>
                    <a:gd name="connsiteY12" fmla="*/ 620082 h 924881"/>
                    <a:gd name="connsiteX13" fmla="*/ 48708 w 531577"/>
                    <a:gd name="connsiteY13" fmla="*/ 580077 h 924881"/>
                    <a:gd name="connsiteX14" fmla="*/ 42992 w 531577"/>
                    <a:gd name="connsiteY14" fmla="*/ 532451 h 924881"/>
                    <a:gd name="connsiteX15" fmla="*/ 20132 w 531577"/>
                    <a:gd name="connsiteY15" fmla="*/ 412436 h 924881"/>
                    <a:gd name="connsiteX16" fmla="*/ 17948 w 531577"/>
                    <a:gd name="connsiteY16" fmla="*/ 338791 h 924881"/>
                    <a:gd name="connsiteX17" fmla="*/ 24128 w 531577"/>
                    <a:gd name="connsiteY17" fmla="*/ 300274 h 924881"/>
                    <a:gd name="connsiteX0" fmla="*/ 24128 w 531577"/>
                    <a:gd name="connsiteY0" fmla="*/ 300274 h 924881"/>
                    <a:gd name="connsiteX1" fmla="*/ 227638 w 531577"/>
                    <a:gd name="connsiteY1" fmla="*/ 4767 h 924881"/>
                    <a:gd name="connsiteX2" fmla="*/ 511065 w 531577"/>
                    <a:gd name="connsiteY2" fmla="*/ 342090 h 924881"/>
                    <a:gd name="connsiteX3" fmla="*/ 517337 w 531577"/>
                    <a:gd name="connsiteY3" fmla="*/ 429581 h 924881"/>
                    <a:gd name="connsiteX4" fmla="*/ 504002 w 531577"/>
                    <a:gd name="connsiteY4" fmla="*/ 515306 h 924881"/>
                    <a:gd name="connsiteX5" fmla="*/ 460187 w 531577"/>
                    <a:gd name="connsiteY5" fmla="*/ 513401 h 924881"/>
                    <a:gd name="connsiteX6" fmla="*/ 443042 w 531577"/>
                    <a:gd name="connsiteY6" fmla="*/ 568646 h 924881"/>
                    <a:gd name="connsiteX7" fmla="*/ 439232 w 531577"/>
                    <a:gd name="connsiteY7" fmla="*/ 703901 h 924881"/>
                    <a:gd name="connsiteX8" fmla="*/ 463997 w 531577"/>
                    <a:gd name="connsiteY8" fmla="*/ 736286 h 924881"/>
                    <a:gd name="connsiteX9" fmla="*/ 267782 w 531577"/>
                    <a:gd name="connsiteY9" fmla="*/ 924881 h 924881"/>
                    <a:gd name="connsiteX10" fmla="*/ 84902 w 531577"/>
                    <a:gd name="connsiteY10" fmla="*/ 751526 h 924881"/>
                    <a:gd name="connsiteX11" fmla="*/ 79188 w 531577"/>
                    <a:gd name="connsiteY11" fmla="*/ 675327 h 924881"/>
                    <a:gd name="connsiteX12" fmla="*/ 65853 w 531577"/>
                    <a:gd name="connsiteY12" fmla="*/ 620082 h 924881"/>
                    <a:gd name="connsiteX13" fmla="*/ 48708 w 531577"/>
                    <a:gd name="connsiteY13" fmla="*/ 580077 h 924881"/>
                    <a:gd name="connsiteX14" fmla="*/ 42992 w 531577"/>
                    <a:gd name="connsiteY14" fmla="*/ 532451 h 924881"/>
                    <a:gd name="connsiteX15" fmla="*/ 20132 w 531577"/>
                    <a:gd name="connsiteY15" fmla="*/ 412436 h 924881"/>
                    <a:gd name="connsiteX16" fmla="*/ 17948 w 531577"/>
                    <a:gd name="connsiteY16" fmla="*/ 338791 h 924881"/>
                    <a:gd name="connsiteX17" fmla="*/ 24128 w 531577"/>
                    <a:gd name="connsiteY17" fmla="*/ 300274 h 924881"/>
                    <a:gd name="connsiteX0" fmla="*/ 24128 w 531577"/>
                    <a:gd name="connsiteY0" fmla="*/ 300274 h 924881"/>
                    <a:gd name="connsiteX1" fmla="*/ 227638 w 531577"/>
                    <a:gd name="connsiteY1" fmla="*/ 4767 h 924881"/>
                    <a:gd name="connsiteX2" fmla="*/ 511065 w 531577"/>
                    <a:gd name="connsiteY2" fmla="*/ 342090 h 924881"/>
                    <a:gd name="connsiteX3" fmla="*/ 517337 w 531577"/>
                    <a:gd name="connsiteY3" fmla="*/ 429581 h 924881"/>
                    <a:gd name="connsiteX4" fmla="*/ 504002 w 531577"/>
                    <a:gd name="connsiteY4" fmla="*/ 515306 h 924881"/>
                    <a:gd name="connsiteX5" fmla="*/ 460187 w 531577"/>
                    <a:gd name="connsiteY5" fmla="*/ 513401 h 924881"/>
                    <a:gd name="connsiteX6" fmla="*/ 443042 w 531577"/>
                    <a:gd name="connsiteY6" fmla="*/ 568646 h 924881"/>
                    <a:gd name="connsiteX7" fmla="*/ 441137 w 531577"/>
                    <a:gd name="connsiteY7" fmla="*/ 698186 h 924881"/>
                    <a:gd name="connsiteX8" fmla="*/ 463997 w 531577"/>
                    <a:gd name="connsiteY8" fmla="*/ 736286 h 924881"/>
                    <a:gd name="connsiteX9" fmla="*/ 267782 w 531577"/>
                    <a:gd name="connsiteY9" fmla="*/ 924881 h 924881"/>
                    <a:gd name="connsiteX10" fmla="*/ 84902 w 531577"/>
                    <a:gd name="connsiteY10" fmla="*/ 751526 h 924881"/>
                    <a:gd name="connsiteX11" fmla="*/ 79188 w 531577"/>
                    <a:gd name="connsiteY11" fmla="*/ 675327 h 924881"/>
                    <a:gd name="connsiteX12" fmla="*/ 65853 w 531577"/>
                    <a:gd name="connsiteY12" fmla="*/ 620082 h 924881"/>
                    <a:gd name="connsiteX13" fmla="*/ 48708 w 531577"/>
                    <a:gd name="connsiteY13" fmla="*/ 580077 h 924881"/>
                    <a:gd name="connsiteX14" fmla="*/ 42992 w 531577"/>
                    <a:gd name="connsiteY14" fmla="*/ 532451 h 924881"/>
                    <a:gd name="connsiteX15" fmla="*/ 20132 w 531577"/>
                    <a:gd name="connsiteY15" fmla="*/ 412436 h 924881"/>
                    <a:gd name="connsiteX16" fmla="*/ 17948 w 531577"/>
                    <a:gd name="connsiteY16" fmla="*/ 338791 h 924881"/>
                    <a:gd name="connsiteX17" fmla="*/ 24128 w 531577"/>
                    <a:gd name="connsiteY17" fmla="*/ 300274 h 924881"/>
                    <a:gd name="connsiteX0" fmla="*/ 24128 w 534791"/>
                    <a:gd name="connsiteY0" fmla="*/ 300274 h 924881"/>
                    <a:gd name="connsiteX1" fmla="*/ 227638 w 534791"/>
                    <a:gd name="connsiteY1" fmla="*/ 4767 h 924881"/>
                    <a:gd name="connsiteX2" fmla="*/ 511065 w 534791"/>
                    <a:gd name="connsiteY2" fmla="*/ 342090 h 924881"/>
                    <a:gd name="connsiteX3" fmla="*/ 517337 w 534791"/>
                    <a:gd name="connsiteY3" fmla="*/ 429581 h 924881"/>
                    <a:gd name="connsiteX4" fmla="*/ 504002 w 534791"/>
                    <a:gd name="connsiteY4" fmla="*/ 515306 h 924881"/>
                    <a:gd name="connsiteX5" fmla="*/ 460187 w 534791"/>
                    <a:gd name="connsiteY5" fmla="*/ 513401 h 924881"/>
                    <a:gd name="connsiteX6" fmla="*/ 443042 w 534791"/>
                    <a:gd name="connsiteY6" fmla="*/ 568646 h 924881"/>
                    <a:gd name="connsiteX7" fmla="*/ 441137 w 534791"/>
                    <a:gd name="connsiteY7" fmla="*/ 698186 h 924881"/>
                    <a:gd name="connsiteX8" fmla="*/ 463997 w 534791"/>
                    <a:gd name="connsiteY8" fmla="*/ 736286 h 924881"/>
                    <a:gd name="connsiteX9" fmla="*/ 267782 w 534791"/>
                    <a:gd name="connsiteY9" fmla="*/ 924881 h 924881"/>
                    <a:gd name="connsiteX10" fmla="*/ 84902 w 534791"/>
                    <a:gd name="connsiteY10" fmla="*/ 751526 h 924881"/>
                    <a:gd name="connsiteX11" fmla="*/ 79188 w 534791"/>
                    <a:gd name="connsiteY11" fmla="*/ 675327 h 924881"/>
                    <a:gd name="connsiteX12" fmla="*/ 65853 w 534791"/>
                    <a:gd name="connsiteY12" fmla="*/ 620082 h 924881"/>
                    <a:gd name="connsiteX13" fmla="*/ 48708 w 534791"/>
                    <a:gd name="connsiteY13" fmla="*/ 580077 h 924881"/>
                    <a:gd name="connsiteX14" fmla="*/ 42992 w 534791"/>
                    <a:gd name="connsiteY14" fmla="*/ 532451 h 924881"/>
                    <a:gd name="connsiteX15" fmla="*/ 20132 w 534791"/>
                    <a:gd name="connsiteY15" fmla="*/ 412436 h 924881"/>
                    <a:gd name="connsiteX16" fmla="*/ 17948 w 534791"/>
                    <a:gd name="connsiteY16" fmla="*/ 338791 h 924881"/>
                    <a:gd name="connsiteX17" fmla="*/ 24128 w 534791"/>
                    <a:gd name="connsiteY17" fmla="*/ 300274 h 924881"/>
                    <a:gd name="connsiteX0" fmla="*/ 24128 w 534791"/>
                    <a:gd name="connsiteY0" fmla="*/ 300274 h 924881"/>
                    <a:gd name="connsiteX1" fmla="*/ 227638 w 534791"/>
                    <a:gd name="connsiteY1" fmla="*/ 4767 h 924881"/>
                    <a:gd name="connsiteX2" fmla="*/ 511065 w 534791"/>
                    <a:gd name="connsiteY2" fmla="*/ 342090 h 924881"/>
                    <a:gd name="connsiteX3" fmla="*/ 517337 w 534791"/>
                    <a:gd name="connsiteY3" fmla="*/ 429581 h 924881"/>
                    <a:gd name="connsiteX4" fmla="*/ 504002 w 534791"/>
                    <a:gd name="connsiteY4" fmla="*/ 515306 h 924881"/>
                    <a:gd name="connsiteX5" fmla="*/ 460187 w 534791"/>
                    <a:gd name="connsiteY5" fmla="*/ 513401 h 924881"/>
                    <a:gd name="connsiteX6" fmla="*/ 443042 w 534791"/>
                    <a:gd name="connsiteY6" fmla="*/ 568646 h 924881"/>
                    <a:gd name="connsiteX7" fmla="*/ 441137 w 534791"/>
                    <a:gd name="connsiteY7" fmla="*/ 698186 h 924881"/>
                    <a:gd name="connsiteX8" fmla="*/ 463997 w 534791"/>
                    <a:gd name="connsiteY8" fmla="*/ 736286 h 924881"/>
                    <a:gd name="connsiteX9" fmla="*/ 267782 w 534791"/>
                    <a:gd name="connsiteY9" fmla="*/ 924881 h 924881"/>
                    <a:gd name="connsiteX10" fmla="*/ 84902 w 534791"/>
                    <a:gd name="connsiteY10" fmla="*/ 751526 h 924881"/>
                    <a:gd name="connsiteX11" fmla="*/ 79188 w 534791"/>
                    <a:gd name="connsiteY11" fmla="*/ 675327 h 924881"/>
                    <a:gd name="connsiteX12" fmla="*/ 65853 w 534791"/>
                    <a:gd name="connsiteY12" fmla="*/ 620082 h 924881"/>
                    <a:gd name="connsiteX13" fmla="*/ 48708 w 534791"/>
                    <a:gd name="connsiteY13" fmla="*/ 580077 h 924881"/>
                    <a:gd name="connsiteX14" fmla="*/ 42992 w 534791"/>
                    <a:gd name="connsiteY14" fmla="*/ 532451 h 924881"/>
                    <a:gd name="connsiteX15" fmla="*/ 20132 w 534791"/>
                    <a:gd name="connsiteY15" fmla="*/ 412436 h 924881"/>
                    <a:gd name="connsiteX16" fmla="*/ 17948 w 534791"/>
                    <a:gd name="connsiteY16" fmla="*/ 338791 h 924881"/>
                    <a:gd name="connsiteX17" fmla="*/ 24128 w 534791"/>
                    <a:gd name="connsiteY17" fmla="*/ 300274 h 924881"/>
                    <a:gd name="connsiteX0" fmla="*/ 24128 w 534791"/>
                    <a:gd name="connsiteY0" fmla="*/ 300274 h 924881"/>
                    <a:gd name="connsiteX1" fmla="*/ 227638 w 534791"/>
                    <a:gd name="connsiteY1" fmla="*/ 4767 h 924881"/>
                    <a:gd name="connsiteX2" fmla="*/ 511065 w 534791"/>
                    <a:gd name="connsiteY2" fmla="*/ 342090 h 924881"/>
                    <a:gd name="connsiteX3" fmla="*/ 517337 w 534791"/>
                    <a:gd name="connsiteY3" fmla="*/ 429581 h 924881"/>
                    <a:gd name="connsiteX4" fmla="*/ 504002 w 534791"/>
                    <a:gd name="connsiteY4" fmla="*/ 515306 h 924881"/>
                    <a:gd name="connsiteX5" fmla="*/ 460187 w 534791"/>
                    <a:gd name="connsiteY5" fmla="*/ 513401 h 924881"/>
                    <a:gd name="connsiteX6" fmla="*/ 443042 w 534791"/>
                    <a:gd name="connsiteY6" fmla="*/ 568646 h 924881"/>
                    <a:gd name="connsiteX7" fmla="*/ 441137 w 534791"/>
                    <a:gd name="connsiteY7" fmla="*/ 698186 h 924881"/>
                    <a:gd name="connsiteX8" fmla="*/ 463997 w 534791"/>
                    <a:gd name="connsiteY8" fmla="*/ 736286 h 924881"/>
                    <a:gd name="connsiteX9" fmla="*/ 267782 w 534791"/>
                    <a:gd name="connsiteY9" fmla="*/ 924881 h 924881"/>
                    <a:gd name="connsiteX10" fmla="*/ 84902 w 534791"/>
                    <a:gd name="connsiteY10" fmla="*/ 751526 h 924881"/>
                    <a:gd name="connsiteX11" fmla="*/ 75378 w 534791"/>
                    <a:gd name="connsiteY11" fmla="*/ 675327 h 924881"/>
                    <a:gd name="connsiteX12" fmla="*/ 65853 w 534791"/>
                    <a:gd name="connsiteY12" fmla="*/ 620082 h 924881"/>
                    <a:gd name="connsiteX13" fmla="*/ 48708 w 534791"/>
                    <a:gd name="connsiteY13" fmla="*/ 580077 h 924881"/>
                    <a:gd name="connsiteX14" fmla="*/ 42992 w 534791"/>
                    <a:gd name="connsiteY14" fmla="*/ 532451 h 924881"/>
                    <a:gd name="connsiteX15" fmla="*/ 20132 w 534791"/>
                    <a:gd name="connsiteY15" fmla="*/ 412436 h 924881"/>
                    <a:gd name="connsiteX16" fmla="*/ 17948 w 534791"/>
                    <a:gd name="connsiteY16" fmla="*/ 338791 h 924881"/>
                    <a:gd name="connsiteX17" fmla="*/ 24128 w 534791"/>
                    <a:gd name="connsiteY17" fmla="*/ 300274 h 924881"/>
                    <a:gd name="connsiteX0" fmla="*/ 24128 w 534791"/>
                    <a:gd name="connsiteY0" fmla="*/ 300274 h 924881"/>
                    <a:gd name="connsiteX1" fmla="*/ 227638 w 534791"/>
                    <a:gd name="connsiteY1" fmla="*/ 4767 h 924881"/>
                    <a:gd name="connsiteX2" fmla="*/ 511065 w 534791"/>
                    <a:gd name="connsiteY2" fmla="*/ 342090 h 924881"/>
                    <a:gd name="connsiteX3" fmla="*/ 517337 w 534791"/>
                    <a:gd name="connsiteY3" fmla="*/ 429581 h 924881"/>
                    <a:gd name="connsiteX4" fmla="*/ 504002 w 534791"/>
                    <a:gd name="connsiteY4" fmla="*/ 515306 h 924881"/>
                    <a:gd name="connsiteX5" fmla="*/ 460187 w 534791"/>
                    <a:gd name="connsiteY5" fmla="*/ 513401 h 924881"/>
                    <a:gd name="connsiteX6" fmla="*/ 443042 w 534791"/>
                    <a:gd name="connsiteY6" fmla="*/ 568646 h 924881"/>
                    <a:gd name="connsiteX7" fmla="*/ 441137 w 534791"/>
                    <a:gd name="connsiteY7" fmla="*/ 698186 h 924881"/>
                    <a:gd name="connsiteX8" fmla="*/ 463997 w 534791"/>
                    <a:gd name="connsiteY8" fmla="*/ 736286 h 924881"/>
                    <a:gd name="connsiteX9" fmla="*/ 267782 w 534791"/>
                    <a:gd name="connsiteY9" fmla="*/ 924881 h 924881"/>
                    <a:gd name="connsiteX10" fmla="*/ 84902 w 534791"/>
                    <a:gd name="connsiteY10" fmla="*/ 751526 h 924881"/>
                    <a:gd name="connsiteX11" fmla="*/ 75378 w 534791"/>
                    <a:gd name="connsiteY11" fmla="*/ 675327 h 924881"/>
                    <a:gd name="connsiteX12" fmla="*/ 62043 w 534791"/>
                    <a:gd name="connsiteY12" fmla="*/ 625797 h 924881"/>
                    <a:gd name="connsiteX13" fmla="*/ 48708 w 534791"/>
                    <a:gd name="connsiteY13" fmla="*/ 580077 h 924881"/>
                    <a:gd name="connsiteX14" fmla="*/ 42992 w 534791"/>
                    <a:gd name="connsiteY14" fmla="*/ 532451 h 924881"/>
                    <a:gd name="connsiteX15" fmla="*/ 20132 w 534791"/>
                    <a:gd name="connsiteY15" fmla="*/ 412436 h 924881"/>
                    <a:gd name="connsiteX16" fmla="*/ 17948 w 534791"/>
                    <a:gd name="connsiteY16" fmla="*/ 338791 h 924881"/>
                    <a:gd name="connsiteX17" fmla="*/ 24128 w 534791"/>
                    <a:gd name="connsiteY17" fmla="*/ 300274 h 92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4791" h="924881">
                      <a:moveTo>
                        <a:pt x="24128" y="300274"/>
                      </a:moveTo>
                      <a:cubicBezTo>
                        <a:pt x="-16295" y="192789"/>
                        <a:pt x="41428" y="-35795"/>
                        <a:pt x="227638" y="4767"/>
                      </a:cubicBezTo>
                      <a:cubicBezTo>
                        <a:pt x="534606" y="-30081"/>
                        <a:pt x="569950" y="220665"/>
                        <a:pt x="511065" y="342090"/>
                      </a:cubicBezTo>
                      <a:cubicBezTo>
                        <a:pt x="530301" y="356014"/>
                        <a:pt x="541916" y="381367"/>
                        <a:pt x="517337" y="429581"/>
                      </a:cubicBezTo>
                      <a:cubicBezTo>
                        <a:pt x="528132" y="452441"/>
                        <a:pt x="527497" y="477206"/>
                        <a:pt x="504002" y="515306"/>
                      </a:cubicBezTo>
                      <a:lnTo>
                        <a:pt x="460187" y="513401"/>
                      </a:lnTo>
                      <a:cubicBezTo>
                        <a:pt x="460187" y="522291"/>
                        <a:pt x="462092" y="554041"/>
                        <a:pt x="443042" y="568646"/>
                      </a:cubicBezTo>
                      <a:lnTo>
                        <a:pt x="441137" y="698186"/>
                      </a:lnTo>
                      <a:lnTo>
                        <a:pt x="463997" y="736286"/>
                      </a:lnTo>
                      <a:lnTo>
                        <a:pt x="267782" y="924881"/>
                      </a:lnTo>
                      <a:lnTo>
                        <a:pt x="84902" y="751526"/>
                      </a:lnTo>
                      <a:lnTo>
                        <a:pt x="75378" y="675327"/>
                      </a:lnTo>
                      <a:cubicBezTo>
                        <a:pt x="70298" y="653420"/>
                        <a:pt x="67123" y="641672"/>
                        <a:pt x="62043" y="625797"/>
                      </a:cubicBezTo>
                      <a:cubicBezTo>
                        <a:pt x="47438" y="606112"/>
                        <a:pt x="51566" y="595000"/>
                        <a:pt x="48708" y="580077"/>
                      </a:cubicBezTo>
                      <a:cubicBezTo>
                        <a:pt x="50295" y="560074"/>
                        <a:pt x="47755" y="560391"/>
                        <a:pt x="42992" y="532451"/>
                      </a:cubicBezTo>
                      <a:cubicBezTo>
                        <a:pt x="-16063" y="511496"/>
                        <a:pt x="16322" y="442916"/>
                        <a:pt x="20132" y="412436"/>
                      </a:cubicBezTo>
                      <a:cubicBezTo>
                        <a:pt x="-14886" y="353598"/>
                        <a:pt x="3436" y="351909"/>
                        <a:pt x="17948" y="338791"/>
                      </a:cubicBezTo>
                      <a:cubicBezTo>
                        <a:pt x="25723" y="327857"/>
                        <a:pt x="22068" y="313113"/>
                        <a:pt x="24128" y="300274"/>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3" name="Group 22"/>
                <p:cNvGrpSpPr/>
                <p:nvPr/>
              </p:nvGrpSpPr>
              <p:grpSpPr>
                <a:xfrm>
                  <a:off x="5883524" y="1397273"/>
                  <a:ext cx="1987796" cy="4965290"/>
                  <a:chOff x="6543170" y="445650"/>
                  <a:chExt cx="2479325" cy="6193076"/>
                </a:xfrm>
              </p:grpSpPr>
              <p:sp>
                <p:nvSpPr>
                  <p:cNvPr id="24" name="Rectangle 4"/>
                  <p:cNvSpPr/>
                  <p:nvPr/>
                </p:nvSpPr>
                <p:spPr>
                  <a:xfrm>
                    <a:off x="6543170" y="537252"/>
                    <a:ext cx="2479325" cy="6101474"/>
                  </a:xfrm>
                  <a:custGeom>
                    <a:avLst/>
                    <a:gdLst>
                      <a:gd name="connsiteX0" fmla="*/ 0 w 2286000"/>
                      <a:gd name="connsiteY0" fmla="*/ 0 h 2057400"/>
                      <a:gd name="connsiteX1" fmla="*/ 2286000 w 2286000"/>
                      <a:gd name="connsiteY1" fmla="*/ 0 h 2057400"/>
                      <a:gd name="connsiteX2" fmla="*/ 2286000 w 2286000"/>
                      <a:gd name="connsiteY2" fmla="*/ 2057400 h 2057400"/>
                      <a:gd name="connsiteX3" fmla="*/ 0 w 2286000"/>
                      <a:gd name="connsiteY3" fmla="*/ 2057400 h 2057400"/>
                      <a:gd name="connsiteX4" fmla="*/ 0 w 2286000"/>
                      <a:gd name="connsiteY4" fmla="*/ 0 h 2057400"/>
                      <a:gd name="connsiteX0" fmla="*/ 0 w 2286000"/>
                      <a:gd name="connsiteY0" fmla="*/ 121740 h 2179140"/>
                      <a:gd name="connsiteX1" fmla="*/ 1942424 w 2286000"/>
                      <a:gd name="connsiteY1" fmla="*/ 0 h 2179140"/>
                      <a:gd name="connsiteX2" fmla="*/ 2286000 w 2286000"/>
                      <a:gd name="connsiteY2" fmla="*/ 2179140 h 2179140"/>
                      <a:gd name="connsiteX3" fmla="*/ 0 w 2286000"/>
                      <a:gd name="connsiteY3" fmla="*/ 2179140 h 2179140"/>
                      <a:gd name="connsiteX4" fmla="*/ 0 w 2286000"/>
                      <a:gd name="connsiteY4" fmla="*/ 121740 h 2179140"/>
                      <a:gd name="connsiteX0" fmla="*/ 0 w 2286000"/>
                      <a:gd name="connsiteY0" fmla="*/ 121740 h 2179140"/>
                      <a:gd name="connsiteX1" fmla="*/ 1247606 w 2286000"/>
                      <a:gd name="connsiteY1" fmla="*/ 42835 h 2179140"/>
                      <a:gd name="connsiteX2" fmla="*/ 1942424 w 2286000"/>
                      <a:gd name="connsiteY2" fmla="*/ 0 h 2179140"/>
                      <a:gd name="connsiteX3" fmla="*/ 2286000 w 2286000"/>
                      <a:gd name="connsiteY3" fmla="*/ 2179140 h 2179140"/>
                      <a:gd name="connsiteX4" fmla="*/ 0 w 2286000"/>
                      <a:gd name="connsiteY4" fmla="*/ 2179140 h 2179140"/>
                      <a:gd name="connsiteX5" fmla="*/ 0 w 2286000"/>
                      <a:gd name="connsiteY5" fmla="*/ 121740 h 2179140"/>
                      <a:gd name="connsiteX0" fmla="*/ 0 w 2286000"/>
                      <a:gd name="connsiteY0" fmla="*/ 281804 h 2339204"/>
                      <a:gd name="connsiteX1" fmla="*/ 1466737 w 2286000"/>
                      <a:gd name="connsiteY1" fmla="*/ 0 h 2339204"/>
                      <a:gd name="connsiteX2" fmla="*/ 1942424 w 2286000"/>
                      <a:gd name="connsiteY2" fmla="*/ 160064 h 2339204"/>
                      <a:gd name="connsiteX3" fmla="*/ 2286000 w 2286000"/>
                      <a:gd name="connsiteY3" fmla="*/ 2339204 h 2339204"/>
                      <a:gd name="connsiteX4" fmla="*/ 0 w 2286000"/>
                      <a:gd name="connsiteY4" fmla="*/ 2339204 h 2339204"/>
                      <a:gd name="connsiteX5" fmla="*/ 0 w 2286000"/>
                      <a:gd name="connsiteY5"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2286000 w 2286000"/>
                      <a:gd name="connsiteY3" fmla="*/ 2339204 h 2339204"/>
                      <a:gd name="connsiteX4" fmla="*/ 0 w 2286000"/>
                      <a:gd name="connsiteY4" fmla="*/ 2339204 h 2339204"/>
                      <a:gd name="connsiteX5" fmla="*/ 0 w 2286000"/>
                      <a:gd name="connsiteY5"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2286000 w 2286000"/>
                      <a:gd name="connsiteY3" fmla="*/ 2339204 h 2339204"/>
                      <a:gd name="connsiteX4" fmla="*/ 0 w 2286000"/>
                      <a:gd name="connsiteY4" fmla="*/ 2339204 h 2339204"/>
                      <a:gd name="connsiteX5" fmla="*/ 0 w 2286000"/>
                      <a:gd name="connsiteY5"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1978044 w 2286000"/>
                      <a:gd name="connsiteY3" fmla="*/ 378745 h 2339204"/>
                      <a:gd name="connsiteX4" fmla="*/ 2286000 w 2286000"/>
                      <a:gd name="connsiteY4" fmla="*/ 2339204 h 2339204"/>
                      <a:gd name="connsiteX5" fmla="*/ 0 w 2286000"/>
                      <a:gd name="connsiteY5" fmla="*/ 2339204 h 2339204"/>
                      <a:gd name="connsiteX6" fmla="*/ 0 w 2286000"/>
                      <a:gd name="connsiteY6"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2099784 w 2286000"/>
                      <a:gd name="connsiteY3" fmla="*/ 316523 h 2339204"/>
                      <a:gd name="connsiteX4" fmla="*/ 2286000 w 2286000"/>
                      <a:gd name="connsiteY4" fmla="*/ 2339204 h 2339204"/>
                      <a:gd name="connsiteX5" fmla="*/ 0 w 2286000"/>
                      <a:gd name="connsiteY5" fmla="*/ 2339204 h 2339204"/>
                      <a:gd name="connsiteX6" fmla="*/ 0 w 2286000"/>
                      <a:gd name="connsiteY6"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2099784 w 2286000"/>
                      <a:gd name="connsiteY3" fmla="*/ 316523 h 2339204"/>
                      <a:gd name="connsiteX4" fmla="*/ 2286000 w 2286000"/>
                      <a:gd name="connsiteY4" fmla="*/ 2339204 h 2339204"/>
                      <a:gd name="connsiteX5" fmla="*/ 0 w 2286000"/>
                      <a:gd name="connsiteY5" fmla="*/ 2339204 h 2339204"/>
                      <a:gd name="connsiteX6" fmla="*/ 0 w 2286000"/>
                      <a:gd name="connsiteY6"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2099784 w 2286000"/>
                      <a:gd name="connsiteY3" fmla="*/ 316523 h 2339204"/>
                      <a:gd name="connsiteX4" fmla="*/ 2286000 w 2286000"/>
                      <a:gd name="connsiteY4" fmla="*/ 2339204 h 2339204"/>
                      <a:gd name="connsiteX5" fmla="*/ 0 w 2286000"/>
                      <a:gd name="connsiteY5" fmla="*/ 2339204 h 2339204"/>
                      <a:gd name="connsiteX6" fmla="*/ 0 w 2286000"/>
                      <a:gd name="connsiteY6"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2099784 w 2286000"/>
                      <a:gd name="connsiteY3" fmla="*/ 316523 h 2339204"/>
                      <a:gd name="connsiteX4" fmla="*/ 2286000 w 2286000"/>
                      <a:gd name="connsiteY4" fmla="*/ 2339204 h 2339204"/>
                      <a:gd name="connsiteX5" fmla="*/ 0 w 2286000"/>
                      <a:gd name="connsiteY5" fmla="*/ 2339204 h 2339204"/>
                      <a:gd name="connsiteX6" fmla="*/ 0 w 2286000"/>
                      <a:gd name="connsiteY6" fmla="*/ 281804 h 2339204"/>
                      <a:gd name="connsiteX0" fmla="*/ 0 w 2286000"/>
                      <a:gd name="connsiteY0" fmla="*/ 281804 h 2339204"/>
                      <a:gd name="connsiteX1" fmla="*/ 1301712 w 2286000"/>
                      <a:gd name="connsiteY1" fmla="*/ 35168 h 2339204"/>
                      <a:gd name="connsiteX2" fmla="*/ 1466737 w 2286000"/>
                      <a:gd name="connsiteY2" fmla="*/ 0 h 2339204"/>
                      <a:gd name="connsiteX3" fmla="*/ 1942424 w 2286000"/>
                      <a:gd name="connsiteY3" fmla="*/ 160064 h 2339204"/>
                      <a:gd name="connsiteX4" fmla="*/ 2099784 w 2286000"/>
                      <a:gd name="connsiteY4" fmla="*/ 316523 h 2339204"/>
                      <a:gd name="connsiteX5" fmla="*/ 2286000 w 2286000"/>
                      <a:gd name="connsiteY5" fmla="*/ 2339204 h 2339204"/>
                      <a:gd name="connsiteX6" fmla="*/ 0 w 2286000"/>
                      <a:gd name="connsiteY6" fmla="*/ 2339204 h 2339204"/>
                      <a:gd name="connsiteX7" fmla="*/ 0 w 2286000"/>
                      <a:gd name="connsiteY7" fmla="*/ 281804 h 2339204"/>
                      <a:gd name="connsiteX0" fmla="*/ 0 w 2286000"/>
                      <a:gd name="connsiteY0" fmla="*/ 444124 h 2501524"/>
                      <a:gd name="connsiteX1" fmla="*/ 1204321 w 2286000"/>
                      <a:gd name="connsiteY1" fmla="*/ 0 h 2501524"/>
                      <a:gd name="connsiteX2" fmla="*/ 1466737 w 2286000"/>
                      <a:gd name="connsiteY2" fmla="*/ 162320 h 2501524"/>
                      <a:gd name="connsiteX3" fmla="*/ 1942424 w 2286000"/>
                      <a:gd name="connsiteY3" fmla="*/ 322384 h 2501524"/>
                      <a:gd name="connsiteX4" fmla="*/ 2099784 w 2286000"/>
                      <a:gd name="connsiteY4" fmla="*/ 478843 h 2501524"/>
                      <a:gd name="connsiteX5" fmla="*/ 2286000 w 2286000"/>
                      <a:gd name="connsiteY5" fmla="*/ 2501524 h 2501524"/>
                      <a:gd name="connsiteX6" fmla="*/ 0 w 2286000"/>
                      <a:gd name="connsiteY6" fmla="*/ 2501524 h 2501524"/>
                      <a:gd name="connsiteX7" fmla="*/ 0 w 2286000"/>
                      <a:gd name="connsiteY7" fmla="*/ 444124 h 2501524"/>
                      <a:gd name="connsiteX0" fmla="*/ 0 w 2286000"/>
                      <a:gd name="connsiteY0" fmla="*/ 454182 h 2511582"/>
                      <a:gd name="connsiteX1" fmla="*/ 1204321 w 2286000"/>
                      <a:gd name="connsiteY1" fmla="*/ 10058 h 2511582"/>
                      <a:gd name="connsiteX2" fmla="*/ 1466737 w 2286000"/>
                      <a:gd name="connsiteY2" fmla="*/ 172378 h 2511582"/>
                      <a:gd name="connsiteX3" fmla="*/ 1942424 w 2286000"/>
                      <a:gd name="connsiteY3" fmla="*/ 332442 h 2511582"/>
                      <a:gd name="connsiteX4" fmla="*/ 2099784 w 2286000"/>
                      <a:gd name="connsiteY4" fmla="*/ 488901 h 2511582"/>
                      <a:gd name="connsiteX5" fmla="*/ 2286000 w 2286000"/>
                      <a:gd name="connsiteY5" fmla="*/ 2511582 h 2511582"/>
                      <a:gd name="connsiteX6" fmla="*/ 0 w 2286000"/>
                      <a:gd name="connsiteY6" fmla="*/ 2511582 h 2511582"/>
                      <a:gd name="connsiteX7" fmla="*/ 0 w 2286000"/>
                      <a:gd name="connsiteY7" fmla="*/ 454182 h 2511582"/>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286000 w 2286000"/>
                      <a:gd name="connsiteY5" fmla="*/ 2510750 h 2510750"/>
                      <a:gd name="connsiteX6" fmla="*/ 0 w 2286000"/>
                      <a:gd name="connsiteY6" fmla="*/ 2510750 h 2510750"/>
                      <a:gd name="connsiteX7" fmla="*/ 0 w 2286000"/>
                      <a:gd name="connsiteY7"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286000 w 2286000"/>
                      <a:gd name="connsiteY5" fmla="*/ 2510750 h 2510750"/>
                      <a:gd name="connsiteX6" fmla="*/ 0 w 2286000"/>
                      <a:gd name="connsiteY6" fmla="*/ 2510750 h 2510750"/>
                      <a:gd name="connsiteX7" fmla="*/ 0 w 2286000"/>
                      <a:gd name="connsiteY7"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29542 w 2286000"/>
                      <a:gd name="connsiteY5" fmla="*/ 820823 h 2510750"/>
                      <a:gd name="connsiteX6" fmla="*/ 2286000 w 2286000"/>
                      <a:gd name="connsiteY6" fmla="*/ 2510750 h 2510750"/>
                      <a:gd name="connsiteX7" fmla="*/ 0 w 2286000"/>
                      <a:gd name="connsiteY7" fmla="*/ 2510750 h 2510750"/>
                      <a:gd name="connsiteX8" fmla="*/ 0 w 2286000"/>
                      <a:gd name="connsiteY8"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286000 w 2286000"/>
                      <a:gd name="connsiteY6" fmla="*/ 2510750 h 2510750"/>
                      <a:gd name="connsiteX7" fmla="*/ 0 w 2286000"/>
                      <a:gd name="connsiteY7" fmla="*/ 2510750 h 2510750"/>
                      <a:gd name="connsiteX8" fmla="*/ 0 w 2286000"/>
                      <a:gd name="connsiteY8"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286000 w 2286000"/>
                      <a:gd name="connsiteY6" fmla="*/ 2510750 h 2510750"/>
                      <a:gd name="connsiteX7" fmla="*/ 0 w 2286000"/>
                      <a:gd name="connsiteY7" fmla="*/ 2510750 h 2510750"/>
                      <a:gd name="connsiteX8" fmla="*/ 0 w 2286000"/>
                      <a:gd name="connsiteY8"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286000 w 2286000"/>
                      <a:gd name="connsiteY7" fmla="*/ 2510750 h 2510750"/>
                      <a:gd name="connsiteX8" fmla="*/ 0 w 2286000"/>
                      <a:gd name="connsiteY8" fmla="*/ 2510750 h 2510750"/>
                      <a:gd name="connsiteX9" fmla="*/ 0 w 2286000"/>
                      <a:gd name="connsiteY9"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286000 w 2286000"/>
                      <a:gd name="connsiteY7" fmla="*/ 2510750 h 2510750"/>
                      <a:gd name="connsiteX8" fmla="*/ 0 w 2286000"/>
                      <a:gd name="connsiteY8" fmla="*/ 2510750 h 2510750"/>
                      <a:gd name="connsiteX9" fmla="*/ 0 w 2286000"/>
                      <a:gd name="connsiteY9"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286000 w 2286000"/>
                      <a:gd name="connsiteY7" fmla="*/ 2510750 h 2510750"/>
                      <a:gd name="connsiteX8" fmla="*/ 0 w 2286000"/>
                      <a:gd name="connsiteY8" fmla="*/ 2510750 h 2510750"/>
                      <a:gd name="connsiteX9" fmla="*/ 0 w 2286000"/>
                      <a:gd name="connsiteY9"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286000 w 2286000"/>
                      <a:gd name="connsiteY7" fmla="*/ 2510750 h 2510750"/>
                      <a:gd name="connsiteX8" fmla="*/ 0 w 2286000"/>
                      <a:gd name="connsiteY8" fmla="*/ 2510750 h 2510750"/>
                      <a:gd name="connsiteX9" fmla="*/ 0 w 2286000"/>
                      <a:gd name="connsiteY9"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286000 w 2286000"/>
                      <a:gd name="connsiteY7" fmla="*/ 2510750 h 2510750"/>
                      <a:gd name="connsiteX8" fmla="*/ 0 w 2286000"/>
                      <a:gd name="connsiteY8" fmla="*/ 2510750 h 2510750"/>
                      <a:gd name="connsiteX9" fmla="*/ 0 w 2286000"/>
                      <a:gd name="connsiteY9"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56595 w 2286000"/>
                      <a:gd name="connsiteY7" fmla="*/ 996670 h 2510750"/>
                      <a:gd name="connsiteX8" fmla="*/ 2286000 w 2286000"/>
                      <a:gd name="connsiteY8" fmla="*/ 2510750 h 2510750"/>
                      <a:gd name="connsiteX9" fmla="*/ 0 w 2286000"/>
                      <a:gd name="connsiteY9" fmla="*/ 2510750 h 2510750"/>
                      <a:gd name="connsiteX10" fmla="*/ 0 w 2286000"/>
                      <a:gd name="connsiteY10"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56595 w 2286000"/>
                      <a:gd name="connsiteY7" fmla="*/ 996670 h 2510750"/>
                      <a:gd name="connsiteX8" fmla="*/ 2286000 w 2286000"/>
                      <a:gd name="connsiteY8" fmla="*/ 2510750 h 2510750"/>
                      <a:gd name="connsiteX9" fmla="*/ 0 w 2286000"/>
                      <a:gd name="connsiteY9" fmla="*/ 2510750 h 2510750"/>
                      <a:gd name="connsiteX10" fmla="*/ 0 w 2286000"/>
                      <a:gd name="connsiteY10"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3069 w 2286000"/>
                      <a:gd name="connsiteY7" fmla="*/ 991260 h 2510750"/>
                      <a:gd name="connsiteX8" fmla="*/ 2286000 w 2286000"/>
                      <a:gd name="connsiteY8" fmla="*/ 2510750 h 2510750"/>
                      <a:gd name="connsiteX9" fmla="*/ 0 w 2286000"/>
                      <a:gd name="connsiteY9" fmla="*/ 2510750 h 2510750"/>
                      <a:gd name="connsiteX10" fmla="*/ 0 w 2286000"/>
                      <a:gd name="connsiteY10"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286000 w 2286000"/>
                      <a:gd name="connsiteY8" fmla="*/ 2510750 h 2510750"/>
                      <a:gd name="connsiteX9" fmla="*/ 0 w 2286000"/>
                      <a:gd name="connsiteY9" fmla="*/ 2510750 h 2510750"/>
                      <a:gd name="connsiteX10" fmla="*/ 0 w 2286000"/>
                      <a:gd name="connsiteY10"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286000 w 2286000"/>
                      <a:gd name="connsiteY8" fmla="*/ 2510750 h 2510750"/>
                      <a:gd name="connsiteX9" fmla="*/ 0 w 2286000"/>
                      <a:gd name="connsiteY9" fmla="*/ 2510750 h 2510750"/>
                      <a:gd name="connsiteX10" fmla="*/ 0 w 2286000"/>
                      <a:gd name="connsiteY10"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7175 w 2286000"/>
                      <a:gd name="connsiteY8" fmla="*/ 1529619 h 2510750"/>
                      <a:gd name="connsiteX9" fmla="*/ 2286000 w 2286000"/>
                      <a:gd name="connsiteY9" fmla="*/ 2510750 h 2510750"/>
                      <a:gd name="connsiteX10" fmla="*/ 0 w 2286000"/>
                      <a:gd name="connsiteY10" fmla="*/ 2510750 h 2510750"/>
                      <a:gd name="connsiteX11" fmla="*/ 0 w 2286000"/>
                      <a:gd name="connsiteY11"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86000 w 2286000"/>
                      <a:gd name="connsiteY9" fmla="*/ 2510750 h 2510750"/>
                      <a:gd name="connsiteX10" fmla="*/ 0 w 2286000"/>
                      <a:gd name="connsiteY10" fmla="*/ 2510750 h 2510750"/>
                      <a:gd name="connsiteX11" fmla="*/ 0 w 2286000"/>
                      <a:gd name="connsiteY11"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86000 w 2286000"/>
                      <a:gd name="connsiteY9" fmla="*/ 2510750 h 2510750"/>
                      <a:gd name="connsiteX10" fmla="*/ 0 w 2286000"/>
                      <a:gd name="connsiteY10" fmla="*/ 2510750 h 2510750"/>
                      <a:gd name="connsiteX11" fmla="*/ 0 w 2286000"/>
                      <a:gd name="connsiteY11"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86000 w 2286000"/>
                      <a:gd name="connsiteY9" fmla="*/ 2510750 h 2510750"/>
                      <a:gd name="connsiteX10" fmla="*/ 0 w 2286000"/>
                      <a:gd name="connsiteY10" fmla="*/ 2510750 h 2510750"/>
                      <a:gd name="connsiteX11" fmla="*/ 0 w 2286000"/>
                      <a:gd name="connsiteY11"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43166 w 2286000"/>
                      <a:gd name="connsiteY9" fmla="*/ 1927301 h 2510750"/>
                      <a:gd name="connsiteX10" fmla="*/ 2286000 w 2286000"/>
                      <a:gd name="connsiteY10" fmla="*/ 2510750 h 2510750"/>
                      <a:gd name="connsiteX11" fmla="*/ 0 w 2286000"/>
                      <a:gd name="connsiteY11" fmla="*/ 2510750 h 2510750"/>
                      <a:gd name="connsiteX12" fmla="*/ 0 w 2286000"/>
                      <a:gd name="connsiteY12"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18818 w 2286000"/>
                      <a:gd name="connsiteY9" fmla="*/ 1932712 h 2510750"/>
                      <a:gd name="connsiteX10" fmla="*/ 2286000 w 2286000"/>
                      <a:gd name="connsiteY10" fmla="*/ 2510750 h 2510750"/>
                      <a:gd name="connsiteX11" fmla="*/ 0 w 2286000"/>
                      <a:gd name="connsiteY11" fmla="*/ 2510750 h 2510750"/>
                      <a:gd name="connsiteX12" fmla="*/ 0 w 2286000"/>
                      <a:gd name="connsiteY12"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18818 w 2286000"/>
                      <a:gd name="connsiteY9" fmla="*/ 1932712 h 2510750"/>
                      <a:gd name="connsiteX10" fmla="*/ 2286000 w 2286000"/>
                      <a:gd name="connsiteY10" fmla="*/ 2510750 h 2510750"/>
                      <a:gd name="connsiteX11" fmla="*/ 0 w 2286000"/>
                      <a:gd name="connsiteY11" fmla="*/ 2510750 h 2510750"/>
                      <a:gd name="connsiteX12" fmla="*/ 0 w 2286000"/>
                      <a:gd name="connsiteY12"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18818 w 2286000"/>
                      <a:gd name="connsiteY9" fmla="*/ 1932712 h 2510750"/>
                      <a:gd name="connsiteX10" fmla="*/ 2286000 w 2286000"/>
                      <a:gd name="connsiteY10" fmla="*/ 2510750 h 2510750"/>
                      <a:gd name="connsiteX11" fmla="*/ 0 w 2286000"/>
                      <a:gd name="connsiteY11" fmla="*/ 2510750 h 2510750"/>
                      <a:gd name="connsiteX12" fmla="*/ 0 w 2286000"/>
                      <a:gd name="connsiteY12" fmla="*/ 453350 h 2510750"/>
                      <a:gd name="connsiteX0" fmla="*/ 0 w 2240699"/>
                      <a:gd name="connsiteY0" fmla="*/ 453350 h 2510750"/>
                      <a:gd name="connsiteX1" fmla="*/ 1204321 w 2240699"/>
                      <a:gd name="connsiteY1" fmla="*/ 9226 h 2510750"/>
                      <a:gd name="connsiteX2" fmla="*/ 1466737 w 2240699"/>
                      <a:gd name="connsiteY2" fmla="*/ 171546 h 2510750"/>
                      <a:gd name="connsiteX3" fmla="*/ 1942424 w 2240699"/>
                      <a:gd name="connsiteY3" fmla="*/ 331610 h 2510750"/>
                      <a:gd name="connsiteX4" fmla="*/ 2099784 w 2240699"/>
                      <a:gd name="connsiteY4" fmla="*/ 488069 h 2510750"/>
                      <a:gd name="connsiteX5" fmla="*/ 2132247 w 2240699"/>
                      <a:gd name="connsiteY5" fmla="*/ 815412 h 2510750"/>
                      <a:gd name="connsiteX6" fmla="*/ 2145774 w 2240699"/>
                      <a:gd name="connsiteY6" fmla="*/ 910099 h 2510750"/>
                      <a:gd name="connsiteX7" fmla="*/ 2148480 w 2240699"/>
                      <a:gd name="connsiteY7" fmla="*/ 999376 h 2510750"/>
                      <a:gd name="connsiteX8" fmla="*/ 2191765 w 2240699"/>
                      <a:gd name="connsiteY8" fmla="*/ 1167105 h 2510750"/>
                      <a:gd name="connsiteX9" fmla="*/ 2218818 w 2240699"/>
                      <a:gd name="connsiteY9" fmla="*/ 1932712 h 2510750"/>
                      <a:gd name="connsiteX10" fmla="*/ 1788220 w 2240699"/>
                      <a:gd name="connsiteY10" fmla="*/ 2221280 h 2510750"/>
                      <a:gd name="connsiteX11" fmla="*/ 0 w 2240699"/>
                      <a:gd name="connsiteY11" fmla="*/ 2510750 h 2510750"/>
                      <a:gd name="connsiteX12" fmla="*/ 0 w 2240699"/>
                      <a:gd name="connsiteY12" fmla="*/ 453350 h 2510750"/>
                      <a:gd name="connsiteX0" fmla="*/ 0 w 2240699"/>
                      <a:gd name="connsiteY0" fmla="*/ 453350 h 2510750"/>
                      <a:gd name="connsiteX1" fmla="*/ 1204321 w 2240699"/>
                      <a:gd name="connsiteY1" fmla="*/ 9226 h 2510750"/>
                      <a:gd name="connsiteX2" fmla="*/ 1466737 w 2240699"/>
                      <a:gd name="connsiteY2" fmla="*/ 171546 h 2510750"/>
                      <a:gd name="connsiteX3" fmla="*/ 1942424 w 2240699"/>
                      <a:gd name="connsiteY3" fmla="*/ 331610 h 2510750"/>
                      <a:gd name="connsiteX4" fmla="*/ 2099784 w 2240699"/>
                      <a:gd name="connsiteY4" fmla="*/ 488069 h 2510750"/>
                      <a:gd name="connsiteX5" fmla="*/ 2132247 w 2240699"/>
                      <a:gd name="connsiteY5" fmla="*/ 815412 h 2510750"/>
                      <a:gd name="connsiteX6" fmla="*/ 2145774 w 2240699"/>
                      <a:gd name="connsiteY6" fmla="*/ 910099 h 2510750"/>
                      <a:gd name="connsiteX7" fmla="*/ 2148480 w 2240699"/>
                      <a:gd name="connsiteY7" fmla="*/ 999376 h 2510750"/>
                      <a:gd name="connsiteX8" fmla="*/ 2191765 w 2240699"/>
                      <a:gd name="connsiteY8" fmla="*/ 1167105 h 2510750"/>
                      <a:gd name="connsiteX9" fmla="*/ 2218818 w 2240699"/>
                      <a:gd name="connsiteY9" fmla="*/ 1932712 h 2510750"/>
                      <a:gd name="connsiteX10" fmla="*/ 1788220 w 2240699"/>
                      <a:gd name="connsiteY10" fmla="*/ 2221280 h 2510750"/>
                      <a:gd name="connsiteX11" fmla="*/ 0 w 2240699"/>
                      <a:gd name="connsiteY11" fmla="*/ 2510750 h 2510750"/>
                      <a:gd name="connsiteX12" fmla="*/ 0 w 2240699"/>
                      <a:gd name="connsiteY12" fmla="*/ 453350 h 2510750"/>
                      <a:gd name="connsiteX0" fmla="*/ 0 w 2240699"/>
                      <a:gd name="connsiteY0" fmla="*/ 453350 h 2510750"/>
                      <a:gd name="connsiteX1" fmla="*/ 1204321 w 2240699"/>
                      <a:gd name="connsiteY1" fmla="*/ 9226 h 2510750"/>
                      <a:gd name="connsiteX2" fmla="*/ 1466737 w 2240699"/>
                      <a:gd name="connsiteY2" fmla="*/ 171546 h 2510750"/>
                      <a:gd name="connsiteX3" fmla="*/ 1942424 w 2240699"/>
                      <a:gd name="connsiteY3" fmla="*/ 331610 h 2510750"/>
                      <a:gd name="connsiteX4" fmla="*/ 2099784 w 2240699"/>
                      <a:gd name="connsiteY4" fmla="*/ 488069 h 2510750"/>
                      <a:gd name="connsiteX5" fmla="*/ 2132247 w 2240699"/>
                      <a:gd name="connsiteY5" fmla="*/ 815412 h 2510750"/>
                      <a:gd name="connsiteX6" fmla="*/ 2145774 w 2240699"/>
                      <a:gd name="connsiteY6" fmla="*/ 910099 h 2510750"/>
                      <a:gd name="connsiteX7" fmla="*/ 2148480 w 2240699"/>
                      <a:gd name="connsiteY7" fmla="*/ 999376 h 2510750"/>
                      <a:gd name="connsiteX8" fmla="*/ 2191765 w 2240699"/>
                      <a:gd name="connsiteY8" fmla="*/ 1167105 h 2510750"/>
                      <a:gd name="connsiteX9" fmla="*/ 2218818 w 2240699"/>
                      <a:gd name="connsiteY9" fmla="*/ 1932712 h 2510750"/>
                      <a:gd name="connsiteX10" fmla="*/ 1788220 w 2240699"/>
                      <a:gd name="connsiteY10" fmla="*/ 2221280 h 2510750"/>
                      <a:gd name="connsiteX11" fmla="*/ 1366641 w 2240699"/>
                      <a:gd name="connsiteY11" fmla="*/ 2289815 h 2510750"/>
                      <a:gd name="connsiteX12" fmla="*/ 0 w 2240699"/>
                      <a:gd name="connsiteY12" fmla="*/ 2510750 h 2510750"/>
                      <a:gd name="connsiteX13" fmla="*/ 0 w 2240699"/>
                      <a:gd name="connsiteY13" fmla="*/ 453350 h 2510750"/>
                      <a:gd name="connsiteX0" fmla="*/ 0 w 2240699"/>
                      <a:gd name="connsiteY0" fmla="*/ 453350 h 3004021"/>
                      <a:gd name="connsiteX1" fmla="*/ 1204321 w 2240699"/>
                      <a:gd name="connsiteY1" fmla="*/ 9226 h 3004021"/>
                      <a:gd name="connsiteX2" fmla="*/ 1466737 w 2240699"/>
                      <a:gd name="connsiteY2" fmla="*/ 171546 h 3004021"/>
                      <a:gd name="connsiteX3" fmla="*/ 1942424 w 2240699"/>
                      <a:gd name="connsiteY3" fmla="*/ 331610 h 3004021"/>
                      <a:gd name="connsiteX4" fmla="*/ 2099784 w 2240699"/>
                      <a:gd name="connsiteY4" fmla="*/ 488069 h 3004021"/>
                      <a:gd name="connsiteX5" fmla="*/ 2132247 w 2240699"/>
                      <a:gd name="connsiteY5" fmla="*/ 815412 h 3004021"/>
                      <a:gd name="connsiteX6" fmla="*/ 2145774 w 2240699"/>
                      <a:gd name="connsiteY6" fmla="*/ 910099 h 3004021"/>
                      <a:gd name="connsiteX7" fmla="*/ 2148480 w 2240699"/>
                      <a:gd name="connsiteY7" fmla="*/ 999376 h 3004021"/>
                      <a:gd name="connsiteX8" fmla="*/ 2191765 w 2240699"/>
                      <a:gd name="connsiteY8" fmla="*/ 1167105 h 3004021"/>
                      <a:gd name="connsiteX9" fmla="*/ 2218818 w 2240699"/>
                      <a:gd name="connsiteY9" fmla="*/ 1932712 h 3004021"/>
                      <a:gd name="connsiteX10" fmla="*/ 1788220 w 2240699"/>
                      <a:gd name="connsiteY10" fmla="*/ 2221280 h 3004021"/>
                      <a:gd name="connsiteX11" fmla="*/ 1366641 w 2240699"/>
                      <a:gd name="connsiteY11" fmla="*/ 2289815 h 3004021"/>
                      <a:gd name="connsiteX12" fmla="*/ 1556014 w 2240699"/>
                      <a:gd name="connsiteY12" fmla="*/ 3004021 h 3004021"/>
                      <a:gd name="connsiteX13" fmla="*/ 0 w 2240699"/>
                      <a:gd name="connsiteY13" fmla="*/ 2510750 h 3004021"/>
                      <a:gd name="connsiteX14" fmla="*/ 0 w 2240699"/>
                      <a:gd name="connsiteY14" fmla="*/ 453350 h 3004021"/>
                      <a:gd name="connsiteX0" fmla="*/ 0 w 2240699"/>
                      <a:gd name="connsiteY0" fmla="*/ 453350 h 3012137"/>
                      <a:gd name="connsiteX1" fmla="*/ 1204321 w 2240699"/>
                      <a:gd name="connsiteY1" fmla="*/ 9226 h 3012137"/>
                      <a:gd name="connsiteX2" fmla="*/ 1466737 w 2240699"/>
                      <a:gd name="connsiteY2" fmla="*/ 171546 h 3012137"/>
                      <a:gd name="connsiteX3" fmla="*/ 1942424 w 2240699"/>
                      <a:gd name="connsiteY3" fmla="*/ 331610 h 3012137"/>
                      <a:gd name="connsiteX4" fmla="*/ 2099784 w 2240699"/>
                      <a:gd name="connsiteY4" fmla="*/ 488069 h 3012137"/>
                      <a:gd name="connsiteX5" fmla="*/ 2132247 w 2240699"/>
                      <a:gd name="connsiteY5" fmla="*/ 815412 h 3012137"/>
                      <a:gd name="connsiteX6" fmla="*/ 2145774 w 2240699"/>
                      <a:gd name="connsiteY6" fmla="*/ 910099 h 3012137"/>
                      <a:gd name="connsiteX7" fmla="*/ 2148480 w 2240699"/>
                      <a:gd name="connsiteY7" fmla="*/ 999376 h 3012137"/>
                      <a:gd name="connsiteX8" fmla="*/ 2191765 w 2240699"/>
                      <a:gd name="connsiteY8" fmla="*/ 1167105 h 3012137"/>
                      <a:gd name="connsiteX9" fmla="*/ 2218818 w 2240699"/>
                      <a:gd name="connsiteY9" fmla="*/ 1932712 h 3012137"/>
                      <a:gd name="connsiteX10" fmla="*/ 1788220 w 2240699"/>
                      <a:gd name="connsiteY10" fmla="*/ 2221280 h 3012137"/>
                      <a:gd name="connsiteX11" fmla="*/ 1840073 w 2240699"/>
                      <a:gd name="connsiteY11" fmla="*/ 3012137 h 3012137"/>
                      <a:gd name="connsiteX12" fmla="*/ 1556014 w 2240699"/>
                      <a:gd name="connsiteY12" fmla="*/ 3004021 h 3012137"/>
                      <a:gd name="connsiteX13" fmla="*/ 0 w 2240699"/>
                      <a:gd name="connsiteY13" fmla="*/ 2510750 h 3012137"/>
                      <a:gd name="connsiteX14" fmla="*/ 0 w 2240699"/>
                      <a:gd name="connsiteY14" fmla="*/ 453350 h 3012137"/>
                      <a:gd name="connsiteX0" fmla="*/ 0 w 2240699"/>
                      <a:gd name="connsiteY0" fmla="*/ 453350 h 3036507"/>
                      <a:gd name="connsiteX1" fmla="*/ 1204321 w 2240699"/>
                      <a:gd name="connsiteY1" fmla="*/ 9226 h 3036507"/>
                      <a:gd name="connsiteX2" fmla="*/ 1466737 w 2240699"/>
                      <a:gd name="connsiteY2" fmla="*/ 171546 h 3036507"/>
                      <a:gd name="connsiteX3" fmla="*/ 1942424 w 2240699"/>
                      <a:gd name="connsiteY3" fmla="*/ 331610 h 3036507"/>
                      <a:gd name="connsiteX4" fmla="*/ 2099784 w 2240699"/>
                      <a:gd name="connsiteY4" fmla="*/ 488069 h 3036507"/>
                      <a:gd name="connsiteX5" fmla="*/ 2132247 w 2240699"/>
                      <a:gd name="connsiteY5" fmla="*/ 815412 h 3036507"/>
                      <a:gd name="connsiteX6" fmla="*/ 2145774 w 2240699"/>
                      <a:gd name="connsiteY6" fmla="*/ 910099 h 3036507"/>
                      <a:gd name="connsiteX7" fmla="*/ 2148480 w 2240699"/>
                      <a:gd name="connsiteY7" fmla="*/ 999376 h 3036507"/>
                      <a:gd name="connsiteX8" fmla="*/ 2191765 w 2240699"/>
                      <a:gd name="connsiteY8" fmla="*/ 1167105 h 3036507"/>
                      <a:gd name="connsiteX9" fmla="*/ 2218818 w 2240699"/>
                      <a:gd name="connsiteY9" fmla="*/ 1932712 h 3036507"/>
                      <a:gd name="connsiteX10" fmla="*/ 1788220 w 2240699"/>
                      <a:gd name="connsiteY10" fmla="*/ 2221280 h 3036507"/>
                      <a:gd name="connsiteX11" fmla="*/ 1840073 w 2240699"/>
                      <a:gd name="connsiteY11" fmla="*/ 3012137 h 3036507"/>
                      <a:gd name="connsiteX12" fmla="*/ 1712923 w 2240699"/>
                      <a:gd name="connsiteY12" fmla="*/ 3036485 h 3036507"/>
                      <a:gd name="connsiteX13" fmla="*/ 0 w 2240699"/>
                      <a:gd name="connsiteY13" fmla="*/ 2510750 h 3036507"/>
                      <a:gd name="connsiteX14" fmla="*/ 0 w 2240699"/>
                      <a:gd name="connsiteY14" fmla="*/ 453350 h 3036507"/>
                      <a:gd name="connsiteX0" fmla="*/ 0 w 2240699"/>
                      <a:gd name="connsiteY0" fmla="*/ 453350 h 3039647"/>
                      <a:gd name="connsiteX1" fmla="*/ 1204321 w 2240699"/>
                      <a:gd name="connsiteY1" fmla="*/ 9226 h 3039647"/>
                      <a:gd name="connsiteX2" fmla="*/ 1466737 w 2240699"/>
                      <a:gd name="connsiteY2" fmla="*/ 171546 h 3039647"/>
                      <a:gd name="connsiteX3" fmla="*/ 1942424 w 2240699"/>
                      <a:gd name="connsiteY3" fmla="*/ 331610 h 3039647"/>
                      <a:gd name="connsiteX4" fmla="*/ 2099784 w 2240699"/>
                      <a:gd name="connsiteY4" fmla="*/ 488069 h 3039647"/>
                      <a:gd name="connsiteX5" fmla="*/ 2132247 w 2240699"/>
                      <a:gd name="connsiteY5" fmla="*/ 815412 h 3039647"/>
                      <a:gd name="connsiteX6" fmla="*/ 2145774 w 2240699"/>
                      <a:gd name="connsiteY6" fmla="*/ 910099 h 3039647"/>
                      <a:gd name="connsiteX7" fmla="*/ 2148480 w 2240699"/>
                      <a:gd name="connsiteY7" fmla="*/ 999376 h 3039647"/>
                      <a:gd name="connsiteX8" fmla="*/ 2191765 w 2240699"/>
                      <a:gd name="connsiteY8" fmla="*/ 1167105 h 3039647"/>
                      <a:gd name="connsiteX9" fmla="*/ 2218818 w 2240699"/>
                      <a:gd name="connsiteY9" fmla="*/ 1932712 h 3039647"/>
                      <a:gd name="connsiteX10" fmla="*/ 1788220 w 2240699"/>
                      <a:gd name="connsiteY10" fmla="*/ 2221280 h 3039647"/>
                      <a:gd name="connsiteX11" fmla="*/ 1840073 w 2240699"/>
                      <a:gd name="connsiteY11" fmla="*/ 3012137 h 3039647"/>
                      <a:gd name="connsiteX12" fmla="*/ 1712923 w 2240699"/>
                      <a:gd name="connsiteY12" fmla="*/ 3036485 h 3039647"/>
                      <a:gd name="connsiteX13" fmla="*/ 0 w 2240699"/>
                      <a:gd name="connsiteY13" fmla="*/ 2510750 h 3039647"/>
                      <a:gd name="connsiteX14" fmla="*/ 0 w 2240699"/>
                      <a:gd name="connsiteY14" fmla="*/ 453350 h 3039647"/>
                      <a:gd name="connsiteX0" fmla="*/ 0 w 2240699"/>
                      <a:gd name="connsiteY0" fmla="*/ 453350 h 3039647"/>
                      <a:gd name="connsiteX1" fmla="*/ 1204321 w 2240699"/>
                      <a:gd name="connsiteY1" fmla="*/ 9226 h 3039647"/>
                      <a:gd name="connsiteX2" fmla="*/ 1466737 w 2240699"/>
                      <a:gd name="connsiteY2" fmla="*/ 171546 h 3039647"/>
                      <a:gd name="connsiteX3" fmla="*/ 1942424 w 2240699"/>
                      <a:gd name="connsiteY3" fmla="*/ 331610 h 3039647"/>
                      <a:gd name="connsiteX4" fmla="*/ 2099784 w 2240699"/>
                      <a:gd name="connsiteY4" fmla="*/ 488069 h 3039647"/>
                      <a:gd name="connsiteX5" fmla="*/ 2132247 w 2240699"/>
                      <a:gd name="connsiteY5" fmla="*/ 815412 h 3039647"/>
                      <a:gd name="connsiteX6" fmla="*/ 2145774 w 2240699"/>
                      <a:gd name="connsiteY6" fmla="*/ 910099 h 3039647"/>
                      <a:gd name="connsiteX7" fmla="*/ 2148480 w 2240699"/>
                      <a:gd name="connsiteY7" fmla="*/ 999376 h 3039647"/>
                      <a:gd name="connsiteX8" fmla="*/ 2191765 w 2240699"/>
                      <a:gd name="connsiteY8" fmla="*/ 1167105 h 3039647"/>
                      <a:gd name="connsiteX9" fmla="*/ 2218818 w 2240699"/>
                      <a:gd name="connsiteY9" fmla="*/ 1932712 h 3039647"/>
                      <a:gd name="connsiteX10" fmla="*/ 1788220 w 2240699"/>
                      <a:gd name="connsiteY10" fmla="*/ 2221280 h 3039647"/>
                      <a:gd name="connsiteX11" fmla="*/ 1840073 w 2240699"/>
                      <a:gd name="connsiteY11" fmla="*/ 3012137 h 3039647"/>
                      <a:gd name="connsiteX12" fmla="*/ 1712923 w 2240699"/>
                      <a:gd name="connsiteY12" fmla="*/ 3036485 h 3039647"/>
                      <a:gd name="connsiteX13" fmla="*/ 1104225 w 2240699"/>
                      <a:gd name="connsiteY13" fmla="*/ 2849817 h 3039647"/>
                      <a:gd name="connsiteX14" fmla="*/ 0 w 2240699"/>
                      <a:gd name="connsiteY14" fmla="*/ 2510750 h 3039647"/>
                      <a:gd name="connsiteX15" fmla="*/ 0 w 2240699"/>
                      <a:gd name="connsiteY15" fmla="*/ 453350 h 3039647"/>
                      <a:gd name="connsiteX0" fmla="*/ 0 w 2240699"/>
                      <a:gd name="connsiteY0" fmla="*/ 453350 h 3769627"/>
                      <a:gd name="connsiteX1" fmla="*/ 1204321 w 2240699"/>
                      <a:gd name="connsiteY1" fmla="*/ 9226 h 3769627"/>
                      <a:gd name="connsiteX2" fmla="*/ 1466737 w 2240699"/>
                      <a:gd name="connsiteY2" fmla="*/ 171546 h 3769627"/>
                      <a:gd name="connsiteX3" fmla="*/ 1942424 w 2240699"/>
                      <a:gd name="connsiteY3" fmla="*/ 331610 h 3769627"/>
                      <a:gd name="connsiteX4" fmla="*/ 2099784 w 2240699"/>
                      <a:gd name="connsiteY4" fmla="*/ 488069 h 3769627"/>
                      <a:gd name="connsiteX5" fmla="*/ 2132247 w 2240699"/>
                      <a:gd name="connsiteY5" fmla="*/ 815412 h 3769627"/>
                      <a:gd name="connsiteX6" fmla="*/ 2145774 w 2240699"/>
                      <a:gd name="connsiteY6" fmla="*/ 910099 h 3769627"/>
                      <a:gd name="connsiteX7" fmla="*/ 2148480 w 2240699"/>
                      <a:gd name="connsiteY7" fmla="*/ 999376 h 3769627"/>
                      <a:gd name="connsiteX8" fmla="*/ 2191765 w 2240699"/>
                      <a:gd name="connsiteY8" fmla="*/ 1167105 h 3769627"/>
                      <a:gd name="connsiteX9" fmla="*/ 2218818 w 2240699"/>
                      <a:gd name="connsiteY9" fmla="*/ 1932712 h 3769627"/>
                      <a:gd name="connsiteX10" fmla="*/ 1788220 w 2240699"/>
                      <a:gd name="connsiteY10" fmla="*/ 2221280 h 3769627"/>
                      <a:gd name="connsiteX11" fmla="*/ 1840073 w 2240699"/>
                      <a:gd name="connsiteY11" fmla="*/ 3012137 h 3769627"/>
                      <a:gd name="connsiteX12" fmla="*/ 1712923 w 2240699"/>
                      <a:gd name="connsiteY12" fmla="*/ 3036485 h 3769627"/>
                      <a:gd name="connsiteX13" fmla="*/ 1631763 w 2240699"/>
                      <a:gd name="connsiteY13" fmla="*/ 3769627 h 3769627"/>
                      <a:gd name="connsiteX14" fmla="*/ 0 w 2240699"/>
                      <a:gd name="connsiteY14" fmla="*/ 2510750 h 3769627"/>
                      <a:gd name="connsiteX15" fmla="*/ 0 w 2240699"/>
                      <a:gd name="connsiteY15" fmla="*/ 453350 h 3769627"/>
                      <a:gd name="connsiteX0" fmla="*/ 0 w 2240699"/>
                      <a:gd name="connsiteY0" fmla="*/ 453350 h 3769627"/>
                      <a:gd name="connsiteX1" fmla="*/ 1204321 w 2240699"/>
                      <a:gd name="connsiteY1" fmla="*/ 9226 h 3769627"/>
                      <a:gd name="connsiteX2" fmla="*/ 1466737 w 2240699"/>
                      <a:gd name="connsiteY2" fmla="*/ 171546 h 3769627"/>
                      <a:gd name="connsiteX3" fmla="*/ 1942424 w 2240699"/>
                      <a:gd name="connsiteY3" fmla="*/ 331610 h 3769627"/>
                      <a:gd name="connsiteX4" fmla="*/ 2099784 w 2240699"/>
                      <a:gd name="connsiteY4" fmla="*/ 488069 h 3769627"/>
                      <a:gd name="connsiteX5" fmla="*/ 2132247 w 2240699"/>
                      <a:gd name="connsiteY5" fmla="*/ 815412 h 3769627"/>
                      <a:gd name="connsiteX6" fmla="*/ 2145774 w 2240699"/>
                      <a:gd name="connsiteY6" fmla="*/ 910099 h 3769627"/>
                      <a:gd name="connsiteX7" fmla="*/ 2148480 w 2240699"/>
                      <a:gd name="connsiteY7" fmla="*/ 999376 h 3769627"/>
                      <a:gd name="connsiteX8" fmla="*/ 2191765 w 2240699"/>
                      <a:gd name="connsiteY8" fmla="*/ 1167105 h 3769627"/>
                      <a:gd name="connsiteX9" fmla="*/ 2218818 w 2240699"/>
                      <a:gd name="connsiteY9" fmla="*/ 1932712 h 3769627"/>
                      <a:gd name="connsiteX10" fmla="*/ 1788220 w 2240699"/>
                      <a:gd name="connsiteY10" fmla="*/ 2221280 h 3769627"/>
                      <a:gd name="connsiteX11" fmla="*/ 1840073 w 2240699"/>
                      <a:gd name="connsiteY11" fmla="*/ 3012137 h 3769627"/>
                      <a:gd name="connsiteX12" fmla="*/ 1712923 w 2240699"/>
                      <a:gd name="connsiteY12" fmla="*/ 3036485 h 3769627"/>
                      <a:gd name="connsiteX13" fmla="*/ 1631763 w 2240699"/>
                      <a:gd name="connsiteY13" fmla="*/ 3769627 h 3769627"/>
                      <a:gd name="connsiteX14" fmla="*/ 0 w 2240699"/>
                      <a:gd name="connsiteY14" fmla="*/ 2510750 h 3769627"/>
                      <a:gd name="connsiteX15" fmla="*/ 0 w 2240699"/>
                      <a:gd name="connsiteY15" fmla="*/ 453350 h 3769627"/>
                      <a:gd name="connsiteX0" fmla="*/ 0 w 2240699"/>
                      <a:gd name="connsiteY0" fmla="*/ 453350 h 3769627"/>
                      <a:gd name="connsiteX1" fmla="*/ 1204321 w 2240699"/>
                      <a:gd name="connsiteY1" fmla="*/ 9226 h 3769627"/>
                      <a:gd name="connsiteX2" fmla="*/ 1466737 w 2240699"/>
                      <a:gd name="connsiteY2" fmla="*/ 171546 h 3769627"/>
                      <a:gd name="connsiteX3" fmla="*/ 1942424 w 2240699"/>
                      <a:gd name="connsiteY3" fmla="*/ 331610 h 3769627"/>
                      <a:gd name="connsiteX4" fmla="*/ 2099784 w 2240699"/>
                      <a:gd name="connsiteY4" fmla="*/ 488069 h 3769627"/>
                      <a:gd name="connsiteX5" fmla="*/ 2132247 w 2240699"/>
                      <a:gd name="connsiteY5" fmla="*/ 815412 h 3769627"/>
                      <a:gd name="connsiteX6" fmla="*/ 2145774 w 2240699"/>
                      <a:gd name="connsiteY6" fmla="*/ 910099 h 3769627"/>
                      <a:gd name="connsiteX7" fmla="*/ 2148480 w 2240699"/>
                      <a:gd name="connsiteY7" fmla="*/ 999376 h 3769627"/>
                      <a:gd name="connsiteX8" fmla="*/ 2191765 w 2240699"/>
                      <a:gd name="connsiteY8" fmla="*/ 1167105 h 3769627"/>
                      <a:gd name="connsiteX9" fmla="*/ 2218818 w 2240699"/>
                      <a:gd name="connsiteY9" fmla="*/ 1932712 h 3769627"/>
                      <a:gd name="connsiteX10" fmla="*/ 1788220 w 2240699"/>
                      <a:gd name="connsiteY10" fmla="*/ 2221280 h 3769627"/>
                      <a:gd name="connsiteX11" fmla="*/ 1840073 w 2240699"/>
                      <a:gd name="connsiteY11" fmla="*/ 3012137 h 3769627"/>
                      <a:gd name="connsiteX12" fmla="*/ 1712923 w 2240699"/>
                      <a:gd name="connsiteY12" fmla="*/ 3036485 h 3769627"/>
                      <a:gd name="connsiteX13" fmla="*/ 1631763 w 2240699"/>
                      <a:gd name="connsiteY13" fmla="*/ 3769627 h 3769627"/>
                      <a:gd name="connsiteX14" fmla="*/ 0 w 2240699"/>
                      <a:gd name="connsiteY14" fmla="*/ 2510750 h 3769627"/>
                      <a:gd name="connsiteX15" fmla="*/ 0 w 2240699"/>
                      <a:gd name="connsiteY15" fmla="*/ 453350 h 3769627"/>
                      <a:gd name="connsiteX0" fmla="*/ 0 w 2240699"/>
                      <a:gd name="connsiteY0" fmla="*/ 453350 h 3769627"/>
                      <a:gd name="connsiteX1" fmla="*/ 1204321 w 2240699"/>
                      <a:gd name="connsiteY1" fmla="*/ 9226 h 3769627"/>
                      <a:gd name="connsiteX2" fmla="*/ 1466737 w 2240699"/>
                      <a:gd name="connsiteY2" fmla="*/ 171546 h 3769627"/>
                      <a:gd name="connsiteX3" fmla="*/ 1942424 w 2240699"/>
                      <a:gd name="connsiteY3" fmla="*/ 331610 h 3769627"/>
                      <a:gd name="connsiteX4" fmla="*/ 2099784 w 2240699"/>
                      <a:gd name="connsiteY4" fmla="*/ 488069 h 3769627"/>
                      <a:gd name="connsiteX5" fmla="*/ 2132247 w 2240699"/>
                      <a:gd name="connsiteY5" fmla="*/ 815412 h 3769627"/>
                      <a:gd name="connsiteX6" fmla="*/ 2145774 w 2240699"/>
                      <a:gd name="connsiteY6" fmla="*/ 910099 h 3769627"/>
                      <a:gd name="connsiteX7" fmla="*/ 2148480 w 2240699"/>
                      <a:gd name="connsiteY7" fmla="*/ 999376 h 3769627"/>
                      <a:gd name="connsiteX8" fmla="*/ 2191765 w 2240699"/>
                      <a:gd name="connsiteY8" fmla="*/ 1167105 h 3769627"/>
                      <a:gd name="connsiteX9" fmla="*/ 2218818 w 2240699"/>
                      <a:gd name="connsiteY9" fmla="*/ 1932712 h 3769627"/>
                      <a:gd name="connsiteX10" fmla="*/ 1788220 w 2240699"/>
                      <a:gd name="connsiteY10" fmla="*/ 2221280 h 3769627"/>
                      <a:gd name="connsiteX11" fmla="*/ 1840073 w 2240699"/>
                      <a:gd name="connsiteY11" fmla="*/ 3012137 h 3769627"/>
                      <a:gd name="connsiteX12" fmla="*/ 1712923 w 2240699"/>
                      <a:gd name="connsiteY12" fmla="*/ 3036485 h 3769627"/>
                      <a:gd name="connsiteX13" fmla="*/ 1631763 w 2240699"/>
                      <a:gd name="connsiteY13" fmla="*/ 3769627 h 3769627"/>
                      <a:gd name="connsiteX14" fmla="*/ 1390989 w 2240699"/>
                      <a:gd name="connsiteY14" fmla="*/ 3582961 h 3769627"/>
                      <a:gd name="connsiteX15" fmla="*/ 0 w 2240699"/>
                      <a:gd name="connsiteY15" fmla="*/ 2510750 h 3769627"/>
                      <a:gd name="connsiteX16" fmla="*/ 0 w 2240699"/>
                      <a:gd name="connsiteY16" fmla="*/ 453350 h 3769627"/>
                      <a:gd name="connsiteX0" fmla="*/ 0 w 2240699"/>
                      <a:gd name="connsiteY0" fmla="*/ 453350 h 4445959"/>
                      <a:gd name="connsiteX1" fmla="*/ 1204321 w 2240699"/>
                      <a:gd name="connsiteY1" fmla="*/ 9226 h 4445959"/>
                      <a:gd name="connsiteX2" fmla="*/ 1466737 w 2240699"/>
                      <a:gd name="connsiteY2" fmla="*/ 171546 h 4445959"/>
                      <a:gd name="connsiteX3" fmla="*/ 1942424 w 2240699"/>
                      <a:gd name="connsiteY3" fmla="*/ 331610 h 4445959"/>
                      <a:gd name="connsiteX4" fmla="*/ 2099784 w 2240699"/>
                      <a:gd name="connsiteY4" fmla="*/ 488069 h 4445959"/>
                      <a:gd name="connsiteX5" fmla="*/ 2132247 w 2240699"/>
                      <a:gd name="connsiteY5" fmla="*/ 815412 h 4445959"/>
                      <a:gd name="connsiteX6" fmla="*/ 2145774 w 2240699"/>
                      <a:gd name="connsiteY6" fmla="*/ 910099 h 4445959"/>
                      <a:gd name="connsiteX7" fmla="*/ 2148480 w 2240699"/>
                      <a:gd name="connsiteY7" fmla="*/ 999376 h 4445959"/>
                      <a:gd name="connsiteX8" fmla="*/ 2191765 w 2240699"/>
                      <a:gd name="connsiteY8" fmla="*/ 1167105 h 4445959"/>
                      <a:gd name="connsiteX9" fmla="*/ 2218818 w 2240699"/>
                      <a:gd name="connsiteY9" fmla="*/ 1932712 h 4445959"/>
                      <a:gd name="connsiteX10" fmla="*/ 1788220 w 2240699"/>
                      <a:gd name="connsiteY10" fmla="*/ 2221280 h 4445959"/>
                      <a:gd name="connsiteX11" fmla="*/ 1840073 w 2240699"/>
                      <a:gd name="connsiteY11" fmla="*/ 3012137 h 4445959"/>
                      <a:gd name="connsiteX12" fmla="*/ 1712923 w 2240699"/>
                      <a:gd name="connsiteY12" fmla="*/ 3036485 h 4445959"/>
                      <a:gd name="connsiteX13" fmla="*/ 1631763 w 2240699"/>
                      <a:gd name="connsiteY13" fmla="*/ 3769627 h 4445959"/>
                      <a:gd name="connsiteX14" fmla="*/ 1501907 w 2240699"/>
                      <a:gd name="connsiteY14" fmla="*/ 4445959 h 4445959"/>
                      <a:gd name="connsiteX15" fmla="*/ 0 w 2240699"/>
                      <a:gd name="connsiteY15" fmla="*/ 2510750 h 4445959"/>
                      <a:gd name="connsiteX16" fmla="*/ 0 w 2240699"/>
                      <a:gd name="connsiteY16" fmla="*/ 453350 h 4445959"/>
                      <a:gd name="connsiteX0" fmla="*/ 0 w 2240699"/>
                      <a:gd name="connsiteY0" fmla="*/ 453350 h 4199775"/>
                      <a:gd name="connsiteX1" fmla="*/ 1204321 w 2240699"/>
                      <a:gd name="connsiteY1" fmla="*/ 9226 h 4199775"/>
                      <a:gd name="connsiteX2" fmla="*/ 1466737 w 2240699"/>
                      <a:gd name="connsiteY2" fmla="*/ 171546 h 4199775"/>
                      <a:gd name="connsiteX3" fmla="*/ 1942424 w 2240699"/>
                      <a:gd name="connsiteY3" fmla="*/ 331610 h 4199775"/>
                      <a:gd name="connsiteX4" fmla="*/ 2099784 w 2240699"/>
                      <a:gd name="connsiteY4" fmla="*/ 488069 h 4199775"/>
                      <a:gd name="connsiteX5" fmla="*/ 2132247 w 2240699"/>
                      <a:gd name="connsiteY5" fmla="*/ 815412 h 4199775"/>
                      <a:gd name="connsiteX6" fmla="*/ 2145774 w 2240699"/>
                      <a:gd name="connsiteY6" fmla="*/ 910099 h 4199775"/>
                      <a:gd name="connsiteX7" fmla="*/ 2148480 w 2240699"/>
                      <a:gd name="connsiteY7" fmla="*/ 999376 h 4199775"/>
                      <a:gd name="connsiteX8" fmla="*/ 2191765 w 2240699"/>
                      <a:gd name="connsiteY8" fmla="*/ 1167105 h 4199775"/>
                      <a:gd name="connsiteX9" fmla="*/ 2218818 w 2240699"/>
                      <a:gd name="connsiteY9" fmla="*/ 1932712 h 4199775"/>
                      <a:gd name="connsiteX10" fmla="*/ 1788220 w 2240699"/>
                      <a:gd name="connsiteY10" fmla="*/ 2221280 h 4199775"/>
                      <a:gd name="connsiteX11" fmla="*/ 1840073 w 2240699"/>
                      <a:gd name="connsiteY11" fmla="*/ 3012137 h 4199775"/>
                      <a:gd name="connsiteX12" fmla="*/ 1712923 w 2240699"/>
                      <a:gd name="connsiteY12" fmla="*/ 3036485 h 4199775"/>
                      <a:gd name="connsiteX13" fmla="*/ 1631763 w 2240699"/>
                      <a:gd name="connsiteY13" fmla="*/ 3769627 h 4199775"/>
                      <a:gd name="connsiteX14" fmla="*/ 1537076 w 2240699"/>
                      <a:gd name="connsiteY14" fmla="*/ 4199775 h 4199775"/>
                      <a:gd name="connsiteX15" fmla="*/ 0 w 2240699"/>
                      <a:gd name="connsiteY15" fmla="*/ 2510750 h 4199775"/>
                      <a:gd name="connsiteX16" fmla="*/ 0 w 2240699"/>
                      <a:gd name="connsiteY16" fmla="*/ 453350 h 4199775"/>
                      <a:gd name="connsiteX0" fmla="*/ 0 w 2240699"/>
                      <a:gd name="connsiteY0" fmla="*/ 453350 h 4199775"/>
                      <a:gd name="connsiteX1" fmla="*/ 1204321 w 2240699"/>
                      <a:gd name="connsiteY1" fmla="*/ 9226 h 4199775"/>
                      <a:gd name="connsiteX2" fmla="*/ 1466737 w 2240699"/>
                      <a:gd name="connsiteY2" fmla="*/ 171546 h 4199775"/>
                      <a:gd name="connsiteX3" fmla="*/ 1942424 w 2240699"/>
                      <a:gd name="connsiteY3" fmla="*/ 331610 h 4199775"/>
                      <a:gd name="connsiteX4" fmla="*/ 2099784 w 2240699"/>
                      <a:gd name="connsiteY4" fmla="*/ 488069 h 4199775"/>
                      <a:gd name="connsiteX5" fmla="*/ 2132247 w 2240699"/>
                      <a:gd name="connsiteY5" fmla="*/ 815412 h 4199775"/>
                      <a:gd name="connsiteX6" fmla="*/ 2145774 w 2240699"/>
                      <a:gd name="connsiteY6" fmla="*/ 910099 h 4199775"/>
                      <a:gd name="connsiteX7" fmla="*/ 2148480 w 2240699"/>
                      <a:gd name="connsiteY7" fmla="*/ 999376 h 4199775"/>
                      <a:gd name="connsiteX8" fmla="*/ 2191765 w 2240699"/>
                      <a:gd name="connsiteY8" fmla="*/ 1167105 h 4199775"/>
                      <a:gd name="connsiteX9" fmla="*/ 2218818 w 2240699"/>
                      <a:gd name="connsiteY9" fmla="*/ 1932712 h 4199775"/>
                      <a:gd name="connsiteX10" fmla="*/ 1788220 w 2240699"/>
                      <a:gd name="connsiteY10" fmla="*/ 2221280 h 4199775"/>
                      <a:gd name="connsiteX11" fmla="*/ 1840073 w 2240699"/>
                      <a:gd name="connsiteY11" fmla="*/ 3012137 h 4199775"/>
                      <a:gd name="connsiteX12" fmla="*/ 1712923 w 2240699"/>
                      <a:gd name="connsiteY12" fmla="*/ 3036485 h 4199775"/>
                      <a:gd name="connsiteX13" fmla="*/ 1631763 w 2240699"/>
                      <a:gd name="connsiteY13" fmla="*/ 3769627 h 4199775"/>
                      <a:gd name="connsiteX14" fmla="*/ 1537076 w 2240699"/>
                      <a:gd name="connsiteY14" fmla="*/ 4199775 h 4199775"/>
                      <a:gd name="connsiteX15" fmla="*/ 0 w 2240699"/>
                      <a:gd name="connsiteY15" fmla="*/ 2510750 h 4199775"/>
                      <a:gd name="connsiteX16" fmla="*/ 0 w 2240699"/>
                      <a:gd name="connsiteY16" fmla="*/ 453350 h 4199775"/>
                      <a:gd name="connsiteX0" fmla="*/ 0 w 2240699"/>
                      <a:gd name="connsiteY0" fmla="*/ 453350 h 4199775"/>
                      <a:gd name="connsiteX1" fmla="*/ 1204321 w 2240699"/>
                      <a:gd name="connsiteY1" fmla="*/ 9226 h 4199775"/>
                      <a:gd name="connsiteX2" fmla="*/ 1466737 w 2240699"/>
                      <a:gd name="connsiteY2" fmla="*/ 171546 h 4199775"/>
                      <a:gd name="connsiteX3" fmla="*/ 1942424 w 2240699"/>
                      <a:gd name="connsiteY3" fmla="*/ 331610 h 4199775"/>
                      <a:gd name="connsiteX4" fmla="*/ 2099784 w 2240699"/>
                      <a:gd name="connsiteY4" fmla="*/ 488069 h 4199775"/>
                      <a:gd name="connsiteX5" fmla="*/ 2132247 w 2240699"/>
                      <a:gd name="connsiteY5" fmla="*/ 815412 h 4199775"/>
                      <a:gd name="connsiteX6" fmla="*/ 2145774 w 2240699"/>
                      <a:gd name="connsiteY6" fmla="*/ 910099 h 4199775"/>
                      <a:gd name="connsiteX7" fmla="*/ 2148480 w 2240699"/>
                      <a:gd name="connsiteY7" fmla="*/ 999376 h 4199775"/>
                      <a:gd name="connsiteX8" fmla="*/ 2191765 w 2240699"/>
                      <a:gd name="connsiteY8" fmla="*/ 1167105 h 4199775"/>
                      <a:gd name="connsiteX9" fmla="*/ 2218818 w 2240699"/>
                      <a:gd name="connsiteY9" fmla="*/ 1932712 h 4199775"/>
                      <a:gd name="connsiteX10" fmla="*/ 1788220 w 2240699"/>
                      <a:gd name="connsiteY10" fmla="*/ 2221280 h 4199775"/>
                      <a:gd name="connsiteX11" fmla="*/ 1840073 w 2240699"/>
                      <a:gd name="connsiteY11" fmla="*/ 3012137 h 4199775"/>
                      <a:gd name="connsiteX12" fmla="*/ 1712923 w 2240699"/>
                      <a:gd name="connsiteY12" fmla="*/ 3036485 h 4199775"/>
                      <a:gd name="connsiteX13" fmla="*/ 1631763 w 2240699"/>
                      <a:gd name="connsiteY13" fmla="*/ 3769627 h 4199775"/>
                      <a:gd name="connsiteX14" fmla="*/ 1537076 w 2240699"/>
                      <a:gd name="connsiteY14" fmla="*/ 4199775 h 4199775"/>
                      <a:gd name="connsiteX15" fmla="*/ 1087993 w 2240699"/>
                      <a:gd name="connsiteY15" fmla="*/ 3701995 h 4199775"/>
                      <a:gd name="connsiteX16" fmla="*/ 0 w 2240699"/>
                      <a:gd name="connsiteY16" fmla="*/ 2510750 h 4199775"/>
                      <a:gd name="connsiteX17" fmla="*/ 0 w 2240699"/>
                      <a:gd name="connsiteY17" fmla="*/ 453350 h 4199775"/>
                      <a:gd name="connsiteX0" fmla="*/ 0 w 2240699"/>
                      <a:gd name="connsiteY0" fmla="*/ 453350 h 4573110"/>
                      <a:gd name="connsiteX1" fmla="*/ 1204321 w 2240699"/>
                      <a:gd name="connsiteY1" fmla="*/ 9226 h 4573110"/>
                      <a:gd name="connsiteX2" fmla="*/ 1466737 w 2240699"/>
                      <a:gd name="connsiteY2" fmla="*/ 171546 h 4573110"/>
                      <a:gd name="connsiteX3" fmla="*/ 1942424 w 2240699"/>
                      <a:gd name="connsiteY3" fmla="*/ 331610 h 4573110"/>
                      <a:gd name="connsiteX4" fmla="*/ 2099784 w 2240699"/>
                      <a:gd name="connsiteY4" fmla="*/ 488069 h 4573110"/>
                      <a:gd name="connsiteX5" fmla="*/ 2132247 w 2240699"/>
                      <a:gd name="connsiteY5" fmla="*/ 815412 h 4573110"/>
                      <a:gd name="connsiteX6" fmla="*/ 2145774 w 2240699"/>
                      <a:gd name="connsiteY6" fmla="*/ 910099 h 4573110"/>
                      <a:gd name="connsiteX7" fmla="*/ 2148480 w 2240699"/>
                      <a:gd name="connsiteY7" fmla="*/ 999376 h 4573110"/>
                      <a:gd name="connsiteX8" fmla="*/ 2191765 w 2240699"/>
                      <a:gd name="connsiteY8" fmla="*/ 1167105 h 4573110"/>
                      <a:gd name="connsiteX9" fmla="*/ 2218818 w 2240699"/>
                      <a:gd name="connsiteY9" fmla="*/ 1932712 h 4573110"/>
                      <a:gd name="connsiteX10" fmla="*/ 1788220 w 2240699"/>
                      <a:gd name="connsiteY10" fmla="*/ 2221280 h 4573110"/>
                      <a:gd name="connsiteX11" fmla="*/ 1840073 w 2240699"/>
                      <a:gd name="connsiteY11" fmla="*/ 3012137 h 4573110"/>
                      <a:gd name="connsiteX12" fmla="*/ 1712923 w 2240699"/>
                      <a:gd name="connsiteY12" fmla="*/ 3036485 h 4573110"/>
                      <a:gd name="connsiteX13" fmla="*/ 1631763 w 2240699"/>
                      <a:gd name="connsiteY13" fmla="*/ 3769627 h 4573110"/>
                      <a:gd name="connsiteX14" fmla="*/ 1537076 w 2240699"/>
                      <a:gd name="connsiteY14" fmla="*/ 4199775 h 4573110"/>
                      <a:gd name="connsiteX15" fmla="*/ 1629058 w 2240699"/>
                      <a:gd name="connsiteY15" fmla="*/ 4573110 h 4573110"/>
                      <a:gd name="connsiteX16" fmla="*/ 0 w 2240699"/>
                      <a:gd name="connsiteY16" fmla="*/ 2510750 h 4573110"/>
                      <a:gd name="connsiteX17" fmla="*/ 0 w 2240699"/>
                      <a:gd name="connsiteY17" fmla="*/ 453350 h 4573110"/>
                      <a:gd name="connsiteX0" fmla="*/ 0 w 2240699"/>
                      <a:gd name="connsiteY0" fmla="*/ 453350 h 5000551"/>
                      <a:gd name="connsiteX1" fmla="*/ 1204321 w 2240699"/>
                      <a:gd name="connsiteY1" fmla="*/ 9226 h 5000551"/>
                      <a:gd name="connsiteX2" fmla="*/ 1466737 w 2240699"/>
                      <a:gd name="connsiteY2" fmla="*/ 171546 h 5000551"/>
                      <a:gd name="connsiteX3" fmla="*/ 1942424 w 2240699"/>
                      <a:gd name="connsiteY3" fmla="*/ 331610 h 5000551"/>
                      <a:gd name="connsiteX4" fmla="*/ 2099784 w 2240699"/>
                      <a:gd name="connsiteY4" fmla="*/ 488069 h 5000551"/>
                      <a:gd name="connsiteX5" fmla="*/ 2132247 w 2240699"/>
                      <a:gd name="connsiteY5" fmla="*/ 815412 h 5000551"/>
                      <a:gd name="connsiteX6" fmla="*/ 2145774 w 2240699"/>
                      <a:gd name="connsiteY6" fmla="*/ 910099 h 5000551"/>
                      <a:gd name="connsiteX7" fmla="*/ 2148480 w 2240699"/>
                      <a:gd name="connsiteY7" fmla="*/ 999376 h 5000551"/>
                      <a:gd name="connsiteX8" fmla="*/ 2191765 w 2240699"/>
                      <a:gd name="connsiteY8" fmla="*/ 1167105 h 5000551"/>
                      <a:gd name="connsiteX9" fmla="*/ 2218818 w 2240699"/>
                      <a:gd name="connsiteY9" fmla="*/ 1932712 h 5000551"/>
                      <a:gd name="connsiteX10" fmla="*/ 1788220 w 2240699"/>
                      <a:gd name="connsiteY10" fmla="*/ 2221280 h 5000551"/>
                      <a:gd name="connsiteX11" fmla="*/ 1840073 w 2240699"/>
                      <a:gd name="connsiteY11" fmla="*/ 3012137 h 5000551"/>
                      <a:gd name="connsiteX12" fmla="*/ 1712923 w 2240699"/>
                      <a:gd name="connsiteY12" fmla="*/ 3036485 h 5000551"/>
                      <a:gd name="connsiteX13" fmla="*/ 1631763 w 2240699"/>
                      <a:gd name="connsiteY13" fmla="*/ 3769627 h 5000551"/>
                      <a:gd name="connsiteX14" fmla="*/ 1537076 w 2240699"/>
                      <a:gd name="connsiteY14" fmla="*/ 4199775 h 5000551"/>
                      <a:gd name="connsiteX15" fmla="*/ 1550604 w 2240699"/>
                      <a:gd name="connsiteY15" fmla="*/ 5000551 h 5000551"/>
                      <a:gd name="connsiteX16" fmla="*/ 0 w 2240699"/>
                      <a:gd name="connsiteY16" fmla="*/ 2510750 h 5000551"/>
                      <a:gd name="connsiteX17" fmla="*/ 0 w 2240699"/>
                      <a:gd name="connsiteY17" fmla="*/ 453350 h 5000551"/>
                      <a:gd name="connsiteX0" fmla="*/ 0 w 2240699"/>
                      <a:gd name="connsiteY0" fmla="*/ 453350 h 5000551"/>
                      <a:gd name="connsiteX1" fmla="*/ 1204321 w 2240699"/>
                      <a:gd name="connsiteY1" fmla="*/ 9226 h 5000551"/>
                      <a:gd name="connsiteX2" fmla="*/ 1466737 w 2240699"/>
                      <a:gd name="connsiteY2" fmla="*/ 171546 h 5000551"/>
                      <a:gd name="connsiteX3" fmla="*/ 1942424 w 2240699"/>
                      <a:gd name="connsiteY3" fmla="*/ 331610 h 5000551"/>
                      <a:gd name="connsiteX4" fmla="*/ 2099784 w 2240699"/>
                      <a:gd name="connsiteY4" fmla="*/ 488069 h 5000551"/>
                      <a:gd name="connsiteX5" fmla="*/ 2132247 w 2240699"/>
                      <a:gd name="connsiteY5" fmla="*/ 815412 h 5000551"/>
                      <a:gd name="connsiteX6" fmla="*/ 2145774 w 2240699"/>
                      <a:gd name="connsiteY6" fmla="*/ 910099 h 5000551"/>
                      <a:gd name="connsiteX7" fmla="*/ 2148480 w 2240699"/>
                      <a:gd name="connsiteY7" fmla="*/ 999376 h 5000551"/>
                      <a:gd name="connsiteX8" fmla="*/ 2191765 w 2240699"/>
                      <a:gd name="connsiteY8" fmla="*/ 1167105 h 5000551"/>
                      <a:gd name="connsiteX9" fmla="*/ 2218818 w 2240699"/>
                      <a:gd name="connsiteY9" fmla="*/ 1932712 h 5000551"/>
                      <a:gd name="connsiteX10" fmla="*/ 1788220 w 2240699"/>
                      <a:gd name="connsiteY10" fmla="*/ 2221280 h 5000551"/>
                      <a:gd name="connsiteX11" fmla="*/ 1840073 w 2240699"/>
                      <a:gd name="connsiteY11" fmla="*/ 3012137 h 5000551"/>
                      <a:gd name="connsiteX12" fmla="*/ 1712923 w 2240699"/>
                      <a:gd name="connsiteY12" fmla="*/ 3036485 h 5000551"/>
                      <a:gd name="connsiteX13" fmla="*/ 1631763 w 2240699"/>
                      <a:gd name="connsiteY13" fmla="*/ 3769627 h 5000551"/>
                      <a:gd name="connsiteX14" fmla="*/ 1537076 w 2240699"/>
                      <a:gd name="connsiteY14" fmla="*/ 4199775 h 5000551"/>
                      <a:gd name="connsiteX15" fmla="*/ 1550604 w 2240699"/>
                      <a:gd name="connsiteY15" fmla="*/ 5000551 h 5000551"/>
                      <a:gd name="connsiteX16" fmla="*/ 0 w 2240699"/>
                      <a:gd name="connsiteY16" fmla="*/ 2510750 h 5000551"/>
                      <a:gd name="connsiteX17" fmla="*/ 0 w 2240699"/>
                      <a:gd name="connsiteY17" fmla="*/ 453350 h 5000551"/>
                      <a:gd name="connsiteX0" fmla="*/ 0 w 2240699"/>
                      <a:gd name="connsiteY0" fmla="*/ 453350 h 5000551"/>
                      <a:gd name="connsiteX1" fmla="*/ 1204321 w 2240699"/>
                      <a:gd name="connsiteY1" fmla="*/ 9226 h 5000551"/>
                      <a:gd name="connsiteX2" fmla="*/ 1466737 w 2240699"/>
                      <a:gd name="connsiteY2" fmla="*/ 171546 h 5000551"/>
                      <a:gd name="connsiteX3" fmla="*/ 1942424 w 2240699"/>
                      <a:gd name="connsiteY3" fmla="*/ 331610 h 5000551"/>
                      <a:gd name="connsiteX4" fmla="*/ 2099784 w 2240699"/>
                      <a:gd name="connsiteY4" fmla="*/ 488069 h 5000551"/>
                      <a:gd name="connsiteX5" fmla="*/ 2132247 w 2240699"/>
                      <a:gd name="connsiteY5" fmla="*/ 815412 h 5000551"/>
                      <a:gd name="connsiteX6" fmla="*/ 2145774 w 2240699"/>
                      <a:gd name="connsiteY6" fmla="*/ 910099 h 5000551"/>
                      <a:gd name="connsiteX7" fmla="*/ 2148480 w 2240699"/>
                      <a:gd name="connsiteY7" fmla="*/ 999376 h 5000551"/>
                      <a:gd name="connsiteX8" fmla="*/ 2191765 w 2240699"/>
                      <a:gd name="connsiteY8" fmla="*/ 1167105 h 5000551"/>
                      <a:gd name="connsiteX9" fmla="*/ 2218818 w 2240699"/>
                      <a:gd name="connsiteY9" fmla="*/ 1932712 h 5000551"/>
                      <a:gd name="connsiteX10" fmla="*/ 1788220 w 2240699"/>
                      <a:gd name="connsiteY10" fmla="*/ 2221280 h 5000551"/>
                      <a:gd name="connsiteX11" fmla="*/ 1840073 w 2240699"/>
                      <a:gd name="connsiteY11" fmla="*/ 3012137 h 5000551"/>
                      <a:gd name="connsiteX12" fmla="*/ 1712923 w 2240699"/>
                      <a:gd name="connsiteY12" fmla="*/ 3036485 h 5000551"/>
                      <a:gd name="connsiteX13" fmla="*/ 1631763 w 2240699"/>
                      <a:gd name="connsiteY13" fmla="*/ 3769627 h 5000551"/>
                      <a:gd name="connsiteX14" fmla="*/ 1537076 w 2240699"/>
                      <a:gd name="connsiteY14" fmla="*/ 4199775 h 5000551"/>
                      <a:gd name="connsiteX15" fmla="*/ 1550604 w 2240699"/>
                      <a:gd name="connsiteY15" fmla="*/ 5000551 h 5000551"/>
                      <a:gd name="connsiteX16" fmla="*/ 0 w 2240699"/>
                      <a:gd name="connsiteY16" fmla="*/ 2510750 h 5000551"/>
                      <a:gd name="connsiteX17" fmla="*/ 0 w 2240699"/>
                      <a:gd name="connsiteY17" fmla="*/ 453350 h 5000551"/>
                      <a:gd name="connsiteX0" fmla="*/ 0 w 2240699"/>
                      <a:gd name="connsiteY0" fmla="*/ 453350 h 5000551"/>
                      <a:gd name="connsiteX1" fmla="*/ 1204321 w 2240699"/>
                      <a:gd name="connsiteY1" fmla="*/ 9226 h 5000551"/>
                      <a:gd name="connsiteX2" fmla="*/ 1466737 w 2240699"/>
                      <a:gd name="connsiteY2" fmla="*/ 171546 h 5000551"/>
                      <a:gd name="connsiteX3" fmla="*/ 1942424 w 2240699"/>
                      <a:gd name="connsiteY3" fmla="*/ 331610 h 5000551"/>
                      <a:gd name="connsiteX4" fmla="*/ 2099784 w 2240699"/>
                      <a:gd name="connsiteY4" fmla="*/ 488069 h 5000551"/>
                      <a:gd name="connsiteX5" fmla="*/ 2132247 w 2240699"/>
                      <a:gd name="connsiteY5" fmla="*/ 815412 h 5000551"/>
                      <a:gd name="connsiteX6" fmla="*/ 2145774 w 2240699"/>
                      <a:gd name="connsiteY6" fmla="*/ 910099 h 5000551"/>
                      <a:gd name="connsiteX7" fmla="*/ 2148480 w 2240699"/>
                      <a:gd name="connsiteY7" fmla="*/ 999376 h 5000551"/>
                      <a:gd name="connsiteX8" fmla="*/ 2191765 w 2240699"/>
                      <a:gd name="connsiteY8" fmla="*/ 1167105 h 5000551"/>
                      <a:gd name="connsiteX9" fmla="*/ 2218818 w 2240699"/>
                      <a:gd name="connsiteY9" fmla="*/ 1932712 h 5000551"/>
                      <a:gd name="connsiteX10" fmla="*/ 1788220 w 2240699"/>
                      <a:gd name="connsiteY10" fmla="*/ 2221280 h 5000551"/>
                      <a:gd name="connsiteX11" fmla="*/ 1840073 w 2240699"/>
                      <a:gd name="connsiteY11" fmla="*/ 3012137 h 5000551"/>
                      <a:gd name="connsiteX12" fmla="*/ 1712923 w 2240699"/>
                      <a:gd name="connsiteY12" fmla="*/ 3036485 h 5000551"/>
                      <a:gd name="connsiteX13" fmla="*/ 1631763 w 2240699"/>
                      <a:gd name="connsiteY13" fmla="*/ 3769627 h 5000551"/>
                      <a:gd name="connsiteX14" fmla="*/ 1537076 w 2240699"/>
                      <a:gd name="connsiteY14" fmla="*/ 4199775 h 5000551"/>
                      <a:gd name="connsiteX15" fmla="*/ 1550604 w 2240699"/>
                      <a:gd name="connsiteY15" fmla="*/ 5000551 h 5000551"/>
                      <a:gd name="connsiteX16" fmla="*/ 0 w 2240699"/>
                      <a:gd name="connsiteY16" fmla="*/ 2510750 h 5000551"/>
                      <a:gd name="connsiteX17" fmla="*/ 0 w 2240699"/>
                      <a:gd name="connsiteY17" fmla="*/ 453350 h 5000551"/>
                      <a:gd name="connsiteX0" fmla="*/ 0 w 2240699"/>
                      <a:gd name="connsiteY0" fmla="*/ 453350 h 5000551"/>
                      <a:gd name="connsiteX1" fmla="*/ 1204321 w 2240699"/>
                      <a:gd name="connsiteY1" fmla="*/ 9226 h 5000551"/>
                      <a:gd name="connsiteX2" fmla="*/ 1466737 w 2240699"/>
                      <a:gd name="connsiteY2" fmla="*/ 171546 h 5000551"/>
                      <a:gd name="connsiteX3" fmla="*/ 1942424 w 2240699"/>
                      <a:gd name="connsiteY3" fmla="*/ 331610 h 5000551"/>
                      <a:gd name="connsiteX4" fmla="*/ 2099784 w 2240699"/>
                      <a:gd name="connsiteY4" fmla="*/ 488069 h 5000551"/>
                      <a:gd name="connsiteX5" fmla="*/ 2132247 w 2240699"/>
                      <a:gd name="connsiteY5" fmla="*/ 815412 h 5000551"/>
                      <a:gd name="connsiteX6" fmla="*/ 2145774 w 2240699"/>
                      <a:gd name="connsiteY6" fmla="*/ 910099 h 5000551"/>
                      <a:gd name="connsiteX7" fmla="*/ 2148480 w 2240699"/>
                      <a:gd name="connsiteY7" fmla="*/ 999376 h 5000551"/>
                      <a:gd name="connsiteX8" fmla="*/ 2191765 w 2240699"/>
                      <a:gd name="connsiteY8" fmla="*/ 1167105 h 5000551"/>
                      <a:gd name="connsiteX9" fmla="*/ 2218818 w 2240699"/>
                      <a:gd name="connsiteY9" fmla="*/ 1932712 h 5000551"/>
                      <a:gd name="connsiteX10" fmla="*/ 1788220 w 2240699"/>
                      <a:gd name="connsiteY10" fmla="*/ 2221280 h 5000551"/>
                      <a:gd name="connsiteX11" fmla="*/ 1840073 w 2240699"/>
                      <a:gd name="connsiteY11" fmla="*/ 3012137 h 5000551"/>
                      <a:gd name="connsiteX12" fmla="*/ 1712923 w 2240699"/>
                      <a:gd name="connsiteY12" fmla="*/ 3036485 h 5000551"/>
                      <a:gd name="connsiteX13" fmla="*/ 1631763 w 2240699"/>
                      <a:gd name="connsiteY13" fmla="*/ 3769627 h 5000551"/>
                      <a:gd name="connsiteX14" fmla="*/ 1537076 w 2240699"/>
                      <a:gd name="connsiteY14" fmla="*/ 4199775 h 5000551"/>
                      <a:gd name="connsiteX15" fmla="*/ 1550604 w 2240699"/>
                      <a:gd name="connsiteY15" fmla="*/ 5000551 h 5000551"/>
                      <a:gd name="connsiteX16" fmla="*/ 1115046 w 2240699"/>
                      <a:gd name="connsiteY16" fmla="*/ 4294460 h 5000551"/>
                      <a:gd name="connsiteX17" fmla="*/ 0 w 2240699"/>
                      <a:gd name="connsiteY17" fmla="*/ 2510750 h 5000551"/>
                      <a:gd name="connsiteX18" fmla="*/ 0 w 2240699"/>
                      <a:gd name="connsiteY18" fmla="*/ 453350 h 5000551"/>
                      <a:gd name="connsiteX0" fmla="*/ 0 w 2240699"/>
                      <a:gd name="connsiteY0" fmla="*/ 453350 h 5000551"/>
                      <a:gd name="connsiteX1" fmla="*/ 1204321 w 2240699"/>
                      <a:gd name="connsiteY1" fmla="*/ 9226 h 5000551"/>
                      <a:gd name="connsiteX2" fmla="*/ 1466737 w 2240699"/>
                      <a:gd name="connsiteY2" fmla="*/ 171546 h 5000551"/>
                      <a:gd name="connsiteX3" fmla="*/ 1942424 w 2240699"/>
                      <a:gd name="connsiteY3" fmla="*/ 331610 h 5000551"/>
                      <a:gd name="connsiteX4" fmla="*/ 2099784 w 2240699"/>
                      <a:gd name="connsiteY4" fmla="*/ 488069 h 5000551"/>
                      <a:gd name="connsiteX5" fmla="*/ 2132247 w 2240699"/>
                      <a:gd name="connsiteY5" fmla="*/ 815412 h 5000551"/>
                      <a:gd name="connsiteX6" fmla="*/ 2145774 w 2240699"/>
                      <a:gd name="connsiteY6" fmla="*/ 910099 h 5000551"/>
                      <a:gd name="connsiteX7" fmla="*/ 2148480 w 2240699"/>
                      <a:gd name="connsiteY7" fmla="*/ 999376 h 5000551"/>
                      <a:gd name="connsiteX8" fmla="*/ 2191765 w 2240699"/>
                      <a:gd name="connsiteY8" fmla="*/ 1167105 h 5000551"/>
                      <a:gd name="connsiteX9" fmla="*/ 2218818 w 2240699"/>
                      <a:gd name="connsiteY9" fmla="*/ 1932712 h 5000551"/>
                      <a:gd name="connsiteX10" fmla="*/ 1788220 w 2240699"/>
                      <a:gd name="connsiteY10" fmla="*/ 2221280 h 5000551"/>
                      <a:gd name="connsiteX11" fmla="*/ 1840073 w 2240699"/>
                      <a:gd name="connsiteY11" fmla="*/ 3012137 h 5000551"/>
                      <a:gd name="connsiteX12" fmla="*/ 1712923 w 2240699"/>
                      <a:gd name="connsiteY12" fmla="*/ 3036485 h 5000551"/>
                      <a:gd name="connsiteX13" fmla="*/ 1631763 w 2240699"/>
                      <a:gd name="connsiteY13" fmla="*/ 3769627 h 5000551"/>
                      <a:gd name="connsiteX14" fmla="*/ 1537076 w 2240699"/>
                      <a:gd name="connsiteY14" fmla="*/ 4199775 h 5000551"/>
                      <a:gd name="connsiteX15" fmla="*/ 1550604 w 2240699"/>
                      <a:gd name="connsiteY15" fmla="*/ 5000551 h 5000551"/>
                      <a:gd name="connsiteX16" fmla="*/ 1250312 w 2240699"/>
                      <a:gd name="connsiteY16" fmla="*/ 4708375 h 5000551"/>
                      <a:gd name="connsiteX17" fmla="*/ 0 w 2240699"/>
                      <a:gd name="connsiteY17" fmla="*/ 2510750 h 5000551"/>
                      <a:gd name="connsiteX18" fmla="*/ 0 w 2240699"/>
                      <a:gd name="connsiteY18" fmla="*/ 453350 h 5000551"/>
                      <a:gd name="connsiteX0" fmla="*/ 0 w 2240699"/>
                      <a:gd name="connsiteY0" fmla="*/ 453350 h 5582195"/>
                      <a:gd name="connsiteX1" fmla="*/ 1204321 w 2240699"/>
                      <a:gd name="connsiteY1" fmla="*/ 9226 h 5582195"/>
                      <a:gd name="connsiteX2" fmla="*/ 1466737 w 2240699"/>
                      <a:gd name="connsiteY2" fmla="*/ 171546 h 5582195"/>
                      <a:gd name="connsiteX3" fmla="*/ 1942424 w 2240699"/>
                      <a:gd name="connsiteY3" fmla="*/ 331610 h 5582195"/>
                      <a:gd name="connsiteX4" fmla="*/ 2099784 w 2240699"/>
                      <a:gd name="connsiteY4" fmla="*/ 488069 h 5582195"/>
                      <a:gd name="connsiteX5" fmla="*/ 2132247 w 2240699"/>
                      <a:gd name="connsiteY5" fmla="*/ 815412 h 5582195"/>
                      <a:gd name="connsiteX6" fmla="*/ 2145774 w 2240699"/>
                      <a:gd name="connsiteY6" fmla="*/ 910099 h 5582195"/>
                      <a:gd name="connsiteX7" fmla="*/ 2148480 w 2240699"/>
                      <a:gd name="connsiteY7" fmla="*/ 999376 h 5582195"/>
                      <a:gd name="connsiteX8" fmla="*/ 2191765 w 2240699"/>
                      <a:gd name="connsiteY8" fmla="*/ 1167105 h 5582195"/>
                      <a:gd name="connsiteX9" fmla="*/ 2218818 w 2240699"/>
                      <a:gd name="connsiteY9" fmla="*/ 1932712 h 5582195"/>
                      <a:gd name="connsiteX10" fmla="*/ 1788220 w 2240699"/>
                      <a:gd name="connsiteY10" fmla="*/ 2221280 h 5582195"/>
                      <a:gd name="connsiteX11" fmla="*/ 1840073 w 2240699"/>
                      <a:gd name="connsiteY11" fmla="*/ 3012137 h 5582195"/>
                      <a:gd name="connsiteX12" fmla="*/ 1712923 w 2240699"/>
                      <a:gd name="connsiteY12" fmla="*/ 3036485 h 5582195"/>
                      <a:gd name="connsiteX13" fmla="*/ 1631763 w 2240699"/>
                      <a:gd name="connsiteY13" fmla="*/ 3769627 h 5582195"/>
                      <a:gd name="connsiteX14" fmla="*/ 1537076 w 2240699"/>
                      <a:gd name="connsiteY14" fmla="*/ 4199775 h 5582195"/>
                      <a:gd name="connsiteX15" fmla="*/ 1550604 w 2240699"/>
                      <a:gd name="connsiteY15" fmla="*/ 5000551 h 5582195"/>
                      <a:gd name="connsiteX16" fmla="*/ 1547898 w 2240699"/>
                      <a:gd name="connsiteY16" fmla="*/ 5582195 h 5582195"/>
                      <a:gd name="connsiteX17" fmla="*/ 0 w 2240699"/>
                      <a:gd name="connsiteY17" fmla="*/ 2510750 h 5582195"/>
                      <a:gd name="connsiteX18" fmla="*/ 0 w 2240699"/>
                      <a:gd name="connsiteY18" fmla="*/ 453350 h 5582195"/>
                      <a:gd name="connsiteX0" fmla="*/ 0 w 2240699"/>
                      <a:gd name="connsiteY0" fmla="*/ 453350 h 5860843"/>
                      <a:gd name="connsiteX1" fmla="*/ 1204321 w 2240699"/>
                      <a:gd name="connsiteY1" fmla="*/ 9226 h 5860843"/>
                      <a:gd name="connsiteX2" fmla="*/ 1466737 w 2240699"/>
                      <a:gd name="connsiteY2" fmla="*/ 171546 h 5860843"/>
                      <a:gd name="connsiteX3" fmla="*/ 1942424 w 2240699"/>
                      <a:gd name="connsiteY3" fmla="*/ 331610 h 5860843"/>
                      <a:gd name="connsiteX4" fmla="*/ 2099784 w 2240699"/>
                      <a:gd name="connsiteY4" fmla="*/ 488069 h 5860843"/>
                      <a:gd name="connsiteX5" fmla="*/ 2132247 w 2240699"/>
                      <a:gd name="connsiteY5" fmla="*/ 815412 h 5860843"/>
                      <a:gd name="connsiteX6" fmla="*/ 2145774 w 2240699"/>
                      <a:gd name="connsiteY6" fmla="*/ 910099 h 5860843"/>
                      <a:gd name="connsiteX7" fmla="*/ 2148480 w 2240699"/>
                      <a:gd name="connsiteY7" fmla="*/ 999376 h 5860843"/>
                      <a:gd name="connsiteX8" fmla="*/ 2191765 w 2240699"/>
                      <a:gd name="connsiteY8" fmla="*/ 1167105 h 5860843"/>
                      <a:gd name="connsiteX9" fmla="*/ 2218818 w 2240699"/>
                      <a:gd name="connsiteY9" fmla="*/ 1932712 h 5860843"/>
                      <a:gd name="connsiteX10" fmla="*/ 1788220 w 2240699"/>
                      <a:gd name="connsiteY10" fmla="*/ 2221280 h 5860843"/>
                      <a:gd name="connsiteX11" fmla="*/ 1840073 w 2240699"/>
                      <a:gd name="connsiteY11" fmla="*/ 3012137 h 5860843"/>
                      <a:gd name="connsiteX12" fmla="*/ 1712923 w 2240699"/>
                      <a:gd name="connsiteY12" fmla="*/ 3036485 h 5860843"/>
                      <a:gd name="connsiteX13" fmla="*/ 1631763 w 2240699"/>
                      <a:gd name="connsiteY13" fmla="*/ 3769627 h 5860843"/>
                      <a:gd name="connsiteX14" fmla="*/ 1537076 w 2240699"/>
                      <a:gd name="connsiteY14" fmla="*/ 4199775 h 5860843"/>
                      <a:gd name="connsiteX15" fmla="*/ 1550604 w 2240699"/>
                      <a:gd name="connsiteY15" fmla="*/ 5000551 h 5860843"/>
                      <a:gd name="connsiteX16" fmla="*/ 1683164 w 2240699"/>
                      <a:gd name="connsiteY16" fmla="*/ 5860843 h 5860843"/>
                      <a:gd name="connsiteX17" fmla="*/ 0 w 2240699"/>
                      <a:gd name="connsiteY17" fmla="*/ 2510750 h 5860843"/>
                      <a:gd name="connsiteX18" fmla="*/ 0 w 2240699"/>
                      <a:gd name="connsiteY18" fmla="*/ 453350 h 5860843"/>
                      <a:gd name="connsiteX0" fmla="*/ 0 w 2240699"/>
                      <a:gd name="connsiteY0" fmla="*/ 453350 h 5860843"/>
                      <a:gd name="connsiteX1" fmla="*/ 1204321 w 2240699"/>
                      <a:gd name="connsiteY1" fmla="*/ 9226 h 5860843"/>
                      <a:gd name="connsiteX2" fmla="*/ 1466737 w 2240699"/>
                      <a:gd name="connsiteY2" fmla="*/ 171546 h 5860843"/>
                      <a:gd name="connsiteX3" fmla="*/ 1942424 w 2240699"/>
                      <a:gd name="connsiteY3" fmla="*/ 331610 h 5860843"/>
                      <a:gd name="connsiteX4" fmla="*/ 2099784 w 2240699"/>
                      <a:gd name="connsiteY4" fmla="*/ 488069 h 5860843"/>
                      <a:gd name="connsiteX5" fmla="*/ 2132247 w 2240699"/>
                      <a:gd name="connsiteY5" fmla="*/ 815412 h 5860843"/>
                      <a:gd name="connsiteX6" fmla="*/ 2145774 w 2240699"/>
                      <a:gd name="connsiteY6" fmla="*/ 910099 h 5860843"/>
                      <a:gd name="connsiteX7" fmla="*/ 2148480 w 2240699"/>
                      <a:gd name="connsiteY7" fmla="*/ 999376 h 5860843"/>
                      <a:gd name="connsiteX8" fmla="*/ 2191765 w 2240699"/>
                      <a:gd name="connsiteY8" fmla="*/ 1167105 h 5860843"/>
                      <a:gd name="connsiteX9" fmla="*/ 2218818 w 2240699"/>
                      <a:gd name="connsiteY9" fmla="*/ 1932712 h 5860843"/>
                      <a:gd name="connsiteX10" fmla="*/ 1788220 w 2240699"/>
                      <a:gd name="connsiteY10" fmla="*/ 2221280 h 5860843"/>
                      <a:gd name="connsiteX11" fmla="*/ 1840073 w 2240699"/>
                      <a:gd name="connsiteY11" fmla="*/ 3012137 h 5860843"/>
                      <a:gd name="connsiteX12" fmla="*/ 1712923 w 2240699"/>
                      <a:gd name="connsiteY12" fmla="*/ 3036485 h 5860843"/>
                      <a:gd name="connsiteX13" fmla="*/ 1631763 w 2240699"/>
                      <a:gd name="connsiteY13" fmla="*/ 3769627 h 5860843"/>
                      <a:gd name="connsiteX14" fmla="*/ 1537076 w 2240699"/>
                      <a:gd name="connsiteY14" fmla="*/ 4199775 h 5860843"/>
                      <a:gd name="connsiteX15" fmla="*/ 1550604 w 2240699"/>
                      <a:gd name="connsiteY15" fmla="*/ 5000551 h 5860843"/>
                      <a:gd name="connsiteX16" fmla="*/ 1683164 w 2240699"/>
                      <a:gd name="connsiteY16" fmla="*/ 5860843 h 5860843"/>
                      <a:gd name="connsiteX17" fmla="*/ 1480265 w 2240699"/>
                      <a:gd name="connsiteY17" fmla="*/ 5463161 h 5860843"/>
                      <a:gd name="connsiteX18" fmla="*/ 0 w 2240699"/>
                      <a:gd name="connsiteY18" fmla="*/ 2510750 h 5860843"/>
                      <a:gd name="connsiteX19" fmla="*/ 0 w 2240699"/>
                      <a:gd name="connsiteY19" fmla="*/ 453350 h 5860843"/>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83164 w 2240699"/>
                      <a:gd name="connsiteY16" fmla="*/ 5860843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83164 w 2240699"/>
                      <a:gd name="connsiteY16" fmla="*/ 5836495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83164 w 2240699"/>
                      <a:gd name="connsiteY16" fmla="*/ 5836495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412632 w 2240699"/>
                      <a:gd name="connsiteY17" fmla="*/ 5882486 h 5933887"/>
                      <a:gd name="connsiteX18" fmla="*/ 1131278 w 2240699"/>
                      <a:gd name="connsiteY18" fmla="*/ 5933887 h 5933887"/>
                      <a:gd name="connsiteX19" fmla="*/ 0 w 2240699"/>
                      <a:gd name="connsiteY19" fmla="*/ 2510750 h 5933887"/>
                      <a:gd name="connsiteX20" fmla="*/ 0 w 2240699"/>
                      <a:gd name="connsiteY20"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769735 w 2240699"/>
                      <a:gd name="connsiteY17" fmla="*/ 5898718 h 5933887"/>
                      <a:gd name="connsiteX18" fmla="*/ 1131278 w 2240699"/>
                      <a:gd name="connsiteY18" fmla="*/ 5933887 h 5933887"/>
                      <a:gd name="connsiteX19" fmla="*/ 0 w 2240699"/>
                      <a:gd name="connsiteY19" fmla="*/ 2510750 h 5933887"/>
                      <a:gd name="connsiteX20" fmla="*/ 0 w 2240699"/>
                      <a:gd name="connsiteY20"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769735 w 2240699"/>
                      <a:gd name="connsiteY17" fmla="*/ 5898718 h 5933887"/>
                      <a:gd name="connsiteX18" fmla="*/ 1131278 w 2240699"/>
                      <a:gd name="connsiteY18" fmla="*/ 5933887 h 5933887"/>
                      <a:gd name="connsiteX19" fmla="*/ 0 w 2240699"/>
                      <a:gd name="connsiteY19" fmla="*/ 2510750 h 5933887"/>
                      <a:gd name="connsiteX20" fmla="*/ 0 w 2240699"/>
                      <a:gd name="connsiteY20"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756208 w 2240699"/>
                      <a:gd name="connsiteY17" fmla="*/ 5882486 h 5933887"/>
                      <a:gd name="connsiteX18" fmla="*/ 1131278 w 2240699"/>
                      <a:gd name="connsiteY18" fmla="*/ 5933887 h 5933887"/>
                      <a:gd name="connsiteX19" fmla="*/ 0 w 2240699"/>
                      <a:gd name="connsiteY19" fmla="*/ 2510750 h 5933887"/>
                      <a:gd name="connsiteX20" fmla="*/ 0 w 2240699"/>
                      <a:gd name="connsiteY20"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756208 w 2240699"/>
                      <a:gd name="connsiteY17" fmla="*/ 5882486 h 5933887"/>
                      <a:gd name="connsiteX18" fmla="*/ 1131278 w 2240699"/>
                      <a:gd name="connsiteY18" fmla="*/ 5933887 h 5933887"/>
                      <a:gd name="connsiteX19" fmla="*/ 0 w 2240699"/>
                      <a:gd name="connsiteY19" fmla="*/ 2510750 h 5933887"/>
                      <a:gd name="connsiteX20" fmla="*/ 0 w 2240699"/>
                      <a:gd name="connsiteY20"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756208 w 2240699"/>
                      <a:gd name="connsiteY17" fmla="*/ 5882486 h 5933887"/>
                      <a:gd name="connsiteX18" fmla="*/ 1501908 w 2240699"/>
                      <a:gd name="connsiteY18" fmla="*/ 5901424 h 5933887"/>
                      <a:gd name="connsiteX19" fmla="*/ 1131278 w 2240699"/>
                      <a:gd name="connsiteY19" fmla="*/ 5933887 h 5933887"/>
                      <a:gd name="connsiteX20" fmla="*/ 0 w 2240699"/>
                      <a:gd name="connsiteY20" fmla="*/ 2510750 h 5933887"/>
                      <a:gd name="connsiteX21" fmla="*/ 0 w 2240699"/>
                      <a:gd name="connsiteY21" fmla="*/ 453350 h 5933887"/>
                      <a:gd name="connsiteX0" fmla="*/ 0 w 2240699"/>
                      <a:gd name="connsiteY0" fmla="*/ 453350 h 6001521"/>
                      <a:gd name="connsiteX1" fmla="*/ 1204321 w 2240699"/>
                      <a:gd name="connsiteY1" fmla="*/ 9226 h 6001521"/>
                      <a:gd name="connsiteX2" fmla="*/ 1466737 w 2240699"/>
                      <a:gd name="connsiteY2" fmla="*/ 171546 h 6001521"/>
                      <a:gd name="connsiteX3" fmla="*/ 1942424 w 2240699"/>
                      <a:gd name="connsiteY3" fmla="*/ 331610 h 6001521"/>
                      <a:gd name="connsiteX4" fmla="*/ 2099784 w 2240699"/>
                      <a:gd name="connsiteY4" fmla="*/ 488069 h 6001521"/>
                      <a:gd name="connsiteX5" fmla="*/ 2132247 w 2240699"/>
                      <a:gd name="connsiteY5" fmla="*/ 815412 h 6001521"/>
                      <a:gd name="connsiteX6" fmla="*/ 2145774 w 2240699"/>
                      <a:gd name="connsiteY6" fmla="*/ 910099 h 6001521"/>
                      <a:gd name="connsiteX7" fmla="*/ 2148480 w 2240699"/>
                      <a:gd name="connsiteY7" fmla="*/ 999376 h 6001521"/>
                      <a:gd name="connsiteX8" fmla="*/ 2191765 w 2240699"/>
                      <a:gd name="connsiteY8" fmla="*/ 1167105 h 6001521"/>
                      <a:gd name="connsiteX9" fmla="*/ 2218818 w 2240699"/>
                      <a:gd name="connsiteY9" fmla="*/ 1932712 h 6001521"/>
                      <a:gd name="connsiteX10" fmla="*/ 1788220 w 2240699"/>
                      <a:gd name="connsiteY10" fmla="*/ 2221280 h 6001521"/>
                      <a:gd name="connsiteX11" fmla="*/ 1840073 w 2240699"/>
                      <a:gd name="connsiteY11" fmla="*/ 3012137 h 6001521"/>
                      <a:gd name="connsiteX12" fmla="*/ 1712923 w 2240699"/>
                      <a:gd name="connsiteY12" fmla="*/ 3036485 h 6001521"/>
                      <a:gd name="connsiteX13" fmla="*/ 1631763 w 2240699"/>
                      <a:gd name="connsiteY13" fmla="*/ 3769627 h 6001521"/>
                      <a:gd name="connsiteX14" fmla="*/ 1537076 w 2240699"/>
                      <a:gd name="connsiteY14" fmla="*/ 4199775 h 6001521"/>
                      <a:gd name="connsiteX15" fmla="*/ 1550604 w 2240699"/>
                      <a:gd name="connsiteY15" fmla="*/ 5000551 h 6001521"/>
                      <a:gd name="connsiteX16" fmla="*/ 1677753 w 2240699"/>
                      <a:gd name="connsiteY16" fmla="*/ 5841906 h 6001521"/>
                      <a:gd name="connsiteX17" fmla="*/ 1756208 w 2240699"/>
                      <a:gd name="connsiteY17" fmla="*/ 5882486 h 6001521"/>
                      <a:gd name="connsiteX18" fmla="*/ 1853601 w 2240699"/>
                      <a:gd name="connsiteY18" fmla="*/ 6001521 h 6001521"/>
                      <a:gd name="connsiteX19" fmla="*/ 1131278 w 2240699"/>
                      <a:gd name="connsiteY19" fmla="*/ 5933887 h 6001521"/>
                      <a:gd name="connsiteX20" fmla="*/ 0 w 2240699"/>
                      <a:gd name="connsiteY20" fmla="*/ 2510750 h 6001521"/>
                      <a:gd name="connsiteX21" fmla="*/ 0 w 2240699"/>
                      <a:gd name="connsiteY21" fmla="*/ 453350 h 6001521"/>
                      <a:gd name="connsiteX0" fmla="*/ 0 w 2240699"/>
                      <a:gd name="connsiteY0" fmla="*/ 453350 h 6001521"/>
                      <a:gd name="connsiteX1" fmla="*/ 1204321 w 2240699"/>
                      <a:gd name="connsiteY1" fmla="*/ 9226 h 6001521"/>
                      <a:gd name="connsiteX2" fmla="*/ 1466737 w 2240699"/>
                      <a:gd name="connsiteY2" fmla="*/ 171546 h 6001521"/>
                      <a:gd name="connsiteX3" fmla="*/ 1942424 w 2240699"/>
                      <a:gd name="connsiteY3" fmla="*/ 331610 h 6001521"/>
                      <a:gd name="connsiteX4" fmla="*/ 2099784 w 2240699"/>
                      <a:gd name="connsiteY4" fmla="*/ 488069 h 6001521"/>
                      <a:gd name="connsiteX5" fmla="*/ 2132247 w 2240699"/>
                      <a:gd name="connsiteY5" fmla="*/ 815412 h 6001521"/>
                      <a:gd name="connsiteX6" fmla="*/ 2145774 w 2240699"/>
                      <a:gd name="connsiteY6" fmla="*/ 910099 h 6001521"/>
                      <a:gd name="connsiteX7" fmla="*/ 2148480 w 2240699"/>
                      <a:gd name="connsiteY7" fmla="*/ 999376 h 6001521"/>
                      <a:gd name="connsiteX8" fmla="*/ 2191765 w 2240699"/>
                      <a:gd name="connsiteY8" fmla="*/ 1167105 h 6001521"/>
                      <a:gd name="connsiteX9" fmla="*/ 2218818 w 2240699"/>
                      <a:gd name="connsiteY9" fmla="*/ 1932712 h 6001521"/>
                      <a:gd name="connsiteX10" fmla="*/ 1788220 w 2240699"/>
                      <a:gd name="connsiteY10" fmla="*/ 2221280 h 6001521"/>
                      <a:gd name="connsiteX11" fmla="*/ 1840073 w 2240699"/>
                      <a:gd name="connsiteY11" fmla="*/ 3012137 h 6001521"/>
                      <a:gd name="connsiteX12" fmla="*/ 1712923 w 2240699"/>
                      <a:gd name="connsiteY12" fmla="*/ 3036485 h 6001521"/>
                      <a:gd name="connsiteX13" fmla="*/ 1631763 w 2240699"/>
                      <a:gd name="connsiteY13" fmla="*/ 3769627 h 6001521"/>
                      <a:gd name="connsiteX14" fmla="*/ 1537076 w 2240699"/>
                      <a:gd name="connsiteY14" fmla="*/ 4199775 h 6001521"/>
                      <a:gd name="connsiteX15" fmla="*/ 1550604 w 2240699"/>
                      <a:gd name="connsiteY15" fmla="*/ 5000551 h 6001521"/>
                      <a:gd name="connsiteX16" fmla="*/ 1677753 w 2240699"/>
                      <a:gd name="connsiteY16" fmla="*/ 5841906 h 6001521"/>
                      <a:gd name="connsiteX17" fmla="*/ 1756208 w 2240699"/>
                      <a:gd name="connsiteY17" fmla="*/ 5882486 h 6001521"/>
                      <a:gd name="connsiteX18" fmla="*/ 1853601 w 2240699"/>
                      <a:gd name="connsiteY18" fmla="*/ 6001521 h 6001521"/>
                      <a:gd name="connsiteX19" fmla="*/ 1131278 w 2240699"/>
                      <a:gd name="connsiteY19" fmla="*/ 5933887 h 6001521"/>
                      <a:gd name="connsiteX20" fmla="*/ 0 w 2240699"/>
                      <a:gd name="connsiteY20" fmla="*/ 2510750 h 6001521"/>
                      <a:gd name="connsiteX21" fmla="*/ 0 w 2240699"/>
                      <a:gd name="connsiteY21" fmla="*/ 453350 h 6001521"/>
                      <a:gd name="connsiteX0" fmla="*/ 0 w 2240699"/>
                      <a:gd name="connsiteY0" fmla="*/ 453350 h 6001521"/>
                      <a:gd name="connsiteX1" fmla="*/ 1204321 w 2240699"/>
                      <a:gd name="connsiteY1" fmla="*/ 9226 h 6001521"/>
                      <a:gd name="connsiteX2" fmla="*/ 1466737 w 2240699"/>
                      <a:gd name="connsiteY2" fmla="*/ 171546 h 6001521"/>
                      <a:gd name="connsiteX3" fmla="*/ 1942424 w 2240699"/>
                      <a:gd name="connsiteY3" fmla="*/ 331610 h 6001521"/>
                      <a:gd name="connsiteX4" fmla="*/ 2099784 w 2240699"/>
                      <a:gd name="connsiteY4" fmla="*/ 488069 h 6001521"/>
                      <a:gd name="connsiteX5" fmla="*/ 2132247 w 2240699"/>
                      <a:gd name="connsiteY5" fmla="*/ 815412 h 6001521"/>
                      <a:gd name="connsiteX6" fmla="*/ 2145774 w 2240699"/>
                      <a:gd name="connsiteY6" fmla="*/ 910099 h 6001521"/>
                      <a:gd name="connsiteX7" fmla="*/ 2148480 w 2240699"/>
                      <a:gd name="connsiteY7" fmla="*/ 999376 h 6001521"/>
                      <a:gd name="connsiteX8" fmla="*/ 2191765 w 2240699"/>
                      <a:gd name="connsiteY8" fmla="*/ 1167105 h 6001521"/>
                      <a:gd name="connsiteX9" fmla="*/ 2218818 w 2240699"/>
                      <a:gd name="connsiteY9" fmla="*/ 1932712 h 6001521"/>
                      <a:gd name="connsiteX10" fmla="*/ 1788220 w 2240699"/>
                      <a:gd name="connsiteY10" fmla="*/ 2221280 h 6001521"/>
                      <a:gd name="connsiteX11" fmla="*/ 1840073 w 2240699"/>
                      <a:gd name="connsiteY11" fmla="*/ 3012137 h 6001521"/>
                      <a:gd name="connsiteX12" fmla="*/ 1712923 w 2240699"/>
                      <a:gd name="connsiteY12" fmla="*/ 3036485 h 6001521"/>
                      <a:gd name="connsiteX13" fmla="*/ 1631763 w 2240699"/>
                      <a:gd name="connsiteY13" fmla="*/ 3769627 h 6001521"/>
                      <a:gd name="connsiteX14" fmla="*/ 1537076 w 2240699"/>
                      <a:gd name="connsiteY14" fmla="*/ 4199775 h 6001521"/>
                      <a:gd name="connsiteX15" fmla="*/ 1550604 w 2240699"/>
                      <a:gd name="connsiteY15" fmla="*/ 5000551 h 6001521"/>
                      <a:gd name="connsiteX16" fmla="*/ 1677753 w 2240699"/>
                      <a:gd name="connsiteY16" fmla="*/ 5841906 h 6001521"/>
                      <a:gd name="connsiteX17" fmla="*/ 1756208 w 2240699"/>
                      <a:gd name="connsiteY17" fmla="*/ 5882486 h 6001521"/>
                      <a:gd name="connsiteX18" fmla="*/ 1845486 w 2240699"/>
                      <a:gd name="connsiteY18" fmla="*/ 6001521 h 6001521"/>
                      <a:gd name="connsiteX19" fmla="*/ 1131278 w 2240699"/>
                      <a:gd name="connsiteY19" fmla="*/ 5933887 h 6001521"/>
                      <a:gd name="connsiteX20" fmla="*/ 0 w 2240699"/>
                      <a:gd name="connsiteY20" fmla="*/ 2510750 h 6001521"/>
                      <a:gd name="connsiteX21" fmla="*/ 0 w 2240699"/>
                      <a:gd name="connsiteY21" fmla="*/ 453350 h 6001521"/>
                      <a:gd name="connsiteX0" fmla="*/ 0 w 2240699"/>
                      <a:gd name="connsiteY0" fmla="*/ 453350 h 6001521"/>
                      <a:gd name="connsiteX1" fmla="*/ 1204321 w 2240699"/>
                      <a:gd name="connsiteY1" fmla="*/ 9226 h 6001521"/>
                      <a:gd name="connsiteX2" fmla="*/ 1466737 w 2240699"/>
                      <a:gd name="connsiteY2" fmla="*/ 171546 h 6001521"/>
                      <a:gd name="connsiteX3" fmla="*/ 1942424 w 2240699"/>
                      <a:gd name="connsiteY3" fmla="*/ 331610 h 6001521"/>
                      <a:gd name="connsiteX4" fmla="*/ 2099784 w 2240699"/>
                      <a:gd name="connsiteY4" fmla="*/ 488069 h 6001521"/>
                      <a:gd name="connsiteX5" fmla="*/ 2132247 w 2240699"/>
                      <a:gd name="connsiteY5" fmla="*/ 815412 h 6001521"/>
                      <a:gd name="connsiteX6" fmla="*/ 2145774 w 2240699"/>
                      <a:gd name="connsiteY6" fmla="*/ 910099 h 6001521"/>
                      <a:gd name="connsiteX7" fmla="*/ 2148480 w 2240699"/>
                      <a:gd name="connsiteY7" fmla="*/ 999376 h 6001521"/>
                      <a:gd name="connsiteX8" fmla="*/ 2191765 w 2240699"/>
                      <a:gd name="connsiteY8" fmla="*/ 1167105 h 6001521"/>
                      <a:gd name="connsiteX9" fmla="*/ 2218818 w 2240699"/>
                      <a:gd name="connsiteY9" fmla="*/ 1932712 h 6001521"/>
                      <a:gd name="connsiteX10" fmla="*/ 1788220 w 2240699"/>
                      <a:gd name="connsiteY10" fmla="*/ 2221280 h 6001521"/>
                      <a:gd name="connsiteX11" fmla="*/ 1840073 w 2240699"/>
                      <a:gd name="connsiteY11" fmla="*/ 3012137 h 6001521"/>
                      <a:gd name="connsiteX12" fmla="*/ 1712923 w 2240699"/>
                      <a:gd name="connsiteY12" fmla="*/ 3036485 h 6001521"/>
                      <a:gd name="connsiteX13" fmla="*/ 1631763 w 2240699"/>
                      <a:gd name="connsiteY13" fmla="*/ 3769627 h 6001521"/>
                      <a:gd name="connsiteX14" fmla="*/ 1537076 w 2240699"/>
                      <a:gd name="connsiteY14" fmla="*/ 4199775 h 6001521"/>
                      <a:gd name="connsiteX15" fmla="*/ 1550604 w 2240699"/>
                      <a:gd name="connsiteY15" fmla="*/ 5000551 h 6001521"/>
                      <a:gd name="connsiteX16" fmla="*/ 1677753 w 2240699"/>
                      <a:gd name="connsiteY16" fmla="*/ 5841906 h 6001521"/>
                      <a:gd name="connsiteX17" fmla="*/ 1756208 w 2240699"/>
                      <a:gd name="connsiteY17" fmla="*/ 5882486 h 6001521"/>
                      <a:gd name="connsiteX18" fmla="*/ 1845486 w 2240699"/>
                      <a:gd name="connsiteY18" fmla="*/ 6001521 h 6001521"/>
                      <a:gd name="connsiteX19" fmla="*/ 1131278 w 2240699"/>
                      <a:gd name="connsiteY19" fmla="*/ 5933887 h 6001521"/>
                      <a:gd name="connsiteX20" fmla="*/ 0 w 2240699"/>
                      <a:gd name="connsiteY20" fmla="*/ 2510750 h 6001521"/>
                      <a:gd name="connsiteX21" fmla="*/ 0 w 2240699"/>
                      <a:gd name="connsiteY21" fmla="*/ 453350 h 6001521"/>
                      <a:gd name="connsiteX0" fmla="*/ 0 w 2240699"/>
                      <a:gd name="connsiteY0" fmla="*/ 453350 h 6001521"/>
                      <a:gd name="connsiteX1" fmla="*/ 1204321 w 2240699"/>
                      <a:gd name="connsiteY1" fmla="*/ 9226 h 6001521"/>
                      <a:gd name="connsiteX2" fmla="*/ 1466737 w 2240699"/>
                      <a:gd name="connsiteY2" fmla="*/ 171546 h 6001521"/>
                      <a:gd name="connsiteX3" fmla="*/ 1942424 w 2240699"/>
                      <a:gd name="connsiteY3" fmla="*/ 331610 h 6001521"/>
                      <a:gd name="connsiteX4" fmla="*/ 2099784 w 2240699"/>
                      <a:gd name="connsiteY4" fmla="*/ 488069 h 6001521"/>
                      <a:gd name="connsiteX5" fmla="*/ 2132247 w 2240699"/>
                      <a:gd name="connsiteY5" fmla="*/ 815412 h 6001521"/>
                      <a:gd name="connsiteX6" fmla="*/ 2145774 w 2240699"/>
                      <a:gd name="connsiteY6" fmla="*/ 910099 h 6001521"/>
                      <a:gd name="connsiteX7" fmla="*/ 2148480 w 2240699"/>
                      <a:gd name="connsiteY7" fmla="*/ 999376 h 6001521"/>
                      <a:gd name="connsiteX8" fmla="*/ 2191765 w 2240699"/>
                      <a:gd name="connsiteY8" fmla="*/ 1167105 h 6001521"/>
                      <a:gd name="connsiteX9" fmla="*/ 2218818 w 2240699"/>
                      <a:gd name="connsiteY9" fmla="*/ 1932712 h 6001521"/>
                      <a:gd name="connsiteX10" fmla="*/ 1788220 w 2240699"/>
                      <a:gd name="connsiteY10" fmla="*/ 2221280 h 6001521"/>
                      <a:gd name="connsiteX11" fmla="*/ 1840073 w 2240699"/>
                      <a:gd name="connsiteY11" fmla="*/ 3012137 h 6001521"/>
                      <a:gd name="connsiteX12" fmla="*/ 1712923 w 2240699"/>
                      <a:gd name="connsiteY12" fmla="*/ 3036485 h 6001521"/>
                      <a:gd name="connsiteX13" fmla="*/ 1631763 w 2240699"/>
                      <a:gd name="connsiteY13" fmla="*/ 3769627 h 6001521"/>
                      <a:gd name="connsiteX14" fmla="*/ 1537076 w 2240699"/>
                      <a:gd name="connsiteY14" fmla="*/ 4199775 h 6001521"/>
                      <a:gd name="connsiteX15" fmla="*/ 1550604 w 2240699"/>
                      <a:gd name="connsiteY15" fmla="*/ 5000551 h 6001521"/>
                      <a:gd name="connsiteX16" fmla="*/ 1677753 w 2240699"/>
                      <a:gd name="connsiteY16" fmla="*/ 5841906 h 6001521"/>
                      <a:gd name="connsiteX17" fmla="*/ 1756208 w 2240699"/>
                      <a:gd name="connsiteY17" fmla="*/ 5882486 h 6001521"/>
                      <a:gd name="connsiteX18" fmla="*/ 1845486 w 2240699"/>
                      <a:gd name="connsiteY18" fmla="*/ 6001521 h 6001521"/>
                      <a:gd name="connsiteX19" fmla="*/ 1531666 w 2240699"/>
                      <a:gd name="connsiteY19" fmla="*/ 5971762 h 6001521"/>
                      <a:gd name="connsiteX20" fmla="*/ 1131278 w 2240699"/>
                      <a:gd name="connsiteY20" fmla="*/ 5933887 h 6001521"/>
                      <a:gd name="connsiteX21" fmla="*/ 0 w 2240699"/>
                      <a:gd name="connsiteY21" fmla="*/ 2510750 h 6001521"/>
                      <a:gd name="connsiteX22" fmla="*/ 0 w 2240699"/>
                      <a:gd name="connsiteY22" fmla="*/ 453350 h 6001521"/>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642584 w 2240699"/>
                      <a:gd name="connsiteY19" fmla="*/ 6098912 h 6098912"/>
                      <a:gd name="connsiteX20" fmla="*/ 1131278 w 2240699"/>
                      <a:gd name="connsiteY20" fmla="*/ 5933887 h 6098912"/>
                      <a:gd name="connsiteX21" fmla="*/ 0 w 2240699"/>
                      <a:gd name="connsiteY21" fmla="*/ 2510750 h 6098912"/>
                      <a:gd name="connsiteX22" fmla="*/ 0 w 2240699"/>
                      <a:gd name="connsiteY22" fmla="*/ 453350 h 6098912"/>
                      <a:gd name="connsiteX0" fmla="*/ 0 w 2240699"/>
                      <a:gd name="connsiteY0" fmla="*/ 453350 h 6099960"/>
                      <a:gd name="connsiteX1" fmla="*/ 1204321 w 2240699"/>
                      <a:gd name="connsiteY1" fmla="*/ 9226 h 6099960"/>
                      <a:gd name="connsiteX2" fmla="*/ 1466737 w 2240699"/>
                      <a:gd name="connsiteY2" fmla="*/ 171546 h 6099960"/>
                      <a:gd name="connsiteX3" fmla="*/ 1942424 w 2240699"/>
                      <a:gd name="connsiteY3" fmla="*/ 331610 h 6099960"/>
                      <a:gd name="connsiteX4" fmla="*/ 2099784 w 2240699"/>
                      <a:gd name="connsiteY4" fmla="*/ 488069 h 6099960"/>
                      <a:gd name="connsiteX5" fmla="*/ 2132247 w 2240699"/>
                      <a:gd name="connsiteY5" fmla="*/ 815412 h 6099960"/>
                      <a:gd name="connsiteX6" fmla="*/ 2145774 w 2240699"/>
                      <a:gd name="connsiteY6" fmla="*/ 910099 h 6099960"/>
                      <a:gd name="connsiteX7" fmla="*/ 2148480 w 2240699"/>
                      <a:gd name="connsiteY7" fmla="*/ 999376 h 6099960"/>
                      <a:gd name="connsiteX8" fmla="*/ 2191765 w 2240699"/>
                      <a:gd name="connsiteY8" fmla="*/ 1167105 h 6099960"/>
                      <a:gd name="connsiteX9" fmla="*/ 2218818 w 2240699"/>
                      <a:gd name="connsiteY9" fmla="*/ 1932712 h 6099960"/>
                      <a:gd name="connsiteX10" fmla="*/ 1788220 w 2240699"/>
                      <a:gd name="connsiteY10" fmla="*/ 2221280 h 6099960"/>
                      <a:gd name="connsiteX11" fmla="*/ 1840073 w 2240699"/>
                      <a:gd name="connsiteY11" fmla="*/ 3012137 h 6099960"/>
                      <a:gd name="connsiteX12" fmla="*/ 1712923 w 2240699"/>
                      <a:gd name="connsiteY12" fmla="*/ 3036485 h 6099960"/>
                      <a:gd name="connsiteX13" fmla="*/ 1631763 w 2240699"/>
                      <a:gd name="connsiteY13" fmla="*/ 3769627 h 6099960"/>
                      <a:gd name="connsiteX14" fmla="*/ 1537076 w 2240699"/>
                      <a:gd name="connsiteY14" fmla="*/ 4199775 h 6099960"/>
                      <a:gd name="connsiteX15" fmla="*/ 1550604 w 2240699"/>
                      <a:gd name="connsiteY15" fmla="*/ 5000551 h 6099960"/>
                      <a:gd name="connsiteX16" fmla="*/ 1677753 w 2240699"/>
                      <a:gd name="connsiteY16" fmla="*/ 5841906 h 6099960"/>
                      <a:gd name="connsiteX17" fmla="*/ 1756208 w 2240699"/>
                      <a:gd name="connsiteY17" fmla="*/ 5882486 h 6099960"/>
                      <a:gd name="connsiteX18" fmla="*/ 1845486 w 2240699"/>
                      <a:gd name="connsiteY18" fmla="*/ 6001521 h 6099960"/>
                      <a:gd name="connsiteX19" fmla="*/ 1642584 w 2240699"/>
                      <a:gd name="connsiteY19" fmla="*/ 6098912 h 6099960"/>
                      <a:gd name="connsiteX20" fmla="*/ 1131278 w 2240699"/>
                      <a:gd name="connsiteY20" fmla="*/ 5933887 h 6099960"/>
                      <a:gd name="connsiteX21" fmla="*/ 0 w 2240699"/>
                      <a:gd name="connsiteY21" fmla="*/ 2510750 h 6099960"/>
                      <a:gd name="connsiteX22" fmla="*/ 0 w 2240699"/>
                      <a:gd name="connsiteY22" fmla="*/ 453350 h 6099960"/>
                      <a:gd name="connsiteX0" fmla="*/ 0 w 2240699"/>
                      <a:gd name="connsiteY0" fmla="*/ 453350 h 6099794"/>
                      <a:gd name="connsiteX1" fmla="*/ 1204321 w 2240699"/>
                      <a:gd name="connsiteY1" fmla="*/ 9226 h 6099794"/>
                      <a:gd name="connsiteX2" fmla="*/ 1466737 w 2240699"/>
                      <a:gd name="connsiteY2" fmla="*/ 171546 h 6099794"/>
                      <a:gd name="connsiteX3" fmla="*/ 1942424 w 2240699"/>
                      <a:gd name="connsiteY3" fmla="*/ 331610 h 6099794"/>
                      <a:gd name="connsiteX4" fmla="*/ 2099784 w 2240699"/>
                      <a:gd name="connsiteY4" fmla="*/ 488069 h 6099794"/>
                      <a:gd name="connsiteX5" fmla="*/ 2132247 w 2240699"/>
                      <a:gd name="connsiteY5" fmla="*/ 815412 h 6099794"/>
                      <a:gd name="connsiteX6" fmla="*/ 2145774 w 2240699"/>
                      <a:gd name="connsiteY6" fmla="*/ 910099 h 6099794"/>
                      <a:gd name="connsiteX7" fmla="*/ 2148480 w 2240699"/>
                      <a:gd name="connsiteY7" fmla="*/ 999376 h 6099794"/>
                      <a:gd name="connsiteX8" fmla="*/ 2191765 w 2240699"/>
                      <a:gd name="connsiteY8" fmla="*/ 1167105 h 6099794"/>
                      <a:gd name="connsiteX9" fmla="*/ 2218818 w 2240699"/>
                      <a:gd name="connsiteY9" fmla="*/ 1932712 h 6099794"/>
                      <a:gd name="connsiteX10" fmla="*/ 1788220 w 2240699"/>
                      <a:gd name="connsiteY10" fmla="*/ 2221280 h 6099794"/>
                      <a:gd name="connsiteX11" fmla="*/ 1840073 w 2240699"/>
                      <a:gd name="connsiteY11" fmla="*/ 3012137 h 6099794"/>
                      <a:gd name="connsiteX12" fmla="*/ 1712923 w 2240699"/>
                      <a:gd name="connsiteY12" fmla="*/ 3036485 h 6099794"/>
                      <a:gd name="connsiteX13" fmla="*/ 1631763 w 2240699"/>
                      <a:gd name="connsiteY13" fmla="*/ 3769627 h 6099794"/>
                      <a:gd name="connsiteX14" fmla="*/ 1537076 w 2240699"/>
                      <a:gd name="connsiteY14" fmla="*/ 4199775 h 6099794"/>
                      <a:gd name="connsiteX15" fmla="*/ 1550604 w 2240699"/>
                      <a:gd name="connsiteY15" fmla="*/ 5000551 h 6099794"/>
                      <a:gd name="connsiteX16" fmla="*/ 1677753 w 2240699"/>
                      <a:gd name="connsiteY16" fmla="*/ 5841906 h 6099794"/>
                      <a:gd name="connsiteX17" fmla="*/ 1756208 w 2240699"/>
                      <a:gd name="connsiteY17" fmla="*/ 5882486 h 6099794"/>
                      <a:gd name="connsiteX18" fmla="*/ 1845486 w 2240699"/>
                      <a:gd name="connsiteY18" fmla="*/ 6001521 h 6099794"/>
                      <a:gd name="connsiteX19" fmla="*/ 1642584 w 2240699"/>
                      <a:gd name="connsiteY19" fmla="*/ 6098912 h 6099794"/>
                      <a:gd name="connsiteX20" fmla="*/ 1131278 w 2240699"/>
                      <a:gd name="connsiteY20" fmla="*/ 5933887 h 6099794"/>
                      <a:gd name="connsiteX21" fmla="*/ 0 w 2240699"/>
                      <a:gd name="connsiteY21" fmla="*/ 2510750 h 6099794"/>
                      <a:gd name="connsiteX22" fmla="*/ 0 w 2240699"/>
                      <a:gd name="connsiteY22" fmla="*/ 453350 h 6099794"/>
                      <a:gd name="connsiteX0" fmla="*/ 0 w 2240699"/>
                      <a:gd name="connsiteY0" fmla="*/ 453350 h 6102069"/>
                      <a:gd name="connsiteX1" fmla="*/ 1204321 w 2240699"/>
                      <a:gd name="connsiteY1" fmla="*/ 9226 h 6102069"/>
                      <a:gd name="connsiteX2" fmla="*/ 1466737 w 2240699"/>
                      <a:gd name="connsiteY2" fmla="*/ 171546 h 6102069"/>
                      <a:gd name="connsiteX3" fmla="*/ 1942424 w 2240699"/>
                      <a:gd name="connsiteY3" fmla="*/ 331610 h 6102069"/>
                      <a:gd name="connsiteX4" fmla="*/ 2099784 w 2240699"/>
                      <a:gd name="connsiteY4" fmla="*/ 488069 h 6102069"/>
                      <a:gd name="connsiteX5" fmla="*/ 2132247 w 2240699"/>
                      <a:gd name="connsiteY5" fmla="*/ 815412 h 6102069"/>
                      <a:gd name="connsiteX6" fmla="*/ 2145774 w 2240699"/>
                      <a:gd name="connsiteY6" fmla="*/ 910099 h 6102069"/>
                      <a:gd name="connsiteX7" fmla="*/ 2148480 w 2240699"/>
                      <a:gd name="connsiteY7" fmla="*/ 999376 h 6102069"/>
                      <a:gd name="connsiteX8" fmla="*/ 2191765 w 2240699"/>
                      <a:gd name="connsiteY8" fmla="*/ 1167105 h 6102069"/>
                      <a:gd name="connsiteX9" fmla="*/ 2218818 w 2240699"/>
                      <a:gd name="connsiteY9" fmla="*/ 1932712 h 6102069"/>
                      <a:gd name="connsiteX10" fmla="*/ 1788220 w 2240699"/>
                      <a:gd name="connsiteY10" fmla="*/ 2221280 h 6102069"/>
                      <a:gd name="connsiteX11" fmla="*/ 1840073 w 2240699"/>
                      <a:gd name="connsiteY11" fmla="*/ 3012137 h 6102069"/>
                      <a:gd name="connsiteX12" fmla="*/ 1712923 w 2240699"/>
                      <a:gd name="connsiteY12" fmla="*/ 3036485 h 6102069"/>
                      <a:gd name="connsiteX13" fmla="*/ 1631763 w 2240699"/>
                      <a:gd name="connsiteY13" fmla="*/ 3769627 h 6102069"/>
                      <a:gd name="connsiteX14" fmla="*/ 1537076 w 2240699"/>
                      <a:gd name="connsiteY14" fmla="*/ 4199775 h 6102069"/>
                      <a:gd name="connsiteX15" fmla="*/ 1550604 w 2240699"/>
                      <a:gd name="connsiteY15" fmla="*/ 5000551 h 6102069"/>
                      <a:gd name="connsiteX16" fmla="*/ 1677753 w 2240699"/>
                      <a:gd name="connsiteY16" fmla="*/ 5841906 h 6102069"/>
                      <a:gd name="connsiteX17" fmla="*/ 1756208 w 2240699"/>
                      <a:gd name="connsiteY17" fmla="*/ 5882486 h 6102069"/>
                      <a:gd name="connsiteX18" fmla="*/ 1845486 w 2240699"/>
                      <a:gd name="connsiteY18" fmla="*/ 6001521 h 6102069"/>
                      <a:gd name="connsiteX19" fmla="*/ 1796788 w 2240699"/>
                      <a:gd name="connsiteY19" fmla="*/ 6039394 h 6102069"/>
                      <a:gd name="connsiteX20" fmla="*/ 1642584 w 2240699"/>
                      <a:gd name="connsiteY20" fmla="*/ 6098912 h 6102069"/>
                      <a:gd name="connsiteX21" fmla="*/ 1131278 w 2240699"/>
                      <a:gd name="connsiteY21" fmla="*/ 5933887 h 6102069"/>
                      <a:gd name="connsiteX22" fmla="*/ 0 w 2240699"/>
                      <a:gd name="connsiteY22" fmla="*/ 2510750 h 6102069"/>
                      <a:gd name="connsiteX23" fmla="*/ 0 w 2240699"/>
                      <a:gd name="connsiteY23" fmla="*/ 453350 h 6102069"/>
                      <a:gd name="connsiteX0" fmla="*/ 0 w 2240699"/>
                      <a:gd name="connsiteY0" fmla="*/ 453350 h 6103139"/>
                      <a:gd name="connsiteX1" fmla="*/ 1204321 w 2240699"/>
                      <a:gd name="connsiteY1" fmla="*/ 9226 h 6103139"/>
                      <a:gd name="connsiteX2" fmla="*/ 1466737 w 2240699"/>
                      <a:gd name="connsiteY2" fmla="*/ 171546 h 6103139"/>
                      <a:gd name="connsiteX3" fmla="*/ 1942424 w 2240699"/>
                      <a:gd name="connsiteY3" fmla="*/ 331610 h 6103139"/>
                      <a:gd name="connsiteX4" fmla="*/ 2099784 w 2240699"/>
                      <a:gd name="connsiteY4" fmla="*/ 488069 h 6103139"/>
                      <a:gd name="connsiteX5" fmla="*/ 2132247 w 2240699"/>
                      <a:gd name="connsiteY5" fmla="*/ 815412 h 6103139"/>
                      <a:gd name="connsiteX6" fmla="*/ 2145774 w 2240699"/>
                      <a:gd name="connsiteY6" fmla="*/ 910099 h 6103139"/>
                      <a:gd name="connsiteX7" fmla="*/ 2148480 w 2240699"/>
                      <a:gd name="connsiteY7" fmla="*/ 999376 h 6103139"/>
                      <a:gd name="connsiteX8" fmla="*/ 2191765 w 2240699"/>
                      <a:gd name="connsiteY8" fmla="*/ 1167105 h 6103139"/>
                      <a:gd name="connsiteX9" fmla="*/ 2218818 w 2240699"/>
                      <a:gd name="connsiteY9" fmla="*/ 1932712 h 6103139"/>
                      <a:gd name="connsiteX10" fmla="*/ 1788220 w 2240699"/>
                      <a:gd name="connsiteY10" fmla="*/ 2221280 h 6103139"/>
                      <a:gd name="connsiteX11" fmla="*/ 1840073 w 2240699"/>
                      <a:gd name="connsiteY11" fmla="*/ 3012137 h 6103139"/>
                      <a:gd name="connsiteX12" fmla="*/ 1712923 w 2240699"/>
                      <a:gd name="connsiteY12" fmla="*/ 3036485 h 6103139"/>
                      <a:gd name="connsiteX13" fmla="*/ 1631763 w 2240699"/>
                      <a:gd name="connsiteY13" fmla="*/ 3769627 h 6103139"/>
                      <a:gd name="connsiteX14" fmla="*/ 1537076 w 2240699"/>
                      <a:gd name="connsiteY14" fmla="*/ 4199775 h 6103139"/>
                      <a:gd name="connsiteX15" fmla="*/ 1550604 w 2240699"/>
                      <a:gd name="connsiteY15" fmla="*/ 5000551 h 6103139"/>
                      <a:gd name="connsiteX16" fmla="*/ 1677753 w 2240699"/>
                      <a:gd name="connsiteY16" fmla="*/ 5841906 h 6103139"/>
                      <a:gd name="connsiteX17" fmla="*/ 1756208 w 2240699"/>
                      <a:gd name="connsiteY17" fmla="*/ 5882486 h 6103139"/>
                      <a:gd name="connsiteX18" fmla="*/ 1845486 w 2240699"/>
                      <a:gd name="connsiteY18" fmla="*/ 6001521 h 6103139"/>
                      <a:gd name="connsiteX19" fmla="*/ 1829252 w 2240699"/>
                      <a:gd name="connsiteY19" fmla="*/ 6058332 h 6103139"/>
                      <a:gd name="connsiteX20" fmla="*/ 1642584 w 2240699"/>
                      <a:gd name="connsiteY20" fmla="*/ 6098912 h 6103139"/>
                      <a:gd name="connsiteX21" fmla="*/ 1131278 w 2240699"/>
                      <a:gd name="connsiteY21" fmla="*/ 5933887 h 6103139"/>
                      <a:gd name="connsiteX22" fmla="*/ 0 w 2240699"/>
                      <a:gd name="connsiteY22" fmla="*/ 2510750 h 6103139"/>
                      <a:gd name="connsiteX23" fmla="*/ 0 w 2240699"/>
                      <a:gd name="connsiteY23" fmla="*/ 453350 h 6103139"/>
                      <a:gd name="connsiteX0" fmla="*/ 0 w 2240699"/>
                      <a:gd name="connsiteY0" fmla="*/ 453350 h 6103139"/>
                      <a:gd name="connsiteX1" fmla="*/ 1204321 w 2240699"/>
                      <a:gd name="connsiteY1" fmla="*/ 9226 h 6103139"/>
                      <a:gd name="connsiteX2" fmla="*/ 1466737 w 2240699"/>
                      <a:gd name="connsiteY2" fmla="*/ 171546 h 6103139"/>
                      <a:gd name="connsiteX3" fmla="*/ 1942424 w 2240699"/>
                      <a:gd name="connsiteY3" fmla="*/ 331610 h 6103139"/>
                      <a:gd name="connsiteX4" fmla="*/ 2099784 w 2240699"/>
                      <a:gd name="connsiteY4" fmla="*/ 488069 h 6103139"/>
                      <a:gd name="connsiteX5" fmla="*/ 2132247 w 2240699"/>
                      <a:gd name="connsiteY5" fmla="*/ 815412 h 6103139"/>
                      <a:gd name="connsiteX6" fmla="*/ 2145774 w 2240699"/>
                      <a:gd name="connsiteY6" fmla="*/ 910099 h 6103139"/>
                      <a:gd name="connsiteX7" fmla="*/ 2148480 w 2240699"/>
                      <a:gd name="connsiteY7" fmla="*/ 999376 h 6103139"/>
                      <a:gd name="connsiteX8" fmla="*/ 2191765 w 2240699"/>
                      <a:gd name="connsiteY8" fmla="*/ 1167105 h 6103139"/>
                      <a:gd name="connsiteX9" fmla="*/ 2218818 w 2240699"/>
                      <a:gd name="connsiteY9" fmla="*/ 1932712 h 6103139"/>
                      <a:gd name="connsiteX10" fmla="*/ 1788220 w 2240699"/>
                      <a:gd name="connsiteY10" fmla="*/ 2221280 h 6103139"/>
                      <a:gd name="connsiteX11" fmla="*/ 1840073 w 2240699"/>
                      <a:gd name="connsiteY11" fmla="*/ 3012137 h 6103139"/>
                      <a:gd name="connsiteX12" fmla="*/ 1712923 w 2240699"/>
                      <a:gd name="connsiteY12" fmla="*/ 3036485 h 6103139"/>
                      <a:gd name="connsiteX13" fmla="*/ 1631763 w 2240699"/>
                      <a:gd name="connsiteY13" fmla="*/ 3769627 h 6103139"/>
                      <a:gd name="connsiteX14" fmla="*/ 1537076 w 2240699"/>
                      <a:gd name="connsiteY14" fmla="*/ 4199775 h 6103139"/>
                      <a:gd name="connsiteX15" fmla="*/ 1550604 w 2240699"/>
                      <a:gd name="connsiteY15" fmla="*/ 5000551 h 6103139"/>
                      <a:gd name="connsiteX16" fmla="*/ 1677753 w 2240699"/>
                      <a:gd name="connsiteY16" fmla="*/ 5841906 h 6103139"/>
                      <a:gd name="connsiteX17" fmla="*/ 1756208 w 2240699"/>
                      <a:gd name="connsiteY17" fmla="*/ 5882486 h 6103139"/>
                      <a:gd name="connsiteX18" fmla="*/ 1845486 w 2240699"/>
                      <a:gd name="connsiteY18" fmla="*/ 6001521 h 6103139"/>
                      <a:gd name="connsiteX19" fmla="*/ 1829252 w 2240699"/>
                      <a:gd name="connsiteY19" fmla="*/ 6058332 h 6103139"/>
                      <a:gd name="connsiteX20" fmla="*/ 1642584 w 2240699"/>
                      <a:gd name="connsiteY20" fmla="*/ 6098912 h 6103139"/>
                      <a:gd name="connsiteX21" fmla="*/ 1131278 w 2240699"/>
                      <a:gd name="connsiteY21" fmla="*/ 5933887 h 6103139"/>
                      <a:gd name="connsiteX22" fmla="*/ 0 w 2240699"/>
                      <a:gd name="connsiteY22" fmla="*/ 2510750 h 6103139"/>
                      <a:gd name="connsiteX23" fmla="*/ 0 w 2240699"/>
                      <a:gd name="connsiteY23" fmla="*/ 453350 h 6103139"/>
                      <a:gd name="connsiteX0" fmla="*/ 0 w 2240699"/>
                      <a:gd name="connsiteY0" fmla="*/ 453350 h 6103139"/>
                      <a:gd name="connsiteX1" fmla="*/ 1204321 w 2240699"/>
                      <a:gd name="connsiteY1" fmla="*/ 9226 h 6103139"/>
                      <a:gd name="connsiteX2" fmla="*/ 1466737 w 2240699"/>
                      <a:gd name="connsiteY2" fmla="*/ 171546 h 6103139"/>
                      <a:gd name="connsiteX3" fmla="*/ 1942424 w 2240699"/>
                      <a:gd name="connsiteY3" fmla="*/ 331610 h 6103139"/>
                      <a:gd name="connsiteX4" fmla="*/ 2099784 w 2240699"/>
                      <a:gd name="connsiteY4" fmla="*/ 488069 h 6103139"/>
                      <a:gd name="connsiteX5" fmla="*/ 2132247 w 2240699"/>
                      <a:gd name="connsiteY5" fmla="*/ 815412 h 6103139"/>
                      <a:gd name="connsiteX6" fmla="*/ 2145774 w 2240699"/>
                      <a:gd name="connsiteY6" fmla="*/ 910099 h 6103139"/>
                      <a:gd name="connsiteX7" fmla="*/ 2148480 w 2240699"/>
                      <a:gd name="connsiteY7" fmla="*/ 999376 h 6103139"/>
                      <a:gd name="connsiteX8" fmla="*/ 2191765 w 2240699"/>
                      <a:gd name="connsiteY8" fmla="*/ 1167105 h 6103139"/>
                      <a:gd name="connsiteX9" fmla="*/ 2218818 w 2240699"/>
                      <a:gd name="connsiteY9" fmla="*/ 1932712 h 6103139"/>
                      <a:gd name="connsiteX10" fmla="*/ 1788220 w 2240699"/>
                      <a:gd name="connsiteY10" fmla="*/ 2221280 h 6103139"/>
                      <a:gd name="connsiteX11" fmla="*/ 1840073 w 2240699"/>
                      <a:gd name="connsiteY11" fmla="*/ 3012137 h 6103139"/>
                      <a:gd name="connsiteX12" fmla="*/ 1712923 w 2240699"/>
                      <a:gd name="connsiteY12" fmla="*/ 3036485 h 6103139"/>
                      <a:gd name="connsiteX13" fmla="*/ 1631763 w 2240699"/>
                      <a:gd name="connsiteY13" fmla="*/ 3769627 h 6103139"/>
                      <a:gd name="connsiteX14" fmla="*/ 1537076 w 2240699"/>
                      <a:gd name="connsiteY14" fmla="*/ 4199775 h 6103139"/>
                      <a:gd name="connsiteX15" fmla="*/ 1550604 w 2240699"/>
                      <a:gd name="connsiteY15" fmla="*/ 5000551 h 6103139"/>
                      <a:gd name="connsiteX16" fmla="*/ 1677753 w 2240699"/>
                      <a:gd name="connsiteY16" fmla="*/ 5841906 h 6103139"/>
                      <a:gd name="connsiteX17" fmla="*/ 1756208 w 2240699"/>
                      <a:gd name="connsiteY17" fmla="*/ 5882486 h 6103139"/>
                      <a:gd name="connsiteX18" fmla="*/ 1845486 w 2240699"/>
                      <a:gd name="connsiteY18" fmla="*/ 6001521 h 6103139"/>
                      <a:gd name="connsiteX19" fmla="*/ 1829252 w 2240699"/>
                      <a:gd name="connsiteY19" fmla="*/ 6058332 h 6103139"/>
                      <a:gd name="connsiteX20" fmla="*/ 1642584 w 2240699"/>
                      <a:gd name="connsiteY20" fmla="*/ 6098912 h 6103139"/>
                      <a:gd name="connsiteX21" fmla="*/ 1131278 w 2240699"/>
                      <a:gd name="connsiteY21" fmla="*/ 5933887 h 6103139"/>
                      <a:gd name="connsiteX22" fmla="*/ 0 w 2240699"/>
                      <a:gd name="connsiteY22" fmla="*/ 2510750 h 6103139"/>
                      <a:gd name="connsiteX23" fmla="*/ 0 w 2240699"/>
                      <a:gd name="connsiteY23" fmla="*/ 453350 h 6103139"/>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9252 w 2240699"/>
                      <a:gd name="connsiteY19" fmla="*/ 6058332 h 6098912"/>
                      <a:gd name="connsiteX20" fmla="*/ 1642584 w 2240699"/>
                      <a:gd name="connsiteY20" fmla="*/ 6098912 h 6098912"/>
                      <a:gd name="connsiteX21" fmla="*/ 1131278 w 2240699"/>
                      <a:gd name="connsiteY21" fmla="*/ 5933887 h 6098912"/>
                      <a:gd name="connsiteX22" fmla="*/ 0 w 2240699"/>
                      <a:gd name="connsiteY22" fmla="*/ 2510750 h 6098912"/>
                      <a:gd name="connsiteX23" fmla="*/ 0 w 2240699"/>
                      <a:gd name="connsiteY23"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9252 w 2240699"/>
                      <a:gd name="connsiteY19" fmla="*/ 6058332 h 6098912"/>
                      <a:gd name="connsiteX20" fmla="*/ 1642584 w 2240699"/>
                      <a:gd name="connsiteY20" fmla="*/ 6098912 h 6098912"/>
                      <a:gd name="connsiteX21" fmla="*/ 1131278 w 2240699"/>
                      <a:gd name="connsiteY21" fmla="*/ 5933887 h 6098912"/>
                      <a:gd name="connsiteX22" fmla="*/ 0 w 2240699"/>
                      <a:gd name="connsiteY22" fmla="*/ 2510750 h 6098912"/>
                      <a:gd name="connsiteX23" fmla="*/ 0 w 2240699"/>
                      <a:gd name="connsiteY23"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37368 w 2240699"/>
                      <a:gd name="connsiteY19" fmla="*/ 6063743 h 6098912"/>
                      <a:gd name="connsiteX20" fmla="*/ 1642584 w 2240699"/>
                      <a:gd name="connsiteY20" fmla="*/ 6098912 h 6098912"/>
                      <a:gd name="connsiteX21" fmla="*/ 1131278 w 2240699"/>
                      <a:gd name="connsiteY21" fmla="*/ 5933887 h 6098912"/>
                      <a:gd name="connsiteX22" fmla="*/ 0 w 2240699"/>
                      <a:gd name="connsiteY22" fmla="*/ 2510750 h 6098912"/>
                      <a:gd name="connsiteX23" fmla="*/ 0 w 2240699"/>
                      <a:gd name="connsiteY23"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37368 w 2240699"/>
                      <a:gd name="connsiteY19" fmla="*/ 6063743 h 6098912"/>
                      <a:gd name="connsiteX20" fmla="*/ 1642584 w 2240699"/>
                      <a:gd name="connsiteY20" fmla="*/ 6098912 h 6098912"/>
                      <a:gd name="connsiteX21" fmla="*/ 1131278 w 2240699"/>
                      <a:gd name="connsiteY21" fmla="*/ 5933887 h 6098912"/>
                      <a:gd name="connsiteX22" fmla="*/ 0 w 2240699"/>
                      <a:gd name="connsiteY22" fmla="*/ 2510750 h 6098912"/>
                      <a:gd name="connsiteX23" fmla="*/ 0 w 2240699"/>
                      <a:gd name="connsiteY23"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131278 w 2240699"/>
                      <a:gd name="connsiteY21" fmla="*/ 5933887 h 6098912"/>
                      <a:gd name="connsiteX22" fmla="*/ 0 w 2240699"/>
                      <a:gd name="connsiteY22" fmla="*/ 2510750 h 6098912"/>
                      <a:gd name="connsiteX23" fmla="*/ 0 w 2240699"/>
                      <a:gd name="connsiteY23"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131278 w 2240699"/>
                      <a:gd name="connsiteY22" fmla="*/ 5933887 h 6098912"/>
                      <a:gd name="connsiteX23" fmla="*/ 0 w 2240699"/>
                      <a:gd name="connsiteY23" fmla="*/ 2510750 h 6098912"/>
                      <a:gd name="connsiteX24" fmla="*/ 0 w 2240699"/>
                      <a:gd name="connsiteY24"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131278 w 2240699"/>
                      <a:gd name="connsiteY22" fmla="*/ 5933887 h 6098912"/>
                      <a:gd name="connsiteX23" fmla="*/ 0 w 2240699"/>
                      <a:gd name="connsiteY23" fmla="*/ 2510750 h 6098912"/>
                      <a:gd name="connsiteX24" fmla="*/ 0 w 2240699"/>
                      <a:gd name="connsiteY24"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131278 w 2240699"/>
                      <a:gd name="connsiteY22" fmla="*/ 5933887 h 6098912"/>
                      <a:gd name="connsiteX23" fmla="*/ 0 w 2240699"/>
                      <a:gd name="connsiteY23" fmla="*/ 2510750 h 6098912"/>
                      <a:gd name="connsiteX24" fmla="*/ 0 w 2240699"/>
                      <a:gd name="connsiteY24"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131278 w 2240699"/>
                      <a:gd name="connsiteY22" fmla="*/ 5933887 h 6098912"/>
                      <a:gd name="connsiteX23" fmla="*/ 0 w 2240699"/>
                      <a:gd name="connsiteY23" fmla="*/ 2510750 h 6098912"/>
                      <a:gd name="connsiteX24" fmla="*/ 0 w 2240699"/>
                      <a:gd name="connsiteY24"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26061 w 2240699"/>
                      <a:gd name="connsiteY22" fmla="*/ 5998814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01713 w 2240699"/>
                      <a:gd name="connsiteY22" fmla="*/ 6061036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079877 w 2240699"/>
                      <a:gd name="connsiteY24" fmla="*/ 5733692 h 6098912"/>
                      <a:gd name="connsiteX25" fmla="*/ 0 w 2240699"/>
                      <a:gd name="connsiteY25" fmla="*/ 2510750 h 6098912"/>
                      <a:gd name="connsiteX26" fmla="*/ 0 w 2240699"/>
                      <a:gd name="connsiteY26"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0 w 2240699"/>
                      <a:gd name="connsiteY25" fmla="*/ 2510750 h 6098912"/>
                      <a:gd name="connsiteX26" fmla="*/ 0 w 2240699"/>
                      <a:gd name="connsiteY26"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74466 w 2240699"/>
                      <a:gd name="connsiteY25" fmla="*/ 5601131 h 6098912"/>
                      <a:gd name="connsiteX26" fmla="*/ 0 w 2240699"/>
                      <a:gd name="connsiteY26" fmla="*/ 2510750 h 6098912"/>
                      <a:gd name="connsiteX27" fmla="*/ 0 w 2240699"/>
                      <a:gd name="connsiteY27"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0 w 2240699"/>
                      <a:gd name="connsiteY26" fmla="*/ 2510750 h 6098912"/>
                      <a:gd name="connsiteX27" fmla="*/ 0 w 2240699"/>
                      <a:gd name="connsiteY27"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0 w 2240699"/>
                      <a:gd name="connsiteY26" fmla="*/ 2510750 h 6098912"/>
                      <a:gd name="connsiteX27" fmla="*/ 0 w 2240699"/>
                      <a:gd name="connsiteY27"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947316 w 2240699"/>
                      <a:gd name="connsiteY26" fmla="*/ 5252144 h 6098912"/>
                      <a:gd name="connsiteX27" fmla="*/ 0 w 2240699"/>
                      <a:gd name="connsiteY27" fmla="*/ 2510750 h 6098912"/>
                      <a:gd name="connsiteX28" fmla="*/ 0 w 2240699"/>
                      <a:gd name="connsiteY28"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50119 w 2240699"/>
                      <a:gd name="connsiteY26" fmla="*/ 5092530 h 6098912"/>
                      <a:gd name="connsiteX27" fmla="*/ 0 w 2240699"/>
                      <a:gd name="connsiteY27" fmla="*/ 2510750 h 6098912"/>
                      <a:gd name="connsiteX28" fmla="*/ 0 w 2240699"/>
                      <a:gd name="connsiteY28"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77171 w 2240699"/>
                      <a:gd name="connsiteY26" fmla="*/ 5487508 h 6098912"/>
                      <a:gd name="connsiteX27" fmla="*/ 1050119 w 2240699"/>
                      <a:gd name="connsiteY27" fmla="*/ 5092530 h 6098912"/>
                      <a:gd name="connsiteX28" fmla="*/ 0 w 2240699"/>
                      <a:gd name="connsiteY28" fmla="*/ 2510750 h 6098912"/>
                      <a:gd name="connsiteX29" fmla="*/ 0 w 2240699"/>
                      <a:gd name="connsiteY29"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77171 w 2240699"/>
                      <a:gd name="connsiteY26" fmla="*/ 5487508 h 6098912"/>
                      <a:gd name="connsiteX27" fmla="*/ 1050119 w 2240699"/>
                      <a:gd name="connsiteY27" fmla="*/ 5092530 h 6098912"/>
                      <a:gd name="connsiteX28" fmla="*/ 0 w 2240699"/>
                      <a:gd name="connsiteY28" fmla="*/ 2510750 h 6098912"/>
                      <a:gd name="connsiteX29" fmla="*/ 0 w 2240699"/>
                      <a:gd name="connsiteY29"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77171 w 2240699"/>
                      <a:gd name="connsiteY26" fmla="*/ 5487508 h 6098912"/>
                      <a:gd name="connsiteX27" fmla="*/ 1050119 w 2240699"/>
                      <a:gd name="connsiteY27" fmla="*/ 5092530 h 6098912"/>
                      <a:gd name="connsiteX28" fmla="*/ 0 w 2240699"/>
                      <a:gd name="connsiteY28" fmla="*/ 2510750 h 6098912"/>
                      <a:gd name="connsiteX29" fmla="*/ 0 w 2240699"/>
                      <a:gd name="connsiteY29"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0 w 2240699"/>
                      <a:gd name="connsiteY28" fmla="*/ 2510750 h 6098912"/>
                      <a:gd name="connsiteX29" fmla="*/ 0 w 2240699"/>
                      <a:gd name="connsiteY29"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0 w 2240699"/>
                      <a:gd name="connsiteY28" fmla="*/ 2510750 h 6098912"/>
                      <a:gd name="connsiteX29" fmla="*/ 0 w 2240699"/>
                      <a:gd name="connsiteY29"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0 w 2240699"/>
                      <a:gd name="connsiteY28" fmla="*/ 2510750 h 6098912"/>
                      <a:gd name="connsiteX29" fmla="*/ 0 w 2240699"/>
                      <a:gd name="connsiteY29"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695721 w 2240699"/>
                      <a:gd name="connsiteY28" fmla="*/ 4229531 h 6098912"/>
                      <a:gd name="connsiteX29" fmla="*/ 0 w 2240699"/>
                      <a:gd name="connsiteY29" fmla="*/ 2510750 h 6098912"/>
                      <a:gd name="connsiteX30" fmla="*/ 0 w 2240699"/>
                      <a:gd name="connsiteY30"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60746 w 2240699"/>
                      <a:gd name="connsiteY28" fmla="*/ 3831848 h 6098912"/>
                      <a:gd name="connsiteX29" fmla="*/ 0 w 2240699"/>
                      <a:gd name="connsiteY29" fmla="*/ 2510750 h 6098912"/>
                      <a:gd name="connsiteX30" fmla="*/ 0 w 2240699"/>
                      <a:gd name="connsiteY30"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60746 w 2240699"/>
                      <a:gd name="connsiteY28" fmla="*/ 3831848 h 6098912"/>
                      <a:gd name="connsiteX29" fmla="*/ 0 w 2240699"/>
                      <a:gd name="connsiteY29" fmla="*/ 2510750 h 6098912"/>
                      <a:gd name="connsiteX30" fmla="*/ 0 w 2240699"/>
                      <a:gd name="connsiteY30"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60746 w 2240699"/>
                      <a:gd name="connsiteY28" fmla="*/ 3831848 h 6098912"/>
                      <a:gd name="connsiteX29" fmla="*/ 555044 w 2240699"/>
                      <a:gd name="connsiteY29" fmla="*/ 3361122 h 6098912"/>
                      <a:gd name="connsiteX30" fmla="*/ 0 w 2240699"/>
                      <a:gd name="connsiteY30" fmla="*/ 2510750 h 6098912"/>
                      <a:gd name="connsiteX31" fmla="*/ 0 w 2240699"/>
                      <a:gd name="connsiteY31"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60746 w 2240699"/>
                      <a:gd name="connsiteY28" fmla="*/ 3831848 h 6098912"/>
                      <a:gd name="connsiteX29" fmla="*/ 576687 w 2240699"/>
                      <a:gd name="connsiteY29" fmla="*/ 4278227 h 6098912"/>
                      <a:gd name="connsiteX30" fmla="*/ 0 w 2240699"/>
                      <a:gd name="connsiteY30" fmla="*/ 2510750 h 6098912"/>
                      <a:gd name="connsiteX31" fmla="*/ 0 w 2240699"/>
                      <a:gd name="connsiteY31"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60746 w 2240699"/>
                      <a:gd name="connsiteY28" fmla="*/ 3831848 h 6098912"/>
                      <a:gd name="connsiteX29" fmla="*/ 855335 w 2240699"/>
                      <a:gd name="connsiteY29" fmla="*/ 4738133 h 6098912"/>
                      <a:gd name="connsiteX30" fmla="*/ 0 w 2240699"/>
                      <a:gd name="connsiteY30" fmla="*/ 2510750 h 6098912"/>
                      <a:gd name="connsiteX31" fmla="*/ 0 w 2240699"/>
                      <a:gd name="connsiteY31"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60746 w 2240699"/>
                      <a:gd name="connsiteY28" fmla="*/ 3831848 h 6098912"/>
                      <a:gd name="connsiteX29" fmla="*/ 855335 w 2240699"/>
                      <a:gd name="connsiteY29" fmla="*/ 4738133 h 6098912"/>
                      <a:gd name="connsiteX30" fmla="*/ 0 w 2240699"/>
                      <a:gd name="connsiteY30" fmla="*/ 2510750 h 6098912"/>
                      <a:gd name="connsiteX31" fmla="*/ 0 w 2240699"/>
                      <a:gd name="connsiteY31"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52630 w 2240699"/>
                      <a:gd name="connsiteY28" fmla="*/ 3815616 h 6098912"/>
                      <a:gd name="connsiteX29" fmla="*/ 855335 w 2240699"/>
                      <a:gd name="connsiteY29" fmla="*/ 4738133 h 6098912"/>
                      <a:gd name="connsiteX30" fmla="*/ 0 w 2240699"/>
                      <a:gd name="connsiteY30" fmla="*/ 2510750 h 6098912"/>
                      <a:gd name="connsiteX31" fmla="*/ 0 w 2240699"/>
                      <a:gd name="connsiteY31"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52630 w 2240699"/>
                      <a:gd name="connsiteY28" fmla="*/ 3815616 h 6098912"/>
                      <a:gd name="connsiteX29" fmla="*/ 855335 w 2240699"/>
                      <a:gd name="connsiteY29" fmla="*/ 4738133 h 6098912"/>
                      <a:gd name="connsiteX30" fmla="*/ 0 w 2240699"/>
                      <a:gd name="connsiteY30" fmla="*/ 2510750 h 6098912"/>
                      <a:gd name="connsiteX31" fmla="*/ 0 w 2240699"/>
                      <a:gd name="connsiteY31" fmla="*/ 453350 h 6098912"/>
                      <a:gd name="connsiteX0" fmla="*/ 0 w 2240699"/>
                      <a:gd name="connsiteY0" fmla="*/ 453350 h 6098912"/>
                      <a:gd name="connsiteX1" fmla="*/ 1001422 w 2240699"/>
                      <a:gd name="connsiteY1" fmla="*/ 82268 h 6098912"/>
                      <a:gd name="connsiteX2" fmla="*/ 1204321 w 2240699"/>
                      <a:gd name="connsiteY2" fmla="*/ 9226 h 6098912"/>
                      <a:gd name="connsiteX3" fmla="*/ 1466737 w 2240699"/>
                      <a:gd name="connsiteY3" fmla="*/ 171546 h 6098912"/>
                      <a:gd name="connsiteX4" fmla="*/ 1942424 w 2240699"/>
                      <a:gd name="connsiteY4" fmla="*/ 331610 h 6098912"/>
                      <a:gd name="connsiteX5" fmla="*/ 2099784 w 2240699"/>
                      <a:gd name="connsiteY5" fmla="*/ 488069 h 6098912"/>
                      <a:gd name="connsiteX6" fmla="*/ 2132247 w 2240699"/>
                      <a:gd name="connsiteY6" fmla="*/ 815412 h 6098912"/>
                      <a:gd name="connsiteX7" fmla="*/ 2145774 w 2240699"/>
                      <a:gd name="connsiteY7" fmla="*/ 910099 h 6098912"/>
                      <a:gd name="connsiteX8" fmla="*/ 2148480 w 2240699"/>
                      <a:gd name="connsiteY8" fmla="*/ 999376 h 6098912"/>
                      <a:gd name="connsiteX9" fmla="*/ 2191765 w 2240699"/>
                      <a:gd name="connsiteY9" fmla="*/ 1167105 h 6098912"/>
                      <a:gd name="connsiteX10" fmla="*/ 2218818 w 2240699"/>
                      <a:gd name="connsiteY10" fmla="*/ 1932712 h 6098912"/>
                      <a:gd name="connsiteX11" fmla="*/ 1788220 w 2240699"/>
                      <a:gd name="connsiteY11" fmla="*/ 2221280 h 6098912"/>
                      <a:gd name="connsiteX12" fmla="*/ 1840073 w 2240699"/>
                      <a:gd name="connsiteY12" fmla="*/ 3012137 h 6098912"/>
                      <a:gd name="connsiteX13" fmla="*/ 1712923 w 2240699"/>
                      <a:gd name="connsiteY13" fmla="*/ 3036485 h 6098912"/>
                      <a:gd name="connsiteX14" fmla="*/ 1631763 w 2240699"/>
                      <a:gd name="connsiteY14" fmla="*/ 3769627 h 6098912"/>
                      <a:gd name="connsiteX15" fmla="*/ 1537076 w 2240699"/>
                      <a:gd name="connsiteY15" fmla="*/ 4199775 h 6098912"/>
                      <a:gd name="connsiteX16" fmla="*/ 1550604 w 2240699"/>
                      <a:gd name="connsiteY16" fmla="*/ 5000551 h 6098912"/>
                      <a:gd name="connsiteX17" fmla="*/ 1677753 w 2240699"/>
                      <a:gd name="connsiteY17" fmla="*/ 5841906 h 6098912"/>
                      <a:gd name="connsiteX18" fmla="*/ 1756208 w 2240699"/>
                      <a:gd name="connsiteY18" fmla="*/ 5882486 h 6098912"/>
                      <a:gd name="connsiteX19" fmla="*/ 1845486 w 2240699"/>
                      <a:gd name="connsiteY19" fmla="*/ 6001521 h 6098912"/>
                      <a:gd name="connsiteX20" fmla="*/ 1823842 w 2240699"/>
                      <a:gd name="connsiteY20" fmla="*/ 6063743 h 6098912"/>
                      <a:gd name="connsiteX21" fmla="*/ 1642584 w 2240699"/>
                      <a:gd name="connsiteY21" fmla="*/ 6098912 h 6098912"/>
                      <a:gd name="connsiteX22" fmla="*/ 1445096 w 2240699"/>
                      <a:gd name="connsiteY22" fmla="*/ 6036689 h 6098912"/>
                      <a:gd name="connsiteX23" fmla="*/ 1331471 w 2240699"/>
                      <a:gd name="connsiteY23" fmla="*/ 5990698 h 6098912"/>
                      <a:gd name="connsiteX24" fmla="*/ 1144805 w 2240699"/>
                      <a:gd name="connsiteY24" fmla="*/ 5917655 h 6098912"/>
                      <a:gd name="connsiteX25" fmla="*/ 1133984 w 2240699"/>
                      <a:gd name="connsiteY25" fmla="*/ 5758040 h 6098912"/>
                      <a:gd name="connsiteX26" fmla="*/ 1093404 w 2240699"/>
                      <a:gd name="connsiteY26" fmla="*/ 5674175 h 6098912"/>
                      <a:gd name="connsiteX27" fmla="*/ 1090697 w 2240699"/>
                      <a:gd name="connsiteY27" fmla="*/ 5463160 h 6098912"/>
                      <a:gd name="connsiteX28" fmla="*/ 1050119 w 2240699"/>
                      <a:gd name="connsiteY28" fmla="*/ 5092530 h 6098912"/>
                      <a:gd name="connsiteX29" fmla="*/ 852630 w 2240699"/>
                      <a:gd name="connsiteY29" fmla="*/ 3815616 h 6098912"/>
                      <a:gd name="connsiteX30" fmla="*/ 855335 w 2240699"/>
                      <a:gd name="connsiteY30" fmla="*/ 4738133 h 6098912"/>
                      <a:gd name="connsiteX31" fmla="*/ 0 w 2240699"/>
                      <a:gd name="connsiteY31" fmla="*/ 2510750 h 6098912"/>
                      <a:gd name="connsiteX32" fmla="*/ 0 w 2240699"/>
                      <a:gd name="connsiteY32" fmla="*/ 453350 h 6098912"/>
                      <a:gd name="connsiteX0" fmla="*/ 0 w 2240699"/>
                      <a:gd name="connsiteY0" fmla="*/ 453350 h 6098912"/>
                      <a:gd name="connsiteX1" fmla="*/ 1293597 w 2240699"/>
                      <a:gd name="connsiteY1" fmla="*/ 101205 h 6098912"/>
                      <a:gd name="connsiteX2" fmla="*/ 1204321 w 2240699"/>
                      <a:gd name="connsiteY2" fmla="*/ 9226 h 6098912"/>
                      <a:gd name="connsiteX3" fmla="*/ 1466737 w 2240699"/>
                      <a:gd name="connsiteY3" fmla="*/ 171546 h 6098912"/>
                      <a:gd name="connsiteX4" fmla="*/ 1942424 w 2240699"/>
                      <a:gd name="connsiteY4" fmla="*/ 331610 h 6098912"/>
                      <a:gd name="connsiteX5" fmla="*/ 2099784 w 2240699"/>
                      <a:gd name="connsiteY5" fmla="*/ 488069 h 6098912"/>
                      <a:gd name="connsiteX6" fmla="*/ 2132247 w 2240699"/>
                      <a:gd name="connsiteY6" fmla="*/ 815412 h 6098912"/>
                      <a:gd name="connsiteX7" fmla="*/ 2145774 w 2240699"/>
                      <a:gd name="connsiteY7" fmla="*/ 910099 h 6098912"/>
                      <a:gd name="connsiteX8" fmla="*/ 2148480 w 2240699"/>
                      <a:gd name="connsiteY8" fmla="*/ 999376 h 6098912"/>
                      <a:gd name="connsiteX9" fmla="*/ 2191765 w 2240699"/>
                      <a:gd name="connsiteY9" fmla="*/ 1167105 h 6098912"/>
                      <a:gd name="connsiteX10" fmla="*/ 2218818 w 2240699"/>
                      <a:gd name="connsiteY10" fmla="*/ 1932712 h 6098912"/>
                      <a:gd name="connsiteX11" fmla="*/ 1788220 w 2240699"/>
                      <a:gd name="connsiteY11" fmla="*/ 2221280 h 6098912"/>
                      <a:gd name="connsiteX12" fmla="*/ 1840073 w 2240699"/>
                      <a:gd name="connsiteY12" fmla="*/ 3012137 h 6098912"/>
                      <a:gd name="connsiteX13" fmla="*/ 1712923 w 2240699"/>
                      <a:gd name="connsiteY13" fmla="*/ 3036485 h 6098912"/>
                      <a:gd name="connsiteX14" fmla="*/ 1631763 w 2240699"/>
                      <a:gd name="connsiteY14" fmla="*/ 3769627 h 6098912"/>
                      <a:gd name="connsiteX15" fmla="*/ 1537076 w 2240699"/>
                      <a:gd name="connsiteY15" fmla="*/ 4199775 h 6098912"/>
                      <a:gd name="connsiteX16" fmla="*/ 1550604 w 2240699"/>
                      <a:gd name="connsiteY16" fmla="*/ 5000551 h 6098912"/>
                      <a:gd name="connsiteX17" fmla="*/ 1677753 w 2240699"/>
                      <a:gd name="connsiteY17" fmla="*/ 5841906 h 6098912"/>
                      <a:gd name="connsiteX18" fmla="*/ 1756208 w 2240699"/>
                      <a:gd name="connsiteY18" fmla="*/ 5882486 h 6098912"/>
                      <a:gd name="connsiteX19" fmla="*/ 1845486 w 2240699"/>
                      <a:gd name="connsiteY19" fmla="*/ 6001521 h 6098912"/>
                      <a:gd name="connsiteX20" fmla="*/ 1823842 w 2240699"/>
                      <a:gd name="connsiteY20" fmla="*/ 6063743 h 6098912"/>
                      <a:gd name="connsiteX21" fmla="*/ 1642584 w 2240699"/>
                      <a:gd name="connsiteY21" fmla="*/ 6098912 h 6098912"/>
                      <a:gd name="connsiteX22" fmla="*/ 1445096 w 2240699"/>
                      <a:gd name="connsiteY22" fmla="*/ 6036689 h 6098912"/>
                      <a:gd name="connsiteX23" fmla="*/ 1331471 w 2240699"/>
                      <a:gd name="connsiteY23" fmla="*/ 5990698 h 6098912"/>
                      <a:gd name="connsiteX24" fmla="*/ 1144805 w 2240699"/>
                      <a:gd name="connsiteY24" fmla="*/ 5917655 h 6098912"/>
                      <a:gd name="connsiteX25" fmla="*/ 1133984 w 2240699"/>
                      <a:gd name="connsiteY25" fmla="*/ 5758040 h 6098912"/>
                      <a:gd name="connsiteX26" fmla="*/ 1093404 w 2240699"/>
                      <a:gd name="connsiteY26" fmla="*/ 5674175 h 6098912"/>
                      <a:gd name="connsiteX27" fmla="*/ 1090697 w 2240699"/>
                      <a:gd name="connsiteY27" fmla="*/ 5463160 h 6098912"/>
                      <a:gd name="connsiteX28" fmla="*/ 1050119 w 2240699"/>
                      <a:gd name="connsiteY28" fmla="*/ 5092530 h 6098912"/>
                      <a:gd name="connsiteX29" fmla="*/ 852630 w 2240699"/>
                      <a:gd name="connsiteY29" fmla="*/ 3815616 h 6098912"/>
                      <a:gd name="connsiteX30" fmla="*/ 855335 w 2240699"/>
                      <a:gd name="connsiteY30" fmla="*/ 4738133 h 6098912"/>
                      <a:gd name="connsiteX31" fmla="*/ 0 w 2240699"/>
                      <a:gd name="connsiteY31" fmla="*/ 2510750 h 6098912"/>
                      <a:gd name="connsiteX32" fmla="*/ 0 w 2240699"/>
                      <a:gd name="connsiteY32" fmla="*/ 453350 h 6098912"/>
                      <a:gd name="connsiteX0" fmla="*/ 0 w 2240699"/>
                      <a:gd name="connsiteY0" fmla="*/ 453350 h 6098912"/>
                      <a:gd name="connsiteX1" fmla="*/ 1293597 w 2240699"/>
                      <a:gd name="connsiteY1" fmla="*/ 101205 h 6098912"/>
                      <a:gd name="connsiteX2" fmla="*/ 1204321 w 2240699"/>
                      <a:gd name="connsiteY2" fmla="*/ 9226 h 6098912"/>
                      <a:gd name="connsiteX3" fmla="*/ 1466737 w 2240699"/>
                      <a:gd name="connsiteY3" fmla="*/ 171546 h 6098912"/>
                      <a:gd name="connsiteX4" fmla="*/ 1942424 w 2240699"/>
                      <a:gd name="connsiteY4" fmla="*/ 331610 h 6098912"/>
                      <a:gd name="connsiteX5" fmla="*/ 2099784 w 2240699"/>
                      <a:gd name="connsiteY5" fmla="*/ 488069 h 6098912"/>
                      <a:gd name="connsiteX6" fmla="*/ 2132247 w 2240699"/>
                      <a:gd name="connsiteY6" fmla="*/ 815412 h 6098912"/>
                      <a:gd name="connsiteX7" fmla="*/ 2145774 w 2240699"/>
                      <a:gd name="connsiteY7" fmla="*/ 910099 h 6098912"/>
                      <a:gd name="connsiteX8" fmla="*/ 2148480 w 2240699"/>
                      <a:gd name="connsiteY8" fmla="*/ 999376 h 6098912"/>
                      <a:gd name="connsiteX9" fmla="*/ 2191765 w 2240699"/>
                      <a:gd name="connsiteY9" fmla="*/ 1167105 h 6098912"/>
                      <a:gd name="connsiteX10" fmla="*/ 2218818 w 2240699"/>
                      <a:gd name="connsiteY10" fmla="*/ 1932712 h 6098912"/>
                      <a:gd name="connsiteX11" fmla="*/ 1788220 w 2240699"/>
                      <a:gd name="connsiteY11" fmla="*/ 2221280 h 6098912"/>
                      <a:gd name="connsiteX12" fmla="*/ 1840073 w 2240699"/>
                      <a:gd name="connsiteY12" fmla="*/ 3012137 h 6098912"/>
                      <a:gd name="connsiteX13" fmla="*/ 1712923 w 2240699"/>
                      <a:gd name="connsiteY13" fmla="*/ 3036485 h 6098912"/>
                      <a:gd name="connsiteX14" fmla="*/ 1631763 w 2240699"/>
                      <a:gd name="connsiteY14" fmla="*/ 3769627 h 6098912"/>
                      <a:gd name="connsiteX15" fmla="*/ 1537076 w 2240699"/>
                      <a:gd name="connsiteY15" fmla="*/ 4199775 h 6098912"/>
                      <a:gd name="connsiteX16" fmla="*/ 1550604 w 2240699"/>
                      <a:gd name="connsiteY16" fmla="*/ 5000551 h 6098912"/>
                      <a:gd name="connsiteX17" fmla="*/ 1677753 w 2240699"/>
                      <a:gd name="connsiteY17" fmla="*/ 5841906 h 6098912"/>
                      <a:gd name="connsiteX18" fmla="*/ 1756208 w 2240699"/>
                      <a:gd name="connsiteY18" fmla="*/ 5882486 h 6098912"/>
                      <a:gd name="connsiteX19" fmla="*/ 1845486 w 2240699"/>
                      <a:gd name="connsiteY19" fmla="*/ 6001521 h 6098912"/>
                      <a:gd name="connsiteX20" fmla="*/ 1823842 w 2240699"/>
                      <a:gd name="connsiteY20" fmla="*/ 6063743 h 6098912"/>
                      <a:gd name="connsiteX21" fmla="*/ 1642584 w 2240699"/>
                      <a:gd name="connsiteY21" fmla="*/ 6098912 h 6098912"/>
                      <a:gd name="connsiteX22" fmla="*/ 1445096 w 2240699"/>
                      <a:gd name="connsiteY22" fmla="*/ 6036689 h 6098912"/>
                      <a:gd name="connsiteX23" fmla="*/ 1331471 w 2240699"/>
                      <a:gd name="connsiteY23" fmla="*/ 5990698 h 6098912"/>
                      <a:gd name="connsiteX24" fmla="*/ 1144805 w 2240699"/>
                      <a:gd name="connsiteY24" fmla="*/ 5917655 h 6098912"/>
                      <a:gd name="connsiteX25" fmla="*/ 1133984 w 2240699"/>
                      <a:gd name="connsiteY25" fmla="*/ 5758040 h 6098912"/>
                      <a:gd name="connsiteX26" fmla="*/ 1093404 w 2240699"/>
                      <a:gd name="connsiteY26" fmla="*/ 5674175 h 6098912"/>
                      <a:gd name="connsiteX27" fmla="*/ 1090697 w 2240699"/>
                      <a:gd name="connsiteY27" fmla="*/ 5463160 h 6098912"/>
                      <a:gd name="connsiteX28" fmla="*/ 1050119 w 2240699"/>
                      <a:gd name="connsiteY28" fmla="*/ 5092530 h 6098912"/>
                      <a:gd name="connsiteX29" fmla="*/ 852630 w 2240699"/>
                      <a:gd name="connsiteY29" fmla="*/ 3815616 h 6098912"/>
                      <a:gd name="connsiteX30" fmla="*/ 855335 w 2240699"/>
                      <a:gd name="connsiteY30" fmla="*/ 4738133 h 6098912"/>
                      <a:gd name="connsiteX31" fmla="*/ 0 w 2240699"/>
                      <a:gd name="connsiteY31" fmla="*/ 2510750 h 6098912"/>
                      <a:gd name="connsiteX32" fmla="*/ 0 w 2240699"/>
                      <a:gd name="connsiteY32" fmla="*/ 453350 h 6098912"/>
                      <a:gd name="connsiteX0" fmla="*/ 0 w 2240699"/>
                      <a:gd name="connsiteY0" fmla="*/ 453350 h 6098912"/>
                      <a:gd name="connsiteX1" fmla="*/ 1293597 w 2240699"/>
                      <a:gd name="connsiteY1" fmla="*/ 101205 h 6098912"/>
                      <a:gd name="connsiteX2" fmla="*/ 1204321 w 2240699"/>
                      <a:gd name="connsiteY2" fmla="*/ 9226 h 6098912"/>
                      <a:gd name="connsiteX3" fmla="*/ 1466737 w 2240699"/>
                      <a:gd name="connsiteY3" fmla="*/ 171546 h 6098912"/>
                      <a:gd name="connsiteX4" fmla="*/ 1942424 w 2240699"/>
                      <a:gd name="connsiteY4" fmla="*/ 331610 h 6098912"/>
                      <a:gd name="connsiteX5" fmla="*/ 2099784 w 2240699"/>
                      <a:gd name="connsiteY5" fmla="*/ 488069 h 6098912"/>
                      <a:gd name="connsiteX6" fmla="*/ 2132247 w 2240699"/>
                      <a:gd name="connsiteY6" fmla="*/ 815412 h 6098912"/>
                      <a:gd name="connsiteX7" fmla="*/ 2145774 w 2240699"/>
                      <a:gd name="connsiteY7" fmla="*/ 910099 h 6098912"/>
                      <a:gd name="connsiteX8" fmla="*/ 2148480 w 2240699"/>
                      <a:gd name="connsiteY8" fmla="*/ 999376 h 6098912"/>
                      <a:gd name="connsiteX9" fmla="*/ 2191765 w 2240699"/>
                      <a:gd name="connsiteY9" fmla="*/ 1167105 h 6098912"/>
                      <a:gd name="connsiteX10" fmla="*/ 2218818 w 2240699"/>
                      <a:gd name="connsiteY10" fmla="*/ 1932712 h 6098912"/>
                      <a:gd name="connsiteX11" fmla="*/ 1788220 w 2240699"/>
                      <a:gd name="connsiteY11" fmla="*/ 2221280 h 6098912"/>
                      <a:gd name="connsiteX12" fmla="*/ 1840073 w 2240699"/>
                      <a:gd name="connsiteY12" fmla="*/ 3012137 h 6098912"/>
                      <a:gd name="connsiteX13" fmla="*/ 1712923 w 2240699"/>
                      <a:gd name="connsiteY13" fmla="*/ 3036485 h 6098912"/>
                      <a:gd name="connsiteX14" fmla="*/ 1631763 w 2240699"/>
                      <a:gd name="connsiteY14" fmla="*/ 3769627 h 6098912"/>
                      <a:gd name="connsiteX15" fmla="*/ 1537076 w 2240699"/>
                      <a:gd name="connsiteY15" fmla="*/ 4199775 h 6098912"/>
                      <a:gd name="connsiteX16" fmla="*/ 1550604 w 2240699"/>
                      <a:gd name="connsiteY16" fmla="*/ 5000551 h 6098912"/>
                      <a:gd name="connsiteX17" fmla="*/ 1677753 w 2240699"/>
                      <a:gd name="connsiteY17" fmla="*/ 5841906 h 6098912"/>
                      <a:gd name="connsiteX18" fmla="*/ 1756208 w 2240699"/>
                      <a:gd name="connsiteY18" fmla="*/ 5882486 h 6098912"/>
                      <a:gd name="connsiteX19" fmla="*/ 1845486 w 2240699"/>
                      <a:gd name="connsiteY19" fmla="*/ 6001521 h 6098912"/>
                      <a:gd name="connsiteX20" fmla="*/ 1823842 w 2240699"/>
                      <a:gd name="connsiteY20" fmla="*/ 6063743 h 6098912"/>
                      <a:gd name="connsiteX21" fmla="*/ 1642584 w 2240699"/>
                      <a:gd name="connsiteY21" fmla="*/ 6098912 h 6098912"/>
                      <a:gd name="connsiteX22" fmla="*/ 1445096 w 2240699"/>
                      <a:gd name="connsiteY22" fmla="*/ 6036689 h 6098912"/>
                      <a:gd name="connsiteX23" fmla="*/ 1331471 w 2240699"/>
                      <a:gd name="connsiteY23" fmla="*/ 5990698 h 6098912"/>
                      <a:gd name="connsiteX24" fmla="*/ 1144805 w 2240699"/>
                      <a:gd name="connsiteY24" fmla="*/ 5917655 h 6098912"/>
                      <a:gd name="connsiteX25" fmla="*/ 1133984 w 2240699"/>
                      <a:gd name="connsiteY25" fmla="*/ 5758040 h 6098912"/>
                      <a:gd name="connsiteX26" fmla="*/ 1093404 w 2240699"/>
                      <a:gd name="connsiteY26" fmla="*/ 5674175 h 6098912"/>
                      <a:gd name="connsiteX27" fmla="*/ 1090697 w 2240699"/>
                      <a:gd name="connsiteY27" fmla="*/ 5463160 h 6098912"/>
                      <a:gd name="connsiteX28" fmla="*/ 1050119 w 2240699"/>
                      <a:gd name="connsiteY28" fmla="*/ 5092530 h 6098912"/>
                      <a:gd name="connsiteX29" fmla="*/ 852630 w 2240699"/>
                      <a:gd name="connsiteY29" fmla="*/ 3815616 h 6098912"/>
                      <a:gd name="connsiteX30" fmla="*/ 855335 w 2240699"/>
                      <a:gd name="connsiteY30" fmla="*/ 4738133 h 6098912"/>
                      <a:gd name="connsiteX31" fmla="*/ 0 w 2240699"/>
                      <a:gd name="connsiteY31" fmla="*/ 2510750 h 6098912"/>
                      <a:gd name="connsiteX32" fmla="*/ 0 w 2240699"/>
                      <a:gd name="connsiteY32" fmla="*/ 453350 h 6098912"/>
                      <a:gd name="connsiteX0" fmla="*/ 0 w 2240699"/>
                      <a:gd name="connsiteY0" fmla="*/ 453350 h 6098912"/>
                      <a:gd name="connsiteX1" fmla="*/ 1182679 w 2240699"/>
                      <a:gd name="connsiteY1" fmla="*/ 133669 h 6098912"/>
                      <a:gd name="connsiteX2" fmla="*/ 1293597 w 2240699"/>
                      <a:gd name="connsiteY2" fmla="*/ 101205 h 6098912"/>
                      <a:gd name="connsiteX3" fmla="*/ 1204321 w 2240699"/>
                      <a:gd name="connsiteY3" fmla="*/ 9226 h 6098912"/>
                      <a:gd name="connsiteX4" fmla="*/ 1466737 w 2240699"/>
                      <a:gd name="connsiteY4" fmla="*/ 171546 h 6098912"/>
                      <a:gd name="connsiteX5" fmla="*/ 1942424 w 2240699"/>
                      <a:gd name="connsiteY5" fmla="*/ 331610 h 6098912"/>
                      <a:gd name="connsiteX6" fmla="*/ 2099784 w 2240699"/>
                      <a:gd name="connsiteY6" fmla="*/ 488069 h 6098912"/>
                      <a:gd name="connsiteX7" fmla="*/ 2132247 w 2240699"/>
                      <a:gd name="connsiteY7" fmla="*/ 815412 h 6098912"/>
                      <a:gd name="connsiteX8" fmla="*/ 2145774 w 2240699"/>
                      <a:gd name="connsiteY8" fmla="*/ 910099 h 6098912"/>
                      <a:gd name="connsiteX9" fmla="*/ 2148480 w 2240699"/>
                      <a:gd name="connsiteY9" fmla="*/ 999376 h 6098912"/>
                      <a:gd name="connsiteX10" fmla="*/ 2191765 w 2240699"/>
                      <a:gd name="connsiteY10" fmla="*/ 1167105 h 6098912"/>
                      <a:gd name="connsiteX11" fmla="*/ 2218818 w 2240699"/>
                      <a:gd name="connsiteY11" fmla="*/ 1932712 h 6098912"/>
                      <a:gd name="connsiteX12" fmla="*/ 1788220 w 2240699"/>
                      <a:gd name="connsiteY12" fmla="*/ 2221280 h 6098912"/>
                      <a:gd name="connsiteX13" fmla="*/ 1840073 w 2240699"/>
                      <a:gd name="connsiteY13" fmla="*/ 3012137 h 6098912"/>
                      <a:gd name="connsiteX14" fmla="*/ 1712923 w 2240699"/>
                      <a:gd name="connsiteY14" fmla="*/ 3036485 h 6098912"/>
                      <a:gd name="connsiteX15" fmla="*/ 1631763 w 2240699"/>
                      <a:gd name="connsiteY15" fmla="*/ 3769627 h 6098912"/>
                      <a:gd name="connsiteX16" fmla="*/ 1537076 w 2240699"/>
                      <a:gd name="connsiteY16" fmla="*/ 4199775 h 6098912"/>
                      <a:gd name="connsiteX17" fmla="*/ 1550604 w 2240699"/>
                      <a:gd name="connsiteY17" fmla="*/ 5000551 h 6098912"/>
                      <a:gd name="connsiteX18" fmla="*/ 1677753 w 2240699"/>
                      <a:gd name="connsiteY18" fmla="*/ 5841906 h 6098912"/>
                      <a:gd name="connsiteX19" fmla="*/ 1756208 w 2240699"/>
                      <a:gd name="connsiteY19" fmla="*/ 5882486 h 6098912"/>
                      <a:gd name="connsiteX20" fmla="*/ 1845486 w 2240699"/>
                      <a:gd name="connsiteY20" fmla="*/ 6001521 h 6098912"/>
                      <a:gd name="connsiteX21" fmla="*/ 1823842 w 2240699"/>
                      <a:gd name="connsiteY21" fmla="*/ 6063743 h 6098912"/>
                      <a:gd name="connsiteX22" fmla="*/ 1642584 w 2240699"/>
                      <a:gd name="connsiteY22" fmla="*/ 6098912 h 6098912"/>
                      <a:gd name="connsiteX23" fmla="*/ 1445096 w 2240699"/>
                      <a:gd name="connsiteY23" fmla="*/ 6036689 h 6098912"/>
                      <a:gd name="connsiteX24" fmla="*/ 1331471 w 2240699"/>
                      <a:gd name="connsiteY24" fmla="*/ 5990698 h 6098912"/>
                      <a:gd name="connsiteX25" fmla="*/ 1144805 w 2240699"/>
                      <a:gd name="connsiteY25" fmla="*/ 5917655 h 6098912"/>
                      <a:gd name="connsiteX26" fmla="*/ 1133984 w 2240699"/>
                      <a:gd name="connsiteY26" fmla="*/ 5758040 h 6098912"/>
                      <a:gd name="connsiteX27" fmla="*/ 1093404 w 2240699"/>
                      <a:gd name="connsiteY27" fmla="*/ 5674175 h 6098912"/>
                      <a:gd name="connsiteX28" fmla="*/ 1090697 w 2240699"/>
                      <a:gd name="connsiteY28" fmla="*/ 5463160 h 6098912"/>
                      <a:gd name="connsiteX29" fmla="*/ 1050119 w 2240699"/>
                      <a:gd name="connsiteY29" fmla="*/ 5092530 h 6098912"/>
                      <a:gd name="connsiteX30" fmla="*/ 852630 w 2240699"/>
                      <a:gd name="connsiteY30" fmla="*/ 3815616 h 6098912"/>
                      <a:gd name="connsiteX31" fmla="*/ 855335 w 2240699"/>
                      <a:gd name="connsiteY31" fmla="*/ 4738133 h 6098912"/>
                      <a:gd name="connsiteX32" fmla="*/ 0 w 2240699"/>
                      <a:gd name="connsiteY32" fmla="*/ 2510750 h 6098912"/>
                      <a:gd name="connsiteX33" fmla="*/ 0 w 2240699"/>
                      <a:gd name="connsiteY33" fmla="*/ 453350 h 6098912"/>
                      <a:gd name="connsiteX0" fmla="*/ 0 w 2240699"/>
                      <a:gd name="connsiteY0" fmla="*/ 453350 h 6098912"/>
                      <a:gd name="connsiteX1" fmla="*/ 1315240 w 2240699"/>
                      <a:gd name="connsiteY1" fmla="*/ 204007 h 6098912"/>
                      <a:gd name="connsiteX2" fmla="*/ 1293597 w 2240699"/>
                      <a:gd name="connsiteY2" fmla="*/ 101205 h 6098912"/>
                      <a:gd name="connsiteX3" fmla="*/ 1204321 w 2240699"/>
                      <a:gd name="connsiteY3" fmla="*/ 9226 h 6098912"/>
                      <a:gd name="connsiteX4" fmla="*/ 1466737 w 2240699"/>
                      <a:gd name="connsiteY4" fmla="*/ 171546 h 6098912"/>
                      <a:gd name="connsiteX5" fmla="*/ 1942424 w 2240699"/>
                      <a:gd name="connsiteY5" fmla="*/ 331610 h 6098912"/>
                      <a:gd name="connsiteX6" fmla="*/ 2099784 w 2240699"/>
                      <a:gd name="connsiteY6" fmla="*/ 488069 h 6098912"/>
                      <a:gd name="connsiteX7" fmla="*/ 2132247 w 2240699"/>
                      <a:gd name="connsiteY7" fmla="*/ 815412 h 6098912"/>
                      <a:gd name="connsiteX8" fmla="*/ 2145774 w 2240699"/>
                      <a:gd name="connsiteY8" fmla="*/ 910099 h 6098912"/>
                      <a:gd name="connsiteX9" fmla="*/ 2148480 w 2240699"/>
                      <a:gd name="connsiteY9" fmla="*/ 999376 h 6098912"/>
                      <a:gd name="connsiteX10" fmla="*/ 2191765 w 2240699"/>
                      <a:gd name="connsiteY10" fmla="*/ 1167105 h 6098912"/>
                      <a:gd name="connsiteX11" fmla="*/ 2218818 w 2240699"/>
                      <a:gd name="connsiteY11" fmla="*/ 1932712 h 6098912"/>
                      <a:gd name="connsiteX12" fmla="*/ 1788220 w 2240699"/>
                      <a:gd name="connsiteY12" fmla="*/ 2221280 h 6098912"/>
                      <a:gd name="connsiteX13" fmla="*/ 1840073 w 2240699"/>
                      <a:gd name="connsiteY13" fmla="*/ 3012137 h 6098912"/>
                      <a:gd name="connsiteX14" fmla="*/ 1712923 w 2240699"/>
                      <a:gd name="connsiteY14" fmla="*/ 3036485 h 6098912"/>
                      <a:gd name="connsiteX15" fmla="*/ 1631763 w 2240699"/>
                      <a:gd name="connsiteY15" fmla="*/ 3769627 h 6098912"/>
                      <a:gd name="connsiteX16" fmla="*/ 1537076 w 2240699"/>
                      <a:gd name="connsiteY16" fmla="*/ 4199775 h 6098912"/>
                      <a:gd name="connsiteX17" fmla="*/ 1550604 w 2240699"/>
                      <a:gd name="connsiteY17" fmla="*/ 5000551 h 6098912"/>
                      <a:gd name="connsiteX18" fmla="*/ 1677753 w 2240699"/>
                      <a:gd name="connsiteY18" fmla="*/ 5841906 h 6098912"/>
                      <a:gd name="connsiteX19" fmla="*/ 1756208 w 2240699"/>
                      <a:gd name="connsiteY19" fmla="*/ 5882486 h 6098912"/>
                      <a:gd name="connsiteX20" fmla="*/ 1845486 w 2240699"/>
                      <a:gd name="connsiteY20" fmla="*/ 6001521 h 6098912"/>
                      <a:gd name="connsiteX21" fmla="*/ 1823842 w 2240699"/>
                      <a:gd name="connsiteY21" fmla="*/ 6063743 h 6098912"/>
                      <a:gd name="connsiteX22" fmla="*/ 1642584 w 2240699"/>
                      <a:gd name="connsiteY22" fmla="*/ 6098912 h 6098912"/>
                      <a:gd name="connsiteX23" fmla="*/ 1445096 w 2240699"/>
                      <a:gd name="connsiteY23" fmla="*/ 6036689 h 6098912"/>
                      <a:gd name="connsiteX24" fmla="*/ 1331471 w 2240699"/>
                      <a:gd name="connsiteY24" fmla="*/ 5990698 h 6098912"/>
                      <a:gd name="connsiteX25" fmla="*/ 1144805 w 2240699"/>
                      <a:gd name="connsiteY25" fmla="*/ 5917655 h 6098912"/>
                      <a:gd name="connsiteX26" fmla="*/ 1133984 w 2240699"/>
                      <a:gd name="connsiteY26" fmla="*/ 5758040 h 6098912"/>
                      <a:gd name="connsiteX27" fmla="*/ 1093404 w 2240699"/>
                      <a:gd name="connsiteY27" fmla="*/ 5674175 h 6098912"/>
                      <a:gd name="connsiteX28" fmla="*/ 1090697 w 2240699"/>
                      <a:gd name="connsiteY28" fmla="*/ 5463160 h 6098912"/>
                      <a:gd name="connsiteX29" fmla="*/ 1050119 w 2240699"/>
                      <a:gd name="connsiteY29" fmla="*/ 5092530 h 6098912"/>
                      <a:gd name="connsiteX30" fmla="*/ 852630 w 2240699"/>
                      <a:gd name="connsiteY30" fmla="*/ 3815616 h 6098912"/>
                      <a:gd name="connsiteX31" fmla="*/ 855335 w 2240699"/>
                      <a:gd name="connsiteY31" fmla="*/ 4738133 h 6098912"/>
                      <a:gd name="connsiteX32" fmla="*/ 0 w 2240699"/>
                      <a:gd name="connsiteY32" fmla="*/ 2510750 h 6098912"/>
                      <a:gd name="connsiteX33" fmla="*/ 0 w 2240699"/>
                      <a:gd name="connsiteY33" fmla="*/ 453350 h 6098912"/>
                      <a:gd name="connsiteX0" fmla="*/ 0 w 2240699"/>
                      <a:gd name="connsiteY0" fmla="*/ 453350 h 6098912"/>
                      <a:gd name="connsiteX1" fmla="*/ 1315240 w 2240699"/>
                      <a:gd name="connsiteY1" fmla="*/ 204007 h 6098912"/>
                      <a:gd name="connsiteX2" fmla="*/ 1293597 w 2240699"/>
                      <a:gd name="connsiteY2" fmla="*/ 101205 h 6098912"/>
                      <a:gd name="connsiteX3" fmla="*/ 1204321 w 2240699"/>
                      <a:gd name="connsiteY3" fmla="*/ 9226 h 6098912"/>
                      <a:gd name="connsiteX4" fmla="*/ 1466737 w 2240699"/>
                      <a:gd name="connsiteY4" fmla="*/ 171546 h 6098912"/>
                      <a:gd name="connsiteX5" fmla="*/ 1942424 w 2240699"/>
                      <a:gd name="connsiteY5" fmla="*/ 331610 h 6098912"/>
                      <a:gd name="connsiteX6" fmla="*/ 2099784 w 2240699"/>
                      <a:gd name="connsiteY6" fmla="*/ 488069 h 6098912"/>
                      <a:gd name="connsiteX7" fmla="*/ 2132247 w 2240699"/>
                      <a:gd name="connsiteY7" fmla="*/ 815412 h 6098912"/>
                      <a:gd name="connsiteX8" fmla="*/ 2145774 w 2240699"/>
                      <a:gd name="connsiteY8" fmla="*/ 910099 h 6098912"/>
                      <a:gd name="connsiteX9" fmla="*/ 2148480 w 2240699"/>
                      <a:gd name="connsiteY9" fmla="*/ 999376 h 6098912"/>
                      <a:gd name="connsiteX10" fmla="*/ 2191765 w 2240699"/>
                      <a:gd name="connsiteY10" fmla="*/ 1167105 h 6098912"/>
                      <a:gd name="connsiteX11" fmla="*/ 2218818 w 2240699"/>
                      <a:gd name="connsiteY11" fmla="*/ 1932712 h 6098912"/>
                      <a:gd name="connsiteX12" fmla="*/ 1788220 w 2240699"/>
                      <a:gd name="connsiteY12" fmla="*/ 2221280 h 6098912"/>
                      <a:gd name="connsiteX13" fmla="*/ 1840073 w 2240699"/>
                      <a:gd name="connsiteY13" fmla="*/ 3012137 h 6098912"/>
                      <a:gd name="connsiteX14" fmla="*/ 1712923 w 2240699"/>
                      <a:gd name="connsiteY14" fmla="*/ 3036485 h 6098912"/>
                      <a:gd name="connsiteX15" fmla="*/ 1631763 w 2240699"/>
                      <a:gd name="connsiteY15" fmla="*/ 3769627 h 6098912"/>
                      <a:gd name="connsiteX16" fmla="*/ 1537076 w 2240699"/>
                      <a:gd name="connsiteY16" fmla="*/ 4199775 h 6098912"/>
                      <a:gd name="connsiteX17" fmla="*/ 1550604 w 2240699"/>
                      <a:gd name="connsiteY17" fmla="*/ 5000551 h 6098912"/>
                      <a:gd name="connsiteX18" fmla="*/ 1677753 w 2240699"/>
                      <a:gd name="connsiteY18" fmla="*/ 5841906 h 6098912"/>
                      <a:gd name="connsiteX19" fmla="*/ 1756208 w 2240699"/>
                      <a:gd name="connsiteY19" fmla="*/ 5882486 h 6098912"/>
                      <a:gd name="connsiteX20" fmla="*/ 1845486 w 2240699"/>
                      <a:gd name="connsiteY20" fmla="*/ 6001521 h 6098912"/>
                      <a:gd name="connsiteX21" fmla="*/ 1823842 w 2240699"/>
                      <a:gd name="connsiteY21" fmla="*/ 6063743 h 6098912"/>
                      <a:gd name="connsiteX22" fmla="*/ 1642584 w 2240699"/>
                      <a:gd name="connsiteY22" fmla="*/ 6098912 h 6098912"/>
                      <a:gd name="connsiteX23" fmla="*/ 1445096 w 2240699"/>
                      <a:gd name="connsiteY23" fmla="*/ 6036689 h 6098912"/>
                      <a:gd name="connsiteX24" fmla="*/ 1331471 w 2240699"/>
                      <a:gd name="connsiteY24" fmla="*/ 5990698 h 6098912"/>
                      <a:gd name="connsiteX25" fmla="*/ 1144805 w 2240699"/>
                      <a:gd name="connsiteY25" fmla="*/ 5917655 h 6098912"/>
                      <a:gd name="connsiteX26" fmla="*/ 1133984 w 2240699"/>
                      <a:gd name="connsiteY26" fmla="*/ 5758040 h 6098912"/>
                      <a:gd name="connsiteX27" fmla="*/ 1093404 w 2240699"/>
                      <a:gd name="connsiteY27" fmla="*/ 5674175 h 6098912"/>
                      <a:gd name="connsiteX28" fmla="*/ 1090697 w 2240699"/>
                      <a:gd name="connsiteY28" fmla="*/ 5463160 h 6098912"/>
                      <a:gd name="connsiteX29" fmla="*/ 1050119 w 2240699"/>
                      <a:gd name="connsiteY29" fmla="*/ 5092530 h 6098912"/>
                      <a:gd name="connsiteX30" fmla="*/ 852630 w 2240699"/>
                      <a:gd name="connsiteY30" fmla="*/ 3815616 h 6098912"/>
                      <a:gd name="connsiteX31" fmla="*/ 855335 w 2240699"/>
                      <a:gd name="connsiteY31" fmla="*/ 4738133 h 6098912"/>
                      <a:gd name="connsiteX32" fmla="*/ 0 w 2240699"/>
                      <a:gd name="connsiteY32" fmla="*/ 2510750 h 6098912"/>
                      <a:gd name="connsiteX33" fmla="*/ 0 w 2240699"/>
                      <a:gd name="connsiteY33" fmla="*/ 453350 h 6098912"/>
                      <a:gd name="connsiteX0" fmla="*/ 0 w 2240699"/>
                      <a:gd name="connsiteY0" fmla="*/ 453350 h 6098912"/>
                      <a:gd name="connsiteX1" fmla="*/ 1315240 w 2240699"/>
                      <a:gd name="connsiteY1" fmla="*/ 204007 h 6098912"/>
                      <a:gd name="connsiteX2" fmla="*/ 1293597 w 2240699"/>
                      <a:gd name="connsiteY2" fmla="*/ 101205 h 6098912"/>
                      <a:gd name="connsiteX3" fmla="*/ 1204321 w 2240699"/>
                      <a:gd name="connsiteY3" fmla="*/ 9226 h 6098912"/>
                      <a:gd name="connsiteX4" fmla="*/ 1466737 w 2240699"/>
                      <a:gd name="connsiteY4" fmla="*/ 171546 h 6098912"/>
                      <a:gd name="connsiteX5" fmla="*/ 1942424 w 2240699"/>
                      <a:gd name="connsiteY5" fmla="*/ 331610 h 6098912"/>
                      <a:gd name="connsiteX6" fmla="*/ 2099784 w 2240699"/>
                      <a:gd name="connsiteY6" fmla="*/ 488069 h 6098912"/>
                      <a:gd name="connsiteX7" fmla="*/ 2132247 w 2240699"/>
                      <a:gd name="connsiteY7" fmla="*/ 815412 h 6098912"/>
                      <a:gd name="connsiteX8" fmla="*/ 2145774 w 2240699"/>
                      <a:gd name="connsiteY8" fmla="*/ 910099 h 6098912"/>
                      <a:gd name="connsiteX9" fmla="*/ 2148480 w 2240699"/>
                      <a:gd name="connsiteY9" fmla="*/ 999376 h 6098912"/>
                      <a:gd name="connsiteX10" fmla="*/ 2191765 w 2240699"/>
                      <a:gd name="connsiteY10" fmla="*/ 1167105 h 6098912"/>
                      <a:gd name="connsiteX11" fmla="*/ 2218818 w 2240699"/>
                      <a:gd name="connsiteY11" fmla="*/ 1932712 h 6098912"/>
                      <a:gd name="connsiteX12" fmla="*/ 1788220 w 2240699"/>
                      <a:gd name="connsiteY12" fmla="*/ 2221280 h 6098912"/>
                      <a:gd name="connsiteX13" fmla="*/ 1840073 w 2240699"/>
                      <a:gd name="connsiteY13" fmla="*/ 3012137 h 6098912"/>
                      <a:gd name="connsiteX14" fmla="*/ 1712923 w 2240699"/>
                      <a:gd name="connsiteY14" fmla="*/ 3036485 h 6098912"/>
                      <a:gd name="connsiteX15" fmla="*/ 1631763 w 2240699"/>
                      <a:gd name="connsiteY15" fmla="*/ 3769627 h 6098912"/>
                      <a:gd name="connsiteX16" fmla="*/ 1537076 w 2240699"/>
                      <a:gd name="connsiteY16" fmla="*/ 4199775 h 6098912"/>
                      <a:gd name="connsiteX17" fmla="*/ 1550604 w 2240699"/>
                      <a:gd name="connsiteY17" fmla="*/ 5000551 h 6098912"/>
                      <a:gd name="connsiteX18" fmla="*/ 1677753 w 2240699"/>
                      <a:gd name="connsiteY18" fmla="*/ 5841906 h 6098912"/>
                      <a:gd name="connsiteX19" fmla="*/ 1756208 w 2240699"/>
                      <a:gd name="connsiteY19" fmla="*/ 5882486 h 6098912"/>
                      <a:gd name="connsiteX20" fmla="*/ 1845486 w 2240699"/>
                      <a:gd name="connsiteY20" fmla="*/ 6001521 h 6098912"/>
                      <a:gd name="connsiteX21" fmla="*/ 1823842 w 2240699"/>
                      <a:gd name="connsiteY21" fmla="*/ 6063743 h 6098912"/>
                      <a:gd name="connsiteX22" fmla="*/ 1642584 w 2240699"/>
                      <a:gd name="connsiteY22" fmla="*/ 6098912 h 6098912"/>
                      <a:gd name="connsiteX23" fmla="*/ 1445096 w 2240699"/>
                      <a:gd name="connsiteY23" fmla="*/ 6036689 h 6098912"/>
                      <a:gd name="connsiteX24" fmla="*/ 1331471 w 2240699"/>
                      <a:gd name="connsiteY24" fmla="*/ 5990698 h 6098912"/>
                      <a:gd name="connsiteX25" fmla="*/ 1144805 w 2240699"/>
                      <a:gd name="connsiteY25" fmla="*/ 5917655 h 6098912"/>
                      <a:gd name="connsiteX26" fmla="*/ 1133984 w 2240699"/>
                      <a:gd name="connsiteY26" fmla="*/ 5758040 h 6098912"/>
                      <a:gd name="connsiteX27" fmla="*/ 1093404 w 2240699"/>
                      <a:gd name="connsiteY27" fmla="*/ 5674175 h 6098912"/>
                      <a:gd name="connsiteX28" fmla="*/ 1090697 w 2240699"/>
                      <a:gd name="connsiteY28" fmla="*/ 5463160 h 6098912"/>
                      <a:gd name="connsiteX29" fmla="*/ 1050119 w 2240699"/>
                      <a:gd name="connsiteY29" fmla="*/ 5092530 h 6098912"/>
                      <a:gd name="connsiteX30" fmla="*/ 852630 w 2240699"/>
                      <a:gd name="connsiteY30" fmla="*/ 3815616 h 6098912"/>
                      <a:gd name="connsiteX31" fmla="*/ 855335 w 2240699"/>
                      <a:gd name="connsiteY31" fmla="*/ 4738133 h 6098912"/>
                      <a:gd name="connsiteX32" fmla="*/ 0 w 2240699"/>
                      <a:gd name="connsiteY32" fmla="*/ 2510750 h 6098912"/>
                      <a:gd name="connsiteX33" fmla="*/ 0 w 2240699"/>
                      <a:gd name="connsiteY33" fmla="*/ 453350 h 6098912"/>
                      <a:gd name="connsiteX0" fmla="*/ 0 w 2240699"/>
                      <a:gd name="connsiteY0" fmla="*/ 453350 h 6098912"/>
                      <a:gd name="connsiteX1" fmla="*/ 871567 w 2240699"/>
                      <a:gd name="connsiteY1" fmla="*/ 282462 h 6098912"/>
                      <a:gd name="connsiteX2" fmla="*/ 1315240 w 2240699"/>
                      <a:gd name="connsiteY2" fmla="*/ 204007 h 6098912"/>
                      <a:gd name="connsiteX3" fmla="*/ 1293597 w 2240699"/>
                      <a:gd name="connsiteY3" fmla="*/ 101205 h 6098912"/>
                      <a:gd name="connsiteX4" fmla="*/ 1204321 w 2240699"/>
                      <a:gd name="connsiteY4" fmla="*/ 9226 h 6098912"/>
                      <a:gd name="connsiteX5" fmla="*/ 1466737 w 2240699"/>
                      <a:gd name="connsiteY5" fmla="*/ 171546 h 6098912"/>
                      <a:gd name="connsiteX6" fmla="*/ 1942424 w 2240699"/>
                      <a:gd name="connsiteY6" fmla="*/ 331610 h 6098912"/>
                      <a:gd name="connsiteX7" fmla="*/ 2099784 w 2240699"/>
                      <a:gd name="connsiteY7" fmla="*/ 488069 h 6098912"/>
                      <a:gd name="connsiteX8" fmla="*/ 2132247 w 2240699"/>
                      <a:gd name="connsiteY8" fmla="*/ 815412 h 6098912"/>
                      <a:gd name="connsiteX9" fmla="*/ 2145774 w 2240699"/>
                      <a:gd name="connsiteY9" fmla="*/ 910099 h 6098912"/>
                      <a:gd name="connsiteX10" fmla="*/ 2148480 w 2240699"/>
                      <a:gd name="connsiteY10" fmla="*/ 999376 h 6098912"/>
                      <a:gd name="connsiteX11" fmla="*/ 2191765 w 2240699"/>
                      <a:gd name="connsiteY11" fmla="*/ 1167105 h 6098912"/>
                      <a:gd name="connsiteX12" fmla="*/ 2218818 w 2240699"/>
                      <a:gd name="connsiteY12" fmla="*/ 1932712 h 6098912"/>
                      <a:gd name="connsiteX13" fmla="*/ 1788220 w 2240699"/>
                      <a:gd name="connsiteY13" fmla="*/ 2221280 h 6098912"/>
                      <a:gd name="connsiteX14" fmla="*/ 1840073 w 2240699"/>
                      <a:gd name="connsiteY14" fmla="*/ 3012137 h 6098912"/>
                      <a:gd name="connsiteX15" fmla="*/ 1712923 w 2240699"/>
                      <a:gd name="connsiteY15" fmla="*/ 3036485 h 6098912"/>
                      <a:gd name="connsiteX16" fmla="*/ 1631763 w 2240699"/>
                      <a:gd name="connsiteY16" fmla="*/ 3769627 h 6098912"/>
                      <a:gd name="connsiteX17" fmla="*/ 1537076 w 2240699"/>
                      <a:gd name="connsiteY17" fmla="*/ 4199775 h 6098912"/>
                      <a:gd name="connsiteX18" fmla="*/ 1550604 w 2240699"/>
                      <a:gd name="connsiteY18" fmla="*/ 5000551 h 6098912"/>
                      <a:gd name="connsiteX19" fmla="*/ 1677753 w 2240699"/>
                      <a:gd name="connsiteY19" fmla="*/ 5841906 h 6098912"/>
                      <a:gd name="connsiteX20" fmla="*/ 1756208 w 2240699"/>
                      <a:gd name="connsiteY20" fmla="*/ 5882486 h 6098912"/>
                      <a:gd name="connsiteX21" fmla="*/ 1845486 w 2240699"/>
                      <a:gd name="connsiteY21" fmla="*/ 6001521 h 6098912"/>
                      <a:gd name="connsiteX22" fmla="*/ 1823842 w 2240699"/>
                      <a:gd name="connsiteY22" fmla="*/ 6063743 h 6098912"/>
                      <a:gd name="connsiteX23" fmla="*/ 1642584 w 2240699"/>
                      <a:gd name="connsiteY23" fmla="*/ 6098912 h 6098912"/>
                      <a:gd name="connsiteX24" fmla="*/ 1445096 w 2240699"/>
                      <a:gd name="connsiteY24" fmla="*/ 6036689 h 6098912"/>
                      <a:gd name="connsiteX25" fmla="*/ 1331471 w 2240699"/>
                      <a:gd name="connsiteY25" fmla="*/ 5990698 h 6098912"/>
                      <a:gd name="connsiteX26" fmla="*/ 1144805 w 2240699"/>
                      <a:gd name="connsiteY26" fmla="*/ 5917655 h 6098912"/>
                      <a:gd name="connsiteX27" fmla="*/ 1133984 w 2240699"/>
                      <a:gd name="connsiteY27" fmla="*/ 5758040 h 6098912"/>
                      <a:gd name="connsiteX28" fmla="*/ 1093404 w 2240699"/>
                      <a:gd name="connsiteY28" fmla="*/ 5674175 h 6098912"/>
                      <a:gd name="connsiteX29" fmla="*/ 1090697 w 2240699"/>
                      <a:gd name="connsiteY29" fmla="*/ 5463160 h 6098912"/>
                      <a:gd name="connsiteX30" fmla="*/ 1050119 w 2240699"/>
                      <a:gd name="connsiteY30" fmla="*/ 5092530 h 6098912"/>
                      <a:gd name="connsiteX31" fmla="*/ 852630 w 2240699"/>
                      <a:gd name="connsiteY31" fmla="*/ 3815616 h 6098912"/>
                      <a:gd name="connsiteX32" fmla="*/ 855335 w 2240699"/>
                      <a:gd name="connsiteY32" fmla="*/ 4738133 h 6098912"/>
                      <a:gd name="connsiteX33" fmla="*/ 0 w 2240699"/>
                      <a:gd name="connsiteY33" fmla="*/ 2510750 h 6098912"/>
                      <a:gd name="connsiteX34" fmla="*/ 0 w 2240699"/>
                      <a:gd name="connsiteY34" fmla="*/ 453350 h 6098912"/>
                      <a:gd name="connsiteX0" fmla="*/ 0 w 2240699"/>
                      <a:gd name="connsiteY0" fmla="*/ 453350 h 6098912"/>
                      <a:gd name="connsiteX1" fmla="*/ 1093404 w 2240699"/>
                      <a:gd name="connsiteY1" fmla="*/ 855991 h 6098912"/>
                      <a:gd name="connsiteX2" fmla="*/ 1315240 w 2240699"/>
                      <a:gd name="connsiteY2" fmla="*/ 204007 h 6098912"/>
                      <a:gd name="connsiteX3" fmla="*/ 1293597 w 2240699"/>
                      <a:gd name="connsiteY3" fmla="*/ 101205 h 6098912"/>
                      <a:gd name="connsiteX4" fmla="*/ 1204321 w 2240699"/>
                      <a:gd name="connsiteY4" fmla="*/ 9226 h 6098912"/>
                      <a:gd name="connsiteX5" fmla="*/ 1466737 w 2240699"/>
                      <a:gd name="connsiteY5" fmla="*/ 171546 h 6098912"/>
                      <a:gd name="connsiteX6" fmla="*/ 1942424 w 2240699"/>
                      <a:gd name="connsiteY6" fmla="*/ 331610 h 6098912"/>
                      <a:gd name="connsiteX7" fmla="*/ 2099784 w 2240699"/>
                      <a:gd name="connsiteY7" fmla="*/ 488069 h 6098912"/>
                      <a:gd name="connsiteX8" fmla="*/ 2132247 w 2240699"/>
                      <a:gd name="connsiteY8" fmla="*/ 815412 h 6098912"/>
                      <a:gd name="connsiteX9" fmla="*/ 2145774 w 2240699"/>
                      <a:gd name="connsiteY9" fmla="*/ 910099 h 6098912"/>
                      <a:gd name="connsiteX10" fmla="*/ 2148480 w 2240699"/>
                      <a:gd name="connsiteY10" fmla="*/ 999376 h 6098912"/>
                      <a:gd name="connsiteX11" fmla="*/ 2191765 w 2240699"/>
                      <a:gd name="connsiteY11" fmla="*/ 1167105 h 6098912"/>
                      <a:gd name="connsiteX12" fmla="*/ 2218818 w 2240699"/>
                      <a:gd name="connsiteY12" fmla="*/ 1932712 h 6098912"/>
                      <a:gd name="connsiteX13" fmla="*/ 1788220 w 2240699"/>
                      <a:gd name="connsiteY13" fmla="*/ 2221280 h 6098912"/>
                      <a:gd name="connsiteX14" fmla="*/ 1840073 w 2240699"/>
                      <a:gd name="connsiteY14" fmla="*/ 3012137 h 6098912"/>
                      <a:gd name="connsiteX15" fmla="*/ 1712923 w 2240699"/>
                      <a:gd name="connsiteY15" fmla="*/ 3036485 h 6098912"/>
                      <a:gd name="connsiteX16" fmla="*/ 1631763 w 2240699"/>
                      <a:gd name="connsiteY16" fmla="*/ 3769627 h 6098912"/>
                      <a:gd name="connsiteX17" fmla="*/ 1537076 w 2240699"/>
                      <a:gd name="connsiteY17" fmla="*/ 4199775 h 6098912"/>
                      <a:gd name="connsiteX18" fmla="*/ 1550604 w 2240699"/>
                      <a:gd name="connsiteY18" fmla="*/ 5000551 h 6098912"/>
                      <a:gd name="connsiteX19" fmla="*/ 1677753 w 2240699"/>
                      <a:gd name="connsiteY19" fmla="*/ 5841906 h 6098912"/>
                      <a:gd name="connsiteX20" fmla="*/ 1756208 w 2240699"/>
                      <a:gd name="connsiteY20" fmla="*/ 5882486 h 6098912"/>
                      <a:gd name="connsiteX21" fmla="*/ 1845486 w 2240699"/>
                      <a:gd name="connsiteY21" fmla="*/ 6001521 h 6098912"/>
                      <a:gd name="connsiteX22" fmla="*/ 1823842 w 2240699"/>
                      <a:gd name="connsiteY22" fmla="*/ 6063743 h 6098912"/>
                      <a:gd name="connsiteX23" fmla="*/ 1642584 w 2240699"/>
                      <a:gd name="connsiteY23" fmla="*/ 6098912 h 6098912"/>
                      <a:gd name="connsiteX24" fmla="*/ 1445096 w 2240699"/>
                      <a:gd name="connsiteY24" fmla="*/ 6036689 h 6098912"/>
                      <a:gd name="connsiteX25" fmla="*/ 1331471 w 2240699"/>
                      <a:gd name="connsiteY25" fmla="*/ 5990698 h 6098912"/>
                      <a:gd name="connsiteX26" fmla="*/ 1144805 w 2240699"/>
                      <a:gd name="connsiteY26" fmla="*/ 5917655 h 6098912"/>
                      <a:gd name="connsiteX27" fmla="*/ 1133984 w 2240699"/>
                      <a:gd name="connsiteY27" fmla="*/ 5758040 h 6098912"/>
                      <a:gd name="connsiteX28" fmla="*/ 1093404 w 2240699"/>
                      <a:gd name="connsiteY28" fmla="*/ 5674175 h 6098912"/>
                      <a:gd name="connsiteX29" fmla="*/ 1090697 w 2240699"/>
                      <a:gd name="connsiteY29" fmla="*/ 5463160 h 6098912"/>
                      <a:gd name="connsiteX30" fmla="*/ 1050119 w 2240699"/>
                      <a:gd name="connsiteY30" fmla="*/ 5092530 h 6098912"/>
                      <a:gd name="connsiteX31" fmla="*/ 852630 w 2240699"/>
                      <a:gd name="connsiteY31" fmla="*/ 3815616 h 6098912"/>
                      <a:gd name="connsiteX32" fmla="*/ 855335 w 2240699"/>
                      <a:gd name="connsiteY32" fmla="*/ 4738133 h 6098912"/>
                      <a:gd name="connsiteX33" fmla="*/ 0 w 2240699"/>
                      <a:gd name="connsiteY33" fmla="*/ 2510750 h 6098912"/>
                      <a:gd name="connsiteX34" fmla="*/ 0 w 2240699"/>
                      <a:gd name="connsiteY34" fmla="*/ 453350 h 6098912"/>
                      <a:gd name="connsiteX0" fmla="*/ 0 w 2240699"/>
                      <a:gd name="connsiteY0" fmla="*/ 453350 h 6098912"/>
                      <a:gd name="connsiteX1" fmla="*/ 1120457 w 2240699"/>
                      <a:gd name="connsiteY1" fmla="*/ 1077827 h 6098912"/>
                      <a:gd name="connsiteX2" fmla="*/ 1315240 w 2240699"/>
                      <a:gd name="connsiteY2" fmla="*/ 204007 h 6098912"/>
                      <a:gd name="connsiteX3" fmla="*/ 1293597 w 2240699"/>
                      <a:gd name="connsiteY3" fmla="*/ 101205 h 6098912"/>
                      <a:gd name="connsiteX4" fmla="*/ 1204321 w 2240699"/>
                      <a:gd name="connsiteY4" fmla="*/ 9226 h 6098912"/>
                      <a:gd name="connsiteX5" fmla="*/ 1466737 w 2240699"/>
                      <a:gd name="connsiteY5" fmla="*/ 171546 h 6098912"/>
                      <a:gd name="connsiteX6" fmla="*/ 1942424 w 2240699"/>
                      <a:gd name="connsiteY6" fmla="*/ 331610 h 6098912"/>
                      <a:gd name="connsiteX7" fmla="*/ 2099784 w 2240699"/>
                      <a:gd name="connsiteY7" fmla="*/ 488069 h 6098912"/>
                      <a:gd name="connsiteX8" fmla="*/ 2132247 w 2240699"/>
                      <a:gd name="connsiteY8" fmla="*/ 815412 h 6098912"/>
                      <a:gd name="connsiteX9" fmla="*/ 2145774 w 2240699"/>
                      <a:gd name="connsiteY9" fmla="*/ 910099 h 6098912"/>
                      <a:gd name="connsiteX10" fmla="*/ 2148480 w 2240699"/>
                      <a:gd name="connsiteY10" fmla="*/ 999376 h 6098912"/>
                      <a:gd name="connsiteX11" fmla="*/ 2191765 w 2240699"/>
                      <a:gd name="connsiteY11" fmla="*/ 1167105 h 6098912"/>
                      <a:gd name="connsiteX12" fmla="*/ 2218818 w 2240699"/>
                      <a:gd name="connsiteY12" fmla="*/ 1932712 h 6098912"/>
                      <a:gd name="connsiteX13" fmla="*/ 1788220 w 2240699"/>
                      <a:gd name="connsiteY13" fmla="*/ 2221280 h 6098912"/>
                      <a:gd name="connsiteX14" fmla="*/ 1840073 w 2240699"/>
                      <a:gd name="connsiteY14" fmla="*/ 3012137 h 6098912"/>
                      <a:gd name="connsiteX15" fmla="*/ 1712923 w 2240699"/>
                      <a:gd name="connsiteY15" fmla="*/ 3036485 h 6098912"/>
                      <a:gd name="connsiteX16" fmla="*/ 1631763 w 2240699"/>
                      <a:gd name="connsiteY16" fmla="*/ 3769627 h 6098912"/>
                      <a:gd name="connsiteX17" fmla="*/ 1537076 w 2240699"/>
                      <a:gd name="connsiteY17" fmla="*/ 4199775 h 6098912"/>
                      <a:gd name="connsiteX18" fmla="*/ 1550604 w 2240699"/>
                      <a:gd name="connsiteY18" fmla="*/ 5000551 h 6098912"/>
                      <a:gd name="connsiteX19" fmla="*/ 1677753 w 2240699"/>
                      <a:gd name="connsiteY19" fmla="*/ 5841906 h 6098912"/>
                      <a:gd name="connsiteX20" fmla="*/ 1756208 w 2240699"/>
                      <a:gd name="connsiteY20" fmla="*/ 5882486 h 6098912"/>
                      <a:gd name="connsiteX21" fmla="*/ 1845486 w 2240699"/>
                      <a:gd name="connsiteY21" fmla="*/ 6001521 h 6098912"/>
                      <a:gd name="connsiteX22" fmla="*/ 1823842 w 2240699"/>
                      <a:gd name="connsiteY22" fmla="*/ 6063743 h 6098912"/>
                      <a:gd name="connsiteX23" fmla="*/ 1642584 w 2240699"/>
                      <a:gd name="connsiteY23" fmla="*/ 6098912 h 6098912"/>
                      <a:gd name="connsiteX24" fmla="*/ 1445096 w 2240699"/>
                      <a:gd name="connsiteY24" fmla="*/ 6036689 h 6098912"/>
                      <a:gd name="connsiteX25" fmla="*/ 1331471 w 2240699"/>
                      <a:gd name="connsiteY25" fmla="*/ 5990698 h 6098912"/>
                      <a:gd name="connsiteX26" fmla="*/ 1144805 w 2240699"/>
                      <a:gd name="connsiteY26" fmla="*/ 5917655 h 6098912"/>
                      <a:gd name="connsiteX27" fmla="*/ 1133984 w 2240699"/>
                      <a:gd name="connsiteY27" fmla="*/ 5758040 h 6098912"/>
                      <a:gd name="connsiteX28" fmla="*/ 1093404 w 2240699"/>
                      <a:gd name="connsiteY28" fmla="*/ 5674175 h 6098912"/>
                      <a:gd name="connsiteX29" fmla="*/ 1090697 w 2240699"/>
                      <a:gd name="connsiteY29" fmla="*/ 5463160 h 6098912"/>
                      <a:gd name="connsiteX30" fmla="*/ 1050119 w 2240699"/>
                      <a:gd name="connsiteY30" fmla="*/ 5092530 h 6098912"/>
                      <a:gd name="connsiteX31" fmla="*/ 852630 w 2240699"/>
                      <a:gd name="connsiteY31" fmla="*/ 3815616 h 6098912"/>
                      <a:gd name="connsiteX32" fmla="*/ 855335 w 2240699"/>
                      <a:gd name="connsiteY32" fmla="*/ 4738133 h 6098912"/>
                      <a:gd name="connsiteX33" fmla="*/ 0 w 2240699"/>
                      <a:gd name="connsiteY33" fmla="*/ 2510750 h 6098912"/>
                      <a:gd name="connsiteX34" fmla="*/ 0 w 2240699"/>
                      <a:gd name="connsiteY34" fmla="*/ 453350 h 6098912"/>
                      <a:gd name="connsiteX0" fmla="*/ 0 w 2240699"/>
                      <a:gd name="connsiteY0" fmla="*/ 453350 h 6098912"/>
                      <a:gd name="connsiteX1" fmla="*/ 1120457 w 2240699"/>
                      <a:gd name="connsiteY1" fmla="*/ 1077827 h 6098912"/>
                      <a:gd name="connsiteX2" fmla="*/ 1315240 w 2240699"/>
                      <a:gd name="connsiteY2" fmla="*/ 204007 h 6098912"/>
                      <a:gd name="connsiteX3" fmla="*/ 1293597 w 2240699"/>
                      <a:gd name="connsiteY3" fmla="*/ 101205 h 6098912"/>
                      <a:gd name="connsiteX4" fmla="*/ 1204321 w 2240699"/>
                      <a:gd name="connsiteY4" fmla="*/ 9226 h 6098912"/>
                      <a:gd name="connsiteX5" fmla="*/ 1466737 w 2240699"/>
                      <a:gd name="connsiteY5" fmla="*/ 171546 h 6098912"/>
                      <a:gd name="connsiteX6" fmla="*/ 1942424 w 2240699"/>
                      <a:gd name="connsiteY6" fmla="*/ 331610 h 6098912"/>
                      <a:gd name="connsiteX7" fmla="*/ 2099784 w 2240699"/>
                      <a:gd name="connsiteY7" fmla="*/ 488069 h 6098912"/>
                      <a:gd name="connsiteX8" fmla="*/ 2132247 w 2240699"/>
                      <a:gd name="connsiteY8" fmla="*/ 815412 h 6098912"/>
                      <a:gd name="connsiteX9" fmla="*/ 2145774 w 2240699"/>
                      <a:gd name="connsiteY9" fmla="*/ 910099 h 6098912"/>
                      <a:gd name="connsiteX10" fmla="*/ 2148480 w 2240699"/>
                      <a:gd name="connsiteY10" fmla="*/ 999376 h 6098912"/>
                      <a:gd name="connsiteX11" fmla="*/ 2191765 w 2240699"/>
                      <a:gd name="connsiteY11" fmla="*/ 1167105 h 6098912"/>
                      <a:gd name="connsiteX12" fmla="*/ 2218818 w 2240699"/>
                      <a:gd name="connsiteY12" fmla="*/ 1932712 h 6098912"/>
                      <a:gd name="connsiteX13" fmla="*/ 1788220 w 2240699"/>
                      <a:gd name="connsiteY13" fmla="*/ 2221280 h 6098912"/>
                      <a:gd name="connsiteX14" fmla="*/ 1840073 w 2240699"/>
                      <a:gd name="connsiteY14" fmla="*/ 3012137 h 6098912"/>
                      <a:gd name="connsiteX15" fmla="*/ 1712923 w 2240699"/>
                      <a:gd name="connsiteY15" fmla="*/ 3036485 h 6098912"/>
                      <a:gd name="connsiteX16" fmla="*/ 1631763 w 2240699"/>
                      <a:gd name="connsiteY16" fmla="*/ 3769627 h 6098912"/>
                      <a:gd name="connsiteX17" fmla="*/ 1537076 w 2240699"/>
                      <a:gd name="connsiteY17" fmla="*/ 4199775 h 6098912"/>
                      <a:gd name="connsiteX18" fmla="*/ 1550604 w 2240699"/>
                      <a:gd name="connsiteY18" fmla="*/ 5000551 h 6098912"/>
                      <a:gd name="connsiteX19" fmla="*/ 1677753 w 2240699"/>
                      <a:gd name="connsiteY19" fmla="*/ 5841906 h 6098912"/>
                      <a:gd name="connsiteX20" fmla="*/ 1756208 w 2240699"/>
                      <a:gd name="connsiteY20" fmla="*/ 5882486 h 6098912"/>
                      <a:gd name="connsiteX21" fmla="*/ 1845486 w 2240699"/>
                      <a:gd name="connsiteY21" fmla="*/ 6001521 h 6098912"/>
                      <a:gd name="connsiteX22" fmla="*/ 1823842 w 2240699"/>
                      <a:gd name="connsiteY22" fmla="*/ 6063743 h 6098912"/>
                      <a:gd name="connsiteX23" fmla="*/ 1642584 w 2240699"/>
                      <a:gd name="connsiteY23" fmla="*/ 6098912 h 6098912"/>
                      <a:gd name="connsiteX24" fmla="*/ 1445096 w 2240699"/>
                      <a:gd name="connsiteY24" fmla="*/ 6036689 h 6098912"/>
                      <a:gd name="connsiteX25" fmla="*/ 1331471 w 2240699"/>
                      <a:gd name="connsiteY25" fmla="*/ 5990698 h 6098912"/>
                      <a:gd name="connsiteX26" fmla="*/ 1144805 w 2240699"/>
                      <a:gd name="connsiteY26" fmla="*/ 5917655 h 6098912"/>
                      <a:gd name="connsiteX27" fmla="*/ 1133984 w 2240699"/>
                      <a:gd name="connsiteY27" fmla="*/ 5758040 h 6098912"/>
                      <a:gd name="connsiteX28" fmla="*/ 1093404 w 2240699"/>
                      <a:gd name="connsiteY28" fmla="*/ 5674175 h 6098912"/>
                      <a:gd name="connsiteX29" fmla="*/ 1090697 w 2240699"/>
                      <a:gd name="connsiteY29" fmla="*/ 5463160 h 6098912"/>
                      <a:gd name="connsiteX30" fmla="*/ 1050119 w 2240699"/>
                      <a:gd name="connsiteY30" fmla="*/ 5092530 h 6098912"/>
                      <a:gd name="connsiteX31" fmla="*/ 852630 w 2240699"/>
                      <a:gd name="connsiteY31" fmla="*/ 3815616 h 6098912"/>
                      <a:gd name="connsiteX32" fmla="*/ 855335 w 2240699"/>
                      <a:gd name="connsiteY32" fmla="*/ 4738133 h 6098912"/>
                      <a:gd name="connsiteX33" fmla="*/ 0 w 2240699"/>
                      <a:gd name="connsiteY33" fmla="*/ 2510750 h 6098912"/>
                      <a:gd name="connsiteX34" fmla="*/ 0 w 2240699"/>
                      <a:gd name="connsiteY34" fmla="*/ 453350 h 6098912"/>
                      <a:gd name="connsiteX0" fmla="*/ 0 w 2240699"/>
                      <a:gd name="connsiteY0" fmla="*/ 453350 h 6098912"/>
                      <a:gd name="connsiteX1" fmla="*/ 1120457 w 2240699"/>
                      <a:gd name="connsiteY1" fmla="*/ 1077827 h 6098912"/>
                      <a:gd name="connsiteX2" fmla="*/ 1315240 w 2240699"/>
                      <a:gd name="connsiteY2" fmla="*/ 204007 h 6098912"/>
                      <a:gd name="connsiteX3" fmla="*/ 1293597 w 2240699"/>
                      <a:gd name="connsiteY3" fmla="*/ 101205 h 6098912"/>
                      <a:gd name="connsiteX4" fmla="*/ 1204321 w 2240699"/>
                      <a:gd name="connsiteY4" fmla="*/ 9226 h 6098912"/>
                      <a:gd name="connsiteX5" fmla="*/ 1466737 w 2240699"/>
                      <a:gd name="connsiteY5" fmla="*/ 171546 h 6098912"/>
                      <a:gd name="connsiteX6" fmla="*/ 1942424 w 2240699"/>
                      <a:gd name="connsiteY6" fmla="*/ 331610 h 6098912"/>
                      <a:gd name="connsiteX7" fmla="*/ 2099784 w 2240699"/>
                      <a:gd name="connsiteY7" fmla="*/ 488069 h 6098912"/>
                      <a:gd name="connsiteX8" fmla="*/ 2132247 w 2240699"/>
                      <a:gd name="connsiteY8" fmla="*/ 815412 h 6098912"/>
                      <a:gd name="connsiteX9" fmla="*/ 2145774 w 2240699"/>
                      <a:gd name="connsiteY9" fmla="*/ 910099 h 6098912"/>
                      <a:gd name="connsiteX10" fmla="*/ 2148480 w 2240699"/>
                      <a:gd name="connsiteY10" fmla="*/ 999376 h 6098912"/>
                      <a:gd name="connsiteX11" fmla="*/ 2191765 w 2240699"/>
                      <a:gd name="connsiteY11" fmla="*/ 1167105 h 6098912"/>
                      <a:gd name="connsiteX12" fmla="*/ 2218818 w 2240699"/>
                      <a:gd name="connsiteY12" fmla="*/ 1932712 h 6098912"/>
                      <a:gd name="connsiteX13" fmla="*/ 1788220 w 2240699"/>
                      <a:gd name="connsiteY13" fmla="*/ 2221280 h 6098912"/>
                      <a:gd name="connsiteX14" fmla="*/ 1840073 w 2240699"/>
                      <a:gd name="connsiteY14" fmla="*/ 3012137 h 6098912"/>
                      <a:gd name="connsiteX15" fmla="*/ 1712923 w 2240699"/>
                      <a:gd name="connsiteY15" fmla="*/ 3036485 h 6098912"/>
                      <a:gd name="connsiteX16" fmla="*/ 1631763 w 2240699"/>
                      <a:gd name="connsiteY16" fmla="*/ 3769627 h 6098912"/>
                      <a:gd name="connsiteX17" fmla="*/ 1537076 w 2240699"/>
                      <a:gd name="connsiteY17" fmla="*/ 4199775 h 6098912"/>
                      <a:gd name="connsiteX18" fmla="*/ 1550604 w 2240699"/>
                      <a:gd name="connsiteY18" fmla="*/ 5000551 h 6098912"/>
                      <a:gd name="connsiteX19" fmla="*/ 1677753 w 2240699"/>
                      <a:gd name="connsiteY19" fmla="*/ 5841906 h 6098912"/>
                      <a:gd name="connsiteX20" fmla="*/ 1756208 w 2240699"/>
                      <a:gd name="connsiteY20" fmla="*/ 5882486 h 6098912"/>
                      <a:gd name="connsiteX21" fmla="*/ 1845486 w 2240699"/>
                      <a:gd name="connsiteY21" fmla="*/ 6001521 h 6098912"/>
                      <a:gd name="connsiteX22" fmla="*/ 1823842 w 2240699"/>
                      <a:gd name="connsiteY22" fmla="*/ 6063743 h 6098912"/>
                      <a:gd name="connsiteX23" fmla="*/ 1642584 w 2240699"/>
                      <a:gd name="connsiteY23" fmla="*/ 6098912 h 6098912"/>
                      <a:gd name="connsiteX24" fmla="*/ 1445096 w 2240699"/>
                      <a:gd name="connsiteY24" fmla="*/ 6036689 h 6098912"/>
                      <a:gd name="connsiteX25" fmla="*/ 1331471 w 2240699"/>
                      <a:gd name="connsiteY25" fmla="*/ 5990698 h 6098912"/>
                      <a:gd name="connsiteX26" fmla="*/ 1144805 w 2240699"/>
                      <a:gd name="connsiteY26" fmla="*/ 5917655 h 6098912"/>
                      <a:gd name="connsiteX27" fmla="*/ 1133984 w 2240699"/>
                      <a:gd name="connsiteY27" fmla="*/ 5758040 h 6098912"/>
                      <a:gd name="connsiteX28" fmla="*/ 1093404 w 2240699"/>
                      <a:gd name="connsiteY28" fmla="*/ 5674175 h 6098912"/>
                      <a:gd name="connsiteX29" fmla="*/ 1090697 w 2240699"/>
                      <a:gd name="connsiteY29" fmla="*/ 5463160 h 6098912"/>
                      <a:gd name="connsiteX30" fmla="*/ 1050119 w 2240699"/>
                      <a:gd name="connsiteY30" fmla="*/ 5092530 h 6098912"/>
                      <a:gd name="connsiteX31" fmla="*/ 852630 w 2240699"/>
                      <a:gd name="connsiteY31" fmla="*/ 3815616 h 6098912"/>
                      <a:gd name="connsiteX32" fmla="*/ 855335 w 2240699"/>
                      <a:gd name="connsiteY32" fmla="*/ 4738133 h 6098912"/>
                      <a:gd name="connsiteX33" fmla="*/ 0 w 2240699"/>
                      <a:gd name="connsiteY33" fmla="*/ 2510750 h 6098912"/>
                      <a:gd name="connsiteX34" fmla="*/ 0 w 2240699"/>
                      <a:gd name="connsiteY34" fmla="*/ 453350 h 6098912"/>
                      <a:gd name="connsiteX0" fmla="*/ 0 w 2240699"/>
                      <a:gd name="connsiteY0" fmla="*/ 453350 h 6098912"/>
                      <a:gd name="connsiteX1" fmla="*/ 619971 w 2240699"/>
                      <a:gd name="connsiteY1" fmla="*/ 799179 h 6098912"/>
                      <a:gd name="connsiteX2" fmla="*/ 1120457 w 2240699"/>
                      <a:gd name="connsiteY2" fmla="*/ 1077827 h 6098912"/>
                      <a:gd name="connsiteX3" fmla="*/ 1315240 w 2240699"/>
                      <a:gd name="connsiteY3" fmla="*/ 204007 h 6098912"/>
                      <a:gd name="connsiteX4" fmla="*/ 1293597 w 2240699"/>
                      <a:gd name="connsiteY4" fmla="*/ 101205 h 6098912"/>
                      <a:gd name="connsiteX5" fmla="*/ 1204321 w 2240699"/>
                      <a:gd name="connsiteY5" fmla="*/ 9226 h 6098912"/>
                      <a:gd name="connsiteX6" fmla="*/ 1466737 w 2240699"/>
                      <a:gd name="connsiteY6" fmla="*/ 171546 h 6098912"/>
                      <a:gd name="connsiteX7" fmla="*/ 1942424 w 2240699"/>
                      <a:gd name="connsiteY7" fmla="*/ 331610 h 6098912"/>
                      <a:gd name="connsiteX8" fmla="*/ 2099784 w 2240699"/>
                      <a:gd name="connsiteY8" fmla="*/ 488069 h 6098912"/>
                      <a:gd name="connsiteX9" fmla="*/ 2132247 w 2240699"/>
                      <a:gd name="connsiteY9" fmla="*/ 815412 h 6098912"/>
                      <a:gd name="connsiteX10" fmla="*/ 2145774 w 2240699"/>
                      <a:gd name="connsiteY10" fmla="*/ 910099 h 6098912"/>
                      <a:gd name="connsiteX11" fmla="*/ 2148480 w 2240699"/>
                      <a:gd name="connsiteY11" fmla="*/ 999376 h 6098912"/>
                      <a:gd name="connsiteX12" fmla="*/ 2191765 w 2240699"/>
                      <a:gd name="connsiteY12" fmla="*/ 1167105 h 6098912"/>
                      <a:gd name="connsiteX13" fmla="*/ 2218818 w 2240699"/>
                      <a:gd name="connsiteY13" fmla="*/ 1932712 h 6098912"/>
                      <a:gd name="connsiteX14" fmla="*/ 1788220 w 2240699"/>
                      <a:gd name="connsiteY14" fmla="*/ 2221280 h 6098912"/>
                      <a:gd name="connsiteX15" fmla="*/ 1840073 w 2240699"/>
                      <a:gd name="connsiteY15" fmla="*/ 3012137 h 6098912"/>
                      <a:gd name="connsiteX16" fmla="*/ 1712923 w 2240699"/>
                      <a:gd name="connsiteY16" fmla="*/ 3036485 h 6098912"/>
                      <a:gd name="connsiteX17" fmla="*/ 1631763 w 2240699"/>
                      <a:gd name="connsiteY17" fmla="*/ 3769627 h 6098912"/>
                      <a:gd name="connsiteX18" fmla="*/ 1537076 w 2240699"/>
                      <a:gd name="connsiteY18" fmla="*/ 4199775 h 6098912"/>
                      <a:gd name="connsiteX19" fmla="*/ 1550604 w 2240699"/>
                      <a:gd name="connsiteY19" fmla="*/ 5000551 h 6098912"/>
                      <a:gd name="connsiteX20" fmla="*/ 1677753 w 2240699"/>
                      <a:gd name="connsiteY20" fmla="*/ 5841906 h 6098912"/>
                      <a:gd name="connsiteX21" fmla="*/ 1756208 w 2240699"/>
                      <a:gd name="connsiteY21" fmla="*/ 5882486 h 6098912"/>
                      <a:gd name="connsiteX22" fmla="*/ 1845486 w 2240699"/>
                      <a:gd name="connsiteY22" fmla="*/ 6001521 h 6098912"/>
                      <a:gd name="connsiteX23" fmla="*/ 1823842 w 2240699"/>
                      <a:gd name="connsiteY23" fmla="*/ 6063743 h 6098912"/>
                      <a:gd name="connsiteX24" fmla="*/ 1642584 w 2240699"/>
                      <a:gd name="connsiteY24" fmla="*/ 6098912 h 6098912"/>
                      <a:gd name="connsiteX25" fmla="*/ 1445096 w 2240699"/>
                      <a:gd name="connsiteY25" fmla="*/ 6036689 h 6098912"/>
                      <a:gd name="connsiteX26" fmla="*/ 1331471 w 2240699"/>
                      <a:gd name="connsiteY26" fmla="*/ 5990698 h 6098912"/>
                      <a:gd name="connsiteX27" fmla="*/ 1144805 w 2240699"/>
                      <a:gd name="connsiteY27" fmla="*/ 5917655 h 6098912"/>
                      <a:gd name="connsiteX28" fmla="*/ 1133984 w 2240699"/>
                      <a:gd name="connsiteY28" fmla="*/ 5758040 h 6098912"/>
                      <a:gd name="connsiteX29" fmla="*/ 1093404 w 2240699"/>
                      <a:gd name="connsiteY29" fmla="*/ 5674175 h 6098912"/>
                      <a:gd name="connsiteX30" fmla="*/ 1090697 w 2240699"/>
                      <a:gd name="connsiteY30" fmla="*/ 5463160 h 6098912"/>
                      <a:gd name="connsiteX31" fmla="*/ 1050119 w 2240699"/>
                      <a:gd name="connsiteY31" fmla="*/ 5092530 h 6098912"/>
                      <a:gd name="connsiteX32" fmla="*/ 852630 w 2240699"/>
                      <a:gd name="connsiteY32" fmla="*/ 3815616 h 6098912"/>
                      <a:gd name="connsiteX33" fmla="*/ 855335 w 2240699"/>
                      <a:gd name="connsiteY33" fmla="*/ 4738133 h 6098912"/>
                      <a:gd name="connsiteX34" fmla="*/ 0 w 2240699"/>
                      <a:gd name="connsiteY34" fmla="*/ 2510750 h 6098912"/>
                      <a:gd name="connsiteX35" fmla="*/ 0 w 2240699"/>
                      <a:gd name="connsiteY35" fmla="*/ 453350 h 6098912"/>
                      <a:gd name="connsiteX0" fmla="*/ 0 w 2240699"/>
                      <a:gd name="connsiteY0" fmla="*/ 453350 h 6098912"/>
                      <a:gd name="connsiteX1" fmla="*/ 1044708 w 2240699"/>
                      <a:gd name="connsiteY1" fmla="*/ 344685 h 6098912"/>
                      <a:gd name="connsiteX2" fmla="*/ 1120457 w 2240699"/>
                      <a:gd name="connsiteY2" fmla="*/ 1077827 h 6098912"/>
                      <a:gd name="connsiteX3" fmla="*/ 1315240 w 2240699"/>
                      <a:gd name="connsiteY3" fmla="*/ 204007 h 6098912"/>
                      <a:gd name="connsiteX4" fmla="*/ 1293597 w 2240699"/>
                      <a:gd name="connsiteY4" fmla="*/ 101205 h 6098912"/>
                      <a:gd name="connsiteX5" fmla="*/ 1204321 w 2240699"/>
                      <a:gd name="connsiteY5" fmla="*/ 9226 h 6098912"/>
                      <a:gd name="connsiteX6" fmla="*/ 1466737 w 2240699"/>
                      <a:gd name="connsiteY6" fmla="*/ 171546 h 6098912"/>
                      <a:gd name="connsiteX7" fmla="*/ 1942424 w 2240699"/>
                      <a:gd name="connsiteY7" fmla="*/ 331610 h 6098912"/>
                      <a:gd name="connsiteX8" fmla="*/ 2099784 w 2240699"/>
                      <a:gd name="connsiteY8" fmla="*/ 488069 h 6098912"/>
                      <a:gd name="connsiteX9" fmla="*/ 2132247 w 2240699"/>
                      <a:gd name="connsiteY9" fmla="*/ 815412 h 6098912"/>
                      <a:gd name="connsiteX10" fmla="*/ 2145774 w 2240699"/>
                      <a:gd name="connsiteY10" fmla="*/ 910099 h 6098912"/>
                      <a:gd name="connsiteX11" fmla="*/ 2148480 w 2240699"/>
                      <a:gd name="connsiteY11" fmla="*/ 999376 h 6098912"/>
                      <a:gd name="connsiteX12" fmla="*/ 2191765 w 2240699"/>
                      <a:gd name="connsiteY12" fmla="*/ 1167105 h 6098912"/>
                      <a:gd name="connsiteX13" fmla="*/ 2218818 w 2240699"/>
                      <a:gd name="connsiteY13" fmla="*/ 1932712 h 6098912"/>
                      <a:gd name="connsiteX14" fmla="*/ 1788220 w 2240699"/>
                      <a:gd name="connsiteY14" fmla="*/ 2221280 h 6098912"/>
                      <a:gd name="connsiteX15" fmla="*/ 1840073 w 2240699"/>
                      <a:gd name="connsiteY15" fmla="*/ 3012137 h 6098912"/>
                      <a:gd name="connsiteX16" fmla="*/ 1712923 w 2240699"/>
                      <a:gd name="connsiteY16" fmla="*/ 3036485 h 6098912"/>
                      <a:gd name="connsiteX17" fmla="*/ 1631763 w 2240699"/>
                      <a:gd name="connsiteY17" fmla="*/ 3769627 h 6098912"/>
                      <a:gd name="connsiteX18" fmla="*/ 1537076 w 2240699"/>
                      <a:gd name="connsiteY18" fmla="*/ 4199775 h 6098912"/>
                      <a:gd name="connsiteX19" fmla="*/ 1550604 w 2240699"/>
                      <a:gd name="connsiteY19" fmla="*/ 5000551 h 6098912"/>
                      <a:gd name="connsiteX20" fmla="*/ 1677753 w 2240699"/>
                      <a:gd name="connsiteY20" fmla="*/ 5841906 h 6098912"/>
                      <a:gd name="connsiteX21" fmla="*/ 1756208 w 2240699"/>
                      <a:gd name="connsiteY21" fmla="*/ 5882486 h 6098912"/>
                      <a:gd name="connsiteX22" fmla="*/ 1845486 w 2240699"/>
                      <a:gd name="connsiteY22" fmla="*/ 6001521 h 6098912"/>
                      <a:gd name="connsiteX23" fmla="*/ 1823842 w 2240699"/>
                      <a:gd name="connsiteY23" fmla="*/ 6063743 h 6098912"/>
                      <a:gd name="connsiteX24" fmla="*/ 1642584 w 2240699"/>
                      <a:gd name="connsiteY24" fmla="*/ 6098912 h 6098912"/>
                      <a:gd name="connsiteX25" fmla="*/ 1445096 w 2240699"/>
                      <a:gd name="connsiteY25" fmla="*/ 6036689 h 6098912"/>
                      <a:gd name="connsiteX26" fmla="*/ 1331471 w 2240699"/>
                      <a:gd name="connsiteY26" fmla="*/ 5990698 h 6098912"/>
                      <a:gd name="connsiteX27" fmla="*/ 1144805 w 2240699"/>
                      <a:gd name="connsiteY27" fmla="*/ 5917655 h 6098912"/>
                      <a:gd name="connsiteX28" fmla="*/ 1133984 w 2240699"/>
                      <a:gd name="connsiteY28" fmla="*/ 5758040 h 6098912"/>
                      <a:gd name="connsiteX29" fmla="*/ 1093404 w 2240699"/>
                      <a:gd name="connsiteY29" fmla="*/ 5674175 h 6098912"/>
                      <a:gd name="connsiteX30" fmla="*/ 1090697 w 2240699"/>
                      <a:gd name="connsiteY30" fmla="*/ 5463160 h 6098912"/>
                      <a:gd name="connsiteX31" fmla="*/ 1050119 w 2240699"/>
                      <a:gd name="connsiteY31" fmla="*/ 5092530 h 6098912"/>
                      <a:gd name="connsiteX32" fmla="*/ 852630 w 2240699"/>
                      <a:gd name="connsiteY32" fmla="*/ 3815616 h 6098912"/>
                      <a:gd name="connsiteX33" fmla="*/ 855335 w 2240699"/>
                      <a:gd name="connsiteY33" fmla="*/ 4738133 h 6098912"/>
                      <a:gd name="connsiteX34" fmla="*/ 0 w 2240699"/>
                      <a:gd name="connsiteY34" fmla="*/ 2510750 h 6098912"/>
                      <a:gd name="connsiteX35" fmla="*/ 0 w 2240699"/>
                      <a:gd name="connsiteY35" fmla="*/ 453350 h 6098912"/>
                      <a:gd name="connsiteX0" fmla="*/ 0 w 2240699"/>
                      <a:gd name="connsiteY0" fmla="*/ 453350 h 6098912"/>
                      <a:gd name="connsiteX1" fmla="*/ 1044708 w 2240699"/>
                      <a:gd name="connsiteY1" fmla="*/ 344685 h 6098912"/>
                      <a:gd name="connsiteX2" fmla="*/ 1120457 w 2240699"/>
                      <a:gd name="connsiteY2" fmla="*/ 1077827 h 6098912"/>
                      <a:gd name="connsiteX3" fmla="*/ 1315240 w 2240699"/>
                      <a:gd name="connsiteY3" fmla="*/ 204007 h 6098912"/>
                      <a:gd name="connsiteX4" fmla="*/ 1293597 w 2240699"/>
                      <a:gd name="connsiteY4" fmla="*/ 101205 h 6098912"/>
                      <a:gd name="connsiteX5" fmla="*/ 1204321 w 2240699"/>
                      <a:gd name="connsiteY5" fmla="*/ 9226 h 6098912"/>
                      <a:gd name="connsiteX6" fmla="*/ 1466737 w 2240699"/>
                      <a:gd name="connsiteY6" fmla="*/ 171546 h 6098912"/>
                      <a:gd name="connsiteX7" fmla="*/ 1942424 w 2240699"/>
                      <a:gd name="connsiteY7" fmla="*/ 331610 h 6098912"/>
                      <a:gd name="connsiteX8" fmla="*/ 2099784 w 2240699"/>
                      <a:gd name="connsiteY8" fmla="*/ 488069 h 6098912"/>
                      <a:gd name="connsiteX9" fmla="*/ 2132247 w 2240699"/>
                      <a:gd name="connsiteY9" fmla="*/ 815412 h 6098912"/>
                      <a:gd name="connsiteX10" fmla="*/ 2145774 w 2240699"/>
                      <a:gd name="connsiteY10" fmla="*/ 910099 h 6098912"/>
                      <a:gd name="connsiteX11" fmla="*/ 2148480 w 2240699"/>
                      <a:gd name="connsiteY11" fmla="*/ 999376 h 6098912"/>
                      <a:gd name="connsiteX12" fmla="*/ 2191765 w 2240699"/>
                      <a:gd name="connsiteY12" fmla="*/ 1167105 h 6098912"/>
                      <a:gd name="connsiteX13" fmla="*/ 2218818 w 2240699"/>
                      <a:gd name="connsiteY13" fmla="*/ 1932712 h 6098912"/>
                      <a:gd name="connsiteX14" fmla="*/ 1788220 w 2240699"/>
                      <a:gd name="connsiteY14" fmla="*/ 2221280 h 6098912"/>
                      <a:gd name="connsiteX15" fmla="*/ 1840073 w 2240699"/>
                      <a:gd name="connsiteY15" fmla="*/ 3012137 h 6098912"/>
                      <a:gd name="connsiteX16" fmla="*/ 1712923 w 2240699"/>
                      <a:gd name="connsiteY16" fmla="*/ 3036485 h 6098912"/>
                      <a:gd name="connsiteX17" fmla="*/ 1631763 w 2240699"/>
                      <a:gd name="connsiteY17" fmla="*/ 3769627 h 6098912"/>
                      <a:gd name="connsiteX18" fmla="*/ 1537076 w 2240699"/>
                      <a:gd name="connsiteY18" fmla="*/ 4199775 h 6098912"/>
                      <a:gd name="connsiteX19" fmla="*/ 1550604 w 2240699"/>
                      <a:gd name="connsiteY19" fmla="*/ 5000551 h 6098912"/>
                      <a:gd name="connsiteX20" fmla="*/ 1677753 w 2240699"/>
                      <a:gd name="connsiteY20" fmla="*/ 5841906 h 6098912"/>
                      <a:gd name="connsiteX21" fmla="*/ 1756208 w 2240699"/>
                      <a:gd name="connsiteY21" fmla="*/ 5882486 h 6098912"/>
                      <a:gd name="connsiteX22" fmla="*/ 1845486 w 2240699"/>
                      <a:gd name="connsiteY22" fmla="*/ 6001521 h 6098912"/>
                      <a:gd name="connsiteX23" fmla="*/ 1823842 w 2240699"/>
                      <a:gd name="connsiteY23" fmla="*/ 6063743 h 6098912"/>
                      <a:gd name="connsiteX24" fmla="*/ 1642584 w 2240699"/>
                      <a:gd name="connsiteY24" fmla="*/ 6098912 h 6098912"/>
                      <a:gd name="connsiteX25" fmla="*/ 1445096 w 2240699"/>
                      <a:gd name="connsiteY25" fmla="*/ 6036689 h 6098912"/>
                      <a:gd name="connsiteX26" fmla="*/ 1331471 w 2240699"/>
                      <a:gd name="connsiteY26" fmla="*/ 5990698 h 6098912"/>
                      <a:gd name="connsiteX27" fmla="*/ 1144805 w 2240699"/>
                      <a:gd name="connsiteY27" fmla="*/ 5917655 h 6098912"/>
                      <a:gd name="connsiteX28" fmla="*/ 1133984 w 2240699"/>
                      <a:gd name="connsiteY28" fmla="*/ 5758040 h 6098912"/>
                      <a:gd name="connsiteX29" fmla="*/ 1093404 w 2240699"/>
                      <a:gd name="connsiteY29" fmla="*/ 5674175 h 6098912"/>
                      <a:gd name="connsiteX30" fmla="*/ 1090697 w 2240699"/>
                      <a:gd name="connsiteY30" fmla="*/ 5463160 h 6098912"/>
                      <a:gd name="connsiteX31" fmla="*/ 1050119 w 2240699"/>
                      <a:gd name="connsiteY31" fmla="*/ 5092530 h 6098912"/>
                      <a:gd name="connsiteX32" fmla="*/ 852630 w 2240699"/>
                      <a:gd name="connsiteY32" fmla="*/ 3815616 h 6098912"/>
                      <a:gd name="connsiteX33" fmla="*/ 855335 w 2240699"/>
                      <a:gd name="connsiteY33" fmla="*/ 4738133 h 6098912"/>
                      <a:gd name="connsiteX34" fmla="*/ 0 w 2240699"/>
                      <a:gd name="connsiteY34" fmla="*/ 2510750 h 6098912"/>
                      <a:gd name="connsiteX35" fmla="*/ 0 w 2240699"/>
                      <a:gd name="connsiteY35" fmla="*/ 453350 h 6098912"/>
                      <a:gd name="connsiteX0" fmla="*/ 0 w 2240699"/>
                      <a:gd name="connsiteY0" fmla="*/ 453350 h 6098912"/>
                      <a:gd name="connsiteX1" fmla="*/ 1044708 w 2240699"/>
                      <a:gd name="connsiteY1" fmla="*/ 344685 h 6098912"/>
                      <a:gd name="connsiteX2" fmla="*/ 1120457 w 2240699"/>
                      <a:gd name="connsiteY2" fmla="*/ 1077827 h 6098912"/>
                      <a:gd name="connsiteX3" fmla="*/ 1315240 w 2240699"/>
                      <a:gd name="connsiteY3" fmla="*/ 204007 h 6098912"/>
                      <a:gd name="connsiteX4" fmla="*/ 1293597 w 2240699"/>
                      <a:gd name="connsiteY4" fmla="*/ 101205 h 6098912"/>
                      <a:gd name="connsiteX5" fmla="*/ 1204321 w 2240699"/>
                      <a:gd name="connsiteY5" fmla="*/ 9226 h 6098912"/>
                      <a:gd name="connsiteX6" fmla="*/ 1466737 w 2240699"/>
                      <a:gd name="connsiteY6" fmla="*/ 171546 h 6098912"/>
                      <a:gd name="connsiteX7" fmla="*/ 1942424 w 2240699"/>
                      <a:gd name="connsiteY7" fmla="*/ 331610 h 6098912"/>
                      <a:gd name="connsiteX8" fmla="*/ 2099784 w 2240699"/>
                      <a:gd name="connsiteY8" fmla="*/ 488069 h 6098912"/>
                      <a:gd name="connsiteX9" fmla="*/ 2132247 w 2240699"/>
                      <a:gd name="connsiteY9" fmla="*/ 815412 h 6098912"/>
                      <a:gd name="connsiteX10" fmla="*/ 2145774 w 2240699"/>
                      <a:gd name="connsiteY10" fmla="*/ 910099 h 6098912"/>
                      <a:gd name="connsiteX11" fmla="*/ 2148480 w 2240699"/>
                      <a:gd name="connsiteY11" fmla="*/ 999376 h 6098912"/>
                      <a:gd name="connsiteX12" fmla="*/ 2191765 w 2240699"/>
                      <a:gd name="connsiteY12" fmla="*/ 1167105 h 6098912"/>
                      <a:gd name="connsiteX13" fmla="*/ 2218818 w 2240699"/>
                      <a:gd name="connsiteY13" fmla="*/ 1932712 h 6098912"/>
                      <a:gd name="connsiteX14" fmla="*/ 1788220 w 2240699"/>
                      <a:gd name="connsiteY14" fmla="*/ 2221280 h 6098912"/>
                      <a:gd name="connsiteX15" fmla="*/ 1840073 w 2240699"/>
                      <a:gd name="connsiteY15" fmla="*/ 3012137 h 6098912"/>
                      <a:gd name="connsiteX16" fmla="*/ 1712923 w 2240699"/>
                      <a:gd name="connsiteY16" fmla="*/ 3036485 h 6098912"/>
                      <a:gd name="connsiteX17" fmla="*/ 1631763 w 2240699"/>
                      <a:gd name="connsiteY17" fmla="*/ 3769627 h 6098912"/>
                      <a:gd name="connsiteX18" fmla="*/ 1537076 w 2240699"/>
                      <a:gd name="connsiteY18" fmla="*/ 4199775 h 6098912"/>
                      <a:gd name="connsiteX19" fmla="*/ 1550604 w 2240699"/>
                      <a:gd name="connsiteY19" fmla="*/ 5000551 h 6098912"/>
                      <a:gd name="connsiteX20" fmla="*/ 1677753 w 2240699"/>
                      <a:gd name="connsiteY20" fmla="*/ 5841906 h 6098912"/>
                      <a:gd name="connsiteX21" fmla="*/ 1756208 w 2240699"/>
                      <a:gd name="connsiteY21" fmla="*/ 5882486 h 6098912"/>
                      <a:gd name="connsiteX22" fmla="*/ 1845486 w 2240699"/>
                      <a:gd name="connsiteY22" fmla="*/ 6001521 h 6098912"/>
                      <a:gd name="connsiteX23" fmla="*/ 1823842 w 2240699"/>
                      <a:gd name="connsiteY23" fmla="*/ 6063743 h 6098912"/>
                      <a:gd name="connsiteX24" fmla="*/ 1642584 w 2240699"/>
                      <a:gd name="connsiteY24" fmla="*/ 6098912 h 6098912"/>
                      <a:gd name="connsiteX25" fmla="*/ 1445096 w 2240699"/>
                      <a:gd name="connsiteY25" fmla="*/ 6036689 h 6098912"/>
                      <a:gd name="connsiteX26" fmla="*/ 1331471 w 2240699"/>
                      <a:gd name="connsiteY26" fmla="*/ 5990698 h 6098912"/>
                      <a:gd name="connsiteX27" fmla="*/ 1144805 w 2240699"/>
                      <a:gd name="connsiteY27" fmla="*/ 5917655 h 6098912"/>
                      <a:gd name="connsiteX28" fmla="*/ 1133984 w 2240699"/>
                      <a:gd name="connsiteY28" fmla="*/ 5758040 h 6098912"/>
                      <a:gd name="connsiteX29" fmla="*/ 1093404 w 2240699"/>
                      <a:gd name="connsiteY29" fmla="*/ 5674175 h 6098912"/>
                      <a:gd name="connsiteX30" fmla="*/ 1090697 w 2240699"/>
                      <a:gd name="connsiteY30" fmla="*/ 5463160 h 6098912"/>
                      <a:gd name="connsiteX31" fmla="*/ 1050119 w 2240699"/>
                      <a:gd name="connsiteY31" fmla="*/ 5092530 h 6098912"/>
                      <a:gd name="connsiteX32" fmla="*/ 852630 w 2240699"/>
                      <a:gd name="connsiteY32" fmla="*/ 3815616 h 6098912"/>
                      <a:gd name="connsiteX33" fmla="*/ 855335 w 2240699"/>
                      <a:gd name="connsiteY33" fmla="*/ 4738133 h 6098912"/>
                      <a:gd name="connsiteX34" fmla="*/ 0 w 2240699"/>
                      <a:gd name="connsiteY34" fmla="*/ 2510750 h 6098912"/>
                      <a:gd name="connsiteX35" fmla="*/ 0 w 2240699"/>
                      <a:gd name="connsiteY35" fmla="*/ 453350 h 6098912"/>
                      <a:gd name="connsiteX0" fmla="*/ 0 w 2240699"/>
                      <a:gd name="connsiteY0" fmla="*/ 453350 h 6098912"/>
                      <a:gd name="connsiteX1" fmla="*/ 955432 w 2240699"/>
                      <a:gd name="connsiteY1" fmla="*/ 355505 h 6098912"/>
                      <a:gd name="connsiteX2" fmla="*/ 1044708 w 2240699"/>
                      <a:gd name="connsiteY2" fmla="*/ 344685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1044708 w 2240699"/>
                      <a:gd name="connsiteY2" fmla="*/ 344685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931084 w 2240699"/>
                      <a:gd name="connsiteY2" fmla="*/ 241882 h 6098912"/>
                      <a:gd name="connsiteX3" fmla="*/ 1044708 w 2240699"/>
                      <a:gd name="connsiteY3" fmla="*/ 344685 h 6098912"/>
                      <a:gd name="connsiteX4" fmla="*/ 1120457 w 2240699"/>
                      <a:gd name="connsiteY4" fmla="*/ 107782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74175 w 2240699"/>
                      <a:gd name="connsiteY1" fmla="*/ 106615 h 6098912"/>
                      <a:gd name="connsiteX2" fmla="*/ 1161037 w 2240699"/>
                      <a:gd name="connsiteY2" fmla="*/ 417728 h 6098912"/>
                      <a:gd name="connsiteX3" fmla="*/ 1044708 w 2240699"/>
                      <a:gd name="connsiteY3" fmla="*/ 344685 h 6098912"/>
                      <a:gd name="connsiteX4" fmla="*/ 1120457 w 2240699"/>
                      <a:gd name="connsiteY4" fmla="*/ 107782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74175 w 2240699"/>
                      <a:gd name="connsiteY1" fmla="*/ 106615 h 6098912"/>
                      <a:gd name="connsiteX2" fmla="*/ 917557 w 2240699"/>
                      <a:gd name="connsiteY2" fmla="*/ 222944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55322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916306 w 2240699"/>
                      <a:gd name="connsiteY2" fmla="*/ 133308 h 6098912"/>
                      <a:gd name="connsiteX3" fmla="*/ 1042002 w 2240699"/>
                      <a:gd name="connsiteY3" fmla="*/ 158016 h 6098912"/>
                      <a:gd name="connsiteX4" fmla="*/ 1155322 w 2240699"/>
                      <a:gd name="connsiteY4" fmla="*/ 417728 h 6098912"/>
                      <a:gd name="connsiteX5" fmla="*/ 1044708 w 2240699"/>
                      <a:gd name="connsiteY5" fmla="*/ 344685 h 6098912"/>
                      <a:gd name="connsiteX6" fmla="*/ 1120457 w 2240699"/>
                      <a:gd name="connsiteY6" fmla="*/ 1077827 h 6098912"/>
                      <a:gd name="connsiteX7" fmla="*/ 1315240 w 2240699"/>
                      <a:gd name="connsiteY7" fmla="*/ 204007 h 6098912"/>
                      <a:gd name="connsiteX8" fmla="*/ 1293597 w 2240699"/>
                      <a:gd name="connsiteY8" fmla="*/ 101205 h 6098912"/>
                      <a:gd name="connsiteX9" fmla="*/ 1204321 w 2240699"/>
                      <a:gd name="connsiteY9" fmla="*/ 9226 h 6098912"/>
                      <a:gd name="connsiteX10" fmla="*/ 1466737 w 2240699"/>
                      <a:gd name="connsiteY10" fmla="*/ 171546 h 6098912"/>
                      <a:gd name="connsiteX11" fmla="*/ 1942424 w 2240699"/>
                      <a:gd name="connsiteY11" fmla="*/ 331610 h 6098912"/>
                      <a:gd name="connsiteX12" fmla="*/ 2099784 w 2240699"/>
                      <a:gd name="connsiteY12" fmla="*/ 488069 h 6098912"/>
                      <a:gd name="connsiteX13" fmla="*/ 2132247 w 2240699"/>
                      <a:gd name="connsiteY13" fmla="*/ 815412 h 6098912"/>
                      <a:gd name="connsiteX14" fmla="*/ 2145774 w 2240699"/>
                      <a:gd name="connsiteY14" fmla="*/ 910099 h 6098912"/>
                      <a:gd name="connsiteX15" fmla="*/ 2148480 w 2240699"/>
                      <a:gd name="connsiteY15" fmla="*/ 999376 h 6098912"/>
                      <a:gd name="connsiteX16" fmla="*/ 2191765 w 2240699"/>
                      <a:gd name="connsiteY16" fmla="*/ 1167105 h 6098912"/>
                      <a:gd name="connsiteX17" fmla="*/ 2218818 w 2240699"/>
                      <a:gd name="connsiteY17" fmla="*/ 1932712 h 6098912"/>
                      <a:gd name="connsiteX18" fmla="*/ 1788220 w 2240699"/>
                      <a:gd name="connsiteY18" fmla="*/ 2221280 h 6098912"/>
                      <a:gd name="connsiteX19" fmla="*/ 1840073 w 2240699"/>
                      <a:gd name="connsiteY19" fmla="*/ 3012137 h 6098912"/>
                      <a:gd name="connsiteX20" fmla="*/ 1712923 w 2240699"/>
                      <a:gd name="connsiteY20" fmla="*/ 3036485 h 6098912"/>
                      <a:gd name="connsiteX21" fmla="*/ 1631763 w 2240699"/>
                      <a:gd name="connsiteY21" fmla="*/ 3769627 h 6098912"/>
                      <a:gd name="connsiteX22" fmla="*/ 1537076 w 2240699"/>
                      <a:gd name="connsiteY22" fmla="*/ 4199775 h 6098912"/>
                      <a:gd name="connsiteX23" fmla="*/ 1550604 w 2240699"/>
                      <a:gd name="connsiteY23" fmla="*/ 5000551 h 6098912"/>
                      <a:gd name="connsiteX24" fmla="*/ 1677753 w 2240699"/>
                      <a:gd name="connsiteY24" fmla="*/ 5841906 h 6098912"/>
                      <a:gd name="connsiteX25" fmla="*/ 1756208 w 2240699"/>
                      <a:gd name="connsiteY25" fmla="*/ 5882486 h 6098912"/>
                      <a:gd name="connsiteX26" fmla="*/ 1845486 w 2240699"/>
                      <a:gd name="connsiteY26" fmla="*/ 6001521 h 6098912"/>
                      <a:gd name="connsiteX27" fmla="*/ 1823842 w 2240699"/>
                      <a:gd name="connsiteY27" fmla="*/ 6063743 h 6098912"/>
                      <a:gd name="connsiteX28" fmla="*/ 1642584 w 2240699"/>
                      <a:gd name="connsiteY28" fmla="*/ 6098912 h 6098912"/>
                      <a:gd name="connsiteX29" fmla="*/ 1445096 w 2240699"/>
                      <a:gd name="connsiteY29" fmla="*/ 6036689 h 6098912"/>
                      <a:gd name="connsiteX30" fmla="*/ 1331471 w 2240699"/>
                      <a:gd name="connsiteY30" fmla="*/ 5990698 h 6098912"/>
                      <a:gd name="connsiteX31" fmla="*/ 1144805 w 2240699"/>
                      <a:gd name="connsiteY31" fmla="*/ 5917655 h 6098912"/>
                      <a:gd name="connsiteX32" fmla="*/ 1133984 w 2240699"/>
                      <a:gd name="connsiteY32" fmla="*/ 5758040 h 6098912"/>
                      <a:gd name="connsiteX33" fmla="*/ 1093404 w 2240699"/>
                      <a:gd name="connsiteY33" fmla="*/ 5674175 h 6098912"/>
                      <a:gd name="connsiteX34" fmla="*/ 1090697 w 2240699"/>
                      <a:gd name="connsiteY34" fmla="*/ 5463160 h 6098912"/>
                      <a:gd name="connsiteX35" fmla="*/ 1050119 w 2240699"/>
                      <a:gd name="connsiteY35" fmla="*/ 5092530 h 6098912"/>
                      <a:gd name="connsiteX36" fmla="*/ 852630 w 2240699"/>
                      <a:gd name="connsiteY36" fmla="*/ 3815616 h 6098912"/>
                      <a:gd name="connsiteX37" fmla="*/ 855335 w 2240699"/>
                      <a:gd name="connsiteY37" fmla="*/ 4738133 h 6098912"/>
                      <a:gd name="connsiteX38" fmla="*/ 0 w 2240699"/>
                      <a:gd name="connsiteY38" fmla="*/ 2510750 h 6098912"/>
                      <a:gd name="connsiteX39" fmla="*/ 0 w 2240699"/>
                      <a:gd name="connsiteY39" fmla="*/ 453350 h 6098912"/>
                      <a:gd name="connsiteX0" fmla="*/ 0 w 2240699"/>
                      <a:gd name="connsiteY0" fmla="*/ 453350 h 6098912"/>
                      <a:gd name="connsiteX1" fmla="*/ 774175 w 2240699"/>
                      <a:gd name="connsiteY1" fmla="*/ 106615 h 6098912"/>
                      <a:gd name="connsiteX2" fmla="*/ 984886 w 2240699"/>
                      <a:gd name="connsiteY2" fmla="*/ 154263 h 6098912"/>
                      <a:gd name="connsiteX3" fmla="*/ 1042002 w 2240699"/>
                      <a:gd name="connsiteY3" fmla="*/ 158016 h 6098912"/>
                      <a:gd name="connsiteX4" fmla="*/ 1155322 w 2240699"/>
                      <a:gd name="connsiteY4" fmla="*/ 417728 h 6098912"/>
                      <a:gd name="connsiteX5" fmla="*/ 1044708 w 2240699"/>
                      <a:gd name="connsiteY5" fmla="*/ 344685 h 6098912"/>
                      <a:gd name="connsiteX6" fmla="*/ 1120457 w 2240699"/>
                      <a:gd name="connsiteY6" fmla="*/ 1077827 h 6098912"/>
                      <a:gd name="connsiteX7" fmla="*/ 1315240 w 2240699"/>
                      <a:gd name="connsiteY7" fmla="*/ 204007 h 6098912"/>
                      <a:gd name="connsiteX8" fmla="*/ 1293597 w 2240699"/>
                      <a:gd name="connsiteY8" fmla="*/ 101205 h 6098912"/>
                      <a:gd name="connsiteX9" fmla="*/ 1204321 w 2240699"/>
                      <a:gd name="connsiteY9" fmla="*/ 9226 h 6098912"/>
                      <a:gd name="connsiteX10" fmla="*/ 1466737 w 2240699"/>
                      <a:gd name="connsiteY10" fmla="*/ 171546 h 6098912"/>
                      <a:gd name="connsiteX11" fmla="*/ 1942424 w 2240699"/>
                      <a:gd name="connsiteY11" fmla="*/ 331610 h 6098912"/>
                      <a:gd name="connsiteX12" fmla="*/ 2099784 w 2240699"/>
                      <a:gd name="connsiteY12" fmla="*/ 488069 h 6098912"/>
                      <a:gd name="connsiteX13" fmla="*/ 2132247 w 2240699"/>
                      <a:gd name="connsiteY13" fmla="*/ 815412 h 6098912"/>
                      <a:gd name="connsiteX14" fmla="*/ 2145774 w 2240699"/>
                      <a:gd name="connsiteY14" fmla="*/ 910099 h 6098912"/>
                      <a:gd name="connsiteX15" fmla="*/ 2148480 w 2240699"/>
                      <a:gd name="connsiteY15" fmla="*/ 999376 h 6098912"/>
                      <a:gd name="connsiteX16" fmla="*/ 2191765 w 2240699"/>
                      <a:gd name="connsiteY16" fmla="*/ 1167105 h 6098912"/>
                      <a:gd name="connsiteX17" fmla="*/ 2218818 w 2240699"/>
                      <a:gd name="connsiteY17" fmla="*/ 1932712 h 6098912"/>
                      <a:gd name="connsiteX18" fmla="*/ 1788220 w 2240699"/>
                      <a:gd name="connsiteY18" fmla="*/ 2221280 h 6098912"/>
                      <a:gd name="connsiteX19" fmla="*/ 1840073 w 2240699"/>
                      <a:gd name="connsiteY19" fmla="*/ 3012137 h 6098912"/>
                      <a:gd name="connsiteX20" fmla="*/ 1712923 w 2240699"/>
                      <a:gd name="connsiteY20" fmla="*/ 3036485 h 6098912"/>
                      <a:gd name="connsiteX21" fmla="*/ 1631763 w 2240699"/>
                      <a:gd name="connsiteY21" fmla="*/ 3769627 h 6098912"/>
                      <a:gd name="connsiteX22" fmla="*/ 1537076 w 2240699"/>
                      <a:gd name="connsiteY22" fmla="*/ 4199775 h 6098912"/>
                      <a:gd name="connsiteX23" fmla="*/ 1550604 w 2240699"/>
                      <a:gd name="connsiteY23" fmla="*/ 5000551 h 6098912"/>
                      <a:gd name="connsiteX24" fmla="*/ 1677753 w 2240699"/>
                      <a:gd name="connsiteY24" fmla="*/ 5841906 h 6098912"/>
                      <a:gd name="connsiteX25" fmla="*/ 1756208 w 2240699"/>
                      <a:gd name="connsiteY25" fmla="*/ 5882486 h 6098912"/>
                      <a:gd name="connsiteX26" fmla="*/ 1845486 w 2240699"/>
                      <a:gd name="connsiteY26" fmla="*/ 6001521 h 6098912"/>
                      <a:gd name="connsiteX27" fmla="*/ 1823842 w 2240699"/>
                      <a:gd name="connsiteY27" fmla="*/ 6063743 h 6098912"/>
                      <a:gd name="connsiteX28" fmla="*/ 1642584 w 2240699"/>
                      <a:gd name="connsiteY28" fmla="*/ 6098912 h 6098912"/>
                      <a:gd name="connsiteX29" fmla="*/ 1445096 w 2240699"/>
                      <a:gd name="connsiteY29" fmla="*/ 6036689 h 6098912"/>
                      <a:gd name="connsiteX30" fmla="*/ 1331471 w 2240699"/>
                      <a:gd name="connsiteY30" fmla="*/ 5990698 h 6098912"/>
                      <a:gd name="connsiteX31" fmla="*/ 1144805 w 2240699"/>
                      <a:gd name="connsiteY31" fmla="*/ 5917655 h 6098912"/>
                      <a:gd name="connsiteX32" fmla="*/ 1133984 w 2240699"/>
                      <a:gd name="connsiteY32" fmla="*/ 5758040 h 6098912"/>
                      <a:gd name="connsiteX33" fmla="*/ 1093404 w 2240699"/>
                      <a:gd name="connsiteY33" fmla="*/ 5674175 h 6098912"/>
                      <a:gd name="connsiteX34" fmla="*/ 1090697 w 2240699"/>
                      <a:gd name="connsiteY34" fmla="*/ 5463160 h 6098912"/>
                      <a:gd name="connsiteX35" fmla="*/ 1050119 w 2240699"/>
                      <a:gd name="connsiteY35" fmla="*/ 5092530 h 6098912"/>
                      <a:gd name="connsiteX36" fmla="*/ 852630 w 2240699"/>
                      <a:gd name="connsiteY36" fmla="*/ 3815616 h 6098912"/>
                      <a:gd name="connsiteX37" fmla="*/ 855335 w 2240699"/>
                      <a:gd name="connsiteY37" fmla="*/ 4738133 h 6098912"/>
                      <a:gd name="connsiteX38" fmla="*/ 0 w 2240699"/>
                      <a:gd name="connsiteY38" fmla="*/ 2510750 h 6098912"/>
                      <a:gd name="connsiteX39" fmla="*/ 0 w 2240699"/>
                      <a:gd name="connsiteY39" fmla="*/ 453350 h 6098912"/>
                      <a:gd name="connsiteX0" fmla="*/ 0 w 2240699"/>
                      <a:gd name="connsiteY0" fmla="*/ 453350 h 6098912"/>
                      <a:gd name="connsiteX1" fmla="*/ 774175 w 2240699"/>
                      <a:gd name="connsiteY1" fmla="*/ 106615 h 6098912"/>
                      <a:gd name="connsiteX2" fmla="*/ 872491 w 2240699"/>
                      <a:gd name="connsiteY2" fmla="*/ 127593 h 6098912"/>
                      <a:gd name="connsiteX3" fmla="*/ 984886 w 2240699"/>
                      <a:gd name="connsiteY3" fmla="*/ 154263 h 6098912"/>
                      <a:gd name="connsiteX4" fmla="*/ 1042002 w 2240699"/>
                      <a:gd name="connsiteY4" fmla="*/ 158016 h 6098912"/>
                      <a:gd name="connsiteX5" fmla="*/ 1155322 w 2240699"/>
                      <a:gd name="connsiteY5" fmla="*/ 417728 h 6098912"/>
                      <a:gd name="connsiteX6" fmla="*/ 1044708 w 2240699"/>
                      <a:gd name="connsiteY6" fmla="*/ 344685 h 6098912"/>
                      <a:gd name="connsiteX7" fmla="*/ 1120457 w 2240699"/>
                      <a:gd name="connsiteY7" fmla="*/ 1077827 h 6098912"/>
                      <a:gd name="connsiteX8" fmla="*/ 1315240 w 2240699"/>
                      <a:gd name="connsiteY8" fmla="*/ 204007 h 6098912"/>
                      <a:gd name="connsiteX9" fmla="*/ 1293597 w 2240699"/>
                      <a:gd name="connsiteY9" fmla="*/ 101205 h 6098912"/>
                      <a:gd name="connsiteX10" fmla="*/ 1204321 w 2240699"/>
                      <a:gd name="connsiteY10" fmla="*/ 9226 h 6098912"/>
                      <a:gd name="connsiteX11" fmla="*/ 1466737 w 2240699"/>
                      <a:gd name="connsiteY11" fmla="*/ 171546 h 6098912"/>
                      <a:gd name="connsiteX12" fmla="*/ 1942424 w 2240699"/>
                      <a:gd name="connsiteY12" fmla="*/ 331610 h 6098912"/>
                      <a:gd name="connsiteX13" fmla="*/ 2099784 w 2240699"/>
                      <a:gd name="connsiteY13" fmla="*/ 488069 h 6098912"/>
                      <a:gd name="connsiteX14" fmla="*/ 2132247 w 2240699"/>
                      <a:gd name="connsiteY14" fmla="*/ 815412 h 6098912"/>
                      <a:gd name="connsiteX15" fmla="*/ 2145774 w 2240699"/>
                      <a:gd name="connsiteY15" fmla="*/ 910099 h 6098912"/>
                      <a:gd name="connsiteX16" fmla="*/ 2148480 w 2240699"/>
                      <a:gd name="connsiteY16" fmla="*/ 999376 h 6098912"/>
                      <a:gd name="connsiteX17" fmla="*/ 2191765 w 2240699"/>
                      <a:gd name="connsiteY17" fmla="*/ 1167105 h 6098912"/>
                      <a:gd name="connsiteX18" fmla="*/ 2218818 w 2240699"/>
                      <a:gd name="connsiteY18" fmla="*/ 1932712 h 6098912"/>
                      <a:gd name="connsiteX19" fmla="*/ 1788220 w 2240699"/>
                      <a:gd name="connsiteY19" fmla="*/ 2221280 h 6098912"/>
                      <a:gd name="connsiteX20" fmla="*/ 1840073 w 2240699"/>
                      <a:gd name="connsiteY20" fmla="*/ 3012137 h 6098912"/>
                      <a:gd name="connsiteX21" fmla="*/ 1712923 w 2240699"/>
                      <a:gd name="connsiteY21" fmla="*/ 3036485 h 6098912"/>
                      <a:gd name="connsiteX22" fmla="*/ 1631763 w 2240699"/>
                      <a:gd name="connsiteY22" fmla="*/ 3769627 h 6098912"/>
                      <a:gd name="connsiteX23" fmla="*/ 1537076 w 2240699"/>
                      <a:gd name="connsiteY23" fmla="*/ 4199775 h 6098912"/>
                      <a:gd name="connsiteX24" fmla="*/ 1550604 w 2240699"/>
                      <a:gd name="connsiteY24" fmla="*/ 5000551 h 6098912"/>
                      <a:gd name="connsiteX25" fmla="*/ 1677753 w 2240699"/>
                      <a:gd name="connsiteY25" fmla="*/ 5841906 h 6098912"/>
                      <a:gd name="connsiteX26" fmla="*/ 1756208 w 2240699"/>
                      <a:gd name="connsiteY26" fmla="*/ 5882486 h 6098912"/>
                      <a:gd name="connsiteX27" fmla="*/ 1845486 w 2240699"/>
                      <a:gd name="connsiteY27" fmla="*/ 6001521 h 6098912"/>
                      <a:gd name="connsiteX28" fmla="*/ 1823842 w 2240699"/>
                      <a:gd name="connsiteY28" fmla="*/ 6063743 h 6098912"/>
                      <a:gd name="connsiteX29" fmla="*/ 1642584 w 2240699"/>
                      <a:gd name="connsiteY29" fmla="*/ 6098912 h 6098912"/>
                      <a:gd name="connsiteX30" fmla="*/ 1445096 w 2240699"/>
                      <a:gd name="connsiteY30" fmla="*/ 6036689 h 6098912"/>
                      <a:gd name="connsiteX31" fmla="*/ 1331471 w 2240699"/>
                      <a:gd name="connsiteY31" fmla="*/ 5990698 h 6098912"/>
                      <a:gd name="connsiteX32" fmla="*/ 1144805 w 2240699"/>
                      <a:gd name="connsiteY32" fmla="*/ 5917655 h 6098912"/>
                      <a:gd name="connsiteX33" fmla="*/ 1133984 w 2240699"/>
                      <a:gd name="connsiteY33" fmla="*/ 5758040 h 6098912"/>
                      <a:gd name="connsiteX34" fmla="*/ 1093404 w 2240699"/>
                      <a:gd name="connsiteY34" fmla="*/ 5674175 h 6098912"/>
                      <a:gd name="connsiteX35" fmla="*/ 1090697 w 2240699"/>
                      <a:gd name="connsiteY35" fmla="*/ 5463160 h 6098912"/>
                      <a:gd name="connsiteX36" fmla="*/ 1050119 w 2240699"/>
                      <a:gd name="connsiteY36" fmla="*/ 5092530 h 6098912"/>
                      <a:gd name="connsiteX37" fmla="*/ 852630 w 2240699"/>
                      <a:gd name="connsiteY37" fmla="*/ 3815616 h 6098912"/>
                      <a:gd name="connsiteX38" fmla="*/ 855335 w 2240699"/>
                      <a:gd name="connsiteY38" fmla="*/ 4738133 h 6098912"/>
                      <a:gd name="connsiteX39" fmla="*/ 0 w 2240699"/>
                      <a:gd name="connsiteY39" fmla="*/ 2510750 h 6098912"/>
                      <a:gd name="connsiteX40" fmla="*/ 0 w 2240699"/>
                      <a:gd name="connsiteY40" fmla="*/ 453350 h 6098912"/>
                      <a:gd name="connsiteX0" fmla="*/ 0 w 2240699"/>
                      <a:gd name="connsiteY0" fmla="*/ 453350 h 6098912"/>
                      <a:gd name="connsiteX1" fmla="*/ 774175 w 2240699"/>
                      <a:gd name="connsiteY1" fmla="*/ 106615 h 6098912"/>
                      <a:gd name="connsiteX2" fmla="*/ 862966 w 2240699"/>
                      <a:gd name="connsiteY2" fmla="*/ 392388 h 6098912"/>
                      <a:gd name="connsiteX3" fmla="*/ 984886 w 2240699"/>
                      <a:gd name="connsiteY3" fmla="*/ 154263 h 6098912"/>
                      <a:gd name="connsiteX4" fmla="*/ 1042002 w 2240699"/>
                      <a:gd name="connsiteY4" fmla="*/ 158016 h 6098912"/>
                      <a:gd name="connsiteX5" fmla="*/ 1155322 w 2240699"/>
                      <a:gd name="connsiteY5" fmla="*/ 417728 h 6098912"/>
                      <a:gd name="connsiteX6" fmla="*/ 1044708 w 2240699"/>
                      <a:gd name="connsiteY6" fmla="*/ 344685 h 6098912"/>
                      <a:gd name="connsiteX7" fmla="*/ 1120457 w 2240699"/>
                      <a:gd name="connsiteY7" fmla="*/ 1077827 h 6098912"/>
                      <a:gd name="connsiteX8" fmla="*/ 1315240 w 2240699"/>
                      <a:gd name="connsiteY8" fmla="*/ 204007 h 6098912"/>
                      <a:gd name="connsiteX9" fmla="*/ 1293597 w 2240699"/>
                      <a:gd name="connsiteY9" fmla="*/ 101205 h 6098912"/>
                      <a:gd name="connsiteX10" fmla="*/ 1204321 w 2240699"/>
                      <a:gd name="connsiteY10" fmla="*/ 9226 h 6098912"/>
                      <a:gd name="connsiteX11" fmla="*/ 1466737 w 2240699"/>
                      <a:gd name="connsiteY11" fmla="*/ 171546 h 6098912"/>
                      <a:gd name="connsiteX12" fmla="*/ 1942424 w 2240699"/>
                      <a:gd name="connsiteY12" fmla="*/ 331610 h 6098912"/>
                      <a:gd name="connsiteX13" fmla="*/ 2099784 w 2240699"/>
                      <a:gd name="connsiteY13" fmla="*/ 488069 h 6098912"/>
                      <a:gd name="connsiteX14" fmla="*/ 2132247 w 2240699"/>
                      <a:gd name="connsiteY14" fmla="*/ 815412 h 6098912"/>
                      <a:gd name="connsiteX15" fmla="*/ 2145774 w 2240699"/>
                      <a:gd name="connsiteY15" fmla="*/ 910099 h 6098912"/>
                      <a:gd name="connsiteX16" fmla="*/ 2148480 w 2240699"/>
                      <a:gd name="connsiteY16" fmla="*/ 999376 h 6098912"/>
                      <a:gd name="connsiteX17" fmla="*/ 2191765 w 2240699"/>
                      <a:gd name="connsiteY17" fmla="*/ 1167105 h 6098912"/>
                      <a:gd name="connsiteX18" fmla="*/ 2218818 w 2240699"/>
                      <a:gd name="connsiteY18" fmla="*/ 1932712 h 6098912"/>
                      <a:gd name="connsiteX19" fmla="*/ 1788220 w 2240699"/>
                      <a:gd name="connsiteY19" fmla="*/ 2221280 h 6098912"/>
                      <a:gd name="connsiteX20" fmla="*/ 1840073 w 2240699"/>
                      <a:gd name="connsiteY20" fmla="*/ 3012137 h 6098912"/>
                      <a:gd name="connsiteX21" fmla="*/ 1712923 w 2240699"/>
                      <a:gd name="connsiteY21" fmla="*/ 3036485 h 6098912"/>
                      <a:gd name="connsiteX22" fmla="*/ 1631763 w 2240699"/>
                      <a:gd name="connsiteY22" fmla="*/ 3769627 h 6098912"/>
                      <a:gd name="connsiteX23" fmla="*/ 1537076 w 2240699"/>
                      <a:gd name="connsiteY23" fmla="*/ 4199775 h 6098912"/>
                      <a:gd name="connsiteX24" fmla="*/ 1550604 w 2240699"/>
                      <a:gd name="connsiteY24" fmla="*/ 5000551 h 6098912"/>
                      <a:gd name="connsiteX25" fmla="*/ 1677753 w 2240699"/>
                      <a:gd name="connsiteY25" fmla="*/ 5841906 h 6098912"/>
                      <a:gd name="connsiteX26" fmla="*/ 1756208 w 2240699"/>
                      <a:gd name="connsiteY26" fmla="*/ 5882486 h 6098912"/>
                      <a:gd name="connsiteX27" fmla="*/ 1845486 w 2240699"/>
                      <a:gd name="connsiteY27" fmla="*/ 6001521 h 6098912"/>
                      <a:gd name="connsiteX28" fmla="*/ 1823842 w 2240699"/>
                      <a:gd name="connsiteY28" fmla="*/ 6063743 h 6098912"/>
                      <a:gd name="connsiteX29" fmla="*/ 1642584 w 2240699"/>
                      <a:gd name="connsiteY29" fmla="*/ 6098912 h 6098912"/>
                      <a:gd name="connsiteX30" fmla="*/ 1445096 w 2240699"/>
                      <a:gd name="connsiteY30" fmla="*/ 6036689 h 6098912"/>
                      <a:gd name="connsiteX31" fmla="*/ 1331471 w 2240699"/>
                      <a:gd name="connsiteY31" fmla="*/ 5990698 h 6098912"/>
                      <a:gd name="connsiteX32" fmla="*/ 1144805 w 2240699"/>
                      <a:gd name="connsiteY32" fmla="*/ 5917655 h 6098912"/>
                      <a:gd name="connsiteX33" fmla="*/ 1133984 w 2240699"/>
                      <a:gd name="connsiteY33" fmla="*/ 5758040 h 6098912"/>
                      <a:gd name="connsiteX34" fmla="*/ 1093404 w 2240699"/>
                      <a:gd name="connsiteY34" fmla="*/ 5674175 h 6098912"/>
                      <a:gd name="connsiteX35" fmla="*/ 1090697 w 2240699"/>
                      <a:gd name="connsiteY35" fmla="*/ 5463160 h 6098912"/>
                      <a:gd name="connsiteX36" fmla="*/ 1050119 w 2240699"/>
                      <a:gd name="connsiteY36" fmla="*/ 5092530 h 6098912"/>
                      <a:gd name="connsiteX37" fmla="*/ 852630 w 2240699"/>
                      <a:gd name="connsiteY37" fmla="*/ 3815616 h 6098912"/>
                      <a:gd name="connsiteX38" fmla="*/ 855335 w 2240699"/>
                      <a:gd name="connsiteY38" fmla="*/ 4738133 h 6098912"/>
                      <a:gd name="connsiteX39" fmla="*/ 0 w 2240699"/>
                      <a:gd name="connsiteY39" fmla="*/ 2510750 h 6098912"/>
                      <a:gd name="connsiteX40" fmla="*/ 0 w 2240699"/>
                      <a:gd name="connsiteY40" fmla="*/ 453350 h 6098912"/>
                      <a:gd name="connsiteX0" fmla="*/ 0 w 2240699"/>
                      <a:gd name="connsiteY0" fmla="*/ 453350 h 6098912"/>
                      <a:gd name="connsiteX1" fmla="*/ 774175 w 2240699"/>
                      <a:gd name="connsiteY1" fmla="*/ 106615 h 6098912"/>
                      <a:gd name="connsiteX2" fmla="*/ 862966 w 2240699"/>
                      <a:gd name="connsiteY2" fmla="*/ 392388 h 6098912"/>
                      <a:gd name="connsiteX3" fmla="*/ 984886 w 2240699"/>
                      <a:gd name="connsiteY3" fmla="*/ 154263 h 6098912"/>
                      <a:gd name="connsiteX4" fmla="*/ 1155322 w 2240699"/>
                      <a:gd name="connsiteY4" fmla="*/ 417728 h 6098912"/>
                      <a:gd name="connsiteX5" fmla="*/ 1044708 w 2240699"/>
                      <a:gd name="connsiteY5" fmla="*/ 344685 h 6098912"/>
                      <a:gd name="connsiteX6" fmla="*/ 1120457 w 2240699"/>
                      <a:gd name="connsiteY6" fmla="*/ 1077827 h 6098912"/>
                      <a:gd name="connsiteX7" fmla="*/ 1315240 w 2240699"/>
                      <a:gd name="connsiteY7" fmla="*/ 204007 h 6098912"/>
                      <a:gd name="connsiteX8" fmla="*/ 1293597 w 2240699"/>
                      <a:gd name="connsiteY8" fmla="*/ 101205 h 6098912"/>
                      <a:gd name="connsiteX9" fmla="*/ 1204321 w 2240699"/>
                      <a:gd name="connsiteY9" fmla="*/ 9226 h 6098912"/>
                      <a:gd name="connsiteX10" fmla="*/ 1466737 w 2240699"/>
                      <a:gd name="connsiteY10" fmla="*/ 171546 h 6098912"/>
                      <a:gd name="connsiteX11" fmla="*/ 1942424 w 2240699"/>
                      <a:gd name="connsiteY11" fmla="*/ 331610 h 6098912"/>
                      <a:gd name="connsiteX12" fmla="*/ 2099784 w 2240699"/>
                      <a:gd name="connsiteY12" fmla="*/ 488069 h 6098912"/>
                      <a:gd name="connsiteX13" fmla="*/ 2132247 w 2240699"/>
                      <a:gd name="connsiteY13" fmla="*/ 815412 h 6098912"/>
                      <a:gd name="connsiteX14" fmla="*/ 2145774 w 2240699"/>
                      <a:gd name="connsiteY14" fmla="*/ 910099 h 6098912"/>
                      <a:gd name="connsiteX15" fmla="*/ 2148480 w 2240699"/>
                      <a:gd name="connsiteY15" fmla="*/ 999376 h 6098912"/>
                      <a:gd name="connsiteX16" fmla="*/ 2191765 w 2240699"/>
                      <a:gd name="connsiteY16" fmla="*/ 1167105 h 6098912"/>
                      <a:gd name="connsiteX17" fmla="*/ 2218818 w 2240699"/>
                      <a:gd name="connsiteY17" fmla="*/ 1932712 h 6098912"/>
                      <a:gd name="connsiteX18" fmla="*/ 1788220 w 2240699"/>
                      <a:gd name="connsiteY18" fmla="*/ 2221280 h 6098912"/>
                      <a:gd name="connsiteX19" fmla="*/ 1840073 w 2240699"/>
                      <a:gd name="connsiteY19" fmla="*/ 3012137 h 6098912"/>
                      <a:gd name="connsiteX20" fmla="*/ 1712923 w 2240699"/>
                      <a:gd name="connsiteY20" fmla="*/ 3036485 h 6098912"/>
                      <a:gd name="connsiteX21" fmla="*/ 1631763 w 2240699"/>
                      <a:gd name="connsiteY21" fmla="*/ 3769627 h 6098912"/>
                      <a:gd name="connsiteX22" fmla="*/ 1537076 w 2240699"/>
                      <a:gd name="connsiteY22" fmla="*/ 4199775 h 6098912"/>
                      <a:gd name="connsiteX23" fmla="*/ 1550604 w 2240699"/>
                      <a:gd name="connsiteY23" fmla="*/ 5000551 h 6098912"/>
                      <a:gd name="connsiteX24" fmla="*/ 1677753 w 2240699"/>
                      <a:gd name="connsiteY24" fmla="*/ 5841906 h 6098912"/>
                      <a:gd name="connsiteX25" fmla="*/ 1756208 w 2240699"/>
                      <a:gd name="connsiteY25" fmla="*/ 5882486 h 6098912"/>
                      <a:gd name="connsiteX26" fmla="*/ 1845486 w 2240699"/>
                      <a:gd name="connsiteY26" fmla="*/ 6001521 h 6098912"/>
                      <a:gd name="connsiteX27" fmla="*/ 1823842 w 2240699"/>
                      <a:gd name="connsiteY27" fmla="*/ 6063743 h 6098912"/>
                      <a:gd name="connsiteX28" fmla="*/ 1642584 w 2240699"/>
                      <a:gd name="connsiteY28" fmla="*/ 6098912 h 6098912"/>
                      <a:gd name="connsiteX29" fmla="*/ 1445096 w 2240699"/>
                      <a:gd name="connsiteY29" fmla="*/ 6036689 h 6098912"/>
                      <a:gd name="connsiteX30" fmla="*/ 1331471 w 2240699"/>
                      <a:gd name="connsiteY30" fmla="*/ 5990698 h 6098912"/>
                      <a:gd name="connsiteX31" fmla="*/ 1144805 w 2240699"/>
                      <a:gd name="connsiteY31" fmla="*/ 5917655 h 6098912"/>
                      <a:gd name="connsiteX32" fmla="*/ 1133984 w 2240699"/>
                      <a:gd name="connsiteY32" fmla="*/ 5758040 h 6098912"/>
                      <a:gd name="connsiteX33" fmla="*/ 1093404 w 2240699"/>
                      <a:gd name="connsiteY33" fmla="*/ 5674175 h 6098912"/>
                      <a:gd name="connsiteX34" fmla="*/ 1090697 w 2240699"/>
                      <a:gd name="connsiteY34" fmla="*/ 5463160 h 6098912"/>
                      <a:gd name="connsiteX35" fmla="*/ 1050119 w 2240699"/>
                      <a:gd name="connsiteY35" fmla="*/ 5092530 h 6098912"/>
                      <a:gd name="connsiteX36" fmla="*/ 852630 w 2240699"/>
                      <a:gd name="connsiteY36" fmla="*/ 3815616 h 6098912"/>
                      <a:gd name="connsiteX37" fmla="*/ 855335 w 2240699"/>
                      <a:gd name="connsiteY37" fmla="*/ 4738133 h 6098912"/>
                      <a:gd name="connsiteX38" fmla="*/ 0 w 2240699"/>
                      <a:gd name="connsiteY38" fmla="*/ 2510750 h 6098912"/>
                      <a:gd name="connsiteX39" fmla="*/ 0 w 2240699"/>
                      <a:gd name="connsiteY39" fmla="*/ 453350 h 6098912"/>
                      <a:gd name="connsiteX0" fmla="*/ 0 w 2240699"/>
                      <a:gd name="connsiteY0" fmla="*/ 453350 h 6098912"/>
                      <a:gd name="connsiteX1" fmla="*/ 774175 w 2240699"/>
                      <a:gd name="connsiteY1" fmla="*/ 106615 h 6098912"/>
                      <a:gd name="connsiteX2" fmla="*/ 862966 w 2240699"/>
                      <a:gd name="connsiteY2" fmla="*/ 392388 h 6098912"/>
                      <a:gd name="connsiteX3" fmla="*/ 1155322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862966 w 2240699"/>
                      <a:gd name="connsiteY2" fmla="*/ 392388 h 6098912"/>
                      <a:gd name="connsiteX3" fmla="*/ 1044708 w 2240699"/>
                      <a:gd name="connsiteY3" fmla="*/ 344685 h 6098912"/>
                      <a:gd name="connsiteX4" fmla="*/ 1120457 w 2240699"/>
                      <a:gd name="connsiteY4" fmla="*/ 107782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74175 w 2240699"/>
                      <a:gd name="connsiteY1" fmla="*/ 106615 h 6098912"/>
                      <a:gd name="connsiteX2" fmla="*/ 862966 w 2240699"/>
                      <a:gd name="connsiteY2" fmla="*/ 392388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10449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18930 w 2240699"/>
                      <a:gd name="connsiteY1" fmla="*/ 192340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18930 w 2240699"/>
                      <a:gd name="connsiteY1" fmla="*/ 192340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18930 w 2240699"/>
                      <a:gd name="connsiteY1" fmla="*/ 192340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613411 w 2240699"/>
                      <a:gd name="connsiteY1" fmla="*/ 234273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184785 w 2240699"/>
                      <a:gd name="connsiteY0" fmla="*/ 304760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184785 w 2240699"/>
                      <a:gd name="connsiteY37" fmla="*/ 304760 h 6098912"/>
                      <a:gd name="connsiteX0" fmla="*/ 186690 w 2240699"/>
                      <a:gd name="connsiteY0" fmla="*/ 295235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186690 w 2240699"/>
                      <a:gd name="connsiteY37" fmla="*/ 295235 h 6098912"/>
                      <a:gd name="connsiteX0" fmla="*/ 186690 w 2240699"/>
                      <a:gd name="connsiteY0" fmla="*/ 295235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186690 w 2240699"/>
                      <a:gd name="connsiteY37" fmla="*/ 295235 h 6098912"/>
                      <a:gd name="connsiteX0" fmla="*/ 186690 w 2240699"/>
                      <a:gd name="connsiteY0" fmla="*/ 295235 h 6098912"/>
                      <a:gd name="connsiteX1" fmla="*/ 497206 w 2240699"/>
                      <a:gd name="connsiteY1" fmla="*/ 18093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86690 w 2240699"/>
                      <a:gd name="connsiteY38" fmla="*/ 295235 h 6098912"/>
                      <a:gd name="connsiteX0" fmla="*/ 186690 w 2240699"/>
                      <a:gd name="connsiteY0" fmla="*/ 295235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86690 w 2240699"/>
                      <a:gd name="connsiteY38" fmla="*/ 295235 h 6098912"/>
                      <a:gd name="connsiteX0" fmla="*/ 186690 w 2240699"/>
                      <a:gd name="connsiteY0" fmla="*/ 295235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86690 w 2240699"/>
                      <a:gd name="connsiteY38" fmla="*/ 295235 h 6098912"/>
                      <a:gd name="connsiteX0" fmla="*/ 186690 w 2240699"/>
                      <a:gd name="connsiteY0" fmla="*/ 295235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86690 w 2240699"/>
                      <a:gd name="connsiteY38" fmla="*/ 295235 h 6098912"/>
                      <a:gd name="connsiteX0" fmla="*/ 102870 w 2240699"/>
                      <a:gd name="connsiteY0" fmla="*/ 300950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02870 w 2240699"/>
                      <a:gd name="connsiteY38" fmla="*/ 300950 h 6098912"/>
                      <a:gd name="connsiteX0" fmla="*/ 102870 w 2240699"/>
                      <a:gd name="connsiteY0" fmla="*/ 300950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02870 w 2240699"/>
                      <a:gd name="connsiteY38" fmla="*/ 300950 h 6098912"/>
                      <a:gd name="connsiteX0" fmla="*/ 102870 w 2240699"/>
                      <a:gd name="connsiteY0" fmla="*/ 300950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02870 w 2240699"/>
                      <a:gd name="connsiteY38" fmla="*/ 300950 h 6098912"/>
                      <a:gd name="connsiteX0" fmla="*/ 102870 w 2240699"/>
                      <a:gd name="connsiteY0" fmla="*/ 300950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91441 w 2240699"/>
                      <a:gd name="connsiteY38" fmla="*/ 468588 h 6098912"/>
                      <a:gd name="connsiteX39" fmla="*/ 102870 w 2240699"/>
                      <a:gd name="connsiteY39" fmla="*/ 300950 h 6098912"/>
                      <a:gd name="connsiteX0" fmla="*/ 139064 w 2276893"/>
                      <a:gd name="connsiteY0" fmla="*/ 300950 h 6098912"/>
                      <a:gd name="connsiteX1" fmla="*/ 561975 w 2276893"/>
                      <a:gd name="connsiteY1" fmla="*/ 192363 h 6098912"/>
                      <a:gd name="connsiteX2" fmla="*/ 769620 w 2276893"/>
                      <a:gd name="connsiteY2" fmla="*/ 38058 h 6098912"/>
                      <a:gd name="connsiteX3" fmla="*/ 755124 w 2276893"/>
                      <a:gd name="connsiteY3" fmla="*/ 192340 h 6098912"/>
                      <a:gd name="connsiteX4" fmla="*/ 760095 w 2276893"/>
                      <a:gd name="connsiteY4" fmla="*/ 801963 h 6098912"/>
                      <a:gd name="connsiteX5" fmla="*/ 1158556 w 2276893"/>
                      <a:gd name="connsiteY5" fmla="*/ 1096877 h 6098912"/>
                      <a:gd name="connsiteX6" fmla="*/ 1351434 w 2276893"/>
                      <a:gd name="connsiteY6" fmla="*/ 204007 h 6098912"/>
                      <a:gd name="connsiteX7" fmla="*/ 1329791 w 2276893"/>
                      <a:gd name="connsiteY7" fmla="*/ 101205 h 6098912"/>
                      <a:gd name="connsiteX8" fmla="*/ 1240515 w 2276893"/>
                      <a:gd name="connsiteY8" fmla="*/ 9226 h 6098912"/>
                      <a:gd name="connsiteX9" fmla="*/ 1502931 w 2276893"/>
                      <a:gd name="connsiteY9" fmla="*/ 171546 h 6098912"/>
                      <a:gd name="connsiteX10" fmla="*/ 1978618 w 2276893"/>
                      <a:gd name="connsiteY10" fmla="*/ 331610 h 6098912"/>
                      <a:gd name="connsiteX11" fmla="*/ 2135978 w 2276893"/>
                      <a:gd name="connsiteY11" fmla="*/ 488069 h 6098912"/>
                      <a:gd name="connsiteX12" fmla="*/ 2168441 w 2276893"/>
                      <a:gd name="connsiteY12" fmla="*/ 815412 h 6098912"/>
                      <a:gd name="connsiteX13" fmla="*/ 2181968 w 2276893"/>
                      <a:gd name="connsiteY13" fmla="*/ 910099 h 6098912"/>
                      <a:gd name="connsiteX14" fmla="*/ 2184674 w 2276893"/>
                      <a:gd name="connsiteY14" fmla="*/ 999376 h 6098912"/>
                      <a:gd name="connsiteX15" fmla="*/ 2227959 w 2276893"/>
                      <a:gd name="connsiteY15" fmla="*/ 1167105 h 6098912"/>
                      <a:gd name="connsiteX16" fmla="*/ 2255012 w 2276893"/>
                      <a:gd name="connsiteY16" fmla="*/ 1932712 h 6098912"/>
                      <a:gd name="connsiteX17" fmla="*/ 1824414 w 2276893"/>
                      <a:gd name="connsiteY17" fmla="*/ 2221280 h 6098912"/>
                      <a:gd name="connsiteX18" fmla="*/ 1876267 w 2276893"/>
                      <a:gd name="connsiteY18" fmla="*/ 3012137 h 6098912"/>
                      <a:gd name="connsiteX19" fmla="*/ 1749117 w 2276893"/>
                      <a:gd name="connsiteY19" fmla="*/ 3036485 h 6098912"/>
                      <a:gd name="connsiteX20" fmla="*/ 1667957 w 2276893"/>
                      <a:gd name="connsiteY20" fmla="*/ 3769627 h 6098912"/>
                      <a:gd name="connsiteX21" fmla="*/ 1573270 w 2276893"/>
                      <a:gd name="connsiteY21" fmla="*/ 4199775 h 6098912"/>
                      <a:gd name="connsiteX22" fmla="*/ 1586798 w 2276893"/>
                      <a:gd name="connsiteY22" fmla="*/ 5000551 h 6098912"/>
                      <a:gd name="connsiteX23" fmla="*/ 1713947 w 2276893"/>
                      <a:gd name="connsiteY23" fmla="*/ 5841906 h 6098912"/>
                      <a:gd name="connsiteX24" fmla="*/ 1792402 w 2276893"/>
                      <a:gd name="connsiteY24" fmla="*/ 5882486 h 6098912"/>
                      <a:gd name="connsiteX25" fmla="*/ 1881680 w 2276893"/>
                      <a:gd name="connsiteY25" fmla="*/ 6001521 h 6098912"/>
                      <a:gd name="connsiteX26" fmla="*/ 1860036 w 2276893"/>
                      <a:gd name="connsiteY26" fmla="*/ 6063743 h 6098912"/>
                      <a:gd name="connsiteX27" fmla="*/ 1678778 w 2276893"/>
                      <a:gd name="connsiteY27" fmla="*/ 6098912 h 6098912"/>
                      <a:gd name="connsiteX28" fmla="*/ 1481290 w 2276893"/>
                      <a:gd name="connsiteY28" fmla="*/ 6036689 h 6098912"/>
                      <a:gd name="connsiteX29" fmla="*/ 1367665 w 2276893"/>
                      <a:gd name="connsiteY29" fmla="*/ 5990698 h 6098912"/>
                      <a:gd name="connsiteX30" fmla="*/ 1180999 w 2276893"/>
                      <a:gd name="connsiteY30" fmla="*/ 5917655 h 6098912"/>
                      <a:gd name="connsiteX31" fmla="*/ 1170178 w 2276893"/>
                      <a:gd name="connsiteY31" fmla="*/ 5758040 h 6098912"/>
                      <a:gd name="connsiteX32" fmla="*/ 1129598 w 2276893"/>
                      <a:gd name="connsiteY32" fmla="*/ 5674175 h 6098912"/>
                      <a:gd name="connsiteX33" fmla="*/ 1126891 w 2276893"/>
                      <a:gd name="connsiteY33" fmla="*/ 5463160 h 6098912"/>
                      <a:gd name="connsiteX34" fmla="*/ 1086313 w 2276893"/>
                      <a:gd name="connsiteY34" fmla="*/ 5092530 h 6098912"/>
                      <a:gd name="connsiteX35" fmla="*/ 888824 w 2276893"/>
                      <a:gd name="connsiteY35" fmla="*/ 3815616 h 6098912"/>
                      <a:gd name="connsiteX36" fmla="*/ 891529 w 2276893"/>
                      <a:gd name="connsiteY36" fmla="*/ 4738133 h 6098912"/>
                      <a:gd name="connsiteX37" fmla="*/ 36194 w 2276893"/>
                      <a:gd name="connsiteY37" fmla="*/ 2510750 h 6098912"/>
                      <a:gd name="connsiteX38" fmla="*/ 0 w 2276893"/>
                      <a:gd name="connsiteY38" fmla="*/ 438108 h 6098912"/>
                      <a:gd name="connsiteX39" fmla="*/ 139064 w 2276893"/>
                      <a:gd name="connsiteY39" fmla="*/ 300950 h 6098912"/>
                      <a:gd name="connsiteX0" fmla="*/ 139064 w 2276893"/>
                      <a:gd name="connsiteY0" fmla="*/ 300950 h 6098912"/>
                      <a:gd name="connsiteX1" fmla="*/ 561975 w 2276893"/>
                      <a:gd name="connsiteY1" fmla="*/ 192363 h 6098912"/>
                      <a:gd name="connsiteX2" fmla="*/ 769620 w 2276893"/>
                      <a:gd name="connsiteY2" fmla="*/ 38058 h 6098912"/>
                      <a:gd name="connsiteX3" fmla="*/ 755124 w 2276893"/>
                      <a:gd name="connsiteY3" fmla="*/ 192340 h 6098912"/>
                      <a:gd name="connsiteX4" fmla="*/ 760095 w 2276893"/>
                      <a:gd name="connsiteY4" fmla="*/ 801963 h 6098912"/>
                      <a:gd name="connsiteX5" fmla="*/ 1158556 w 2276893"/>
                      <a:gd name="connsiteY5" fmla="*/ 1096877 h 6098912"/>
                      <a:gd name="connsiteX6" fmla="*/ 1351434 w 2276893"/>
                      <a:gd name="connsiteY6" fmla="*/ 204007 h 6098912"/>
                      <a:gd name="connsiteX7" fmla="*/ 1329791 w 2276893"/>
                      <a:gd name="connsiteY7" fmla="*/ 101205 h 6098912"/>
                      <a:gd name="connsiteX8" fmla="*/ 1240515 w 2276893"/>
                      <a:gd name="connsiteY8" fmla="*/ 9226 h 6098912"/>
                      <a:gd name="connsiteX9" fmla="*/ 1502931 w 2276893"/>
                      <a:gd name="connsiteY9" fmla="*/ 171546 h 6098912"/>
                      <a:gd name="connsiteX10" fmla="*/ 1978618 w 2276893"/>
                      <a:gd name="connsiteY10" fmla="*/ 331610 h 6098912"/>
                      <a:gd name="connsiteX11" fmla="*/ 2135978 w 2276893"/>
                      <a:gd name="connsiteY11" fmla="*/ 488069 h 6098912"/>
                      <a:gd name="connsiteX12" fmla="*/ 2168441 w 2276893"/>
                      <a:gd name="connsiteY12" fmla="*/ 815412 h 6098912"/>
                      <a:gd name="connsiteX13" fmla="*/ 2181968 w 2276893"/>
                      <a:gd name="connsiteY13" fmla="*/ 910099 h 6098912"/>
                      <a:gd name="connsiteX14" fmla="*/ 2184674 w 2276893"/>
                      <a:gd name="connsiteY14" fmla="*/ 999376 h 6098912"/>
                      <a:gd name="connsiteX15" fmla="*/ 2227959 w 2276893"/>
                      <a:gd name="connsiteY15" fmla="*/ 1167105 h 6098912"/>
                      <a:gd name="connsiteX16" fmla="*/ 2255012 w 2276893"/>
                      <a:gd name="connsiteY16" fmla="*/ 1932712 h 6098912"/>
                      <a:gd name="connsiteX17" fmla="*/ 1824414 w 2276893"/>
                      <a:gd name="connsiteY17" fmla="*/ 2221280 h 6098912"/>
                      <a:gd name="connsiteX18" fmla="*/ 1876267 w 2276893"/>
                      <a:gd name="connsiteY18" fmla="*/ 3012137 h 6098912"/>
                      <a:gd name="connsiteX19" fmla="*/ 1749117 w 2276893"/>
                      <a:gd name="connsiteY19" fmla="*/ 3036485 h 6098912"/>
                      <a:gd name="connsiteX20" fmla="*/ 1667957 w 2276893"/>
                      <a:gd name="connsiteY20" fmla="*/ 3769627 h 6098912"/>
                      <a:gd name="connsiteX21" fmla="*/ 1573270 w 2276893"/>
                      <a:gd name="connsiteY21" fmla="*/ 4199775 h 6098912"/>
                      <a:gd name="connsiteX22" fmla="*/ 1586798 w 2276893"/>
                      <a:gd name="connsiteY22" fmla="*/ 5000551 h 6098912"/>
                      <a:gd name="connsiteX23" fmla="*/ 1713947 w 2276893"/>
                      <a:gd name="connsiteY23" fmla="*/ 5841906 h 6098912"/>
                      <a:gd name="connsiteX24" fmla="*/ 1792402 w 2276893"/>
                      <a:gd name="connsiteY24" fmla="*/ 5882486 h 6098912"/>
                      <a:gd name="connsiteX25" fmla="*/ 1881680 w 2276893"/>
                      <a:gd name="connsiteY25" fmla="*/ 6001521 h 6098912"/>
                      <a:gd name="connsiteX26" fmla="*/ 1860036 w 2276893"/>
                      <a:gd name="connsiteY26" fmla="*/ 6063743 h 6098912"/>
                      <a:gd name="connsiteX27" fmla="*/ 1678778 w 2276893"/>
                      <a:gd name="connsiteY27" fmla="*/ 6098912 h 6098912"/>
                      <a:gd name="connsiteX28" fmla="*/ 1481290 w 2276893"/>
                      <a:gd name="connsiteY28" fmla="*/ 6036689 h 6098912"/>
                      <a:gd name="connsiteX29" fmla="*/ 1367665 w 2276893"/>
                      <a:gd name="connsiteY29" fmla="*/ 5990698 h 6098912"/>
                      <a:gd name="connsiteX30" fmla="*/ 1180999 w 2276893"/>
                      <a:gd name="connsiteY30" fmla="*/ 5917655 h 6098912"/>
                      <a:gd name="connsiteX31" fmla="*/ 1170178 w 2276893"/>
                      <a:gd name="connsiteY31" fmla="*/ 5758040 h 6098912"/>
                      <a:gd name="connsiteX32" fmla="*/ 1129598 w 2276893"/>
                      <a:gd name="connsiteY32" fmla="*/ 5674175 h 6098912"/>
                      <a:gd name="connsiteX33" fmla="*/ 1126891 w 2276893"/>
                      <a:gd name="connsiteY33" fmla="*/ 5463160 h 6098912"/>
                      <a:gd name="connsiteX34" fmla="*/ 1086313 w 2276893"/>
                      <a:gd name="connsiteY34" fmla="*/ 5092530 h 6098912"/>
                      <a:gd name="connsiteX35" fmla="*/ 888824 w 2276893"/>
                      <a:gd name="connsiteY35" fmla="*/ 3815616 h 6098912"/>
                      <a:gd name="connsiteX36" fmla="*/ 891529 w 2276893"/>
                      <a:gd name="connsiteY36" fmla="*/ 4738133 h 6098912"/>
                      <a:gd name="connsiteX37" fmla="*/ 36194 w 2276893"/>
                      <a:gd name="connsiteY37" fmla="*/ 2510750 h 6098912"/>
                      <a:gd name="connsiteX38" fmla="*/ 0 w 2276893"/>
                      <a:gd name="connsiteY38" fmla="*/ 438108 h 6098912"/>
                      <a:gd name="connsiteX39" fmla="*/ 139064 w 2276893"/>
                      <a:gd name="connsiteY39" fmla="*/ 300950 h 6098912"/>
                      <a:gd name="connsiteX0" fmla="*/ 131444 w 2269273"/>
                      <a:gd name="connsiteY0" fmla="*/ 300950 h 6098912"/>
                      <a:gd name="connsiteX1" fmla="*/ 554355 w 2269273"/>
                      <a:gd name="connsiteY1" fmla="*/ 192363 h 6098912"/>
                      <a:gd name="connsiteX2" fmla="*/ 762000 w 2269273"/>
                      <a:gd name="connsiteY2" fmla="*/ 38058 h 6098912"/>
                      <a:gd name="connsiteX3" fmla="*/ 747504 w 2269273"/>
                      <a:gd name="connsiteY3" fmla="*/ 192340 h 6098912"/>
                      <a:gd name="connsiteX4" fmla="*/ 752475 w 2269273"/>
                      <a:gd name="connsiteY4" fmla="*/ 801963 h 6098912"/>
                      <a:gd name="connsiteX5" fmla="*/ 1150936 w 2269273"/>
                      <a:gd name="connsiteY5" fmla="*/ 1096877 h 6098912"/>
                      <a:gd name="connsiteX6" fmla="*/ 1343814 w 2269273"/>
                      <a:gd name="connsiteY6" fmla="*/ 204007 h 6098912"/>
                      <a:gd name="connsiteX7" fmla="*/ 1322171 w 2269273"/>
                      <a:gd name="connsiteY7" fmla="*/ 101205 h 6098912"/>
                      <a:gd name="connsiteX8" fmla="*/ 1232895 w 2269273"/>
                      <a:gd name="connsiteY8" fmla="*/ 9226 h 6098912"/>
                      <a:gd name="connsiteX9" fmla="*/ 1495311 w 2269273"/>
                      <a:gd name="connsiteY9" fmla="*/ 171546 h 6098912"/>
                      <a:gd name="connsiteX10" fmla="*/ 1970998 w 2269273"/>
                      <a:gd name="connsiteY10" fmla="*/ 331610 h 6098912"/>
                      <a:gd name="connsiteX11" fmla="*/ 2128358 w 2269273"/>
                      <a:gd name="connsiteY11" fmla="*/ 488069 h 6098912"/>
                      <a:gd name="connsiteX12" fmla="*/ 2160821 w 2269273"/>
                      <a:gd name="connsiteY12" fmla="*/ 815412 h 6098912"/>
                      <a:gd name="connsiteX13" fmla="*/ 2174348 w 2269273"/>
                      <a:gd name="connsiteY13" fmla="*/ 910099 h 6098912"/>
                      <a:gd name="connsiteX14" fmla="*/ 2177054 w 2269273"/>
                      <a:gd name="connsiteY14" fmla="*/ 999376 h 6098912"/>
                      <a:gd name="connsiteX15" fmla="*/ 2220339 w 2269273"/>
                      <a:gd name="connsiteY15" fmla="*/ 1167105 h 6098912"/>
                      <a:gd name="connsiteX16" fmla="*/ 2247392 w 2269273"/>
                      <a:gd name="connsiteY16" fmla="*/ 1932712 h 6098912"/>
                      <a:gd name="connsiteX17" fmla="*/ 1816794 w 2269273"/>
                      <a:gd name="connsiteY17" fmla="*/ 2221280 h 6098912"/>
                      <a:gd name="connsiteX18" fmla="*/ 1868647 w 2269273"/>
                      <a:gd name="connsiteY18" fmla="*/ 3012137 h 6098912"/>
                      <a:gd name="connsiteX19" fmla="*/ 1741497 w 2269273"/>
                      <a:gd name="connsiteY19" fmla="*/ 3036485 h 6098912"/>
                      <a:gd name="connsiteX20" fmla="*/ 1660337 w 2269273"/>
                      <a:gd name="connsiteY20" fmla="*/ 3769627 h 6098912"/>
                      <a:gd name="connsiteX21" fmla="*/ 1565650 w 2269273"/>
                      <a:gd name="connsiteY21" fmla="*/ 4199775 h 6098912"/>
                      <a:gd name="connsiteX22" fmla="*/ 1579178 w 2269273"/>
                      <a:gd name="connsiteY22" fmla="*/ 5000551 h 6098912"/>
                      <a:gd name="connsiteX23" fmla="*/ 1706327 w 2269273"/>
                      <a:gd name="connsiteY23" fmla="*/ 5841906 h 6098912"/>
                      <a:gd name="connsiteX24" fmla="*/ 1784782 w 2269273"/>
                      <a:gd name="connsiteY24" fmla="*/ 5882486 h 6098912"/>
                      <a:gd name="connsiteX25" fmla="*/ 1874060 w 2269273"/>
                      <a:gd name="connsiteY25" fmla="*/ 6001521 h 6098912"/>
                      <a:gd name="connsiteX26" fmla="*/ 1852416 w 2269273"/>
                      <a:gd name="connsiteY26" fmla="*/ 6063743 h 6098912"/>
                      <a:gd name="connsiteX27" fmla="*/ 1671158 w 2269273"/>
                      <a:gd name="connsiteY27" fmla="*/ 6098912 h 6098912"/>
                      <a:gd name="connsiteX28" fmla="*/ 1473670 w 2269273"/>
                      <a:gd name="connsiteY28" fmla="*/ 6036689 h 6098912"/>
                      <a:gd name="connsiteX29" fmla="*/ 1360045 w 2269273"/>
                      <a:gd name="connsiteY29" fmla="*/ 5990698 h 6098912"/>
                      <a:gd name="connsiteX30" fmla="*/ 1173379 w 2269273"/>
                      <a:gd name="connsiteY30" fmla="*/ 5917655 h 6098912"/>
                      <a:gd name="connsiteX31" fmla="*/ 1162558 w 2269273"/>
                      <a:gd name="connsiteY31" fmla="*/ 5758040 h 6098912"/>
                      <a:gd name="connsiteX32" fmla="*/ 1121978 w 2269273"/>
                      <a:gd name="connsiteY32" fmla="*/ 5674175 h 6098912"/>
                      <a:gd name="connsiteX33" fmla="*/ 1119271 w 2269273"/>
                      <a:gd name="connsiteY33" fmla="*/ 5463160 h 6098912"/>
                      <a:gd name="connsiteX34" fmla="*/ 1078693 w 2269273"/>
                      <a:gd name="connsiteY34" fmla="*/ 5092530 h 6098912"/>
                      <a:gd name="connsiteX35" fmla="*/ 881204 w 2269273"/>
                      <a:gd name="connsiteY35" fmla="*/ 3815616 h 6098912"/>
                      <a:gd name="connsiteX36" fmla="*/ 883909 w 2269273"/>
                      <a:gd name="connsiteY36" fmla="*/ 4738133 h 6098912"/>
                      <a:gd name="connsiteX37" fmla="*/ 28574 w 2269273"/>
                      <a:gd name="connsiteY37" fmla="*/ 2510750 h 6098912"/>
                      <a:gd name="connsiteX38" fmla="*/ 0 w 2269273"/>
                      <a:gd name="connsiteY38" fmla="*/ 403818 h 6098912"/>
                      <a:gd name="connsiteX39" fmla="*/ 131444 w 2269273"/>
                      <a:gd name="connsiteY39" fmla="*/ 300950 h 6098912"/>
                      <a:gd name="connsiteX0" fmla="*/ 131444 w 2269273"/>
                      <a:gd name="connsiteY0" fmla="*/ 300950 h 6098912"/>
                      <a:gd name="connsiteX1" fmla="*/ 554355 w 2269273"/>
                      <a:gd name="connsiteY1" fmla="*/ 192363 h 6098912"/>
                      <a:gd name="connsiteX2" fmla="*/ 762000 w 2269273"/>
                      <a:gd name="connsiteY2" fmla="*/ 38058 h 6098912"/>
                      <a:gd name="connsiteX3" fmla="*/ 747504 w 2269273"/>
                      <a:gd name="connsiteY3" fmla="*/ 192340 h 6098912"/>
                      <a:gd name="connsiteX4" fmla="*/ 752475 w 2269273"/>
                      <a:gd name="connsiteY4" fmla="*/ 801963 h 6098912"/>
                      <a:gd name="connsiteX5" fmla="*/ 1150936 w 2269273"/>
                      <a:gd name="connsiteY5" fmla="*/ 1096877 h 6098912"/>
                      <a:gd name="connsiteX6" fmla="*/ 1343814 w 2269273"/>
                      <a:gd name="connsiteY6" fmla="*/ 204007 h 6098912"/>
                      <a:gd name="connsiteX7" fmla="*/ 1322171 w 2269273"/>
                      <a:gd name="connsiteY7" fmla="*/ 101205 h 6098912"/>
                      <a:gd name="connsiteX8" fmla="*/ 1232895 w 2269273"/>
                      <a:gd name="connsiteY8" fmla="*/ 9226 h 6098912"/>
                      <a:gd name="connsiteX9" fmla="*/ 1495311 w 2269273"/>
                      <a:gd name="connsiteY9" fmla="*/ 171546 h 6098912"/>
                      <a:gd name="connsiteX10" fmla="*/ 1970998 w 2269273"/>
                      <a:gd name="connsiteY10" fmla="*/ 331610 h 6098912"/>
                      <a:gd name="connsiteX11" fmla="*/ 2128358 w 2269273"/>
                      <a:gd name="connsiteY11" fmla="*/ 488069 h 6098912"/>
                      <a:gd name="connsiteX12" fmla="*/ 2160821 w 2269273"/>
                      <a:gd name="connsiteY12" fmla="*/ 815412 h 6098912"/>
                      <a:gd name="connsiteX13" fmla="*/ 2174348 w 2269273"/>
                      <a:gd name="connsiteY13" fmla="*/ 910099 h 6098912"/>
                      <a:gd name="connsiteX14" fmla="*/ 2177054 w 2269273"/>
                      <a:gd name="connsiteY14" fmla="*/ 999376 h 6098912"/>
                      <a:gd name="connsiteX15" fmla="*/ 2220339 w 2269273"/>
                      <a:gd name="connsiteY15" fmla="*/ 1167105 h 6098912"/>
                      <a:gd name="connsiteX16" fmla="*/ 2247392 w 2269273"/>
                      <a:gd name="connsiteY16" fmla="*/ 1932712 h 6098912"/>
                      <a:gd name="connsiteX17" fmla="*/ 1816794 w 2269273"/>
                      <a:gd name="connsiteY17" fmla="*/ 2221280 h 6098912"/>
                      <a:gd name="connsiteX18" fmla="*/ 1868647 w 2269273"/>
                      <a:gd name="connsiteY18" fmla="*/ 3012137 h 6098912"/>
                      <a:gd name="connsiteX19" fmla="*/ 1741497 w 2269273"/>
                      <a:gd name="connsiteY19" fmla="*/ 3036485 h 6098912"/>
                      <a:gd name="connsiteX20" fmla="*/ 1660337 w 2269273"/>
                      <a:gd name="connsiteY20" fmla="*/ 3769627 h 6098912"/>
                      <a:gd name="connsiteX21" fmla="*/ 1565650 w 2269273"/>
                      <a:gd name="connsiteY21" fmla="*/ 4199775 h 6098912"/>
                      <a:gd name="connsiteX22" fmla="*/ 1579178 w 2269273"/>
                      <a:gd name="connsiteY22" fmla="*/ 5000551 h 6098912"/>
                      <a:gd name="connsiteX23" fmla="*/ 1706327 w 2269273"/>
                      <a:gd name="connsiteY23" fmla="*/ 5841906 h 6098912"/>
                      <a:gd name="connsiteX24" fmla="*/ 1784782 w 2269273"/>
                      <a:gd name="connsiteY24" fmla="*/ 5882486 h 6098912"/>
                      <a:gd name="connsiteX25" fmla="*/ 1874060 w 2269273"/>
                      <a:gd name="connsiteY25" fmla="*/ 6001521 h 6098912"/>
                      <a:gd name="connsiteX26" fmla="*/ 1852416 w 2269273"/>
                      <a:gd name="connsiteY26" fmla="*/ 6063743 h 6098912"/>
                      <a:gd name="connsiteX27" fmla="*/ 1671158 w 2269273"/>
                      <a:gd name="connsiteY27" fmla="*/ 6098912 h 6098912"/>
                      <a:gd name="connsiteX28" fmla="*/ 1473670 w 2269273"/>
                      <a:gd name="connsiteY28" fmla="*/ 6036689 h 6098912"/>
                      <a:gd name="connsiteX29" fmla="*/ 1360045 w 2269273"/>
                      <a:gd name="connsiteY29" fmla="*/ 5990698 h 6098912"/>
                      <a:gd name="connsiteX30" fmla="*/ 1173379 w 2269273"/>
                      <a:gd name="connsiteY30" fmla="*/ 5917655 h 6098912"/>
                      <a:gd name="connsiteX31" fmla="*/ 1162558 w 2269273"/>
                      <a:gd name="connsiteY31" fmla="*/ 5758040 h 6098912"/>
                      <a:gd name="connsiteX32" fmla="*/ 1121978 w 2269273"/>
                      <a:gd name="connsiteY32" fmla="*/ 5674175 h 6098912"/>
                      <a:gd name="connsiteX33" fmla="*/ 1119271 w 2269273"/>
                      <a:gd name="connsiteY33" fmla="*/ 5463160 h 6098912"/>
                      <a:gd name="connsiteX34" fmla="*/ 1078693 w 2269273"/>
                      <a:gd name="connsiteY34" fmla="*/ 5092530 h 6098912"/>
                      <a:gd name="connsiteX35" fmla="*/ 881204 w 2269273"/>
                      <a:gd name="connsiteY35" fmla="*/ 3815616 h 6098912"/>
                      <a:gd name="connsiteX36" fmla="*/ 883909 w 2269273"/>
                      <a:gd name="connsiteY36" fmla="*/ 4738133 h 6098912"/>
                      <a:gd name="connsiteX37" fmla="*/ 28574 w 2269273"/>
                      <a:gd name="connsiteY37" fmla="*/ 2510750 h 6098912"/>
                      <a:gd name="connsiteX38" fmla="*/ 0 w 2269273"/>
                      <a:gd name="connsiteY38" fmla="*/ 403818 h 6098912"/>
                      <a:gd name="connsiteX39" fmla="*/ 131444 w 2269273"/>
                      <a:gd name="connsiteY39" fmla="*/ 300950 h 6098912"/>
                      <a:gd name="connsiteX0" fmla="*/ 131444 w 2269273"/>
                      <a:gd name="connsiteY0" fmla="*/ 300950 h 6098912"/>
                      <a:gd name="connsiteX1" fmla="*/ 554355 w 2269273"/>
                      <a:gd name="connsiteY1" fmla="*/ 192363 h 6098912"/>
                      <a:gd name="connsiteX2" fmla="*/ 762000 w 2269273"/>
                      <a:gd name="connsiteY2" fmla="*/ 38058 h 6098912"/>
                      <a:gd name="connsiteX3" fmla="*/ 747504 w 2269273"/>
                      <a:gd name="connsiteY3" fmla="*/ 192340 h 6098912"/>
                      <a:gd name="connsiteX4" fmla="*/ 752475 w 2269273"/>
                      <a:gd name="connsiteY4" fmla="*/ 801963 h 6098912"/>
                      <a:gd name="connsiteX5" fmla="*/ 1150936 w 2269273"/>
                      <a:gd name="connsiteY5" fmla="*/ 1096877 h 6098912"/>
                      <a:gd name="connsiteX6" fmla="*/ 1343814 w 2269273"/>
                      <a:gd name="connsiteY6" fmla="*/ 204007 h 6098912"/>
                      <a:gd name="connsiteX7" fmla="*/ 1322171 w 2269273"/>
                      <a:gd name="connsiteY7" fmla="*/ 101205 h 6098912"/>
                      <a:gd name="connsiteX8" fmla="*/ 1232895 w 2269273"/>
                      <a:gd name="connsiteY8" fmla="*/ 9226 h 6098912"/>
                      <a:gd name="connsiteX9" fmla="*/ 1495311 w 2269273"/>
                      <a:gd name="connsiteY9" fmla="*/ 171546 h 6098912"/>
                      <a:gd name="connsiteX10" fmla="*/ 1970998 w 2269273"/>
                      <a:gd name="connsiteY10" fmla="*/ 331610 h 6098912"/>
                      <a:gd name="connsiteX11" fmla="*/ 2128358 w 2269273"/>
                      <a:gd name="connsiteY11" fmla="*/ 488069 h 6098912"/>
                      <a:gd name="connsiteX12" fmla="*/ 2160821 w 2269273"/>
                      <a:gd name="connsiteY12" fmla="*/ 815412 h 6098912"/>
                      <a:gd name="connsiteX13" fmla="*/ 2174348 w 2269273"/>
                      <a:gd name="connsiteY13" fmla="*/ 910099 h 6098912"/>
                      <a:gd name="connsiteX14" fmla="*/ 2177054 w 2269273"/>
                      <a:gd name="connsiteY14" fmla="*/ 999376 h 6098912"/>
                      <a:gd name="connsiteX15" fmla="*/ 2220339 w 2269273"/>
                      <a:gd name="connsiteY15" fmla="*/ 1167105 h 6098912"/>
                      <a:gd name="connsiteX16" fmla="*/ 2247392 w 2269273"/>
                      <a:gd name="connsiteY16" fmla="*/ 1932712 h 6098912"/>
                      <a:gd name="connsiteX17" fmla="*/ 1816794 w 2269273"/>
                      <a:gd name="connsiteY17" fmla="*/ 2221280 h 6098912"/>
                      <a:gd name="connsiteX18" fmla="*/ 1868647 w 2269273"/>
                      <a:gd name="connsiteY18" fmla="*/ 3012137 h 6098912"/>
                      <a:gd name="connsiteX19" fmla="*/ 1741497 w 2269273"/>
                      <a:gd name="connsiteY19" fmla="*/ 3036485 h 6098912"/>
                      <a:gd name="connsiteX20" fmla="*/ 1660337 w 2269273"/>
                      <a:gd name="connsiteY20" fmla="*/ 3769627 h 6098912"/>
                      <a:gd name="connsiteX21" fmla="*/ 1565650 w 2269273"/>
                      <a:gd name="connsiteY21" fmla="*/ 4199775 h 6098912"/>
                      <a:gd name="connsiteX22" fmla="*/ 1579178 w 2269273"/>
                      <a:gd name="connsiteY22" fmla="*/ 5000551 h 6098912"/>
                      <a:gd name="connsiteX23" fmla="*/ 1706327 w 2269273"/>
                      <a:gd name="connsiteY23" fmla="*/ 5841906 h 6098912"/>
                      <a:gd name="connsiteX24" fmla="*/ 1784782 w 2269273"/>
                      <a:gd name="connsiteY24" fmla="*/ 5882486 h 6098912"/>
                      <a:gd name="connsiteX25" fmla="*/ 1874060 w 2269273"/>
                      <a:gd name="connsiteY25" fmla="*/ 6001521 h 6098912"/>
                      <a:gd name="connsiteX26" fmla="*/ 1852416 w 2269273"/>
                      <a:gd name="connsiteY26" fmla="*/ 6063743 h 6098912"/>
                      <a:gd name="connsiteX27" fmla="*/ 1671158 w 2269273"/>
                      <a:gd name="connsiteY27" fmla="*/ 6098912 h 6098912"/>
                      <a:gd name="connsiteX28" fmla="*/ 1473670 w 2269273"/>
                      <a:gd name="connsiteY28" fmla="*/ 6036689 h 6098912"/>
                      <a:gd name="connsiteX29" fmla="*/ 1360045 w 2269273"/>
                      <a:gd name="connsiteY29" fmla="*/ 5990698 h 6098912"/>
                      <a:gd name="connsiteX30" fmla="*/ 1173379 w 2269273"/>
                      <a:gd name="connsiteY30" fmla="*/ 5917655 h 6098912"/>
                      <a:gd name="connsiteX31" fmla="*/ 1162558 w 2269273"/>
                      <a:gd name="connsiteY31" fmla="*/ 5758040 h 6098912"/>
                      <a:gd name="connsiteX32" fmla="*/ 1121978 w 2269273"/>
                      <a:gd name="connsiteY32" fmla="*/ 5674175 h 6098912"/>
                      <a:gd name="connsiteX33" fmla="*/ 1119271 w 2269273"/>
                      <a:gd name="connsiteY33" fmla="*/ 5463160 h 6098912"/>
                      <a:gd name="connsiteX34" fmla="*/ 1078693 w 2269273"/>
                      <a:gd name="connsiteY34" fmla="*/ 5092530 h 6098912"/>
                      <a:gd name="connsiteX35" fmla="*/ 881204 w 2269273"/>
                      <a:gd name="connsiteY35" fmla="*/ 3815616 h 6098912"/>
                      <a:gd name="connsiteX36" fmla="*/ 883909 w 2269273"/>
                      <a:gd name="connsiteY36" fmla="*/ 4738133 h 6098912"/>
                      <a:gd name="connsiteX37" fmla="*/ 28574 w 2269273"/>
                      <a:gd name="connsiteY37" fmla="*/ 2510750 h 6098912"/>
                      <a:gd name="connsiteX38" fmla="*/ 0 w 2269273"/>
                      <a:gd name="connsiteY38" fmla="*/ 403818 h 6098912"/>
                      <a:gd name="connsiteX39" fmla="*/ 131444 w 2269273"/>
                      <a:gd name="connsiteY39" fmla="*/ 300950 h 6098912"/>
                      <a:gd name="connsiteX0" fmla="*/ 131444 w 2269273"/>
                      <a:gd name="connsiteY0" fmla="*/ 300950 h 6098912"/>
                      <a:gd name="connsiteX1" fmla="*/ 554355 w 2269273"/>
                      <a:gd name="connsiteY1" fmla="*/ 192363 h 6098912"/>
                      <a:gd name="connsiteX2" fmla="*/ 762000 w 2269273"/>
                      <a:gd name="connsiteY2" fmla="*/ 38058 h 6098912"/>
                      <a:gd name="connsiteX3" fmla="*/ 747504 w 2269273"/>
                      <a:gd name="connsiteY3" fmla="*/ 192340 h 6098912"/>
                      <a:gd name="connsiteX4" fmla="*/ 752475 w 2269273"/>
                      <a:gd name="connsiteY4" fmla="*/ 801963 h 6098912"/>
                      <a:gd name="connsiteX5" fmla="*/ 1150936 w 2269273"/>
                      <a:gd name="connsiteY5" fmla="*/ 1096877 h 6098912"/>
                      <a:gd name="connsiteX6" fmla="*/ 1343814 w 2269273"/>
                      <a:gd name="connsiteY6" fmla="*/ 204007 h 6098912"/>
                      <a:gd name="connsiteX7" fmla="*/ 1322171 w 2269273"/>
                      <a:gd name="connsiteY7" fmla="*/ 101205 h 6098912"/>
                      <a:gd name="connsiteX8" fmla="*/ 1232895 w 2269273"/>
                      <a:gd name="connsiteY8" fmla="*/ 9226 h 6098912"/>
                      <a:gd name="connsiteX9" fmla="*/ 1495311 w 2269273"/>
                      <a:gd name="connsiteY9" fmla="*/ 171546 h 6098912"/>
                      <a:gd name="connsiteX10" fmla="*/ 1970998 w 2269273"/>
                      <a:gd name="connsiteY10" fmla="*/ 331610 h 6098912"/>
                      <a:gd name="connsiteX11" fmla="*/ 2128358 w 2269273"/>
                      <a:gd name="connsiteY11" fmla="*/ 488069 h 6098912"/>
                      <a:gd name="connsiteX12" fmla="*/ 2160821 w 2269273"/>
                      <a:gd name="connsiteY12" fmla="*/ 815412 h 6098912"/>
                      <a:gd name="connsiteX13" fmla="*/ 2174348 w 2269273"/>
                      <a:gd name="connsiteY13" fmla="*/ 910099 h 6098912"/>
                      <a:gd name="connsiteX14" fmla="*/ 2177054 w 2269273"/>
                      <a:gd name="connsiteY14" fmla="*/ 999376 h 6098912"/>
                      <a:gd name="connsiteX15" fmla="*/ 2220339 w 2269273"/>
                      <a:gd name="connsiteY15" fmla="*/ 1167105 h 6098912"/>
                      <a:gd name="connsiteX16" fmla="*/ 2247392 w 2269273"/>
                      <a:gd name="connsiteY16" fmla="*/ 1932712 h 6098912"/>
                      <a:gd name="connsiteX17" fmla="*/ 1816794 w 2269273"/>
                      <a:gd name="connsiteY17" fmla="*/ 2221280 h 6098912"/>
                      <a:gd name="connsiteX18" fmla="*/ 1868647 w 2269273"/>
                      <a:gd name="connsiteY18" fmla="*/ 3012137 h 6098912"/>
                      <a:gd name="connsiteX19" fmla="*/ 1741497 w 2269273"/>
                      <a:gd name="connsiteY19" fmla="*/ 3036485 h 6098912"/>
                      <a:gd name="connsiteX20" fmla="*/ 1660337 w 2269273"/>
                      <a:gd name="connsiteY20" fmla="*/ 3769627 h 6098912"/>
                      <a:gd name="connsiteX21" fmla="*/ 1565650 w 2269273"/>
                      <a:gd name="connsiteY21" fmla="*/ 4199775 h 6098912"/>
                      <a:gd name="connsiteX22" fmla="*/ 1579178 w 2269273"/>
                      <a:gd name="connsiteY22" fmla="*/ 5000551 h 6098912"/>
                      <a:gd name="connsiteX23" fmla="*/ 1706327 w 2269273"/>
                      <a:gd name="connsiteY23" fmla="*/ 5841906 h 6098912"/>
                      <a:gd name="connsiteX24" fmla="*/ 1784782 w 2269273"/>
                      <a:gd name="connsiteY24" fmla="*/ 5882486 h 6098912"/>
                      <a:gd name="connsiteX25" fmla="*/ 1874060 w 2269273"/>
                      <a:gd name="connsiteY25" fmla="*/ 6001521 h 6098912"/>
                      <a:gd name="connsiteX26" fmla="*/ 1852416 w 2269273"/>
                      <a:gd name="connsiteY26" fmla="*/ 6063743 h 6098912"/>
                      <a:gd name="connsiteX27" fmla="*/ 1671158 w 2269273"/>
                      <a:gd name="connsiteY27" fmla="*/ 6098912 h 6098912"/>
                      <a:gd name="connsiteX28" fmla="*/ 1473670 w 2269273"/>
                      <a:gd name="connsiteY28" fmla="*/ 6036689 h 6098912"/>
                      <a:gd name="connsiteX29" fmla="*/ 1360045 w 2269273"/>
                      <a:gd name="connsiteY29" fmla="*/ 5990698 h 6098912"/>
                      <a:gd name="connsiteX30" fmla="*/ 1173379 w 2269273"/>
                      <a:gd name="connsiteY30" fmla="*/ 5917655 h 6098912"/>
                      <a:gd name="connsiteX31" fmla="*/ 1162558 w 2269273"/>
                      <a:gd name="connsiteY31" fmla="*/ 5758040 h 6098912"/>
                      <a:gd name="connsiteX32" fmla="*/ 1121978 w 2269273"/>
                      <a:gd name="connsiteY32" fmla="*/ 5674175 h 6098912"/>
                      <a:gd name="connsiteX33" fmla="*/ 1119271 w 2269273"/>
                      <a:gd name="connsiteY33" fmla="*/ 5463160 h 6098912"/>
                      <a:gd name="connsiteX34" fmla="*/ 1078693 w 2269273"/>
                      <a:gd name="connsiteY34" fmla="*/ 5092530 h 6098912"/>
                      <a:gd name="connsiteX35" fmla="*/ 881204 w 2269273"/>
                      <a:gd name="connsiteY35" fmla="*/ 3815616 h 6098912"/>
                      <a:gd name="connsiteX36" fmla="*/ 883909 w 2269273"/>
                      <a:gd name="connsiteY36" fmla="*/ 4738133 h 6098912"/>
                      <a:gd name="connsiteX37" fmla="*/ 28574 w 2269273"/>
                      <a:gd name="connsiteY37" fmla="*/ 2510750 h 6098912"/>
                      <a:gd name="connsiteX38" fmla="*/ 0 w 2269273"/>
                      <a:gd name="connsiteY38" fmla="*/ 403818 h 6098912"/>
                      <a:gd name="connsiteX39" fmla="*/ 131444 w 2269273"/>
                      <a:gd name="connsiteY39" fmla="*/ 300950 h 6098912"/>
                      <a:gd name="connsiteX0" fmla="*/ 131444 w 2269273"/>
                      <a:gd name="connsiteY0" fmla="*/ 300950 h 6098912"/>
                      <a:gd name="connsiteX1" fmla="*/ 554355 w 2269273"/>
                      <a:gd name="connsiteY1" fmla="*/ 192363 h 6098912"/>
                      <a:gd name="connsiteX2" fmla="*/ 762000 w 2269273"/>
                      <a:gd name="connsiteY2" fmla="*/ 38058 h 6098912"/>
                      <a:gd name="connsiteX3" fmla="*/ 747504 w 2269273"/>
                      <a:gd name="connsiteY3" fmla="*/ 192340 h 6098912"/>
                      <a:gd name="connsiteX4" fmla="*/ 752475 w 2269273"/>
                      <a:gd name="connsiteY4" fmla="*/ 801963 h 6098912"/>
                      <a:gd name="connsiteX5" fmla="*/ 1150936 w 2269273"/>
                      <a:gd name="connsiteY5" fmla="*/ 1096877 h 6098912"/>
                      <a:gd name="connsiteX6" fmla="*/ 1343814 w 2269273"/>
                      <a:gd name="connsiteY6" fmla="*/ 204007 h 6098912"/>
                      <a:gd name="connsiteX7" fmla="*/ 1322171 w 2269273"/>
                      <a:gd name="connsiteY7" fmla="*/ 101205 h 6098912"/>
                      <a:gd name="connsiteX8" fmla="*/ 1232895 w 2269273"/>
                      <a:gd name="connsiteY8" fmla="*/ 9226 h 6098912"/>
                      <a:gd name="connsiteX9" fmla="*/ 1495311 w 2269273"/>
                      <a:gd name="connsiteY9" fmla="*/ 171546 h 6098912"/>
                      <a:gd name="connsiteX10" fmla="*/ 1970998 w 2269273"/>
                      <a:gd name="connsiteY10" fmla="*/ 331610 h 6098912"/>
                      <a:gd name="connsiteX11" fmla="*/ 2128358 w 2269273"/>
                      <a:gd name="connsiteY11" fmla="*/ 488069 h 6098912"/>
                      <a:gd name="connsiteX12" fmla="*/ 2160821 w 2269273"/>
                      <a:gd name="connsiteY12" fmla="*/ 815412 h 6098912"/>
                      <a:gd name="connsiteX13" fmla="*/ 2174348 w 2269273"/>
                      <a:gd name="connsiteY13" fmla="*/ 910099 h 6098912"/>
                      <a:gd name="connsiteX14" fmla="*/ 2177054 w 2269273"/>
                      <a:gd name="connsiteY14" fmla="*/ 999376 h 6098912"/>
                      <a:gd name="connsiteX15" fmla="*/ 2220339 w 2269273"/>
                      <a:gd name="connsiteY15" fmla="*/ 1167105 h 6098912"/>
                      <a:gd name="connsiteX16" fmla="*/ 2247392 w 2269273"/>
                      <a:gd name="connsiteY16" fmla="*/ 1932712 h 6098912"/>
                      <a:gd name="connsiteX17" fmla="*/ 1816794 w 2269273"/>
                      <a:gd name="connsiteY17" fmla="*/ 2221280 h 6098912"/>
                      <a:gd name="connsiteX18" fmla="*/ 1868647 w 2269273"/>
                      <a:gd name="connsiteY18" fmla="*/ 3012137 h 6098912"/>
                      <a:gd name="connsiteX19" fmla="*/ 1741497 w 2269273"/>
                      <a:gd name="connsiteY19" fmla="*/ 3036485 h 6098912"/>
                      <a:gd name="connsiteX20" fmla="*/ 1660337 w 2269273"/>
                      <a:gd name="connsiteY20" fmla="*/ 3769627 h 6098912"/>
                      <a:gd name="connsiteX21" fmla="*/ 1565650 w 2269273"/>
                      <a:gd name="connsiteY21" fmla="*/ 4199775 h 6098912"/>
                      <a:gd name="connsiteX22" fmla="*/ 1579178 w 2269273"/>
                      <a:gd name="connsiteY22" fmla="*/ 5000551 h 6098912"/>
                      <a:gd name="connsiteX23" fmla="*/ 1706327 w 2269273"/>
                      <a:gd name="connsiteY23" fmla="*/ 5841906 h 6098912"/>
                      <a:gd name="connsiteX24" fmla="*/ 1784782 w 2269273"/>
                      <a:gd name="connsiteY24" fmla="*/ 5882486 h 6098912"/>
                      <a:gd name="connsiteX25" fmla="*/ 1874060 w 2269273"/>
                      <a:gd name="connsiteY25" fmla="*/ 6001521 h 6098912"/>
                      <a:gd name="connsiteX26" fmla="*/ 1852416 w 2269273"/>
                      <a:gd name="connsiteY26" fmla="*/ 6063743 h 6098912"/>
                      <a:gd name="connsiteX27" fmla="*/ 1671158 w 2269273"/>
                      <a:gd name="connsiteY27" fmla="*/ 6098912 h 6098912"/>
                      <a:gd name="connsiteX28" fmla="*/ 1473670 w 2269273"/>
                      <a:gd name="connsiteY28" fmla="*/ 6036689 h 6098912"/>
                      <a:gd name="connsiteX29" fmla="*/ 1360045 w 2269273"/>
                      <a:gd name="connsiteY29" fmla="*/ 5990698 h 6098912"/>
                      <a:gd name="connsiteX30" fmla="*/ 1173379 w 2269273"/>
                      <a:gd name="connsiteY30" fmla="*/ 5917655 h 6098912"/>
                      <a:gd name="connsiteX31" fmla="*/ 1162558 w 2269273"/>
                      <a:gd name="connsiteY31" fmla="*/ 5758040 h 6098912"/>
                      <a:gd name="connsiteX32" fmla="*/ 1121978 w 2269273"/>
                      <a:gd name="connsiteY32" fmla="*/ 5674175 h 6098912"/>
                      <a:gd name="connsiteX33" fmla="*/ 1119271 w 2269273"/>
                      <a:gd name="connsiteY33" fmla="*/ 5463160 h 6098912"/>
                      <a:gd name="connsiteX34" fmla="*/ 1078693 w 2269273"/>
                      <a:gd name="connsiteY34" fmla="*/ 5092530 h 6098912"/>
                      <a:gd name="connsiteX35" fmla="*/ 881204 w 2269273"/>
                      <a:gd name="connsiteY35" fmla="*/ 3815616 h 6098912"/>
                      <a:gd name="connsiteX36" fmla="*/ 883909 w 2269273"/>
                      <a:gd name="connsiteY36" fmla="*/ 4738133 h 6098912"/>
                      <a:gd name="connsiteX37" fmla="*/ 28574 w 2269273"/>
                      <a:gd name="connsiteY37" fmla="*/ 2510750 h 6098912"/>
                      <a:gd name="connsiteX38" fmla="*/ 1905 w 2269273"/>
                      <a:gd name="connsiteY38" fmla="*/ 824823 h 6098912"/>
                      <a:gd name="connsiteX39" fmla="*/ 0 w 2269273"/>
                      <a:gd name="connsiteY39" fmla="*/ 403818 h 6098912"/>
                      <a:gd name="connsiteX40" fmla="*/ 131444 w 2269273"/>
                      <a:gd name="connsiteY40" fmla="*/ 300950 h 6098912"/>
                      <a:gd name="connsiteX0" fmla="*/ 209549 w 2347378"/>
                      <a:gd name="connsiteY0" fmla="*/ 300950 h 6098912"/>
                      <a:gd name="connsiteX1" fmla="*/ 632460 w 2347378"/>
                      <a:gd name="connsiteY1" fmla="*/ 192363 h 6098912"/>
                      <a:gd name="connsiteX2" fmla="*/ 840105 w 2347378"/>
                      <a:gd name="connsiteY2" fmla="*/ 38058 h 6098912"/>
                      <a:gd name="connsiteX3" fmla="*/ 825609 w 2347378"/>
                      <a:gd name="connsiteY3" fmla="*/ 192340 h 6098912"/>
                      <a:gd name="connsiteX4" fmla="*/ 830580 w 2347378"/>
                      <a:gd name="connsiteY4" fmla="*/ 801963 h 6098912"/>
                      <a:gd name="connsiteX5" fmla="*/ 1229041 w 2347378"/>
                      <a:gd name="connsiteY5" fmla="*/ 1096877 h 6098912"/>
                      <a:gd name="connsiteX6" fmla="*/ 1421919 w 2347378"/>
                      <a:gd name="connsiteY6" fmla="*/ 204007 h 6098912"/>
                      <a:gd name="connsiteX7" fmla="*/ 1400276 w 2347378"/>
                      <a:gd name="connsiteY7" fmla="*/ 101205 h 6098912"/>
                      <a:gd name="connsiteX8" fmla="*/ 1311000 w 2347378"/>
                      <a:gd name="connsiteY8" fmla="*/ 9226 h 6098912"/>
                      <a:gd name="connsiteX9" fmla="*/ 1573416 w 2347378"/>
                      <a:gd name="connsiteY9" fmla="*/ 171546 h 6098912"/>
                      <a:gd name="connsiteX10" fmla="*/ 2049103 w 2347378"/>
                      <a:gd name="connsiteY10" fmla="*/ 331610 h 6098912"/>
                      <a:gd name="connsiteX11" fmla="*/ 2206463 w 2347378"/>
                      <a:gd name="connsiteY11" fmla="*/ 488069 h 6098912"/>
                      <a:gd name="connsiteX12" fmla="*/ 2238926 w 2347378"/>
                      <a:gd name="connsiteY12" fmla="*/ 815412 h 6098912"/>
                      <a:gd name="connsiteX13" fmla="*/ 2252453 w 2347378"/>
                      <a:gd name="connsiteY13" fmla="*/ 910099 h 6098912"/>
                      <a:gd name="connsiteX14" fmla="*/ 2255159 w 2347378"/>
                      <a:gd name="connsiteY14" fmla="*/ 999376 h 6098912"/>
                      <a:gd name="connsiteX15" fmla="*/ 2298444 w 2347378"/>
                      <a:gd name="connsiteY15" fmla="*/ 1167105 h 6098912"/>
                      <a:gd name="connsiteX16" fmla="*/ 2325497 w 2347378"/>
                      <a:gd name="connsiteY16" fmla="*/ 1932712 h 6098912"/>
                      <a:gd name="connsiteX17" fmla="*/ 1894899 w 2347378"/>
                      <a:gd name="connsiteY17" fmla="*/ 2221280 h 6098912"/>
                      <a:gd name="connsiteX18" fmla="*/ 1946752 w 2347378"/>
                      <a:gd name="connsiteY18" fmla="*/ 3012137 h 6098912"/>
                      <a:gd name="connsiteX19" fmla="*/ 1819602 w 2347378"/>
                      <a:gd name="connsiteY19" fmla="*/ 3036485 h 6098912"/>
                      <a:gd name="connsiteX20" fmla="*/ 1738442 w 2347378"/>
                      <a:gd name="connsiteY20" fmla="*/ 3769627 h 6098912"/>
                      <a:gd name="connsiteX21" fmla="*/ 1643755 w 2347378"/>
                      <a:gd name="connsiteY21" fmla="*/ 4199775 h 6098912"/>
                      <a:gd name="connsiteX22" fmla="*/ 1657283 w 2347378"/>
                      <a:gd name="connsiteY22" fmla="*/ 5000551 h 6098912"/>
                      <a:gd name="connsiteX23" fmla="*/ 1784432 w 2347378"/>
                      <a:gd name="connsiteY23" fmla="*/ 5841906 h 6098912"/>
                      <a:gd name="connsiteX24" fmla="*/ 1862887 w 2347378"/>
                      <a:gd name="connsiteY24" fmla="*/ 5882486 h 6098912"/>
                      <a:gd name="connsiteX25" fmla="*/ 1952165 w 2347378"/>
                      <a:gd name="connsiteY25" fmla="*/ 6001521 h 6098912"/>
                      <a:gd name="connsiteX26" fmla="*/ 1930521 w 2347378"/>
                      <a:gd name="connsiteY26" fmla="*/ 6063743 h 6098912"/>
                      <a:gd name="connsiteX27" fmla="*/ 1749263 w 2347378"/>
                      <a:gd name="connsiteY27" fmla="*/ 6098912 h 6098912"/>
                      <a:gd name="connsiteX28" fmla="*/ 1551775 w 2347378"/>
                      <a:gd name="connsiteY28" fmla="*/ 6036689 h 6098912"/>
                      <a:gd name="connsiteX29" fmla="*/ 1438150 w 2347378"/>
                      <a:gd name="connsiteY29" fmla="*/ 5990698 h 6098912"/>
                      <a:gd name="connsiteX30" fmla="*/ 1251484 w 2347378"/>
                      <a:gd name="connsiteY30" fmla="*/ 5917655 h 6098912"/>
                      <a:gd name="connsiteX31" fmla="*/ 1240663 w 2347378"/>
                      <a:gd name="connsiteY31" fmla="*/ 5758040 h 6098912"/>
                      <a:gd name="connsiteX32" fmla="*/ 1200083 w 2347378"/>
                      <a:gd name="connsiteY32" fmla="*/ 5674175 h 6098912"/>
                      <a:gd name="connsiteX33" fmla="*/ 1197376 w 2347378"/>
                      <a:gd name="connsiteY33" fmla="*/ 5463160 h 6098912"/>
                      <a:gd name="connsiteX34" fmla="*/ 1156798 w 2347378"/>
                      <a:gd name="connsiteY34" fmla="*/ 5092530 h 6098912"/>
                      <a:gd name="connsiteX35" fmla="*/ 959309 w 2347378"/>
                      <a:gd name="connsiteY35" fmla="*/ 3815616 h 6098912"/>
                      <a:gd name="connsiteX36" fmla="*/ 962014 w 2347378"/>
                      <a:gd name="connsiteY36" fmla="*/ 4738133 h 6098912"/>
                      <a:gd name="connsiteX37" fmla="*/ 106679 w 2347378"/>
                      <a:gd name="connsiteY37" fmla="*/ 2510750 h 6098912"/>
                      <a:gd name="connsiteX38" fmla="*/ 0 w 2347378"/>
                      <a:gd name="connsiteY38" fmla="*/ 758148 h 6098912"/>
                      <a:gd name="connsiteX39" fmla="*/ 78105 w 2347378"/>
                      <a:gd name="connsiteY39" fmla="*/ 403818 h 6098912"/>
                      <a:gd name="connsiteX40" fmla="*/ 209549 w 2347378"/>
                      <a:gd name="connsiteY40" fmla="*/ 300950 h 6098912"/>
                      <a:gd name="connsiteX0" fmla="*/ 203834 w 2341663"/>
                      <a:gd name="connsiteY0" fmla="*/ 300950 h 6098912"/>
                      <a:gd name="connsiteX1" fmla="*/ 626745 w 2341663"/>
                      <a:gd name="connsiteY1" fmla="*/ 192363 h 6098912"/>
                      <a:gd name="connsiteX2" fmla="*/ 834390 w 2341663"/>
                      <a:gd name="connsiteY2" fmla="*/ 38058 h 6098912"/>
                      <a:gd name="connsiteX3" fmla="*/ 819894 w 2341663"/>
                      <a:gd name="connsiteY3" fmla="*/ 192340 h 6098912"/>
                      <a:gd name="connsiteX4" fmla="*/ 824865 w 2341663"/>
                      <a:gd name="connsiteY4" fmla="*/ 801963 h 6098912"/>
                      <a:gd name="connsiteX5" fmla="*/ 1223326 w 2341663"/>
                      <a:gd name="connsiteY5" fmla="*/ 1096877 h 6098912"/>
                      <a:gd name="connsiteX6" fmla="*/ 1416204 w 2341663"/>
                      <a:gd name="connsiteY6" fmla="*/ 204007 h 6098912"/>
                      <a:gd name="connsiteX7" fmla="*/ 1394561 w 2341663"/>
                      <a:gd name="connsiteY7" fmla="*/ 101205 h 6098912"/>
                      <a:gd name="connsiteX8" fmla="*/ 1305285 w 2341663"/>
                      <a:gd name="connsiteY8" fmla="*/ 9226 h 6098912"/>
                      <a:gd name="connsiteX9" fmla="*/ 1567701 w 2341663"/>
                      <a:gd name="connsiteY9" fmla="*/ 171546 h 6098912"/>
                      <a:gd name="connsiteX10" fmla="*/ 2043388 w 2341663"/>
                      <a:gd name="connsiteY10" fmla="*/ 331610 h 6098912"/>
                      <a:gd name="connsiteX11" fmla="*/ 2200748 w 2341663"/>
                      <a:gd name="connsiteY11" fmla="*/ 488069 h 6098912"/>
                      <a:gd name="connsiteX12" fmla="*/ 2233211 w 2341663"/>
                      <a:gd name="connsiteY12" fmla="*/ 815412 h 6098912"/>
                      <a:gd name="connsiteX13" fmla="*/ 2246738 w 2341663"/>
                      <a:gd name="connsiteY13" fmla="*/ 910099 h 6098912"/>
                      <a:gd name="connsiteX14" fmla="*/ 2249444 w 2341663"/>
                      <a:gd name="connsiteY14" fmla="*/ 999376 h 6098912"/>
                      <a:gd name="connsiteX15" fmla="*/ 2292729 w 2341663"/>
                      <a:gd name="connsiteY15" fmla="*/ 1167105 h 6098912"/>
                      <a:gd name="connsiteX16" fmla="*/ 2319782 w 2341663"/>
                      <a:gd name="connsiteY16" fmla="*/ 1932712 h 6098912"/>
                      <a:gd name="connsiteX17" fmla="*/ 1889184 w 2341663"/>
                      <a:gd name="connsiteY17" fmla="*/ 2221280 h 6098912"/>
                      <a:gd name="connsiteX18" fmla="*/ 1941037 w 2341663"/>
                      <a:gd name="connsiteY18" fmla="*/ 3012137 h 6098912"/>
                      <a:gd name="connsiteX19" fmla="*/ 1813887 w 2341663"/>
                      <a:gd name="connsiteY19" fmla="*/ 3036485 h 6098912"/>
                      <a:gd name="connsiteX20" fmla="*/ 1732727 w 2341663"/>
                      <a:gd name="connsiteY20" fmla="*/ 3769627 h 6098912"/>
                      <a:gd name="connsiteX21" fmla="*/ 1638040 w 2341663"/>
                      <a:gd name="connsiteY21" fmla="*/ 4199775 h 6098912"/>
                      <a:gd name="connsiteX22" fmla="*/ 1651568 w 2341663"/>
                      <a:gd name="connsiteY22" fmla="*/ 5000551 h 6098912"/>
                      <a:gd name="connsiteX23" fmla="*/ 1778717 w 2341663"/>
                      <a:gd name="connsiteY23" fmla="*/ 5841906 h 6098912"/>
                      <a:gd name="connsiteX24" fmla="*/ 1857172 w 2341663"/>
                      <a:gd name="connsiteY24" fmla="*/ 5882486 h 6098912"/>
                      <a:gd name="connsiteX25" fmla="*/ 1946450 w 2341663"/>
                      <a:gd name="connsiteY25" fmla="*/ 6001521 h 6098912"/>
                      <a:gd name="connsiteX26" fmla="*/ 1924806 w 2341663"/>
                      <a:gd name="connsiteY26" fmla="*/ 6063743 h 6098912"/>
                      <a:gd name="connsiteX27" fmla="*/ 1743548 w 2341663"/>
                      <a:gd name="connsiteY27" fmla="*/ 6098912 h 6098912"/>
                      <a:gd name="connsiteX28" fmla="*/ 1546060 w 2341663"/>
                      <a:gd name="connsiteY28" fmla="*/ 6036689 h 6098912"/>
                      <a:gd name="connsiteX29" fmla="*/ 1432435 w 2341663"/>
                      <a:gd name="connsiteY29" fmla="*/ 5990698 h 6098912"/>
                      <a:gd name="connsiteX30" fmla="*/ 1245769 w 2341663"/>
                      <a:gd name="connsiteY30" fmla="*/ 5917655 h 6098912"/>
                      <a:gd name="connsiteX31" fmla="*/ 1234948 w 2341663"/>
                      <a:gd name="connsiteY31" fmla="*/ 5758040 h 6098912"/>
                      <a:gd name="connsiteX32" fmla="*/ 1194368 w 2341663"/>
                      <a:gd name="connsiteY32" fmla="*/ 5674175 h 6098912"/>
                      <a:gd name="connsiteX33" fmla="*/ 1191661 w 2341663"/>
                      <a:gd name="connsiteY33" fmla="*/ 5463160 h 6098912"/>
                      <a:gd name="connsiteX34" fmla="*/ 1151083 w 2341663"/>
                      <a:gd name="connsiteY34" fmla="*/ 5092530 h 6098912"/>
                      <a:gd name="connsiteX35" fmla="*/ 953594 w 2341663"/>
                      <a:gd name="connsiteY35" fmla="*/ 3815616 h 6098912"/>
                      <a:gd name="connsiteX36" fmla="*/ 956299 w 2341663"/>
                      <a:gd name="connsiteY36" fmla="*/ 4738133 h 6098912"/>
                      <a:gd name="connsiteX37" fmla="*/ 100964 w 2341663"/>
                      <a:gd name="connsiteY37" fmla="*/ 2510750 h 6098912"/>
                      <a:gd name="connsiteX38" fmla="*/ 0 w 2341663"/>
                      <a:gd name="connsiteY38" fmla="*/ 723858 h 6098912"/>
                      <a:gd name="connsiteX39" fmla="*/ 72390 w 2341663"/>
                      <a:gd name="connsiteY39" fmla="*/ 403818 h 6098912"/>
                      <a:gd name="connsiteX40" fmla="*/ 203834 w 2341663"/>
                      <a:gd name="connsiteY40" fmla="*/ 300950 h 6098912"/>
                      <a:gd name="connsiteX0" fmla="*/ 203834 w 2341663"/>
                      <a:gd name="connsiteY0" fmla="*/ 300950 h 6098912"/>
                      <a:gd name="connsiteX1" fmla="*/ 626745 w 2341663"/>
                      <a:gd name="connsiteY1" fmla="*/ 192363 h 6098912"/>
                      <a:gd name="connsiteX2" fmla="*/ 834390 w 2341663"/>
                      <a:gd name="connsiteY2" fmla="*/ 38058 h 6098912"/>
                      <a:gd name="connsiteX3" fmla="*/ 819894 w 2341663"/>
                      <a:gd name="connsiteY3" fmla="*/ 192340 h 6098912"/>
                      <a:gd name="connsiteX4" fmla="*/ 824865 w 2341663"/>
                      <a:gd name="connsiteY4" fmla="*/ 801963 h 6098912"/>
                      <a:gd name="connsiteX5" fmla="*/ 1223326 w 2341663"/>
                      <a:gd name="connsiteY5" fmla="*/ 1096877 h 6098912"/>
                      <a:gd name="connsiteX6" fmla="*/ 1416204 w 2341663"/>
                      <a:gd name="connsiteY6" fmla="*/ 204007 h 6098912"/>
                      <a:gd name="connsiteX7" fmla="*/ 1394561 w 2341663"/>
                      <a:gd name="connsiteY7" fmla="*/ 101205 h 6098912"/>
                      <a:gd name="connsiteX8" fmla="*/ 1305285 w 2341663"/>
                      <a:gd name="connsiteY8" fmla="*/ 9226 h 6098912"/>
                      <a:gd name="connsiteX9" fmla="*/ 1567701 w 2341663"/>
                      <a:gd name="connsiteY9" fmla="*/ 171546 h 6098912"/>
                      <a:gd name="connsiteX10" fmla="*/ 2043388 w 2341663"/>
                      <a:gd name="connsiteY10" fmla="*/ 331610 h 6098912"/>
                      <a:gd name="connsiteX11" fmla="*/ 2200748 w 2341663"/>
                      <a:gd name="connsiteY11" fmla="*/ 488069 h 6098912"/>
                      <a:gd name="connsiteX12" fmla="*/ 2233211 w 2341663"/>
                      <a:gd name="connsiteY12" fmla="*/ 815412 h 6098912"/>
                      <a:gd name="connsiteX13" fmla="*/ 2246738 w 2341663"/>
                      <a:gd name="connsiteY13" fmla="*/ 910099 h 6098912"/>
                      <a:gd name="connsiteX14" fmla="*/ 2249444 w 2341663"/>
                      <a:gd name="connsiteY14" fmla="*/ 999376 h 6098912"/>
                      <a:gd name="connsiteX15" fmla="*/ 2292729 w 2341663"/>
                      <a:gd name="connsiteY15" fmla="*/ 1167105 h 6098912"/>
                      <a:gd name="connsiteX16" fmla="*/ 2319782 w 2341663"/>
                      <a:gd name="connsiteY16" fmla="*/ 1932712 h 6098912"/>
                      <a:gd name="connsiteX17" fmla="*/ 1889184 w 2341663"/>
                      <a:gd name="connsiteY17" fmla="*/ 2221280 h 6098912"/>
                      <a:gd name="connsiteX18" fmla="*/ 1941037 w 2341663"/>
                      <a:gd name="connsiteY18" fmla="*/ 3012137 h 6098912"/>
                      <a:gd name="connsiteX19" fmla="*/ 1813887 w 2341663"/>
                      <a:gd name="connsiteY19" fmla="*/ 3036485 h 6098912"/>
                      <a:gd name="connsiteX20" fmla="*/ 1732727 w 2341663"/>
                      <a:gd name="connsiteY20" fmla="*/ 3769627 h 6098912"/>
                      <a:gd name="connsiteX21" fmla="*/ 1638040 w 2341663"/>
                      <a:gd name="connsiteY21" fmla="*/ 4199775 h 6098912"/>
                      <a:gd name="connsiteX22" fmla="*/ 1651568 w 2341663"/>
                      <a:gd name="connsiteY22" fmla="*/ 5000551 h 6098912"/>
                      <a:gd name="connsiteX23" fmla="*/ 1778717 w 2341663"/>
                      <a:gd name="connsiteY23" fmla="*/ 5841906 h 6098912"/>
                      <a:gd name="connsiteX24" fmla="*/ 1857172 w 2341663"/>
                      <a:gd name="connsiteY24" fmla="*/ 5882486 h 6098912"/>
                      <a:gd name="connsiteX25" fmla="*/ 1946450 w 2341663"/>
                      <a:gd name="connsiteY25" fmla="*/ 6001521 h 6098912"/>
                      <a:gd name="connsiteX26" fmla="*/ 1924806 w 2341663"/>
                      <a:gd name="connsiteY26" fmla="*/ 6063743 h 6098912"/>
                      <a:gd name="connsiteX27" fmla="*/ 1743548 w 2341663"/>
                      <a:gd name="connsiteY27" fmla="*/ 6098912 h 6098912"/>
                      <a:gd name="connsiteX28" fmla="*/ 1546060 w 2341663"/>
                      <a:gd name="connsiteY28" fmla="*/ 6036689 h 6098912"/>
                      <a:gd name="connsiteX29" fmla="*/ 1432435 w 2341663"/>
                      <a:gd name="connsiteY29" fmla="*/ 5990698 h 6098912"/>
                      <a:gd name="connsiteX30" fmla="*/ 1245769 w 2341663"/>
                      <a:gd name="connsiteY30" fmla="*/ 5917655 h 6098912"/>
                      <a:gd name="connsiteX31" fmla="*/ 1234948 w 2341663"/>
                      <a:gd name="connsiteY31" fmla="*/ 5758040 h 6098912"/>
                      <a:gd name="connsiteX32" fmla="*/ 1194368 w 2341663"/>
                      <a:gd name="connsiteY32" fmla="*/ 5674175 h 6098912"/>
                      <a:gd name="connsiteX33" fmla="*/ 1191661 w 2341663"/>
                      <a:gd name="connsiteY33" fmla="*/ 5463160 h 6098912"/>
                      <a:gd name="connsiteX34" fmla="*/ 1151083 w 2341663"/>
                      <a:gd name="connsiteY34" fmla="*/ 5092530 h 6098912"/>
                      <a:gd name="connsiteX35" fmla="*/ 953594 w 2341663"/>
                      <a:gd name="connsiteY35" fmla="*/ 3815616 h 6098912"/>
                      <a:gd name="connsiteX36" fmla="*/ 956299 w 2341663"/>
                      <a:gd name="connsiteY36" fmla="*/ 4738133 h 6098912"/>
                      <a:gd name="connsiteX37" fmla="*/ 100964 w 2341663"/>
                      <a:gd name="connsiteY37" fmla="*/ 2510750 h 6098912"/>
                      <a:gd name="connsiteX38" fmla="*/ 3810 w 2341663"/>
                      <a:gd name="connsiteY38" fmla="*/ 828633 h 6098912"/>
                      <a:gd name="connsiteX39" fmla="*/ 0 w 2341663"/>
                      <a:gd name="connsiteY39" fmla="*/ 723858 h 6098912"/>
                      <a:gd name="connsiteX40" fmla="*/ 72390 w 2341663"/>
                      <a:gd name="connsiteY40" fmla="*/ 403818 h 6098912"/>
                      <a:gd name="connsiteX41" fmla="*/ 203834 w 2341663"/>
                      <a:gd name="connsiteY41" fmla="*/ 300950 h 6098912"/>
                      <a:gd name="connsiteX0" fmla="*/ 215725 w 2353554"/>
                      <a:gd name="connsiteY0" fmla="*/ 300950 h 6098912"/>
                      <a:gd name="connsiteX1" fmla="*/ 638636 w 2353554"/>
                      <a:gd name="connsiteY1" fmla="*/ 192363 h 6098912"/>
                      <a:gd name="connsiteX2" fmla="*/ 846281 w 2353554"/>
                      <a:gd name="connsiteY2" fmla="*/ 38058 h 6098912"/>
                      <a:gd name="connsiteX3" fmla="*/ 831785 w 2353554"/>
                      <a:gd name="connsiteY3" fmla="*/ 192340 h 6098912"/>
                      <a:gd name="connsiteX4" fmla="*/ 836756 w 2353554"/>
                      <a:gd name="connsiteY4" fmla="*/ 801963 h 6098912"/>
                      <a:gd name="connsiteX5" fmla="*/ 1235217 w 2353554"/>
                      <a:gd name="connsiteY5" fmla="*/ 1096877 h 6098912"/>
                      <a:gd name="connsiteX6" fmla="*/ 1428095 w 2353554"/>
                      <a:gd name="connsiteY6" fmla="*/ 204007 h 6098912"/>
                      <a:gd name="connsiteX7" fmla="*/ 1406452 w 2353554"/>
                      <a:gd name="connsiteY7" fmla="*/ 101205 h 6098912"/>
                      <a:gd name="connsiteX8" fmla="*/ 1317176 w 2353554"/>
                      <a:gd name="connsiteY8" fmla="*/ 9226 h 6098912"/>
                      <a:gd name="connsiteX9" fmla="*/ 1579592 w 2353554"/>
                      <a:gd name="connsiteY9" fmla="*/ 171546 h 6098912"/>
                      <a:gd name="connsiteX10" fmla="*/ 2055279 w 2353554"/>
                      <a:gd name="connsiteY10" fmla="*/ 331610 h 6098912"/>
                      <a:gd name="connsiteX11" fmla="*/ 2212639 w 2353554"/>
                      <a:gd name="connsiteY11" fmla="*/ 488069 h 6098912"/>
                      <a:gd name="connsiteX12" fmla="*/ 2245102 w 2353554"/>
                      <a:gd name="connsiteY12" fmla="*/ 815412 h 6098912"/>
                      <a:gd name="connsiteX13" fmla="*/ 2258629 w 2353554"/>
                      <a:gd name="connsiteY13" fmla="*/ 910099 h 6098912"/>
                      <a:gd name="connsiteX14" fmla="*/ 2261335 w 2353554"/>
                      <a:gd name="connsiteY14" fmla="*/ 999376 h 6098912"/>
                      <a:gd name="connsiteX15" fmla="*/ 2304620 w 2353554"/>
                      <a:gd name="connsiteY15" fmla="*/ 1167105 h 6098912"/>
                      <a:gd name="connsiteX16" fmla="*/ 2331673 w 2353554"/>
                      <a:gd name="connsiteY16" fmla="*/ 1932712 h 6098912"/>
                      <a:gd name="connsiteX17" fmla="*/ 1901075 w 2353554"/>
                      <a:gd name="connsiteY17" fmla="*/ 2221280 h 6098912"/>
                      <a:gd name="connsiteX18" fmla="*/ 1952928 w 2353554"/>
                      <a:gd name="connsiteY18" fmla="*/ 3012137 h 6098912"/>
                      <a:gd name="connsiteX19" fmla="*/ 1825778 w 2353554"/>
                      <a:gd name="connsiteY19" fmla="*/ 3036485 h 6098912"/>
                      <a:gd name="connsiteX20" fmla="*/ 1744618 w 2353554"/>
                      <a:gd name="connsiteY20" fmla="*/ 3769627 h 6098912"/>
                      <a:gd name="connsiteX21" fmla="*/ 1649931 w 2353554"/>
                      <a:gd name="connsiteY21" fmla="*/ 4199775 h 6098912"/>
                      <a:gd name="connsiteX22" fmla="*/ 1663459 w 2353554"/>
                      <a:gd name="connsiteY22" fmla="*/ 5000551 h 6098912"/>
                      <a:gd name="connsiteX23" fmla="*/ 1790608 w 2353554"/>
                      <a:gd name="connsiteY23" fmla="*/ 5841906 h 6098912"/>
                      <a:gd name="connsiteX24" fmla="*/ 1869063 w 2353554"/>
                      <a:gd name="connsiteY24" fmla="*/ 5882486 h 6098912"/>
                      <a:gd name="connsiteX25" fmla="*/ 1958341 w 2353554"/>
                      <a:gd name="connsiteY25" fmla="*/ 6001521 h 6098912"/>
                      <a:gd name="connsiteX26" fmla="*/ 1936697 w 2353554"/>
                      <a:gd name="connsiteY26" fmla="*/ 6063743 h 6098912"/>
                      <a:gd name="connsiteX27" fmla="*/ 1755439 w 2353554"/>
                      <a:gd name="connsiteY27" fmla="*/ 6098912 h 6098912"/>
                      <a:gd name="connsiteX28" fmla="*/ 1557951 w 2353554"/>
                      <a:gd name="connsiteY28" fmla="*/ 6036689 h 6098912"/>
                      <a:gd name="connsiteX29" fmla="*/ 1444326 w 2353554"/>
                      <a:gd name="connsiteY29" fmla="*/ 5990698 h 6098912"/>
                      <a:gd name="connsiteX30" fmla="*/ 1257660 w 2353554"/>
                      <a:gd name="connsiteY30" fmla="*/ 5917655 h 6098912"/>
                      <a:gd name="connsiteX31" fmla="*/ 1246839 w 2353554"/>
                      <a:gd name="connsiteY31" fmla="*/ 5758040 h 6098912"/>
                      <a:gd name="connsiteX32" fmla="*/ 1206259 w 2353554"/>
                      <a:gd name="connsiteY32" fmla="*/ 5674175 h 6098912"/>
                      <a:gd name="connsiteX33" fmla="*/ 1203552 w 2353554"/>
                      <a:gd name="connsiteY33" fmla="*/ 5463160 h 6098912"/>
                      <a:gd name="connsiteX34" fmla="*/ 1162974 w 2353554"/>
                      <a:gd name="connsiteY34" fmla="*/ 5092530 h 6098912"/>
                      <a:gd name="connsiteX35" fmla="*/ 965485 w 2353554"/>
                      <a:gd name="connsiteY35" fmla="*/ 3815616 h 6098912"/>
                      <a:gd name="connsiteX36" fmla="*/ 968190 w 2353554"/>
                      <a:gd name="connsiteY36" fmla="*/ 4738133 h 6098912"/>
                      <a:gd name="connsiteX37" fmla="*/ 112855 w 2353554"/>
                      <a:gd name="connsiteY37" fmla="*/ 2510750 h 6098912"/>
                      <a:gd name="connsiteX38" fmla="*/ 15701 w 2353554"/>
                      <a:gd name="connsiteY38" fmla="*/ 828633 h 6098912"/>
                      <a:gd name="connsiteX39" fmla="*/ 11891 w 2353554"/>
                      <a:gd name="connsiteY39" fmla="*/ 723858 h 6098912"/>
                      <a:gd name="connsiteX40" fmla="*/ 84281 w 2353554"/>
                      <a:gd name="connsiteY40" fmla="*/ 403818 h 6098912"/>
                      <a:gd name="connsiteX41" fmla="*/ 215725 w 2353554"/>
                      <a:gd name="connsiteY41" fmla="*/ 300950 h 6098912"/>
                      <a:gd name="connsiteX0" fmla="*/ 218286 w 2356115"/>
                      <a:gd name="connsiteY0" fmla="*/ 300950 h 6098912"/>
                      <a:gd name="connsiteX1" fmla="*/ 641197 w 2356115"/>
                      <a:gd name="connsiteY1" fmla="*/ 192363 h 6098912"/>
                      <a:gd name="connsiteX2" fmla="*/ 848842 w 2356115"/>
                      <a:gd name="connsiteY2" fmla="*/ 38058 h 6098912"/>
                      <a:gd name="connsiteX3" fmla="*/ 834346 w 2356115"/>
                      <a:gd name="connsiteY3" fmla="*/ 192340 h 6098912"/>
                      <a:gd name="connsiteX4" fmla="*/ 839317 w 2356115"/>
                      <a:gd name="connsiteY4" fmla="*/ 801963 h 6098912"/>
                      <a:gd name="connsiteX5" fmla="*/ 1237778 w 2356115"/>
                      <a:gd name="connsiteY5" fmla="*/ 1096877 h 6098912"/>
                      <a:gd name="connsiteX6" fmla="*/ 1430656 w 2356115"/>
                      <a:gd name="connsiteY6" fmla="*/ 204007 h 6098912"/>
                      <a:gd name="connsiteX7" fmla="*/ 1409013 w 2356115"/>
                      <a:gd name="connsiteY7" fmla="*/ 101205 h 6098912"/>
                      <a:gd name="connsiteX8" fmla="*/ 1319737 w 2356115"/>
                      <a:gd name="connsiteY8" fmla="*/ 9226 h 6098912"/>
                      <a:gd name="connsiteX9" fmla="*/ 1582153 w 2356115"/>
                      <a:gd name="connsiteY9" fmla="*/ 171546 h 6098912"/>
                      <a:gd name="connsiteX10" fmla="*/ 2057840 w 2356115"/>
                      <a:gd name="connsiteY10" fmla="*/ 331610 h 6098912"/>
                      <a:gd name="connsiteX11" fmla="*/ 2215200 w 2356115"/>
                      <a:gd name="connsiteY11" fmla="*/ 488069 h 6098912"/>
                      <a:gd name="connsiteX12" fmla="*/ 2247663 w 2356115"/>
                      <a:gd name="connsiteY12" fmla="*/ 815412 h 6098912"/>
                      <a:gd name="connsiteX13" fmla="*/ 2261190 w 2356115"/>
                      <a:gd name="connsiteY13" fmla="*/ 910099 h 6098912"/>
                      <a:gd name="connsiteX14" fmla="*/ 2263896 w 2356115"/>
                      <a:gd name="connsiteY14" fmla="*/ 999376 h 6098912"/>
                      <a:gd name="connsiteX15" fmla="*/ 2307181 w 2356115"/>
                      <a:gd name="connsiteY15" fmla="*/ 1167105 h 6098912"/>
                      <a:gd name="connsiteX16" fmla="*/ 2334234 w 2356115"/>
                      <a:gd name="connsiteY16" fmla="*/ 1932712 h 6098912"/>
                      <a:gd name="connsiteX17" fmla="*/ 1903636 w 2356115"/>
                      <a:gd name="connsiteY17" fmla="*/ 2221280 h 6098912"/>
                      <a:gd name="connsiteX18" fmla="*/ 1955489 w 2356115"/>
                      <a:gd name="connsiteY18" fmla="*/ 3012137 h 6098912"/>
                      <a:gd name="connsiteX19" fmla="*/ 1828339 w 2356115"/>
                      <a:gd name="connsiteY19" fmla="*/ 3036485 h 6098912"/>
                      <a:gd name="connsiteX20" fmla="*/ 1747179 w 2356115"/>
                      <a:gd name="connsiteY20" fmla="*/ 3769627 h 6098912"/>
                      <a:gd name="connsiteX21" fmla="*/ 1652492 w 2356115"/>
                      <a:gd name="connsiteY21" fmla="*/ 4199775 h 6098912"/>
                      <a:gd name="connsiteX22" fmla="*/ 1666020 w 2356115"/>
                      <a:gd name="connsiteY22" fmla="*/ 5000551 h 6098912"/>
                      <a:gd name="connsiteX23" fmla="*/ 1793169 w 2356115"/>
                      <a:gd name="connsiteY23" fmla="*/ 5841906 h 6098912"/>
                      <a:gd name="connsiteX24" fmla="*/ 1871624 w 2356115"/>
                      <a:gd name="connsiteY24" fmla="*/ 5882486 h 6098912"/>
                      <a:gd name="connsiteX25" fmla="*/ 1960902 w 2356115"/>
                      <a:gd name="connsiteY25" fmla="*/ 6001521 h 6098912"/>
                      <a:gd name="connsiteX26" fmla="*/ 1939258 w 2356115"/>
                      <a:gd name="connsiteY26" fmla="*/ 6063743 h 6098912"/>
                      <a:gd name="connsiteX27" fmla="*/ 1758000 w 2356115"/>
                      <a:gd name="connsiteY27" fmla="*/ 6098912 h 6098912"/>
                      <a:gd name="connsiteX28" fmla="*/ 1560512 w 2356115"/>
                      <a:gd name="connsiteY28" fmla="*/ 6036689 h 6098912"/>
                      <a:gd name="connsiteX29" fmla="*/ 1446887 w 2356115"/>
                      <a:gd name="connsiteY29" fmla="*/ 5990698 h 6098912"/>
                      <a:gd name="connsiteX30" fmla="*/ 1260221 w 2356115"/>
                      <a:gd name="connsiteY30" fmla="*/ 5917655 h 6098912"/>
                      <a:gd name="connsiteX31" fmla="*/ 1249400 w 2356115"/>
                      <a:gd name="connsiteY31" fmla="*/ 5758040 h 6098912"/>
                      <a:gd name="connsiteX32" fmla="*/ 1208820 w 2356115"/>
                      <a:gd name="connsiteY32" fmla="*/ 5674175 h 6098912"/>
                      <a:gd name="connsiteX33" fmla="*/ 1206113 w 2356115"/>
                      <a:gd name="connsiteY33" fmla="*/ 5463160 h 6098912"/>
                      <a:gd name="connsiteX34" fmla="*/ 1165535 w 2356115"/>
                      <a:gd name="connsiteY34" fmla="*/ 5092530 h 6098912"/>
                      <a:gd name="connsiteX35" fmla="*/ 968046 w 2356115"/>
                      <a:gd name="connsiteY35" fmla="*/ 3815616 h 6098912"/>
                      <a:gd name="connsiteX36" fmla="*/ 970751 w 2356115"/>
                      <a:gd name="connsiteY36" fmla="*/ 4738133 h 6098912"/>
                      <a:gd name="connsiteX37" fmla="*/ 115416 w 2356115"/>
                      <a:gd name="connsiteY37" fmla="*/ 2510750 h 6098912"/>
                      <a:gd name="connsiteX38" fmla="*/ 18262 w 2356115"/>
                      <a:gd name="connsiteY38" fmla="*/ 828633 h 6098912"/>
                      <a:gd name="connsiteX39" fmla="*/ 14452 w 2356115"/>
                      <a:gd name="connsiteY39" fmla="*/ 723858 h 6098912"/>
                      <a:gd name="connsiteX40" fmla="*/ 86842 w 2356115"/>
                      <a:gd name="connsiteY40" fmla="*/ 403818 h 6098912"/>
                      <a:gd name="connsiteX41" fmla="*/ 218286 w 2356115"/>
                      <a:gd name="connsiteY41" fmla="*/ 300950 h 6098912"/>
                      <a:gd name="connsiteX0" fmla="*/ 218286 w 2356115"/>
                      <a:gd name="connsiteY0" fmla="*/ 300950 h 6098912"/>
                      <a:gd name="connsiteX1" fmla="*/ 641197 w 2356115"/>
                      <a:gd name="connsiteY1" fmla="*/ 192363 h 6098912"/>
                      <a:gd name="connsiteX2" fmla="*/ 848842 w 2356115"/>
                      <a:gd name="connsiteY2" fmla="*/ 38058 h 6098912"/>
                      <a:gd name="connsiteX3" fmla="*/ 834346 w 2356115"/>
                      <a:gd name="connsiteY3" fmla="*/ 192340 h 6098912"/>
                      <a:gd name="connsiteX4" fmla="*/ 839317 w 2356115"/>
                      <a:gd name="connsiteY4" fmla="*/ 801963 h 6098912"/>
                      <a:gd name="connsiteX5" fmla="*/ 1237778 w 2356115"/>
                      <a:gd name="connsiteY5" fmla="*/ 1096877 h 6098912"/>
                      <a:gd name="connsiteX6" fmla="*/ 1430656 w 2356115"/>
                      <a:gd name="connsiteY6" fmla="*/ 204007 h 6098912"/>
                      <a:gd name="connsiteX7" fmla="*/ 1409013 w 2356115"/>
                      <a:gd name="connsiteY7" fmla="*/ 101205 h 6098912"/>
                      <a:gd name="connsiteX8" fmla="*/ 1319737 w 2356115"/>
                      <a:gd name="connsiteY8" fmla="*/ 9226 h 6098912"/>
                      <a:gd name="connsiteX9" fmla="*/ 1582153 w 2356115"/>
                      <a:gd name="connsiteY9" fmla="*/ 171546 h 6098912"/>
                      <a:gd name="connsiteX10" fmla="*/ 2057840 w 2356115"/>
                      <a:gd name="connsiteY10" fmla="*/ 331610 h 6098912"/>
                      <a:gd name="connsiteX11" fmla="*/ 2215200 w 2356115"/>
                      <a:gd name="connsiteY11" fmla="*/ 488069 h 6098912"/>
                      <a:gd name="connsiteX12" fmla="*/ 2247663 w 2356115"/>
                      <a:gd name="connsiteY12" fmla="*/ 815412 h 6098912"/>
                      <a:gd name="connsiteX13" fmla="*/ 2261190 w 2356115"/>
                      <a:gd name="connsiteY13" fmla="*/ 910099 h 6098912"/>
                      <a:gd name="connsiteX14" fmla="*/ 2263896 w 2356115"/>
                      <a:gd name="connsiteY14" fmla="*/ 999376 h 6098912"/>
                      <a:gd name="connsiteX15" fmla="*/ 2307181 w 2356115"/>
                      <a:gd name="connsiteY15" fmla="*/ 1167105 h 6098912"/>
                      <a:gd name="connsiteX16" fmla="*/ 2334234 w 2356115"/>
                      <a:gd name="connsiteY16" fmla="*/ 1932712 h 6098912"/>
                      <a:gd name="connsiteX17" fmla="*/ 1903636 w 2356115"/>
                      <a:gd name="connsiteY17" fmla="*/ 2221280 h 6098912"/>
                      <a:gd name="connsiteX18" fmla="*/ 1955489 w 2356115"/>
                      <a:gd name="connsiteY18" fmla="*/ 3012137 h 6098912"/>
                      <a:gd name="connsiteX19" fmla="*/ 1828339 w 2356115"/>
                      <a:gd name="connsiteY19" fmla="*/ 3036485 h 6098912"/>
                      <a:gd name="connsiteX20" fmla="*/ 1747179 w 2356115"/>
                      <a:gd name="connsiteY20" fmla="*/ 3769627 h 6098912"/>
                      <a:gd name="connsiteX21" fmla="*/ 1652492 w 2356115"/>
                      <a:gd name="connsiteY21" fmla="*/ 4199775 h 6098912"/>
                      <a:gd name="connsiteX22" fmla="*/ 1666020 w 2356115"/>
                      <a:gd name="connsiteY22" fmla="*/ 5000551 h 6098912"/>
                      <a:gd name="connsiteX23" fmla="*/ 1793169 w 2356115"/>
                      <a:gd name="connsiteY23" fmla="*/ 5841906 h 6098912"/>
                      <a:gd name="connsiteX24" fmla="*/ 1871624 w 2356115"/>
                      <a:gd name="connsiteY24" fmla="*/ 5882486 h 6098912"/>
                      <a:gd name="connsiteX25" fmla="*/ 1960902 w 2356115"/>
                      <a:gd name="connsiteY25" fmla="*/ 6001521 h 6098912"/>
                      <a:gd name="connsiteX26" fmla="*/ 1939258 w 2356115"/>
                      <a:gd name="connsiteY26" fmla="*/ 6063743 h 6098912"/>
                      <a:gd name="connsiteX27" fmla="*/ 1758000 w 2356115"/>
                      <a:gd name="connsiteY27" fmla="*/ 6098912 h 6098912"/>
                      <a:gd name="connsiteX28" fmla="*/ 1560512 w 2356115"/>
                      <a:gd name="connsiteY28" fmla="*/ 6036689 h 6098912"/>
                      <a:gd name="connsiteX29" fmla="*/ 1446887 w 2356115"/>
                      <a:gd name="connsiteY29" fmla="*/ 5990698 h 6098912"/>
                      <a:gd name="connsiteX30" fmla="*/ 1260221 w 2356115"/>
                      <a:gd name="connsiteY30" fmla="*/ 5917655 h 6098912"/>
                      <a:gd name="connsiteX31" fmla="*/ 1249400 w 2356115"/>
                      <a:gd name="connsiteY31" fmla="*/ 5758040 h 6098912"/>
                      <a:gd name="connsiteX32" fmla="*/ 1208820 w 2356115"/>
                      <a:gd name="connsiteY32" fmla="*/ 5674175 h 6098912"/>
                      <a:gd name="connsiteX33" fmla="*/ 1206113 w 2356115"/>
                      <a:gd name="connsiteY33" fmla="*/ 5463160 h 6098912"/>
                      <a:gd name="connsiteX34" fmla="*/ 1165535 w 2356115"/>
                      <a:gd name="connsiteY34" fmla="*/ 5092530 h 6098912"/>
                      <a:gd name="connsiteX35" fmla="*/ 968046 w 2356115"/>
                      <a:gd name="connsiteY35" fmla="*/ 3815616 h 6098912"/>
                      <a:gd name="connsiteX36" fmla="*/ 970751 w 2356115"/>
                      <a:gd name="connsiteY36" fmla="*/ 4738133 h 6098912"/>
                      <a:gd name="connsiteX37" fmla="*/ 115416 w 2356115"/>
                      <a:gd name="connsiteY37" fmla="*/ 2510750 h 6098912"/>
                      <a:gd name="connsiteX38" fmla="*/ 23978 w 2356115"/>
                      <a:gd name="connsiteY38" fmla="*/ 904833 h 6098912"/>
                      <a:gd name="connsiteX39" fmla="*/ 18262 w 2356115"/>
                      <a:gd name="connsiteY39" fmla="*/ 828633 h 6098912"/>
                      <a:gd name="connsiteX40" fmla="*/ 14452 w 2356115"/>
                      <a:gd name="connsiteY40" fmla="*/ 723858 h 6098912"/>
                      <a:gd name="connsiteX41" fmla="*/ 86842 w 2356115"/>
                      <a:gd name="connsiteY41" fmla="*/ 403818 h 6098912"/>
                      <a:gd name="connsiteX42" fmla="*/ 218286 w 2356115"/>
                      <a:gd name="connsiteY42" fmla="*/ 300950 h 6098912"/>
                      <a:gd name="connsiteX0" fmla="*/ 218286 w 2356115"/>
                      <a:gd name="connsiteY0" fmla="*/ 300950 h 6098912"/>
                      <a:gd name="connsiteX1" fmla="*/ 641197 w 2356115"/>
                      <a:gd name="connsiteY1" fmla="*/ 192363 h 6098912"/>
                      <a:gd name="connsiteX2" fmla="*/ 848842 w 2356115"/>
                      <a:gd name="connsiteY2" fmla="*/ 38058 h 6098912"/>
                      <a:gd name="connsiteX3" fmla="*/ 834346 w 2356115"/>
                      <a:gd name="connsiteY3" fmla="*/ 192340 h 6098912"/>
                      <a:gd name="connsiteX4" fmla="*/ 839317 w 2356115"/>
                      <a:gd name="connsiteY4" fmla="*/ 801963 h 6098912"/>
                      <a:gd name="connsiteX5" fmla="*/ 1237778 w 2356115"/>
                      <a:gd name="connsiteY5" fmla="*/ 1096877 h 6098912"/>
                      <a:gd name="connsiteX6" fmla="*/ 1430656 w 2356115"/>
                      <a:gd name="connsiteY6" fmla="*/ 204007 h 6098912"/>
                      <a:gd name="connsiteX7" fmla="*/ 1409013 w 2356115"/>
                      <a:gd name="connsiteY7" fmla="*/ 101205 h 6098912"/>
                      <a:gd name="connsiteX8" fmla="*/ 1319737 w 2356115"/>
                      <a:gd name="connsiteY8" fmla="*/ 9226 h 6098912"/>
                      <a:gd name="connsiteX9" fmla="*/ 1582153 w 2356115"/>
                      <a:gd name="connsiteY9" fmla="*/ 171546 h 6098912"/>
                      <a:gd name="connsiteX10" fmla="*/ 2057840 w 2356115"/>
                      <a:gd name="connsiteY10" fmla="*/ 331610 h 6098912"/>
                      <a:gd name="connsiteX11" fmla="*/ 2215200 w 2356115"/>
                      <a:gd name="connsiteY11" fmla="*/ 488069 h 6098912"/>
                      <a:gd name="connsiteX12" fmla="*/ 2247663 w 2356115"/>
                      <a:gd name="connsiteY12" fmla="*/ 815412 h 6098912"/>
                      <a:gd name="connsiteX13" fmla="*/ 2261190 w 2356115"/>
                      <a:gd name="connsiteY13" fmla="*/ 910099 h 6098912"/>
                      <a:gd name="connsiteX14" fmla="*/ 2263896 w 2356115"/>
                      <a:gd name="connsiteY14" fmla="*/ 999376 h 6098912"/>
                      <a:gd name="connsiteX15" fmla="*/ 2307181 w 2356115"/>
                      <a:gd name="connsiteY15" fmla="*/ 1167105 h 6098912"/>
                      <a:gd name="connsiteX16" fmla="*/ 2334234 w 2356115"/>
                      <a:gd name="connsiteY16" fmla="*/ 1932712 h 6098912"/>
                      <a:gd name="connsiteX17" fmla="*/ 1903636 w 2356115"/>
                      <a:gd name="connsiteY17" fmla="*/ 2221280 h 6098912"/>
                      <a:gd name="connsiteX18" fmla="*/ 1955489 w 2356115"/>
                      <a:gd name="connsiteY18" fmla="*/ 3012137 h 6098912"/>
                      <a:gd name="connsiteX19" fmla="*/ 1828339 w 2356115"/>
                      <a:gd name="connsiteY19" fmla="*/ 3036485 h 6098912"/>
                      <a:gd name="connsiteX20" fmla="*/ 1747179 w 2356115"/>
                      <a:gd name="connsiteY20" fmla="*/ 3769627 h 6098912"/>
                      <a:gd name="connsiteX21" fmla="*/ 1652492 w 2356115"/>
                      <a:gd name="connsiteY21" fmla="*/ 4199775 h 6098912"/>
                      <a:gd name="connsiteX22" fmla="*/ 1666020 w 2356115"/>
                      <a:gd name="connsiteY22" fmla="*/ 5000551 h 6098912"/>
                      <a:gd name="connsiteX23" fmla="*/ 1793169 w 2356115"/>
                      <a:gd name="connsiteY23" fmla="*/ 5841906 h 6098912"/>
                      <a:gd name="connsiteX24" fmla="*/ 1871624 w 2356115"/>
                      <a:gd name="connsiteY24" fmla="*/ 5882486 h 6098912"/>
                      <a:gd name="connsiteX25" fmla="*/ 1960902 w 2356115"/>
                      <a:gd name="connsiteY25" fmla="*/ 6001521 h 6098912"/>
                      <a:gd name="connsiteX26" fmla="*/ 1939258 w 2356115"/>
                      <a:gd name="connsiteY26" fmla="*/ 6063743 h 6098912"/>
                      <a:gd name="connsiteX27" fmla="*/ 1758000 w 2356115"/>
                      <a:gd name="connsiteY27" fmla="*/ 6098912 h 6098912"/>
                      <a:gd name="connsiteX28" fmla="*/ 1560512 w 2356115"/>
                      <a:gd name="connsiteY28" fmla="*/ 6036689 h 6098912"/>
                      <a:gd name="connsiteX29" fmla="*/ 1446887 w 2356115"/>
                      <a:gd name="connsiteY29" fmla="*/ 5990698 h 6098912"/>
                      <a:gd name="connsiteX30" fmla="*/ 1260221 w 2356115"/>
                      <a:gd name="connsiteY30" fmla="*/ 5917655 h 6098912"/>
                      <a:gd name="connsiteX31" fmla="*/ 1249400 w 2356115"/>
                      <a:gd name="connsiteY31" fmla="*/ 5758040 h 6098912"/>
                      <a:gd name="connsiteX32" fmla="*/ 1208820 w 2356115"/>
                      <a:gd name="connsiteY32" fmla="*/ 5674175 h 6098912"/>
                      <a:gd name="connsiteX33" fmla="*/ 1206113 w 2356115"/>
                      <a:gd name="connsiteY33" fmla="*/ 5463160 h 6098912"/>
                      <a:gd name="connsiteX34" fmla="*/ 1165535 w 2356115"/>
                      <a:gd name="connsiteY34" fmla="*/ 5092530 h 6098912"/>
                      <a:gd name="connsiteX35" fmla="*/ 968046 w 2356115"/>
                      <a:gd name="connsiteY35" fmla="*/ 3815616 h 6098912"/>
                      <a:gd name="connsiteX36" fmla="*/ 970751 w 2356115"/>
                      <a:gd name="connsiteY36" fmla="*/ 4738133 h 6098912"/>
                      <a:gd name="connsiteX37" fmla="*/ 115416 w 2356115"/>
                      <a:gd name="connsiteY37" fmla="*/ 2510750 h 6098912"/>
                      <a:gd name="connsiteX38" fmla="*/ 3023 w 2356115"/>
                      <a:gd name="connsiteY38" fmla="*/ 904833 h 6098912"/>
                      <a:gd name="connsiteX39" fmla="*/ 18262 w 2356115"/>
                      <a:gd name="connsiteY39" fmla="*/ 828633 h 6098912"/>
                      <a:gd name="connsiteX40" fmla="*/ 14452 w 2356115"/>
                      <a:gd name="connsiteY40" fmla="*/ 723858 h 6098912"/>
                      <a:gd name="connsiteX41" fmla="*/ 86842 w 2356115"/>
                      <a:gd name="connsiteY41" fmla="*/ 403818 h 6098912"/>
                      <a:gd name="connsiteX42" fmla="*/ 218286 w 2356115"/>
                      <a:gd name="connsiteY42" fmla="*/ 300950 h 6098912"/>
                      <a:gd name="connsiteX0" fmla="*/ 242615 w 2380444"/>
                      <a:gd name="connsiteY0" fmla="*/ 300950 h 6098912"/>
                      <a:gd name="connsiteX1" fmla="*/ 665526 w 2380444"/>
                      <a:gd name="connsiteY1" fmla="*/ 192363 h 6098912"/>
                      <a:gd name="connsiteX2" fmla="*/ 873171 w 2380444"/>
                      <a:gd name="connsiteY2" fmla="*/ 38058 h 6098912"/>
                      <a:gd name="connsiteX3" fmla="*/ 858675 w 2380444"/>
                      <a:gd name="connsiteY3" fmla="*/ 192340 h 6098912"/>
                      <a:gd name="connsiteX4" fmla="*/ 863646 w 2380444"/>
                      <a:gd name="connsiteY4" fmla="*/ 801963 h 6098912"/>
                      <a:gd name="connsiteX5" fmla="*/ 1262107 w 2380444"/>
                      <a:gd name="connsiteY5" fmla="*/ 1096877 h 6098912"/>
                      <a:gd name="connsiteX6" fmla="*/ 1454985 w 2380444"/>
                      <a:gd name="connsiteY6" fmla="*/ 204007 h 6098912"/>
                      <a:gd name="connsiteX7" fmla="*/ 1433342 w 2380444"/>
                      <a:gd name="connsiteY7" fmla="*/ 101205 h 6098912"/>
                      <a:gd name="connsiteX8" fmla="*/ 1344066 w 2380444"/>
                      <a:gd name="connsiteY8" fmla="*/ 9226 h 6098912"/>
                      <a:gd name="connsiteX9" fmla="*/ 1606482 w 2380444"/>
                      <a:gd name="connsiteY9" fmla="*/ 171546 h 6098912"/>
                      <a:gd name="connsiteX10" fmla="*/ 2082169 w 2380444"/>
                      <a:gd name="connsiteY10" fmla="*/ 331610 h 6098912"/>
                      <a:gd name="connsiteX11" fmla="*/ 2239529 w 2380444"/>
                      <a:gd name="connsiteY11" fmla="*/ 488069 h 6098912"/>
                      <a:gd name="connsiteX12" fmla="*/ 2271992 w 2380444"/>
                      <a:gd name="connsiteY12" fmla="*/ 815412 h 6098912"/>
                      <a:gd name="connsiteX13" fmla="*/ 2285519 w 2380444"/>
                      <a:gd name="connsiteY13" fmla="*/ 910099 h 6098912"/>
                      <a:gd name="connsiteX14" fmla="*/ 2288225 w 2380444"/>
                      <a:gd name="connsiteY14" fmla="*/ 999376 h 6098912"/>
                      <a:gd name="connsiteX15" fmla="*/ 2331510 w 2380444"/>
                      <a:gd name="connsiteY15" fmla="*/ 1167105 h 6098912"/>
                      <a:gd name="connsiteX16" fmla="*/ 2358563 w 2380444"/>
                      <a:gd name="connsiteY16" fmla="*/ 1932712 h 6098912"/>
                      <a:gd name="connsiteX17" fmla="*/ 1927965 w 2380444"/>
                      <a:gd name="connsiteY17" fmla="*/ 2221280 h 6098912"/>
                      <a:gd name="connsiteX18" fmla="*/ 1979818 w 2380444"/>
                      <a:gd name="connsiteY18" fmla="*/ 3012137 h 6098912"/>
                      <a:gd name="connsiteX19" fmla="*/ 1852668 w 2380444"/>
                      <a:gd name="connsiteY19" fmla="*/ 3036485 h 6098912"/>
                      <a:gd name="connsiteX20" fmla="*/ 1771508 w 2380444"/>
                      <a:gd name="connsiteY20" fmla="*/ 3769627 h 6098912"/>
                      <a:gd name="connsiteX21" fmla="*/ 1676821 w 2380444"/>
                      <a:gd name="connsiteY21" fmla="*/ 4199775 h 6098912"/>
                      <a:gd name="connsiteX22" fmla="*/ 1690349 w 2380444"/>
                      <a:gd name="connsiteY22" fmla="*/ 5000551 h 6098912"/>
                      <a:gd name="connsiteX23" fmla="*/ 1817498 w 2380444"/>
                      <a:gd name="connsiteY23" fmla="*/ 5841906 h 6098912"/>
                      <a:gd name="connsiteX24" fmla="*/ 1895953 w 2380444"/>
                      <a:gd name="connsiteY24" fmla="*/ 5882486 h 6098912"/>
                      <a:gd name="connsiteX25" fmla="*/ 1985231 w 2380444"/>
                      <a:gd name="connsiteY25" fmla="*/ 6001521 h 6098912"/>
                      <a:gd name="connsiteX26" fmla="*/ 1963587 w 2380444"/>
                      <a:gd name="connsiteY26" fmla="*/ 6063743 h 6098912"/>
                      <a:gd name="connsiteX27" fmla="*/ 1782329 w 2380444"/>
                      <a:gd name="connsiteY27" fmla="*/ 6098912 h 6098912"/>
                      <a:gd name="connsiteX28" fmla="*/ 1584841 w 2380444"/>
                      <a:gd name="connsiteY28" fmla="*/ 6036689 h 6098912"/>
                      <a:gd name="connsiteX29" fmla="*/ 1471216 w 2380444"/>
                      <a:gd name="connsiteY29" fmla="*/ 5990698 h 6098912"/>
                      <a:gd name="connsiteX30" fmla="*/ 1284550 w 2380444"/>
                      <a:gd name="connsiteY30" fmla="*/ 5917655 h 6098912"/>
                      <a:gd name="connsiteX31" fmla="*/ 1273729 w 2380444"/>
                      <a:gd name="connsiteY31" fmla="*/ 5758040 h 6098912"/>
                      <a:gd name="connsiteX32" fmla="*/ 1233149 w 2380444"/>
                      <a:gd name="connsiteY32" fmla="*/ 5674175 h 6098912"/>
                      <a:gd name="connsiteX33" fmla="*/ 1230442 w 2380444"/>
                      <a:gd name="connsiteY33" fmla="*/ 5463160 h 6098912"/>
                      <a:gd name="connsiteX34" fmla="*/ 1189864 w 2380444"/>
                      <a:gd name="connsiteY34" fmla="*/ 5092530 h 6098912"/>
                      <a:gd name="connsiteX35" fmla="*/ 992375 w 2380444"/>
                      <a:gd name="connsiteY35" fmla="*/ 3815616 h 6098912"/>
                      <a:gd name="connsiteX36" fmla="*/ 995080 w 2380444"/>
                      <a:gd name="connsiteY36" fmla="*/ 4738133 h 6098912"/>
                      <a:gd name="connsiteX37" fmla="*/ 139745 w 2380444"/>
                      <a:gd name="connsiteY37" fmla="*/ 2510750 h 6098912"/>
                      <a:gd name="connsiteX38" fmla="*/ 27352 w 2380444"/>
                      <a:gd name="connsiteY38" fmla="*/ 904833 h 6098912"/>
                      <a:gd name="connsiteX39" fmla="*/ 42591 w 2380444"/>
                      <a:gd name="connsiteY39" fmla="*/ 828633 h 6098912"/>
                      <a:gd name="connsiteX40" fmla="*/ 38781 w 2380444"/>
                      <a:gd name="connsiteY40" fmla="*/ 723858 h 6098912"/>
                      <a:gd name="connsiteX41" fmla="*/ 111171 w 2380444"/>
                      <a:gd name="connsiteY41" fmla="*/ 403818 h 6098912"/>
                      <a:gd name="connsiteX42" fmla="*/ 242615 w 2380444"/>
                      <a:gd name="connsiteY42" fmla="*/ 300950 h 6098912"/>
                      <a:gd name="connsiteX0" fmla="*/ 241569 w 2379398"/>
                      <a:gd name="connsiteY0" fmla="*/ 300950 h 6098912"/>
                      <a:gd name="connsiteX1" fmla="*/ 664480 w 2379398"/>
                      <a:gd name="connsiteY1" fmla="*/ 192363 h 6098912"/>
                      <a:gd name="connsiteX2" fmla="*/ 872125 w 2379398"/>
                      <a:gd name="connsiteY2" fmla="*/ 38058 h 6098912"/>
                      <a:gd name="connsiteX3" fmla="*/ 857629 w 2379398"/>
                      <a:gd name="connsiteY3" fmla="*/ 192340 h 6098912"/>
                      <a:gd name="connsiteX4" fmla="*/ 862600 w 2379398"/>
                      <a:gd name="connsiteY4" fmla="*/ 801963 h 6098912"/>
                      <a:gd name="connsiteX5" fmla="*/ 1261061 w 2379398"/>
                      <a:gd name="connsiteY5" fmla="*/ 1096877 h 6098912"/>
                      <a:gd name="connsiteX6" fmla="*/ 1453939 w 2379398"/>
                      <a:gd name="connsiteY6" fmla="*/ 204007 h 6098912"/>
                      <a:gd name="connsiteX7" fmla="*/ 1432296 w 2379398"/>
                      <a:gd name="connsiteY7" fmla="*/ 101205 h 6098912"/>
                      <a:gd name="connsiteX8" fmla="*/ 1343020 w 2379398"/>
                      <a:gd name="connsiteY8" fmla="*/ 9226 h 6098912"/>
                      <a:gd name="connsiteX9" fmla="*/ 1605436 w 2379398"/>
                      <a:gd name="connsiteY9" fmla="*/ 171546 h 6098912"/>
                      <a:gd name="connsiteX10" fmla="*/ 2081123 w 2379398"/>
                      <a:gd name="connsiteY10" fmla="*/ 331610 h 6098912"/>
                      <a:gd name="connsiteX11" fmla="*/ 2238483 w 2379398"/>
                      <a:gd name="connsiteY11" fmla="*/ 488069 h 6098912"/>
                      <a:gd name="connsiteX12" fmla="*/ 2270946 w 2379398"/>
                      <a:gd name="connsiteY12" fmla="*/ 815412 h 6098912"/>
                      <a:gd name="connsiteX13" fmla="*/ 2284473 w 2379398"/>
                      <a:gd name="connsiteY13" fmla="*/ 910099 h 6098912"/>
                      <a:gd name="connsiteX14" fmla="*/ 2287179 w 2379398"/>
                      <a:gd name="connsiteY14" fmla="*/ 999376 h 6098912"/>
                      <a:gd name="connsiteX15" fmla="*/ 2330464 w 2379398"/>
                      <a:gd name="connsiteY15" fmla="*/ 1167105 h 6098912"/>
                      <a:gd name="connsiteX16" fmla="*/ 2357517 w 2379398"/>
                      <a:gd name="connsiteY16" fmla="*/ 1932712 h 6098912"/>
                      <a:gd name="connsiteX17" fmla="*/ 1926919 w 2379398"/>
                      <a:gd name="connsiteY17" fmla="*/ 2221280 h 6098912"/>
                      <a:gd name="connsiteX18" fmla="*/ 1978772 w 2379398"/>
                      <a:gd name="connsiteY18" fmla="*/ 3012137 h 6098912"/>
                      <a:gd name="connsiteX19" fmla="*/ 1851622 w 2379398"/>
                      <a:gd name="connsiteY19" fmla="*/ 3036485 h 6098912"/>
                      <a:gd name="connsiteX20" fmla="*/ 1770462 w 2379398"/>
                      <a:gd name="connsiteY20" fmla="*/ 3769627 h 6098912"/>
                      <a:gd name="connsiteX21" fmla="*/ 1675775 w 2379398"/>
                      <a:gd name="connsiteY21" fmla="*/ 4199775 h 6098912"/>
                      <a:gd name="connsiteX22" fmla="*/ 1689303 w 2379398"/>
                      <a:gd name="connsiteY22" fmla="*/ 5000551 h 6098912"/>
                      <a:gd name="connsiteX23" fmla="*/ 1816452 w 2379398"/>
                      <a:gd name="connsiteY23" fmla="*/ 5841906 h 6098912"/>
                      <a:gd name="connsiteX24" fmla="*/ 1894907 w 2379398"/>
                      <a:gd name="connsiteY24" fmla="*/ 5882486 h 6098912"/>
                      <a:gd name="connsiteX25" fmla="*/ 1984185 w 2379398"/>
                      <a:gd name="connsiteY25" fmla="*/ 6001521 h 6098912"/>
                      <a:gd name="connsiteX26" fmla="*/ 1962541 w 2379398"/>
                      <a:gd name="connsiteY26" fmla="*/ 6063743 h 6098912"/>
                      <a:gd name="connsiteX27" fmla="*/ 1781283 w 2379398"/>
                      <a:gd name="connsiteY27" fmla="*/ 6098912 h 6098912"/>
                      <a:gd name="connsiteX28" fmla="*/ 1583795 w 2379398"/>
                      <a:gd name="connsiteY28" fmla="*/ 6036689 h 6098912"/>
                      <a:gd name="connsiteX29" fmla="*/ 1470170 w 2379398"/>
                      <a:gd name="connsiteY29" fmla="*/ 5990698 h 6098912"/>
                      <a:gd name="connsiteX30" fmla="*/ 1283504 w 2379398"/>
                      <a:gd name="connsiteY30" fmla="*/ 5917655 h 6098912"/>
                      <a:gd name="connsiteX31" fmla="*/ 1272683 w 2379398"/>
                      <a:gd name="connsiteY31" fmla="*/ 5758040 h 6098912"/>
                      <a:gd name="connsiteX32" fmla="*/ 1232103 w 2379398"/>
                      <a:gd name="connsiteY32" fmla="*/ 5674175 h 6098912"/>
                      <a:gd name="connsiteX33" fmla="*/ 1229396 w 2379398"/>
                      <a:gd name="connsiteY33" fmla="*/ 5463160 h 6098912"/>
                      <a:gd name="connsiteX34" fmla="*/ 1188818 w 2379398"/>
                      <a:gd name="connsiteY34" fmla="*/ 5092530 h 6098912"/>
                      <a:gd name="connsiteX35" fmla="*/ 991329 w 2379398"/>
                      <a:gd name="connsiteY35" fmla="*/ 3815616 h 6098912"/>
                      <a:gd name="connsiteX36" fmla="*/ 994034 w 2379398"/>
                      <a:gd name="connsiteY36" fmla="*/ 4738133 h 6098912"/>
                      <a:gd name="connsiteX37" fmla="*/ 138699 w 2379398"/>
                      <a:gd name="connsiteY37" fmla="*/ 2510750 h 6098912"/>
                      <a:gd name="connsiteX38" fmla="*/ 26306 w 2379398"/>
                      <a:gd name="connsiteY38" fmla="*/ 904833 h 6098912"/>
                      <a:gd name="connsiteX39" fmla="*/ 41545 w 2379398"/>
                      <a:gd name="connsiteY39" fmla="*/ 828633 h 6098912"/>
                      <a:gd name="connsiteX40" fmla="*/ 37735 w 2379398"/>
                      <a:gd name="connsiteY40" fmla="*/ 723858 h 6098912"/>
                      <a:gd name="connsiteX41" fmla="*/ 110125 w 2379398"/>
                      <a:gd name="connsiteY41" fmla="*/ 403818 h 6098912"/>
                      <a:gd name="connsiteX42" fmla="*/ 241569 w 2379398"/>
                      <a:gd name="connsiteY42" fmla="*/ 300950 h 6098912"/>
                      <a:gd name="connsiteX0" fmla="*/ 241569 w 2379398"/>
                      <a:gd name="connsiteY0" fmla="*/ 300950 h 6098912"/>
                      <a:gd name="connsiteX1" fmla="*/ 664480 w 2379398"/>
                      <a:gd name="connsiteY1" fmla="*/ 192363 h 6098912"/>
                      <a:gd name="connsiteX2" fmla="*/ 872125 w 2379398"/>
                      <a:gd name="connsiteY2" fmla="*/ 38058 h 6098912"/>
                      <a:gd name="connsiteX3" fmla="*/ 857629 w 2379398"/>
                      <a:gd name="connsiteY3" fmla="*/ 192340 h 6098912"/>
                      <a:gd name="connsiteX4" fmla="*/ 862600 w 2379398"/>
                      <a:gd name="connsiteY4" fmla="*/ 801963 h 6098912"/>
                      <a:gd name="connsiteX5" fmla="*/ 1261061 w 2379398"/>
                      <a:gd name="connsiteY5" fmla="*/ 1096877 h 6098912"/>
                      <a:gd name="connsiteX6" fmla="*/ 1453939 w 2379398"/>
                      <a:gd name="connsiteY6" fmla="*/ 204007 h 6098912"/>
                      <a:gd name="connsiteX7" fmla="*/ 1432296 w 2379398"/>
                      <a:gd name="connsiteY7" fmla="*/ 101205 h 6098912"/>
                      <a:gd name="connsiteX8" fmla="*/ 1343020 w 2379398"/>
                      <a:gd name="connsiteY8" fmla="*/ 9226 h 6098912"/>
                      <a:gd name="connsiteX9" fmla="*/ 1605436 w 2379398"/>
                      <a:gd name="connsiteY9" fmla="*/ 171546 h 6098912"/>
                      <a:gd name="connsiteX10" fmla="*/ 2081123 w 2379398"/>
                      <a:gd name="connsiteY10" fmla="*/ 331610 h 6098912"/>
                      <a:gd name="connsiteX11" fmla="*/ 2238483 w 2379398"/>
                      <a:gd name="connsiteY11" fmla="*/ 488069 h 6098912"/>
                      <a:gd name="connsiteX12" fmla="*/ 2270946 w 2379398"/>
                      <a:gd name="connsiteY12" fmla="*/ 815412 h 6098912"/>
                      <a:gd name="connsiteX13" fmla="*/ 2284473 w 2379398"/>
                      <a:gd name="connsiteY13" fmla="*/ 910099 h 6098912"/>
                      <a:gd name="connsiteX14" fmla="*/ 2287179 w 2379398"/>
                      <a:gd name="connsiteY14" fmla="*/ 999376 h 6098912"/>
                      <a:gd name="connsiteX15" fmla="*/ 2330464 w 2379398"/>
                      <a:gd name="connsiteY15" fmla="*/ 1167105 h 6098912"/>
                      <a:gd name="connsiteX16" fmla="*/ 2357517 w 2379398"/>
                      <a:gd name="connsiteY16" fmla="*/ 1932712 h 6098912"/>
                      <a:gd name="connsiteX17" fmla="*/ 1926919 w 2379398"/>
                      <a:gd name="connsiteY17" fmla="*/ 2221280 h 6098912"/>
                      <a:gd name="connsiteX18" fmla="*/ 1978772 w 2379398"/>
                      <a:gd name="connsiteY18" fmla="*/ 3012137 h 6098912"/>
                      <a:gd name="connsiteX19" fmla="*/ 1851622 w 2379398"/>
                      <a:gd name="connsiteY19" fmla="*/ 3036485 h 6098912"/>
                      <a:gd name="connsiteX20" fmla="*/ 1770462 w 2379398"/>
                      <a:gd name="connsiteY20" fmla="*/ 3769627 h 6098912"/>
                      <a:gd name="connsiteX21" fmla="*/ 1675775 w 2379398"/>
                      <a:gd name="connsiteY21" fmla="*/ 4199775 h 6098912"/>
                      <a:gd name="connsiteX22" fmla="*/ 1689303 w 2379398"/>
                      <a:gd name="connsiteY22" fmla="*/ 5000551 h 6098912"/>
                      <a:gd name="connsiteX23" fmla="*/ 1816452 w 2379398"/>
                      <a:gd name="connsiteY23" fmla="*/ 5841906 h 6098912"/>
                      <a:gd name="connsiteX24" fmla="*/ 1894907 w 2379398"/>
                      <a:gd name="connsiteY24" fmla="*/ 5882486 h 6098912"/>
                      <a:gd name="connsiteX25" fmla="*/ 1984185 w 2379398"/>
                      <a:gd name="connsiteY25" fmla="*/ 6001521 h 6098912"/>
                      <a:gd name="connsiteX26" fmla="*/ 1962541 w 2379398"/>
                      <a:gd name="connsiteY26" fmla="*/ 6063743 h 6098912"/>
                      <a:gd name="connsiteX27" fmla="*/ 1781283 w 2379398"/>
                      <a:gd name="connsiteY27" fmla="*/ 6098912 h 6098912"/>
                      <a:gd name="connsiteX28" fmla="*/ 1583795 w 2379398"/>
                      <a:gd name="connsiteY28" fmla="*/ 6036689 h 6098912"/>
                      <a:gd name="connsiteX29" fmla="*/ 1470170 w 2379398"/>
                      <a:gd name="connsiteY29" fmla="*/ 5990698 h 6098912"/>
                      <a:gd name="connsiteX30" fmla="*/ 1283504 w 2379398"/>
                      <a:gd name="connsiteY30" fmla="*/ 5917655 h 6098912"/>
                      <a:gd name="connsiteX31" fmla="*/ 1272683 w 2379398"/>
                      <a:gd name="connsiteY31" fmla="*/ 5758040 h 6098912"/>
                      <a:gd name="connsiteX32" fmla="*/ 1232103 w 2379398"/>
                      <a:gd name="connsiteY32" fmla="*/ 5674175 h 6098912"/>
                      <a:gd name="connsiteX33" fmla="*/ 1229396 w 2379398"/>
                      <a:gd name="connsiteY33" fmla="*/ 5463160 h 6098912"/>
                      <a:gd name="connsiteX34" fmla="*/ 1188818 w 2379398"/>
                      <a:gd name="connsiteY34" fmla="*/ 5092530 h 6098912"/>
                      <a:gd name="connsiteX35" fmla="*/ 991329 w 2379398"/>
                      <a:gd name="connsiteY35" fmla="*/ 3815616 h 6098912"/>
                      <a:gd name="connsiteX36" fmla="*/ 994034 w 2379398"/>
                      <a:gd name="connsiteY36" fmla="*/ 4738133 h 6098912"/>
                      <a:gd name="connsiteX37" fmla="*/ 138699 w 2379398"/>
                      <a:gd name="connsiteY37" fmla="*/ 2510750 h 6098912"/>
                      <a:gd name="connsiteX38" fmla="*/ 32021 w 2379398"/>
                      <a:gd name="connsiteY38" fmla="*/ 982938 h 6098912"/>
                      <a:gd name="connsiteX39" fmla="*/ 26306 w 2379398"/>
                      <a:gd name="connsiteY39" fmla="*/ 904833 h 6098912"/>
                      <a:gd name="connsiteX40" fmla="*/ 41545 w 2379398"/>
                      <a:gd name="connsiteY40" fmla="*/ 828633 h 6098912"/>
                      <a:gd name="connsiteX41" fmla="*/ 37735 w 2379398"/>
                      <a:gd name="connsiteY41" fmla="*/ 723858 h 6098912"/>
                      <a:gd name="connsiteX42" fmla="*/ 110125 w 2379398"/>
                      <a:gd name="connsiteY42" fmla="*/ 403818 h 6098912"/>
                      <a:gd name="connsiteX43" fmla="*/ 241569 w 2379398"/>
                      <a:gd name="connsiteY43" fmla="*/ 300950 h 6098912"/>
                      <a:gd name="connsiteX0" fmla="*/ 243838 w 2381667"/>
                      <a:gd name="connsiteY0" fmla="*/ 300950 h 6098912"/>
                      <a:gd name="connsiteX1" fmla="*/ 666749 w 2381667"/>
                      <a:gd name="connsiteY1" fmla="*/ 192363 h 6098912"/>
                      <a:gd name="connsiteX2" fmla="*/ 874394 w 2381667"/>
                      <a:gd name="connsiteY2" fmla="*/ 38058 h 6098912"/>
                      <a:gd name="connsiteX3" fmla="*/ 859898 w 2381667"/>
                      <a:gd name="connsiteY3" fmla="*/ 192340 h 6098912"/>
                      <a:gd name="connsiteX4" fmla="*/ 864869 w 2381667"/>
                      <a:gd name="connsiteY4" fmla="*/ 801963 h 6098912"/>
                      <a:gd name="connsiteX5" fmla="*/ 1263330 w 2381667"/>
                      <a:gd name="connsiteY5" fmla="*/ 1096877 h 6098912"/>
                      <a:gd name="connsiteX6" fmla="*/ 1456208 w 2381667"/>
                      <a:gd name="connsiteY6" fmla="*/ 204007 h 6098912"/>
                      <a:gd name="connsiteX7" fmla="*/ 1434565 w 2381667"/>
                      <a:gd name="connsiteY7" fmla="*/ 101205 h 6098912"/>
                      <a:gd name="connsiteX8" fmla="*/ 1345289 w 2381667"/>
                      <a:gd name="connsiteY8" fmla="*/ 9226 h 6098912"/>
                      <a:gd name="connsiteX9" fmla="*/ 1607705 w 2381667"/>
                      <a:gd name="connsiteY9" fmla="*/ 171546 h 6098912"/>
                      <a:gd name="connsiteX10" fmla="*/ 2083392 w 2381667"/>
                      <a:gd name="connsiteY10" fmla="*/ 331610 h 6098912"/>
                      <a:gd name="connsiteX11" fmla="*/ 2240752 w 2381667"/>
                      <a:gd name="connsiteY11" fmla="*/ 488069 h 6098912"/>
                      <a:gd name="connsiteX12" fmla="*/ 2273215 w 2381667"/>
                      <a:gd name="connsiteY12" fmla="*/ 815412 h 6098912"/>
                      <a:gd name="connsiteX13" fmla="*/ 2286742 w 2381667"/>
                      <a:gd name="connsiteY13" fmla="*/ 910099 h 6098912"/>
                      <a:gd name="connsiteX14" fmla="*/ 2289448 w 2381667"/>
                      <a:gd name="connsiteY14" fmla="*/ 999376 h 6098912"/>
                      <a:gd name="connsiteX15" fmla="*/ 2332733 w 2381667"/>
                      <a:gd name="connsiteY15" fmla="*/ 1167105 h 6098912"/>
                      <a:gd name="connsiteX16" fmla="*/ 2359786 w 2381667"/>
                      <a:gd name="connsiteY16" fmla="*/ 1932712 h 6098912"/>
                      <a:gd name="connsiteX17" fmla="*/ 1929188 w 2381667"/>
                      <a:gd name="connsiteY17" fmla="*/ 2221280 h 6098912"/>
                      <a:gd name="connsiteX18" fmla="*/ 1981041 w 2381667"/>
                      <a:gd name="connsiteY18" fmla="*/ 3012137 h 6098912"/>
                      <a:gd name="connsiteX19" fmla="*/ 1853891 w 2381667"/>
                      <a:gd name="connsiteY19" fmla="*/ 3036485 h 6098912"/>
                      <a:gd name="connsiteX20" fmla="*/ 1772731 w 2381667"/>
                      <a:gd name="connsiteY20" fmla="*/ 3769627 h 6098912"/>
                      <a:gd name="connsiteX21" fmla="*/ 1678044 w 2381667"/>
                      <a:gd name="connsiteY21" fmla="*/ 4199775 h 6098912"/>
                      <a:gd name="connsiteX22" fmla="*/ 1691572 w 2381667"/>
                      <a:gd name="connsiteY22" fmla="*/ 5000551 h 6098912"/>
                      <a:gd name="connsiteX23" fmla="*/ 1818721 w 2381667"/>
                      <a:gd name="connsiteY23" fmla="*/ 5841906 h 6098912"/>
                      <a:gd name="connsiteX24" fmla="*/ 1897176 w 2381667"/>
                      <a:gd name="connsiteY24" fmla="*/ 5882486 h 6098912"/>
                      <a:gd name="connsiteX25" fmla="*/ 1986454 w 2381667"/>
                      <a:gd name="connsiteY25" fmla="*/ 6001521 h 6098912"/>
                      <a:gd name="connsiteX26" fmla="*/ 1964810 w 2381667"/>
                      <a:gd name="connsiteY26" fmla="*/ 6063743 h 6098912"/>
                      <a:gd name="connsiteX27" fmla="*/ 1783552 w 2381667"/>
                      <a:gd name="connsiteY27" fmla="*/ 6098912 h 6098912"/>
                      <a:gd name="connsiteX28" fmla="*/ 1586064 w 2381667"/>
                      <a:gd name="connsiteY28" fmla="*/ 6036689 h 6098912"/>
                      <a:gd name="connsiteX29" fmla="*/ 1472439 w 2381667"/>
                      <a:gd name="connsiteY29" fmla="*/ 5990698 h 6098912"/>
                      <a:gd name="connsiteX30" fmla="*/ 1285773 w 2381667"/>
                      <a:gd name="connsiteY30" fmla="*/ 5917655 h 6098912"/>
                      <a:gd name="connsiteX31" fmla="*/ 1274952 w 2381667"/>
                      <a:gd name="connsiteY31" fmla="*/ 5758040 h 6098912"/>
                      <a:gd name="connsiteX32" fmla="*/ 1234372 w 2381667"/>
                      <a:gd name="connsiteY32" fmla="*/ 5674175 h 6098912"/>
                      <a:gd name="connsiteX33" fmla="*/ 1231665 w 2381667"/>
                      <a:gd name="connsiteY33" fmla="*/ 5463160 h 6098912"/>
                      <a:gd name="connsiteX34" fmla="*/ 1191087 w 2381667"/>
                      <a:gd name="connsiteY34" fmla="*/ 5092530 h 6098912"/>
                      <a:gd name="connsiteX35" fmla="*/ 993598 w 2381667"/>
                      <a:gd name="connsiteY35" fmla="*/ 3815616 h 6098912"/>
                      <a:gd name="connsiteX36" fmla="*/ 996303 w 2381667"/>
                      <a:gd name="connsiteY36" fmla="*/ 4738133 h 6098912"/>
                      <a:gd name="connsiteX37" fmla="*/ 140968 w 2381667"/>
                      <a:gd name="connsiteY37" fmla="*/ 2510750 h 6098912"/>
                      <a:gd name="connsiteX38" fmla="*/ 0 w 2381667"/>
                      <a:gd name="connsiteY38" fmla="*/ 946743 h 6098912"/>
                      <a:gd name="connsiteX39" fmla="*/ 28575 w 2381667"/>
                      <a:gd name="connsiteY39" fmla="*/ 904833 h 6098912"/>
                      <a:gd name="connsiteX40" fmla="*/ 43814 w 2381667"/>
                      <a:gd name="connsiteY40" fmla="*/ 828633 h 6098912"/>
                      <a:gd name="connsiteX41" fmla="*/ 40004 w 2381667"/>
                      <a:gd name="connsiteY41" fmla="*/ 723858 h 6098912"/>
                      <a:gd name="connsiteX42" fmla="*/ 112394 w 2381667"/>
                      <a:gd name="connsiteY42" fmla="*/ 403818 h 6098912"/>
                      <a:gd name="connsiteX43" fmla="*/ 243838 w 2381667"/>
                      <a:gd name="connsiteY43" fmla="*/ 300950 h 6098912"/>
                      <a:gd name="connsiteX0" fmla="*/ 243838 w 2381667"/>
                      <a:gd name="connsiteY0" fmla="*/ 300950 h 6098912"/>
                      <a:gd name="connsiteX1" fmla="*/ 666749 w 2381667"/>
                      <a:gd name="connsiteY1" fmla="*/ 192363 h 6098912"/>
                      <a:gd name="connsiteX2" fmla="*/ 874394 w 2381667"/>
                      <a:gd name="connsiteY2" fmla="*/ 38058 h 6098912"/>
                      <a:gd name="connsiteX3" fmla="*/ 859898 w 2381667"/>
                      <a:gd name="connsiteY3" fmla="*/ 192340 h 6098912"/>
                      <a:gd name="connsiteX4" fmla="*/ 864869 w 2381667"/>
                      <a:gd name="connsiteY4" fmla="*/ 801963 h 6098912"/>
                      <a:gd name="connsiteX5" fmla="*/ 1263330 w 2381667"/>
                      <a:gd name="connsiteY5" fmla="*/ 1096877 h 6098912"/>
                      <a:gd name="connsiteX6" fmla="*/ 1456208 w 2381667"/>
                      <a:gd name="connsiteY6" fmla="*/ 204007 h 6098912"/>
                      <a:gd name="connsiteX7" fmla="*/ 1434565 w 2381667"/>
                      <a:gd name="connsiteY7" fmla="*/ 101205 h 6098912"/>
                      <a:gd name="connsiteX8" fmla="*/ 1345289 w 2381667"/>
                      <a:gd name="connsiteY8" fmla="*/ 9226 h 6098912"/>
                      <a:gd name="connsiteX9" fmla="*/ 1607705 w 2381667"/>
                      <a:gd name="connsiteY9" fmla="*/ 171546 h 6098912"/>
                      <a:gd name="connsiteX10" fmla="*/ 2083392 w 2381667"/>
                      <a:gd name="connsiteY10" fmla="*/ 331610 h 6098912"/>
                      <a:gd name="connsiteX11" fmla="*/ 2240752 w 2381667"/>
                      <a:gd name="connsiteY11" fmla="*/ 488069 h 6098912"/>
                      <a:gd name="connsiteX12" fmla="*/ 2273215 w 2381667"/>
                      <a:gd name="connsiteY12" fmla="*/ 815412 h 6098912"/>
                      <a:gd name="connsiteX13" fmla="*/ 2286742 w 2381667"/>
                      <a:gd name="connsiteY13" fmla="*/ 910099 h 6098912"/>
                      <a:gd name="connsiteX14" fmla="*/ 2289448 w 2381667"/>
                      <a:gd name="connsiteY14" fmla="*/ 999376 h 6098912"/>
                      <a:gd name="connsiteX15" fmla="*/ 2332733 w 2381667"/>
                      <a:gd name="connsiteY15" fmla="*/ 1167105 h 6098912"/>
                      <a:gd name="connsiteX16" fmla="*/ 2359786 w 2381667"/>
                      <a:gd name="connsiteY16" fmla="*/ 1932712 h 6098912"/>
                      <a:gd name="connsiteX17" fmla="*/ 1929188 w 2381667"/>
                      <a:gd name="connsiteY17" fmla="*/ 2221280 h 6098912"/>
                      <a:gd name="connsiteX18" fmla="*/ 1981041 w 2381667"/>
                      <a:gd name="connsiteY18" fmla="*/ 3012137 h 6098912"/>
                      <a:gd name="connsiteX19" fmla="*/ 1853891 w 2381667"/>
                      <a:gd name="connsiteY19" fmla="*/ 3036485 h 6098912"/>
                      <a:gd name="connsiteX20" fmla="*/ 1772731 w 2381667"/>
                      <a:gd name="connsiteY20" fmla="*/ 3769627 h 6098912"/>
                      <a:gd name="connsiteX21" fmla="*/ 1678044 w 2381667"/>
                      <a:gd name="connsiteY21" fmla="*/ 4199775 h 6098912"/>
                      <a:gd name="connsiteX22" fmla="*/ 1691572 w 2381667"/>
                      <a:gd name="connsiteY22" fmla="*/ 5000551 h 6098912"/>
                      <a:gd name="connsiteX23" fmla="*/ 1818721 w 2381667"/>
                      <a:gd name="connsiteY23" fmla="*/ 5841906 h 6098912"/>
                      <a:gd name="connsiteX24" fmla="*/ 1897176 w 2381667"/>
                      <a:gd name="connsiteY24" fmla="*/ 5882486 h 6098912"/>
                      <a:gd name="connsiteX25" fmla="*/ 1986454 w 2381667"/>
                      <a:gd name="connsiteY25" fmla="*/ 6001521 h 6098912"/>
                      <a:gd name="connsiteX26" fmla="*/ 1964810 w 2381667"/>
                      <a:gd name="connsiteY26" fmla="*/ 6063743 h 6098912"/>
                      <a:gd name="connsiteX27" fmla="*/ 1783552 w 2381667"/>
                      <a:gd name="connsiteY27" fmla="*/ 6098912 h 6098912"/>
                      <a:gd name="connsiteX28" fmla="*/ 1586064 w 2381667"/>
                      <a:gd name="connsiteY28" fmla="*/ 6036689 h 6098912"/>
                      <a:gd name="connsiteX29" fmla="*/ 1472439 w 2381667"/>
                      <a:gd name="connsiteY29" fmla="*/ 5990698 h 6098912"/>
                      <a:gd name="connsiteX30" fmla="*/ 1285773 w 2381667"/>
                      <a:gd name="connsiteY30" fmla="*/ 5917655 h 6098912"/>
                      <a:gd name="connsiteX31" fmla="*/ 1274952 w 2381667"/>
                      <a:gd name="connsiteY31" fmla="*/ 5758040 h 6098912"/>
                      <a:gd name="connsiteX32" fmla="*/ 1234372 w 2381667"/>
                      <a:gd name="connsiteY32" fmla="*/ 5674175 h 6098912"/>
                      <a:gd name="connsiteX33" fmla="*/ 1231665 w 2381667"/>
                      <a:gd name="connsiteY33" fmla="*/ 5463160 h 6098912"/>
                      <a:gd name="connsiteX34" fmla="*/ 1191087 w 2381667"/>
                      <a:gd name="connsiteY34" fmla="*/ 5092530 h 6098912"/>
                      <a:gd name="connsiteX35" fmla="*/ 993598 w 2381667"/>
                      <a:gd name="connsiteY35" fmla="*/ 3815616 h 6098912"/>
                      <a:gd name="connsiteX36" fmla="*/ 996303 w 2381667"/>
                      <a:gd name="connsiteY36" fmla="*/ 4738133 h 6098912"/>
                      <a:gd name="connsiteX37" fmla="*/ 140968 w 2381667"/>
                      <a:gd name="connsiteY37" fmla="*/ 2510750 h 6098912"/>
                      <a:gd name="connsiteX38" fmla="*/ 0 w 2381667"/>
                      <a:gd name="connsiteY38" fmla="*/ 946743 h 6098912"/>
                      <a:gd name="connsiteX39" fmla="*/ 28575 w 2381667"/>
                      <a:gd name="connsiteY39" fmla="*/ 904833 h 6098912"/>
                      <a:gd name="connsiteX40" fmla="*/ 43814 w 2381667"/>
                      <a:gd name="connsiteY40" fmla="*/ 828633 h 6098912"/>
                      <a:gd name="connsiteX41" fmla="*/ 40004 w 2381667"/>
                      <a:gd name="connsiteY41" fmla="*/ 723858 h 6098912"/>
                      <a:gd name="connsiteX42" fmla="*/ 112394 w 2381667"/>
                      <a:gd name="connsiteY42" fmla="*/ 403818 h 6098912"/>
                      <a:gd name="connsiteX43" fmla="*/ 243838 w 2381667"/>
                      <a:gd name="connsiteY43" fmla="*/ 300950 h 6098912"/>
                      <a:gd name="connsiteX0" fmla="*/ 243838 w 2381667"/>
                      <a:gd name="connsiteY0" fmla="*/ 300950 h 6098912"/>
                      <a:gd name="connsiteX1" fmla="*/ 666749 w 2381667"/>
                      <a:gd name="connsiteY1" fmla="*/ 192363 h 6098912"/>
                      <a:gd name="connsiteX2" fmla="*/ 874394 w 2381667"/>
                      <a:gd name="connsiteY2" fmla="*/ 38058 h 6098912"/>
                      <a:gd name="connsiteX3" fmla="*/ 859898 w 2381667"/>
                      <a:gd name="connsiteY3" fmla="*/ 192340 h 6098912"/>
                      <a:gd name="connsiteX4" fmla="*/ 864869 w 2381667"/>
                      <a:gd name="connsiteY4" fmla="*/ 801963 h 6098912"/>
                      <a:gd name="connsiteX5" fmla="*/ 1263330 w 2381667"/>
                      <a:gd name="connsiteY5" fmla="*/ 1096877 h 6098912"/>
                      <a:gd name="connsiteX6" fmla="*/ 1456208 w 2381667"/>
                      <a:gd name="connsiteY6" fmla="*/ 204007 h 6098912"/>
                      <a:gd name="connsiteX7" fmla="*/ 1434565 w 2381667"/>
                      <a:gd name="connsiteY7" fmla="*/ 101205 h 6098912"/>
                      <a:gd name="connsiteX8" fmla="*/ 1345289 w 2381667"/>
                      <a:gd name="connsiteY8" fmla="*/ 9226 h 6098912"/>
                      <a:gd name="connsiteX9" fmla="*/ 1607705 w 2381667"/>
                      <a:gd name="connsiteY9" fmla="*/ 171546 h 6098912"/>
                      <a:gd name="connsiteX10" fmla="*/ 2083392 w 2381667"/>
                      <a:gd name="connsiteY10" fmla="*/ 331610 h 6098912"/>
                      <a:gd name="connsiteX11" fmla="*/ 2240752 w 2381667"/>
                      <a:gd name="connsiteY11" fmla="*/ 488069 h 6098912"/>
                      <a:gd name="connsiteX12" fmla="*/ 2273215 w 2381667"/>
                      <a:gd name="connsiteY12" fmla="*/ 815412 h 6098912"/>
                      <a:gd name="connsiteX13" fmla="*/ 2286742 w 2381667"/>
                      <a:gd name="connsiteY13" fmla="*/ 910099 h 6098912"/>
                      <a:gd name="connsiteX14" fmla="*/ 2289448 w 2381667"/>
                      <a:gd name="connsiteY14" fmla="*/ 999376 h 6098912"/>
                      <a:gd name="connsiteX15" fmla="*/ 2332733 w 2381667"/>
                      <a:gd name="connsiteY15" fmla="*/ 1167105 h 6098912"/>
                      <a:gd name="connsiteX16" fmla="*/ 2359786 w 2381667"/>
                      <a:gd name="connsiteY16" fmla="*/ 1932712 h 6098912"/>
                      <a:gd name="connsiteX17" fmla="*/ 1929188 w 2381667"/>
                      <a:gd name="connsiteY17" fmla="*/ 2221280 h 6098912"/>
                      <a:gd name="connsiteX18" fmla="*/ 1981041 w 2381667"/>
                      <a:gd name="connsiteY18" fmla="*/ 3012137 h 6098912"/>
                      <a:gd name="connsiteX19" fmla="*/ 1853891 w 2381667"/>
                      <a:gd name="connsiteY19" fmla="*/ 3036485 h 6098912"/>
                      <a:gd name="connsiteX20" fmla="*/ 1772731 w 2381667"/>
                      <a:gd name="connsiteY20" fmla="*/ 3769627 h 6098912"/>
                      <a:gd name="connsiteX21" fmla="*/ 1678044 w 2381667"/>
                      <a:gd name="connsiteY21" fmla="*/ 4199775 h 6098912"/>
                      <a:gd name="connsiteX22" fmla="*/ 1691572 w 2381667"/>
                      <a:gd name="connsiteY22" fmla="*/ 5000551 h 6098912"/>
                      <a:gd name="connsiteX23" fmla="*/ 1818721 w 2381667"/>
                      <a:gd name="connsiteY23" fmla="*/ 5841906 h 6098912"/>
                      <a:gd name="connsiteX24" fmla="*/ 1897176 w 2381667"/>
                      <a:gd name="connsiteY24" fmla="*/ 5882486 h 6098912"/>
                      <a:gd name="connsiteX25" fmla="*/ 1986454 w 2381667"/>
                      <a:gd name="connsiteY25" fmla="*/ 6001521 h 6098912"/>
                      <a:gd name="connsiteX26" fmla="*/ 1964810 w 2381667"/>
                      <a:gd name="connsiteY26" fmla="*/ 6063743 h 6098912"/>
                      <a:gd name="connsiteX27" fmla="*/ 1783552 w 2381667"/>
                      <a:gd name="connsiteY27" fmla="*/ 6098912 h 6098912"/>
                      <a:gd name="connsiteX28" fmla="*/ 1586064 w 2381667"/>
                      <a:gd name="connsiteY28" fmla="*/ 6036689 h 6098912"/>
                      <a:gd name="connsiteX29" fmla="*/ 1472439 w 2381667"/>
                      <a:gd name="connsiteY29" fmla="*/ 5990698 h 6098912"/>
                      <a:gd name="connsiteX30" fmla="*/ 1285773 w 2381667"/>
                      <a:gd name="connsiteY30" fmla="*/ 5917655 h 6098912"/>
                      <a:gd name="connsiteX31" fmla="*/ 1274952 w 2381667"/>
                      <a:gd name="connsiteY31" fmla="*/ 5758040 h 6098912"/>
                      <a:gd name="connsiteX32" fmla="*/ 1234372 w 2381667"/>
                      <a:gd name="connsiteY32" fmla="*/ 5674175 h 6098912"/>
                      <a:gd name="connsiteX33" fmla="*/ 1231665 w 2381667"/>
                      <a:gd name="connsiteY33" fmla="*/ 5463160 h 6098912"/>
                      <a:gd name="connsiteX34" fmla="*/ 1191087 w 2381667"/>
                      <a:gd name="connsiteY34" fmla="*/ 5092530 h 6098912"/>
                      <a:gd name="connsiteX35" fmla="*/ 993598 w 2381667"/>
                      <a:gd name="connsiteY35" fmla="*/ 3815616 h 6098912"/>
                      <a:gd name="connsiteX36" fmla="*/ 996303 w 2381667"/>
                      <a:gd name="connsiteY36" fmla="*/ 4738133 h 6098912"/>
                      <a:gd name="connsiteX37" fmla="*/ 140968 w 2381667"/>
                      <a:gd name="connsiteY37" fmla="*/ 2510750 h 6098912"/>
                      <a:gd name="connsiteX38" fmla="*/ 38101 w 2381667"/>
                      <a:gd name="connsiteY38" fmla="*/ 1371558 h 6098912"/>
                      <a:gd name="connsiteX39" fmla="*/ 0 w 2381667"/>
                      <a:gd name="connsiteY39" fmla="*/ 946743 h 6098912"/>
                      <a:gd name="connsiteX40" fmla="*/ 28575 w 2381667"/>
                      <a:gd name="connsiteY40" fmla="*/ 904833 h 6098912"/>
                      <a:gd name="connsiteX41" fmla="*/ 43814 w 2381667"/>
                      <a:gd name="connsiteY41" fmla="*/ 828633 h 6098912"/>
                      <a:gd name="connsiteX42" fmla="*/ 40004 w 2381667"/>
                      <a:gd name="connsiteY42" fmla="*/ 723858 h 6098912"/>
                      <a:gd name="connsiteX43" fmla="*/ 112394 w 2381667"/>
                      <a:gd name="connsiteY43" fmla="*/ 403818 h 6098912"/>
                      <a:gd name="connsiteX44" fmla="*/ 243838 w 2381667"/>
                      <a:gd name="connsiteY44" fmla="*/ 300950 h 6098912"/>
                      <a:gd name="connsiteX0" fmla="*/ 306702 w 2444531"/>
                      <a:gd name="connsiteY0" fmla="*/ 300950 h 6098912"/>
                      <a:gd name="connsiteX1" fmla="*/ 729613 w 2444531"/>
                      <a:gd name="connsiteY1" fmla="*/ 192363 h 6098912"/>
                      <a:gd name="connsiteX2" fmla="*/ 937258 w 2444531"/>
                      <a:gd name="connsiteY2" fmla="*/ 38058 h 6098912"/>
                      <a:gd name="connsiteX3" fmla="*/ 922762 w 2444531"/>
                      <a:gd name="connsiteY3" fmla="*/ 192340 h 6098912"/>
                      <a:gd name="connsiteX4" fmla="*/ 927733 w 2444531"/>
                      <a:gd name="connsiteY4" fmla="*/ 801963 h 6098912"/>
                      <a:gd name="connsiteX5" fmla="*/ 1326194 w 2444531"/>
                      <a:gd name="connsiteY5" fmla="*/ 1096877 h 6098912"/>
                      <a:gd name="connsiteX6" fmla="*/ 1519072 w 2444531"/>
                      <a:gd name="connsiteY6" fmla="*/ 204007 h 6098912"/>
                      <a:gd name="connsiteX7" fmla="*/ 1497429 w 2444531"/>
                      <a:gd name="connsiteY7" fmla="*/ 101205 h 6098912"/>
                      <a:gd name="connsiteX8" fmla="*/ 1408153 w 2444531"/>
                      <a:gd name="connsiteY8" fmla="*/ 9226 h 6098912"/>
                      <a:gd name="connsiteX9" fmla="*/ 1670569 w 2444531"/>
                      <a:gd name="connsiteY9" fmla="*/ 171546 h 6098912"/>
                      <a:gd name="connsiteX10" fmla="*/ 2146256 w 2444531"/>
                      <a:gd name="connsiteY10" fmla="*/ 331610 h 6098912"/>
                      <a:gd name="connsiteX11" fmla="*/ 2303616 w 2444531"/>
                      <a:gd name="connsiteY11" fmla="*/ 488069 h 6098912"/>
                      <a:gd name="connsiteX12" fmla="*/ 2336079 w 2444531"/>
                      <a:gd name="connsiteY12" fmla="*/ 815412 h 6098912"/>
                      <a:gd name="connsiteX13" fmla="*/ 2349606 w 2444531"/>
                      <a:gd name="connsiteY13" fmla="*/ 910099 h 6098912"/>
                      <a:gd name="connsiteX14" fmla="*/ 2352312 w 2444531"/>
                      <a:gd name="connsiteY14" fmla="*/ 999376 h 6098912"/>
                      <a:gd name="connsiteX15" fmla="*/ 2395597 w 2444531"/>
                      <a:gd name="connsiteY15" fmla="*/ 1167105 h 6098912"/>
                      <a:gd name="connsiteX16" fmla="*/ 2422650 w 2444531"/>
                      <a:gd name="connsiteY16" fmla="*/ 1932712 h 6098912"/>
                      <a:gd name="connsiteX17" fmla="*/ 1992052 w 2444531"/>
                      <a:gd name="connsiteY17" fmla="*/ 2221280 h 6098912"/>
                      <a:gd name="connsiteX18" fmla="*/ 2043905 w 2444531"/>
                      <a:gd name="connsiteY18" fmla="*/ 3012137 h 6098912"/>
                      <a:gd name="connsiteX19" fmla="*/ 1916755 w 2444531"/>
                      <a:gd name="connsiteY19" fmla="*/ 3036485 h 6098912"/>
                      <a:gd name="connsiteX20" fmla="*/ 1835595 w 2444531"/>
                      <a:gd name="connsiteY20" fmla="*/ 3769627 h 6098912"/>
                      <a:gd name="connsiteX21" fmla="*/ 1740908 w 2444531"/>
                      <a:gd name="connsiteY21" fmla="*/ 4199775 h 6098912"/>
                      <a:gd name="connsiteX22" fmla="*/ 1754436 w 2444531"/>
                      <a:gd name="connsiteY22" fmla="*/ 5000551 h 6098912"/>
                      <a:gd name="connsiteX23" fmla="*/ 1881585 w 2444531"/>
                      <a:gd name="connsiteY23" fmla="*/ 5841906 h 6098912"/>
                      <a:gd name="connsiteX24" fmla="*/ 1960040 w 2444531"/>
                      <a:gd name="connsiteY24" fmla="*/ 5882486 h 6098912"/>
                      <a:gd name="connsiteX25" fmla="*/ 2049318 w 2444531"/>
                      <a:gd name="connsiteY25" fmla="*/ 6001521 h 6098912"/>
                      <a:gd name="connsiteX26" fmla="*/ 2027674 w 2444531"/>
                      <a:gd name="connsiteY26" fmla="*/ 6063743 h 6098912"/>
                      <a:gd name="connsiteX27" fmla="*/ 1846416 w 2444531"/>
                      <a:gd name="connsiteY27" fmla="*/ 6098912 h 6098912"/>
                      <a:gd name="connsiteX28" fmla="*/ 1648928 w 2444531"/>
                      <a:gd name="connsiteY28" fmla="*/ 6036689 h 6098912"/>
                      <a:gd name="connsiteX29" fmla="*/ 1535303 w 2444531"/>
                      <a:gd name="connsiteY29" fmla="*/ 5990698 h 6098912"/>
                      <a:gd name="connsiteX30" fmla="*/ 1348637 w 2444531"/>
                      <a:gd name="connsiteY30" fmla="*/ 5917655 h 6098912"/>
                      <a:gd name="connsiteX31" fmla="*/ 1337816 w 2444531"/>
                      <a:gd name="connsiteY31" fmla="*/ 5758040 h 6098912"/>
                      <a:gd name="connsiteX32" fmla="*/ 1297236 w 2444531"/>
                      <a:gd name="connsiteY32" fmla="*/ 5674175 h 6098912"/>
                      <a:gd name="connsiteX33" fmla="*/ 1294529 w 2444531"/>
                      <a:gd name="connsiteY33" fmla="*/ 5463160 h 6098912"/>
                      <a:gd name="connsiteX34" fmla="*/ 1253951 w 2444531"/>
                      <a:gd name="connsiteY34" fmla="*/ 5092530 h 6098912"/>
                      <a:gd name="connsiteX35" fmla="*/ 1056462 w 2444531"/>
                      <a:gd name="connsiteY35" fmla="*/ 3815616 h 6098912"/>
                      <a:gd name="connsiteX36" fmla="*/ 1059167 w 2444531"/>
                      <a:gd name="connsiteY36" fmla="*/ 4738133 h 6098912"/>
                      <a:gd name="connsiteX37" fmla="*/ 203832 w 2444531"/>
                      <a:gd name="connsiteY37" fmla="*/ 2510750 h 6098912"/>
                      <a:gd name="connsiteX38" fmla="*/ 0 w 2444531"/>
                      <a:gd name="connsiteY38" fmla="*/ 1407753 h 6098912"/>
                      <a:gd name="connsiteX39" fmla="*/ 62864 w 2444531"/>
                      <a:gd name="connsiteY39" fmla="*/ 946743 h 6098912"/>
                      <a:gd name="connsiteX40" fmla="*/ 91439 w 2444531"/>
                      <a:gd name="connsiteY40" fmla="*/ 904833 h 6098912"/>
                      <a:gd name="connsiteX41" fmla="*/ 106678 w 2444531"/>
                      <a:gd name="connsiteY41" fmla="*/ 828633 h 6098912"/>
                      <a:gd name="connsiteX42" fmla="*/ 102868 w 2444531"/>
                      <a:gd name="connsiteY42" fmla="*/ 723858 h 6098912"/>
                      <a:gd name="connsiteX43" fmla="*/ 175258 w 2444531"/>
                      <a:gd name="connsiteY43" fmla="*/ 403818 h 6098912"/>
                      <a:gd name="connsiteX44" fmla="*/ 306702 w 2444531"/>
                      <a:gd name="connsiteY44" fmla="*/ 300950 h 6098912"/>
                      <a:gd name="connsiteX0" fmla="*/ 306702 w 2444531"/>
                      <a:gd name="connsiteY0" fmla="*/ 300950 h 6098912"/>
                      <a:gd name="connsiteX1" fmla="*/ 729613 w 2444531"/>
                      <a:gd name="connsiteY1" fmla="*/ 192363 h 6098912"/>
                      <a:gd name="connsiteX2" fmla="*/ 937258 w 2444531"/>
                      <a:gd name="connsiteY2" fmla="*/ 38058 h 6098912"/>
                      <a:gd name="connsiteX3" fmla="*/ 922762 w 2444531"/>
                      <a:gd name="connsiteY3" fmla="*/ 192340 h 6098912"/>
                      <a:gd name="connsiteX4" fmla="*/ 927733 w 2444531"/>
                      <a:gd name="connsiteY4" fmla="*/ 801963 h 6098912"/>
                      <a:gd name="connsiteX5" fmla="*/ 1326194 w 2444531"/>
                      <a:gd name="connsiteY5" fmla="*/ 1096877 h 6098912"/>
                      <a:gd name="connsiteX6" fmla="*/ 1519072 w 2444531"/>
                      <a:gd name="connsiteY6" fmla="*/ 204007 h 6098912"/>
                      <a:gd name="connsiteX7" fmla="*/ 1497429 w 2444531"/>
                      <a:gd name="connsiteY7" fmla="*/ 101205 h 6098912"/>
                      <a:gd name="connsiteX8" fmla="*/ 1408153 w 2444531"/>
                      <a:gd name="connsiteY8" fmla="*/ 9226 h 6098912"/>
                      <a:gd name="connsiteX9" fmla="*/ 1670569 w 2444531"/>
                      <a:gd name="connsiteY9" fmla="*/ 171546 h 6098912"/>
                      <a:gd name="connsiteX10" fmla="*/ 2146256 w 2444531"/>
                      <a:gd name="connsiteY10" fmla="*/ 331610 h 6098912"/>
                      <a:gd name="connsiteX11" fmla="*/ 2303616 w 2444531"/>
                      <a:gd name="connsiteY11" fmla="*/ 488069 h 6098912"/>
                      <a:gd name="connsiteX12" fmla="*/ 2336079 w 2444531"/>
                      <a:gd name="connsiteY12" fmla="*/ 815412 h 6098912"/>
                      <a:gd name="connsiteX13" fmla="*/ 2349606 w 2444531"/>
                      <a:gd name="connsiteY13" fmla="*/ 910099 h 6098912"/>
                      <a:gd name="connsiteX14" fmla="*/ 2352312 w 2444531"/>
                      <a:gd name="connsiteY14" fmla="*/ 999376 h 6098912"/>
                      <a:gd name="connsiteX15" fmla="*/ 2395597 w 2444531"/>
                      <a:gd name="connsiteY15" fmla="*/ 1167105 h 6098912"/>
                      <a:gd name="connsiteX16" fmla="*/ 2422650 w 2444531"/>
                      <a:gd name="connsiteY16" fmla="*/ 1932712 h 6098912"/>
                      <a:gd name="connsiteX17" fmla="*/ 1992052 w 2444531"/>
                      <a:gd name="connsiteY17" fmla="*/ 2221280 h 6098912"/>
                      <a:gd name="connsiteX18" fmla="*/ 2043905 w 2444531"/>
                      <a:gd name="connsiteY18" fmla="*/ 3012137 h 6098912"/>
                      <a:gd name="connsiteX19" fmla="*/ 1916755 w 2444531"/>
                      <a:gd name="connsiteY19" fmla="*/ 3036485 h 6098912"/>
                      <a:gd name="connsiteX20" fmla="*/ 1835595 w 2444531"/>
                      <a:gd name="connsiteY20" fmla="*/ 3769627 h 6098912"/>
                      <a:gd name="connsiteX21" fmla="*/ 1740908 w 2444531"/>
                      <a:gd name="connsiteY21" fmla="*/ 4199775 h 6098912"/>
                      <a:gd name="connsiteX22" fmla="*/ 1754436 w 2444531"/>
                      <a:gd name="connsiteY22" fmla="*/ 5000551 h 6098912"/>
                      <a:gd name="connsiteX23" fmla="*/ 1881585 w 2444531"/>
                      <a:gd name="connsiteY23" fmla="*/ 5841906 h 6098912"/>
                      <a:gd name="connsiteX24" fmla="*/ 1960040 w 2444531"/>
                      <a:gd name="connsiteY24" fmla="*/ 5882486 h 6098912"/>
                      <a:gd name="connsiteX25" fmla="*/ 2049318 w 2444531"/>
                      <a:gd name="connsiteY25" fmla="*/ 6001521 h 6098912"/>
                      <a:gd name="connsiteX26" fmla="*/ 2027674 w 2444531"/>
                      <a:gd name="connsiteY26" fmla="*/ 6063743 h 6098912"/>
                      <a:gd name="connsiteX27" fmla="*/ 1846416 w 2444531"/>
                      <a:gd name="connsiteY27" fmla="*/ 6098912 h 6098912"/>
                      <a:gd name="connsiteX28" fmla="*/ 1648928 w 2444531"/>
                      <a:gd name="connsiteY28" fmla="*/ 6036689 h 6098912"/>
                      <a:gd name="connsiteX29" fmla="*/ 1535303 w 2444531"/>
                      <a:gd name="connsiteY29" fmla="*/ 5990698 h 6098912"/>
                      <a:gd name="connsiteX30" fmla="*/ 1348637 w 2444531"/>
                      <a:gd name="connsiteY30" fmla="*/ 5917655 h 6098912"/>
                      <a:gd name="connsiteX31" fmla="*/ 1337816 w 2444531"/>
                      <a:gd name="connsiteY31" fmla="*/ 5758040 h 6098912"/>
                      <a:gd name="connsiteX32" fmla="*/ 1297236 w 2444531"/>
                      <a:gd name="connsiteY32" fmla="*/ 5674175 h 6098912"/>
                      <a:gd name="connsiteX33" fmla="*/ 1294529 w 2444531"/>
                      <a:gd name="connsiteY33" fmla="*/ 5463160 h 6098912"/>
                      <a:gd name="connsiteX34" fmla="*/ 1253951 w 2444531"/>
                      <a:gd name="connsiteY34" fmla="*/ 5092530 h 6098912"/>
                      <a:gd name="connsiteX35" fmla="*/ 1056462 w 2444531"/>
                      <a:gd name="connsiteY35" fmla="*/ 3815616 h 6098912"/>
                      <a:gd name="connsiteX36" fmla="*/ 1059167 w 2444531"/>
                      <a:gd name="connsiteY36" fmla="*/ 4738133 h 6098912"/>
                      <a:gd name="connsiteX37" fmla="*/ 203832 w 2444531"/>
                      <a:gd name="connsiteY37" fmla="*/ 2510750 h 6098912"/>
                      <a:gd name="connsiteX38" fmla="*/ 0 w 2444531"/>
                      <a:gd name="connsiteY38" fmla="*/ 1407753 h 6098912"/>
                      <a:gd name="connsiteX39" fmla="*/ 62864 w 2444531"/>
                      <a:gd name="connsiteY39" fmla="*/ 946743 h 6098912"/>
                      <a:gd name="connsiteX40" fmla="*/ 91439 w 2444531"/>
                      <a:gd name="connsiteY40" fmla="*/ 904833 h 6098912"/>
                      <a:gd name="connsiteX41" fmla="*/ 106678 w 2444531"/>
                      <a:gd name="connsiteY41" fmla="*/ 828633 h 6098912"/>
                      <a:gd name="connsiteX42" fmla="*/ 102868 w 2444531"/>
                      <a:gd name="connsiteY42" fmla="*/ 723858 h 6098912"/>
                      <a:gd name="connsiteX43" fmla="*/ 175258 w 2444531"/>
                      <a:gd name="connsiteY43" fmla="*/ 403818 h 6098912"/>
                      <a:gd name="connsiteX44" fmla="*/ 306702 w 2444531"/>
                      <a:gd name="connsiteY44" fmla="*/ 300950 h 6098912"/>
                      <a:gd name="connsiteX0" fmla="*/ 306702 w 2444531"/>
                      <a:gd name="connsiteY0" fmla="*/ 300950 h 6098912"/>
                      <a:gd name="connsiteX1" fmla="*/ 729613 w 2444531"/>
                      <a:gd name="connsiteY1" fmla="*/ 192363 h 6098912"/>
                      <a:gd name="connsiteX2" fmla="*/ 937258 w 2444531"/>
                      <a:gd name="connsiteY2" fmla="*/ 38058 h 6098912"/>
                      <a:gd name="connsiteX3" fmla="*/ 922762 w 2444531"/>
                      <a:gd name="connsiteY3" fmla="*/ 192340 h 6098912"/>
                      <a:gd name="connsiteX4" fmla="*/ 927733 w 2444531"/>
                      <a:gd name="connsiteY4" fmla="*/ 801963 h 6098912"/>
                      <a:gd name="connsiteX5" fmla="*/ 1326194 w 2444531"/>
                      <a:gd name="connsiteY5" fmla="*/ 1096877 h 6098912"/>
                      <a:gd name="connsiteX6" fmla="*/ 1519072 w 2444531"/>
                      <a:gd name="connsiteY6" fmla="*/ 204007 h 6098912"/>
                      <a:gd name="connsiteX7" fmla="*/ 1497429 w 2444531"/>
                      <a:gd name="connsiteY7" fmla="*/ 101205 h 6098912"/>
                      <a:gd name="connsiteX8" fmla="*/ 1408153 w 2444531"/>
                      <a:gd name="connsiteY8" fmla="*/ 9226 h 6098912"/>
                      <a:gd name="connsiteX9" fmla="*/ 1670569 w 2444531"/>
                      <a:gd name="connsiteY9" fmla="*/ 171546 h 6098912"/>
                      <a:gd name="connsiteX10" fmla="*/ 2146256 w 2444531"/>
                      <a:gd name="connsiteY10" fmla="*/ 331610 h 6098912"/>
                      <a:gd name="connsiteX11" fmla="*/ 2303616 w 2444531"/>
                      <a:gd name="connsiteY11" fmla="*/ 488069 h 6098912"/>
                      <a:gd name="connsiteX12" fmla="*/ 2336079 w 2444531"/>
                      <a:gd name="connsiteY12" fmla="*/ 815412 h 6098912"/>
                      <a:gd name="connsiteX13" fmla="*/ 2349606 w 2444531"/>
                      <a:gd name="connsiteY13" fmla="*/ 910099 h 6098912"/>
                      <a:gd name="connsiteX14" fmla="*/ 2352312 w 2444531"/>
                      <a:gd name="connsiteY14" fmla="*/ 999376 h 6098912"/>
                      <a:gd name="connsiteX15" fmla="*/ 2395597 w 2444531"/>
                      <a:gd name="connsiteY15" fmla="*/ 1167105 h 6098912"/>
                      <a:gd name="connsiteX16" fmla="*/ 2422650 w 2444531"/>
                      <a:gd name="connsiteY16" fmla="*/ 1932712 h 6098912"/>
                      <a:gd name="connsiteX17" fmla="*/ 1992052 w 2444531"/>
                      <a:gd name="connsiteY17" fmla="*/ 2221280 h 6098912"/>
                      <a:gd name="connsiteX18" fmla="*/ 2043905 w 2444531"/>
                      <a:gd name="connsiteY18" fmla="*/ 3012137 h 6098912"/>
                      <a:gd name="connsiteX19" fmla="*/ 1916755 w 2444531"/>
                      <a:gd name="connsiteY19" fmla="*/ 3036485 h 6098912"/>
                      <a:gd name="connsiteX20" fmla="*/ 1835595 w 2444531"/>
                      <a:gd name="connsiteY20" fmla="*/ 3769627 h 6098912"/>
                      <a:gd name="connsiteX21" fmla="*/ 1740908 w 2444531"/>
                      <a:gd name="connsiteY21" fmla="*/ 4199775 h 6098912"/>
                      <a:gd name="connsiteX22" fmla="*/ 1754436 w 2444531"/>
                      <a:gd name="connsiteY22" fmla="*/ 5000551 h 6098912"/>
                      <a:gd name="connsiteX23" fmla="*/ 1881585 w 2444531"/>
                      <a:gd name="connsiteY23" fmla="*/ 5841906 h 6098912"/>
                      <a:gd name="connsiteX24" fmla="*/ 1960040 w 2444531"/>
                      <a:gd name="connsiteY24" fmla="*/ 5882486 h 6098912"/>
                      <a:gd name="connsiteX25" fmla="*/ 2049318 w 2444531"/>
                      <a:gd name="connsiteY25" fmla="*/ 6001521 h 6098912"/>
                      <a:gd name="connsiteX26" fmla="*/ 2027674 w 2444531"/>
                      <a:gd name="connsiteY26" fmla="*/ 6063743 h 6098912"/>
                      <a:gd name="connsiteX27" fmla="*/ 1846416 w 2444531"/>
                      <a:gd name="connsiteY27" fmla="*/ 6098912 h 6098912"/>
                      <a:gd name="connsiteX28" fmla="*/ 1648928 w 2444531"/>
                      <a:gd name="connsiteY28" fmla="*/ 6036689 h 6098912"/>
                      <a:gd name="connsiteX29" fmla="*/ 1535303 w 2444531"/>
                      <a:gd name="connsiteY29" fmla="*/ 5990698 h 6098912"/>
                      <a:gd name="connsiteX30" fmla="*/ 1348637 w 2444531"/>
                      <a:gd name="connsiteY30" fmla="*/ 5917655 h 6098912"/>
                      <a:gd name="connsiteX31" fmla="*/ 1337816 w 2444531"/>
                      <a:gd name="connsiteY31" fmla="*/ 5758040 h 6098912"/>
                      <a:gd name="connsiteX32" fmla="*/ 1297236 w 2444531"/>
                      <a:gd name="connsiteY32" fmla="*/ 5674175 h 6098912"/>
                      <a:gd name="connsiteX33" fmla="*/ 1294529 w 2444531"/>
                      <a:gd name="connsiteY33" fmla="*/ 5463160 h 6098912"/>
                      <a:gd name="connsiteX34" fmla="*/ 1253951 w 2444531"/>
                      <a:gd name="connsiteY34" fmla="*/ 5092530 h 6098912"/>
                      <a:gd name="connsiteX35" fmla="*/ 1056462 w 2444531"/>
                      <a:gd name="connsiteY35" fmla="*/ 3815616 h 6098912"/>
                      <a:gd name="connsiteX36" fmla="*/ 1059167 w 2444531"/>
                      <a:gd name="connsiteY36" fmla="*/ 4738133 h 6098912"/>
                      <a:gd name="connsiteX37" fmla="*/ 203832 w 2444531"/>
                      <a:gd name="connsiteY37" fmla="*/ 2510750 h 6098912"/>
                      <a:gd name="connsiteX38" fmla="*/ 64770 w 2444531"/>
                      <a:gd name="connsiteY38" fmla="*/ 1754463 h 6098912"/>
                      <a:gd name="connsiteX39" fmla="*/ 0 w 2444531"/>
                      <a:gd name="connsiteY39" fmla="*/ 1407753 h 6098912"/>
                      <a:gd name="connsiteX40" fmla="*/ 62864 w 2444531"/>
                      <a:gd name="connsiteY40" fmla="*/ 946743 h 6098912"/>
                      <a:gd name="connsiteX41" fmla="*/ 91439 w 2444531"/>
                      <a:gd name="connsiteY41" fmla="*/ 904833 h 6098912"/>
                      <a:gd name="connsiteX42" fmla="*/ 106678 w 2444531"/>
                      <a:gd name="connsiteY42" fmla="*/ 828633 h 6098912"/>
                      <a:gd name="connsiteX43" fmla="*/ 102868 w 2444531"/>
                      <a:gd name="connsiteY43" fmla="*/ 723858 h 6098912"/>
                      <a:gd name="connsiteX44" fmla="*/ 175258 w 2444531"/>
                      <a:gd name="connsiteY44" fmla="*/ 403818 h 6098912"/>
                      <a:gd name="connsiteX45" fmla="*/ 306702 w 2444531"/>
                      <a:gd name="connsiteY45" fmla="*/ 300950 h 6098912"/>
                      <a:gd name="connsiteX0" fmla="*/ 340992 w 2478821"/>
                      <a:gd name="connsiteY0" fmla="*/ 300950 h 6098912"/>
                      <a:gd name="connsiteX1" fmla="*/ 763903 w 2478821"/>
                      <a:gd name="connsiteY1" fmla="*/ 192363 h 6098912"/>
                      <a:gd name="connsiteX2" fmla="*/ 971548 w 2478821"/>
                      <a:gd name="connsiteY2" fmla="*/ 38058 h 6098912"/>
                      <a:gd name="connsiteX3" fmla="*/ 957052 w 2478821"/>
                      <a:gd name="connsiteY3" fmla="*/ 192340 h 6098912"/>
                      <a:gd name="connsiteX4" fmla="*/ 962023 w 2478821"/>
                      <a:gd name="connsiteY4" fmla="*/ 801963 h 6098912"/>
                      <a:gd name="connsiteX5" fmla="*/ 1360484 w 2478821"/>
                      <a:gd name="connsiteY5" fmla="*/ 1096877 h 6098912"/>
                      <a:gd name="connsiteX6" fmla="*/ 1553362 w 2478821"/>
                      <a:gd name="connsiteY6" fmla="*/ 204007 h 6098912"/>
                      <a:gd name="connsiteX7" fmla="*/ 1531719 w 2478821"/>
                      <a:gd name="connsiteY7" fmla="*/ 101205 h 6098912"/>
                      <a:gd name="connsiteX8" fmla="*/ 1442443 w 2478821"/>
                      <a:gd name="connsiteY8" fmla="*/ 9226 h 6098912"/>
                      <a:gd name="connsiteX9" fmla="*/ 1704859 w 2478821"/>
                      <a:gd name="connsiteY9" fmla="*/ 171546 h 6098912"/>
                      <a:gd name="connsiteX10" fmla="*/ 2180546 w 2478821"/>
                      <a:gd name="connsiteY10" fmla="*/ 331610 h 6098912"/>
                      <a:gd name="connsiteX11" fmla="*/ 2337906 w 2478821"/>
                      <a:gd name="connsiteY11" fmla="*/ 488069 h 6098912"/>
                      <a:gd name="connsiteX12" fmla="*/ 2370369 w 2478821"/>
                      <a:gd name="connsiteY12" fmla="*/ 815412 h 6098912"/>
                      <a:gd name="connsiteX13" fmla="*/ 2383896 w 2478821"/>
                      <a:gd name="connsiteY13" fmla="*/ 910099 h 6098912"/>
                      <a:gd name="connsiteX14" fmla="*/ 2386602 w 2478821"/>
                      <a:gd name="connsiteY14" fmla="*/ 999376 h 6098912"/>
                      <a:gd name="connsiteX15" fmla="*/ 2429887 w 2478821"/>
                      <a:gd name="connsiteY15" fmla="*/ 1167105 h 6098912"/>
                      <a:gd name="connsiteX16" fmla="*/ 2456940 w 2478821"/>
                      <a:gd name="connsiteY16" fmla="*/ 1932712 h 6098912"/>
                      <a:gd name="connsiteX17" fmla="*/ 2026342 w 2478821"/>
                      <a:gd name="connsiteY17" fmla="*/ 2221280 h 6098912"/>
                      <a:gd name="connsiteX18" fmla="*/ 2078195 w 2478821"/>
                      <a:gd name="connsiteY18" fmla="*/ 3012137 h 6098912"/>
                      <a:gd name="connsiteX19" fmla="*/ 1951045 w 2478821"/>
                      <a:gd name="connsiteY19" fmla="*/ 3036485 h 6098912"/>
                      <a:gd name="connsiteX20" fmla="*/ 1869885 w 2478821"/>
                      <a:gd name="connsiteY20" fmla="*/ 3769627 h 6098912"/>
                      <a:gd name="connsiteX21" fmla="*/ 1775198 w 2478821"/>
                      <a:gd name="connsiteY21" fmla="*/ 4199775 h 6098912"/>
                      <a:gd name="connsiteX22" fmla="*/ 1788726 w 2478821"/>
                      <a:gd name="connsiteY22" fmla="*/ 5000551 h 6098912"/>
                      <a:gd name="connsiteX23" fmla="*/ 1915875 w 2478821"/>
                      <a:gd name="connsiteY23" fmla="*/ 5841906 h 6098912"/>
                      <a:gd name="connsiteX24" fmla="*/ 1994330 w 2478821"/>
                      <a:gd name="connsiteY24" fmla="*/ 5882486 h 6098912"/>
                      <a:gd name="connsiteX25" fmla="*/ 2083608 w 2478821"/>
                      <a:gd name="connsiteY25" fmla="*/ 6001521 h 6098912"/>
                      <a:gd name="connsiteX26" fmla="*/ 2061964 w 2478821"/>
                      <a:gd name="connsiteY26" fmla="*/ 6063743 h 6098912"/>
                      <a:gd name="connsiteX27" fmla="*/ 1880706 w 2478821"/>
                      <a:gd name="connsiteY27" fmla="*/ 6098912 h 6098912"/>
                      <a:gd name="connsiteX28" fmla="*/ 1683218 w 2478821"/>
                      <a:gd name="connsiteY28" fmla="*/ 6036689 h 6098912"/>
                      <a:gd name="connsiteX29" fmla="*/ 1569593 w 2478821"/>
                      <a:gd name="connsiteY29" fmla="*/ 5990698 h 6098912"/>
                      <a:gd name="connsiteX30" fmla="*/ 1382927 w 2478821"/>
                      <a:gd name="connsiteY30" fmla="*/ 5917655 h 6098912"/>
                      <a:gd name="connsiteX31" fmla="*/ 1372106 w 2478821"/>
                      <a:gd name="connsiteY31" fmla="*/ 5758040 h 6098912"/>
                      <a:gd name="connsiteX32" fmla="*/ 1331526 w 2478821"/>
                      <a:gd name="connsiteY32" fmla="*/ 5674175 h 6098912"/>
                      <a:gd name="connsiteX33" fmla="*/ 1328819 w 2478821"/>
                      <a:gd name="connsiteY33" fmla="*/ 5463160 h 6098912"/>
                      <a:gd name="connsiteX34" fmla="*/ 1288241 w 2478821"/>
                      <a:gd name="connsiteY34" fmla="*/ 5092530 h 6098912"/>
                      <a:gd name="connsiteX35" fmla="*/ 1090752 w 2478821"/>
                      <a:gd name="connsiteY35" fmla="*/ 3815616 h 6098912"/>
                      <a:gd name="connsiteX36" fmla="*/ 1093457 w 2478821"/>
                      <a:gd name="connsiteY36" fmla="*/ 4738133 h 6098912"/>
                      <a:gd name="connsiteX37" fmla="*/ 238122 w 2478821"/>
                      <a:gd name="connsiteY37" fmla="*/ 2510750 h 6098912"/>
                      <a:gd name="connsiteX38" fmla="*/ 0 w 2478821"/>
                      <a:gd name="connsiteY38" fmla="*/ 1674453 h 6098912"/>
                      <a:gd name="connsiteX39" fmla="*/ 34290 w 2478821"/>
                      <a:gd name="connsiteY39" fmla="*/ 1407753 h 6098912"/>
                      <a:gd name="connsiteX40" fmla="*/ 97154 w 2478821"/>
                      <a:gd name="connsiteY40" fmla="*/ 946743 h 6098912"/>
                      <a:gd name="connsiteX41" fmla="*/ 125729 w 2478821"/>
                      <a:gd name="connsiteY41" fmla="*/ 904833 h 6098912"/>
                      <a:gd name="connsiteX42" fmla="*/ 140968 w 2478821"/>
                      <a:gd name="connsiteY42" fmla="*/ 828633 h 6098912"/>
                      <a:gd name="connsiteX43" fmla="*/ 137158 w 2478821"/>
                      <a:gd name="connsiteY43" fmla="*/ 723858 h 6098912"/>
                      <a:gd name="connsiteX44" fmla="*/ 209548 w 2478821"/>
                      <a:gd name="connsiteY44" fmla="*/ 403818 h 6098912"/>
                      <a:gd name="connsiteX45" fmla="*/ 340992 w 2478821"/>
                      <a:gd name="connsiteY45" fmla="*/ 300950 h 6098912"/>
                      <a:gd name="connsiteX0" fmla="*/ 340992 w 2478821"/>
                      <a:gd name="connsiteY0" fmla="*/ 300950 h 6098912"/>
                      <a:gd name="connsiteX1" fmla="*/ 763903 w 2478821"/>
                      <a:gd name="connsiteY1" fmla="*/ 192363 h 6098912"/>
                      <a:gd name="connsiteX2" fmla="*/ 971548 w 2478821"/>
                      <a:gd name="connsiteY2" fmla="*/ 38058 h 6098912"/>
                      <a:gd name="connsiteX3" fmla="*/ 957052 w 2478821"/>
                      <a:gd name="connsiteY3" fmla="*/ 192340 h 6098912"/>
                      <a:gd name="connsiteX4" fmla="*/ 962023 w 2478821"/>
                      <a:gd name="connsiteY4" fmla="*/ 801963 h 6098912"/>
                      <a:gd name="connsiteX5" fmla="*/ 1360484 w 2478821"/>
                      <a:gd name="connsiteY5" fmla="*/ 1096877 h 6098912"/>
                      <a:gd name="connsiteX6" fmla="*/ 1553362 w 2478821"/>
                      <a:gd name="connsiteY6" fmla="*/ 204007 h 6098912"/>
                      <a:gd name="connsiteX7" fmla="*/ 1531719 w 2478821"/>
                      <a:gd name="connsiteY7" fmla="*/ 101205 h 6098912"/>
                      <a:gd name="connsiteX8" fmla="*/ 1442443 w 2478821"/>
                      <a:gd name="connsiteY8" fmla="*/ 9226 h 6098912"/>
                      <a:gd name="connsiteX9" fmla="*/ 1704859 w 2478821"/>
                      <a:gd name="connsiteY9" fmla="*/ 171546 h 6098912"/>
                      <a:gd name="connsiteX10" fmla="*/ 2180546 w 2478821"/>
                      <a:gd name="connsiteY10" fmla="*/ 331610 h 6098912"/>
                      <a:gd name="connsiteX11" fmla="*/ 2337906 w 2478821"/>
                      <a:gd name="connsiteY11" fmla="*/ 488069 h 6098912"/>
                      <a:gd name="connsiteX12" fmla="*/ 2370369 w 2478821"/>
                      <a:gd name="connsiteY12" fmla="*/ 815412 h 6098912"/>
                      <a:gd name="connsiteX13" fmla="*/ 2383896 w 2478821"/>
                      <a:gd name="connsiteY13" fmla="*/ 910099 h 6098912"/>
                      <a:gd name="connsiteX14" fmla="*/ 2386602 w 2478821"/>
                      <a:gd name="connsiteY14" fmla="*/ 999376 h 6098912"/>
                      <a:gd name="connsiteX15" fmla="*/ 2429887 w 2478821"/>
                      <a:gd name="connsiteY15" fmla="*/ 1167105 h 6098912"/>
                      <a:gd name="connsiteX16" fmla="*/ 2456940 w 2478821"/>
                      <a:gd name="connsiteY16" fmla="*/ 1932712 h 6098912"/>
                      <a:gd name="connsiteX17" fmla="*/ 2026342 w 2478821"/>
                      <a:gd name="connsiteY17" fmla="*/ 2221280 h 6098912"/>
                      <a:gd name="connsiteX18" fmla="*/ 2078195 w 2478821"/>
                      <a:gd name="connsiteY18" fmla="*/ 3012137 h 6098912"/>
                      <a:gd name="connsiteX19" fmla="*/ 1951045 w 2478821"/>
                      <a:gd name="connsiteY19" fmla="*/ 3036485 h 6098912"/>
                      <a:gd name="connsiteX20" fmla="*/ 1869885 w 2478821"/>
                      <a:gd name="connsiteY20" fmla="*/ 3769627 h 6098912"/>
                      <a:gd name="connsiteX21" fmla="*/ 1775198 w 2478821"/>
                      <a:gd name="connsiteY21" fmla="*/ 4199775 h 6098912"/>
                      <a:gd name="connsiteX22" fmla="*/ 1788726 w 2478821"/>
                      <a:gd name="connsiteY22" fmla="*/ 5000551 h 6098912"/>
                      <a:gd name="connsiteX23" fmla="*/ 1915875 w 2478821"/>
                      <a:gd name="connsiteY23" fmla="*/ 5841906 h 6098912"/>
                      <a:gd name="connsiteX24" fmla="*/ 1994330 w 2478821"/>
                      <a:gd name="connsiteY24" fmla="*/ 5882486 h 6098912"/>
                      <a:gd name="connsiteX25" fmla="*/ 2083608 w 2478821"/>
                      <a:gd name="connsiteY25" fmla="*/ 6001521 h 6098912"/>
                      <a:gd name="connsiteX26" fmla="*/ 2061964 w 2478821"/>
                      <a:gd name="connsiteY26" fmla="*/ 6063743 h 6098912"/>
                      <a:gd name="connsiteX27" fmla="*/ 1880706 w 2478821"/>
                      <a:gd name="connsiteY27" fmla="*/ 6098912 h 6098912"/>
                      <a:gd name="connsiteX28" fmla="*/ 1683218 w 2478821"/>
                      <a:gd name="connsiteY28" fmla="*/ 6036689 h 6098912"/>
                      <a:gd name="connsiteX29" fmla="*/ 1569593 w 2478821"/>
                      <a:gd name="connsiteY29" fmla="*/ 5990698 h 6098912"/>
                      <a:gd name="connsiteX30" fmla="*/ 1382927 w 2478821"/>
                      <a:gd name="connsiteY30" fmla="*/ 5917655 h 6098912"/>
                      <a:gd name="connsiteX31" fmla="*/ 1372106 w 2478821"/>
                      <a:gd name="connsiteY31" fmla="*/ 5758040 h 6098912"/>
                      <a:gd name="connsiteX32" fmla="*/ 1331526 w 2478821"/>
                      <a:gd name="connsiteY32" fmla="*/ 5674175 h 6098912"/>
                      <a:gd name="connsiteX33" fmla="*/ 1328819 w 2478821"/>
                      <a:gd name="connsiteY33" fmla="*/ 5463160 h 6098912"/>
                      <a:gd name="connsiteX34" fmla="*/ 1288241 w 2478821"/>
                      <a:gd name="connsiteY34" fmla="*/ 5092530 h 6098912"/>
                      <a:gd name="connsiteX35" fmla="*/ 1090752 w 2478821"/>
                      <a:gd name="connsiteY35" fmla="*/ 3815616 h 6098912"/>
                      <a:gd name="connsiteX36" fmla="*/ 1093457 w 2478821"/>
                      <a:gd name="connsiteY36" fmla="*/ 4738133 h 6098912"/>
                      <a:gd name="connsiteX37" fmla="*/ 238122 w 2478821"/>
                      <a:gd name="connsiteY37" fmla="*/ 2510750 h 6098912"/>
                      <a:gd name="connsiteX38" fmla="*/ 0 w 2478821"/>
                      <a:gd name="connsiteY38" fmla="*/ 1674453 h 6098912"/>
                      <a:gd name="connsiteX39" fmla="*/ 34290 w 2478821"/>
                      <a:gd name="connsiteY39" fmla="*/ 1407753 h 6098912"/>
                      <a:gd name="connsiteX40" fmla="*/ 97154 w 2478821"/>
                      <a:gd name="connsiteY40" fmla="*/ 946743 h 6098912"/>
                      <a:gd name="connsiteX41" fmla="*/ 125729 w 2478821"/>
                      <a:gd name="connsiteY41" fmla="*/ 904833 h 6098912"/>
                      <a:gd name="connsiteX42" fmla="*/ 140968 w 2478821"/>
                      <a:gd name="connsiteY42" fmla="*/ 828633 h 6098912"/>
                      <a:gd name="connsiteX43" fmla="*/ 137158 w 2478821"/>
                      <a:gd name="connsiteY43" fmla="*/ 723858 h 6098912"/>
                      <a:gd name="connsiteX44" fmla="*/ 209548 w 2478821"/>
                      <a:gd name="connsiteY44" fmla="*/ 403818 h 6098912"/>
                      <a:gd name="connsiteX45" fmla="*/ 340992 w 2478821"/>
                      <a:gd name="connsiteY45" fmla="*/ 300950 h 6098912"/>
                      <a:gd name="connsiteX0" fmla="*/ 340992 w 2478821"/>
                      <a:gd name="connsiteY0" fmla="*/ 300950 h 6098912"/>
                      <a:gd name="connsiteX1" fmla="*/ 763903 w 2478821"/>
                      <a:gd name="connsiteY1" fmla="*/ 192363 h 6098912"/>
                      <a:gd name="connsiteX2" fmla="*/ 971548 w 2478821"/>
                      <a:gd name="connsiteY2" fmla="*/ 38058 h 6098912"/>
                      <a:gd name="connsiteX3" fmla="*/ 957052 w 2478821"/>
                      <a:gd name="connsiteY3" fmla="*/ 192340 h 6098912"/>
                      <a:gd name="connsiteX4" fmla="*/ 962023 w 2478821"/>
                      <a:gd name="connsiteY4" fmla="*/ 801963 h 6098912"/>
                      <a:gd name="connsiteX5" fmla="*/ 1360484 w 2478821"/>
                      <a:gd name="connsiteY5" fmla="*/ 1096877 h 6098912"/>
                      <a:gd name="connsiteX6" fmla="*/ 1553362 w 2478821"/>
                      <a:gd name="connsiteY6" fmla="*/ 204007 h 6098912"/>
                      <a:gd name="connsiteX7" fmla="*/ 1531719 w 2478821"/>
                      <a:gd name="connsiteY7" fmla="*/ 101205 h 6098912"/>
                      <a:gd name="connsiteX8" fmla="*/ 1442443 w 2478821"/>
                      <a:gd name="connsiteY8" fmla="*/ 9226 h 6098912"/>
                      <a:gd name="connsiteX9" fmla="*/ 1704859 w 2478821"/>
                      <a:gd name="connsiteY9" fmla="*/ 171546 h 6098912"/>
                      <a:gd name="connsiteX10" fmla="*/ 2180546 w 2478821"/>
                      <a:gd name="connsiteY10" fmla="*/ 331610 h 6098912"/>
                      <a:gd name="connsiteX11" fmla="*/ 2337906 w 2478821"/>
                      <a:gd name="connsiteY11" fmla="*/ 488069 h 6098912"/>
                      <a:gd name="connsiteX12" fmla="*/ 2370369 w 2478821"/>
                      <a:gd name="connsiteY12" fmla="*/ 815412 h 6098912"/>
                      <a:gd name="connsiteX13" fmla="*/ 2383896 w 2478821"/>
                      <a:gd name="connsiteY13" fmla="*/ 910099 h 6098912"/>
                      <a:gd name="connsiteX14" fmla="*/ 2386602 w 2478821"/>
                      <a:gd name="connsiteY14" fmla="*/ 999376 h 6098912"/>
                      <a:gd name="connsiteX15" fmla="*/ 2429887 w 2478821"/>
                      <a:gd name="connsiteY15" fmla="*/ 1167105 h 6098912"/>
                      <a:gd name="connsiteX16" fmla="*/ 2456940 w 2478821"/>
                      <a:gd name="connsiteY16" fmla="*/ 1932712 h 6098912"/>
                      <a:gd name="connsiteX17" fmla="*/ 2026342 w 2478821"/>
                      <a:gd name="connsiteY17" fmla="*/ 2221280 h 6098912"/>
                      <a:gd name="connsiteX18" fmla="*/ 2078195 w 2478821"/>
                      <a:gd name="connsiteY18" fmla="*/ 3012137 h 6098912"/>
                      <a:gd name="connsiteX19" fmla="*/ 1951045 w 2478821"/>
                      <a:gd name="connsiteY19" fmla="*/ 3036485 h 6098912"/>
                      <a:gd name="connsiteX20" fmla="*/ 1869885 w 2478821"/>
                      <a:gd name="connsiteY20" fmla="*/ 3769627 h 6098912"/>
                      <a:gd name="connsiteX21" fmla="*/ 1775198 w 2478821"/>
                      <a:gd name="connsiteY21" fmla="*/ 4199775 h 6098912"/>
                      <a:gd name="connsiteX22" fmla="*/ 1788726 w 2478821"/>
                      <a:gd name="connsiteY22" fmla="*/ 5000551 h 6098912"/>
                      <a:gd name="connsiteX23" fmla="*/ 1915875 w 2478821"/>
                      <a:gd name="connsiteY23" fmla="*/ 5841906 h 6098912"/>
                      <a:gd name="connsiteX24" fmla="*/ 1994330 w 2478821"/>
                      <a:gd name="connsiteY24" fmla="*/ 5882486 h 6098912"/>
                      <a:gd name="connsiteX25" fmla="*/ 2083608 w 2478821"/>
                      <a:gd name="connsiteY25" fmla="*/ 6001521 h 6098912"/>
                      <a:gd name="connsiteX26" fmla="*/ 2061964 w 2478821"/>
                      <a:gd name="connsiteY26" fmla="*/ 6063743 h 6098912"/>
                      <a:gd name="connsiteX27" fmla="*/ 1880706 w 2478821"/>
                      <a:gd name="connsiteY27" fmla="*/ 6098912 h 6098912"/>
                      <a:gd name="connsiteX28" fmla="*/ 1683218 w 2478821"/>
                      <a:gd name="connsiteY28" fmla="*/ 6036689 h 6098912"/>
                      <a:gd name="connsiteX29" fmla="*/ 1569593 w 2478821"/>
                      <a:gd name="connsiteY29" fmla="*/ 5990698 h 6098912"/>
                      <a:gd name="connsiteX30" fmla="*/ 1382927 w 2478821"/>
                      <a:gd name="connsiteY30" fmla="*/ 5917655 h 6098912"/>
                      <a:gd name="connsiteX31" fmla="*/ 1372106 w 2478821"/>
                      <a:gd name="connsiteY31" fmla="*/ 5758040 h 6098912"/>
                      <a:gd name="connsiteX32" fmla="*/ 1331526 w 2478821"/>
                      <a:gd name="connsiteY32" fmla="*/ 5674175 h 6098912"/>
                      <a:gd name="connsiteX33" fmla="*/ 1328819 w 2478821"/>
                      <a:gd name="connsiteY33" fmla="*/ 5463160 h 6098912"/>
                      <a:gd name="connsiteX34" fmla="*/ 1288241 w 2478821"/>
                      <a:gd name="connsiteY34" fmla="*/ 5092530 h 6098912"/>
                      <a:gd name="connsiteX35" fmla="*/ 1090752 w 2478821"/>
                      <a:gd name="connsiteY35" fmla="*/ 3815616 h 6098912"/>
                      <a:gd name="connsiteX36" fmla="*/ 1093457 w 2478821"/>
                      <a:gd name="connsiteY36" fmla="*/ 4738133 h 6098912"/>
                      <a:gd name="connsiteX37" fmla="*/ 238122 w 2478821"/>
                      <a:gd name="connsiteY37" fmla="*/ 2510750 h 6098912"/>
                      <a:gd name="connsiteX38" fmla="*/ 43815 w 2478821"/>
                      <a:gd name="connsiteY38" fmla="*/ 1840188 h 6098912"/>
                      <a:gd name="connsiteX39" fmla="*/ 0 w 2478821"/>
                      <a:gd name="connsiteY39" fmla="*/ 1674453 h 6098912"/>
                      <a:gd name="connsiteX40" fmla="*/ 34290 w 2478821"/>
                      <a:gd name="connsiteY40" fmla="*/ 1407753 h 6098912"/>
                      <a:gd name="connsiteX41" fmla="*/ 97154 w 2478821"/>
                      <a:gd name="connsiteY41" fmla="*/ 946743 h 6098912"/>
                      <a:gd name="connsiteX42" fmla="*/ 125729 w 2478821"/>
                      <a:gd name="connsiteY42" fmla="*/ 904833 h 6098912"/>
                      <a:gd name="connsiteX43" fmla="*/ 140968 w 2478821"/>
                      <a:gd name="connsiteY43" fmla="*/ 828633 h 6098912"/>
                      <a:gd name="connsiteX44" fmla="*/ 137158 w 2478821"/>
                      <a:gd name="connsiteY44" fmla="*/ 723858 h 6098912"/>
                      <a:gd name="connsiteX45" fmla="*/ 209548 w 2478821"/>
                      <a:gd name="connsiteY45" fmla="*/ 403818 h 6098912"/>
                      <a:gd name="connsiteX46" fmla="*/ 340992 w 2478821"/>
                      <a:gd name="connsiteY46" fmla="*/ 300950 h 6098912"/>
                      <a:gd name="connsiteX0" fmla="*/ 340992 w 2478821"/>
                      <a:gd name="connsiteY0" fmla="*/ 300950 h 6098912"/>
                      <a:gd name="connsiteX1" fmla="*/ 763903 w 2478821"/>
                      <a:gd name="connsiteY1" fmla="*/ 192363 h 6098912"/>
                      <a:gd name="connsiteX2" fmla="*/ 971548 w 2478821"/>
                      <a:gd name="connsiteY2" fmla="*/ 38058 h 6098912"/>
                      <a:gd name="connsiteX3" fmla="*/ 957052 w 2478821"/>
                      <a:gd name="connsiteY3" fmla="*/ 192340 h 6098912"/>
                      <a:gd name="connsiteX4" fmla="*/ 962023 w 2478821"/>
                      <a:gd name="connsiteY4" fmla="*/ 801963 h 6098912"/>
                      <a:gd name="connsiteX5" fmla="*/ 1360484 w 2478821"/>
                      <a:gd name="connsiteY5" fmla="*/ 1096877 h 6098912"/>
                      <a:gd name="connsiteX6" fmla="*/ 1553362 w 2478821"/>
                      <a:gd name="connsiteY6" fmla="*/ 204007 h 6098912"/>
                      <a:gd name="connsiteX7" fmla="*/ 1531719 w 2478821"/>
                      <a:gd name="connsiteY7" fmla="*/ 101205 h 6098912"/>
                      <a:gd name="connsiteX8" fmla="*/ 1442443 w 2478821"/>
                      <a:gd name="connsiteY8" fmla="*/ 9226 h 6098912"/>
                      <a:gd name="connsiteX9" fmla="*/ 1704859 w 2478821"/>
                      <a:gd name="connsiteY9" fmla="*/ 171546 h 6098912"/>
                      <a:gd name="connsiteX10" fmla="*/ 2180546 w 2478821"/>
                      <a:gd name="connsiteY10" fmla="*/ 331610 h 6098912"/>
                      <a:gd name="connsiteX11" fmla="*/ 2337906 w 2478821"/>
                      <a:gd name="connsiteY11" fmla="*/ 488069 h 6098912"/>
                      <a:gd name="connsiteX12" fmla="*/ 2370369 w 2478821"/>
                      <a:gd name="connsiteY12" fmla="*/ 815412 h 6098912"/>
                      <a:gd name="connsiteX13" fmla="*/ 2383896 w 2478821"/>
                      <a:gd name="connsiteY13" fmla="*/ 910099 h 6098912"/>
                      <a:gd name="connsiteX14" fmla="*/ 2386602 w 2478821"/>
                      <a:gd name="connsiteY14" fmla="*/ 999376 h 6098912"/>
                      <a:gd name="connsiteX15" fmla="*/ 2429887 w 2478821"/>
                      <a:gd name="connsiteY15" fmla="*/ 1167105 h 6098912"/>
                      <a:gd name="connsiteX16" fmla="*/ 2456940 w 2478821"/>
                      <a:gd name="connsiteY16" fmla="*/ 1932712 h 6098912"/>
                      <a:gd name="connsiteX17" fmla="*/ 2026342 w 2478821"/>
                      <a:gd name="connsiteY17" fmla="*/ 2221280 h 6098912"/>
                      <a:gd name="connsiteX18" fmla="*/ 2078195 w 2478821"/>
                      <a:gd name="connsiteY18" fmla="*/ 3012137 h 6098912"/>
                      <a:gd name="connsiteX19" fmla="*/ 1951045 w 2478821"/>
                      <a:gd name="connsiteY19" fmla="*/ 3036485 h 6098912"/>
                      <a:gd name="connsiteX20" fmla="*/ 1869885 w 2478821"/>
                      <a:gd name="connsiteY20" fmla="*/ 3769627 h 6098912"/>
                      <a:gd name="connsiteX21" fmla="*/ 1775198 w 2478821"/>
                      <a:gd name="connsiteY21" fmla="*/ 4199775 h 6098912"/>
                      <a:gd name="connsiteX22" fmla="*/ 1788726 w 2478821"/>
                      <a:gd name="connsiteY22" fmla="*/ 5000551 h 6098912"/>
                      <a:gd name="connsiteX23" fmla="*/ 1915875 w 2478821"/>
                      <a:gd name="connsiteY23" fmla="*/ 5841906 h 6098912"/>
                      <a:gd name="connsiteX24" fmla="*/ 1994330 w 2478821"/>
                      <a:gd name="connsiteY24" fmla="*/ 5882486 h 6098912"/>
                      <a:gd name="connsiteX25" fmla="*/ 2083608 w 2478821"/>
                      <a:gd name="connsiteY25" fmla="*/ 6001521 h 6098912"/>
                      <a:gd name="connsiteX26" fmla="*/ 2061964 w 2478821"/>
                      <a:gd name="connsiteY26" fmla="*/ 6063743 h 6098912"/>
                      <a:gd name="connsiteX27" fmla="*/ 1880706 w 2478821"/>
                      <a:gd name="connsiteY27" fmla="*/ 6098912 h 6098912"/>
                      <a:gd name="connsiteX28" fmla="*/ 1683218 w 2478821"/>
                      <a:gd name="connsiteY28" fmla="*/ 6036689 h 6098912"/>
                      <a:gd name="connsiteX29" fmla="*/ 1569593 w 2478821"/>
                      <a:gd name="connsiteY29" fmla="*/ 5990698 h 6098912"/>
                      <a:gd name="connsiteX30" fmla="*/ 1382927 w 2478821"/>
                      <a:gd name="connsiteY30" fmla="*/ 5917655 h 6098912"/>
                      <a:gd name="connsiteX31" fmla="*/ 1372106 w 2478821"/>
                      <a:gd name="connsiteY31" fmla="*/ 5758040 h 6098912"/>
                      <a:gd name="connsiteX32" fmla="*/ 1331526 w 2478821"/>
                      <a:gd name="connsiteY32" fmla="*/ 5674175 h 6098912"/>
                      <a:gd name="connsiteX33" fmla="*/ 1328819 w 2478821"/>
                      <a:gd name="connsiteY33" fmla="*/ 5463160 h 6098912"/>
                      <a:gd name="connsiteX34" fmla="*/ 1288241 w 2478821"/>
                      <a:gd name="connsiteY34" fmla="*/ 5092530 h 6098912"/>
                      <a:gd name="connsiteX35" fmla="*/ 1090752 w 2478821"/>
                      <a:gd name="connsiteY35" fmla="*/ 3815616 h 6098912"/>
                      <a:gd name="connsiteX36" fmla="*/ 1093457 w 2478821"/>
                      <a:gd name="connsiteY36" fmla="*/ 4738133 h 6098912"/>
                      <a:gd name="connsiteX37" fmla="*/ 238122 w 2478821"/>
                      <a:gd name="connsiteY37" fmla="*/ 2510750 h 6098912"/>
                      <a:gd name="connsiteX38" fmla="*/ 81915 w 2478821"/>
                      <a:gd name="connsiteY38" fmla="*/ 1884003 h 6098912"/>
                      <a:gd name="connsiteX39" fmla="*/ 0 w 2478821"/>
                      <a:gd name="connsiteY39" fmla="*/ 1674453 h 6098912"/>
                      <a:gd name="connsiteX40" fmla="*/ 34290 w 2478821"/>
                      <a:gd name="connsiteY40" fmla="*/ 1407753 h 6098912"/>
                      <a:gd name="connsiteX41" fmla="*/ 97154 w 2478821"/>
                      <a:gd name="connsiteY41" fmla="*/ 946743 h 6098912"/>
                      <a:gd name="connsiteX42" fmla="*/ 125729 w 2478821"/>
                      <a:gd name="connsiteY42" fmla="*/ 904833 h 6098912"/>
                      <a:gd name="connsiteX43" fmla="*/ 140968 w 2478821"/>
                      <a:gd name="connsiteY43" fmla="*/ 828633 h 6098912"/>
                      <a:gd name="connsiteX44" fmla="*/ 137158 w 2478821"/>
                      <a:gd name="connsiteY44" fmla="*/ 723858 h 6098912"/>
                      <a:gd name="connsiteX45" fmla="*/ 209548 w 2478821"/>
                      <a:gd name="connsiteY45" fmla="*/ 403818 h 6098912"/>
                      <a:gd name="connsiteX46" fmla="*/ 340992 w 2478821"/>
                      <a:gd name="connsiteY46" fmla="*/ 300950 h 6098912"/>
                      <a:gd name="connsiteX0" fmla="*/ 341013 w 2478842"/>
                      <a:gd name="connsiteY0" fmla="*/ 300950 h 6098912"/>
                      <a:gd name="connsiteX1" fmla="*/ 763924 w 2478842"/>
                      <a:gd name="connsiteY1" fmla="*/ 192363 h 6098912"/>
                      <a:gd name="connsiteX2" fmla="*/ 971569 w 2478842"/>
                      <a:gd name="connsiteY2" fmla="*/ 38058 h 6098912"/>
                      <a:gd name="connsiteX3" fmla="*/ 957073 w 2478842"/>
                      <a:gd name="connsiteY3" fmla="*/ 192340 h 6098912"/>
                      <a:gd name="connsiteX4" fmla="*/ 962044 w 2478842"/>
                      <a:gd name="connsiteY4" fmla="*/ 801963 h 6098912"/>
                      <a:gd name="connsiteX5" fmla="*/ 1360505 w 2478842"/>
                      <a:gd name="connsiteY5" fmla="*/ 1096877 h 6098912"/>
                      <a:gd name="connsiteX6" fmla="*/ 1553383 w 2478842"/>
                      <a:gd name="connsiteY6" fmla="*/ 204007 h 6098912"/>
                      <a:gd name="connsiteX7" fmla="*/ 1531740 w 2478842"/>
                      <a:gd name="connsiteY7" fmla="*/ 101205 h 6098912"/>
                      <a:gd name="connsiteX8" fmla="*/ 1442464 w 2478842"/>
                      <a:gd name="connsiteY8" fmla="*/ 9226 h 6098912"/>
                      <a:gd name="connsiteX9" fmla="*/ 1704880 w 2478842"/>
                      <a:gd name="connsiteY9" fmla="*/ 171546 h 6098912"/>
                      <a:gd name="connsiteX10" fmla="*/ 2180567 w 2478842"/>
                      <a:gd name="connsiteY10" fmla="*/ 331610 h 6098912"/>
                      <a:gd name="connsiteX11" fmla="*/ 2337927 w 2478842"/>
                      <a:gd name="connsiteY11" fmla="*/ 488069 h 6098912"/>
                      <a:gd name="connsiteX12" fmla="*/ 2370390 w 2478842"/>
                      <a:gd name="connsiteY12" fmla="*/ 815412 h 6098912"/>
                      <a:gd name="connsiteX13" fmla="*/ 2383917 w 2478842"/>
                      <a:gd name="connsiteY13" fmla="*/ 910099 h 6098912"/>
                      <a:gd name="connsiteX14" fmla="*/ 2386623 w 2478842"/>
                      <a:gd name="connsiteY14" fmla="*/ 999376 h 6098912"/>
                      <a:gd name="connsiteX15" fmla="*/ 2429908 w 2478842"/>
                      <a:gd name="connsiteY15" fmla="*/ 1167105 h 6098912"/>
                      <a:gd name="connsiteX16" fmla="*/ 2456961 w 2478842"/>
                      <a:gd name="connsiteY16" fmla="*/ 1932712 h 6098912"/>
                      <a:gd name="connsiteX17" fmla="*/ 2026363 w 2478842"/>
                      <a:gd name="connsiteY17" fmla="*/ 2221280 h 6098912"/>
                      <a:gd name="connsiteX18" fmla="*/ 2078216 w 2478842"/>
                      <a:gd name="connsiteY18" fmla="*/ 3012137 h 6098912"/>
                      <a:gd name="connsiteX19" fmla="*/ 1951066 w 2478842"/>
                      <a:gd name="connsiteY19" fmla="*/ 3036485 h 6098912"/>
                      <a:gd name="connsiteX20" fmla="*/ 1869906 w 2478842"/>
                      <a:gd name="connsiteY20" fmla="*/ 3769627 h 6098912"/>
                      <a:gd name="connsiteX21" fmla="*/ 1775219 w 2478842"/>
                      <a:gd name="connsiteY21" fmla="*/ 4199775 h 6098912"/>
                      <a:gd name="connsiteX22" fmla="*/ 1788747 w 2478842"/>
                      <a:gd name="connsiteY22" fmla="*/ 5000551 h 6098912"/>
                      <a:gd name="connsiteX23" fmla="*/ 1915896 w 2478842"/>
                      <a:gd name="connsiteY23" fmla="*/ 5841906 h 6098912"/>
                      <a:gd name="connsiteX24" fmla="*/ 1994351 w 2478842"/>
                      <a:gd name="connsiteY24" fmla="*/ 5882486 h 6098912"/>
                      <a:gd name="connsiteX25" fmla="*/ 2083629 w 2478842"/>
                      <a:gd name="connsiteY25" fmla="*/ 6001521 h 6098912"/>
                      <a:gd name="connsiteX26" fmla="*/ 2061985 w 2478842"/>
                      <a:gd name="connsiteY26" fmla="*/ 6063743 h 6098912"/>
                      <a:gd name="connsiteX27" fmla="*/ 1880727 w 2478842"/>
                      <a:gd name="connsiteY27" fmla="*/ 6098912 h 6098912"/>
                      <a:gd name="connsiteX28" fmla="*/ 1683239 w 2478842"/>
                      <a:gd name="connsiteY28" fmla="*/ 6036689 h 6098912"/>
                      <a:gd name="connsiteX29" fmla="*/ 1569614 w 2478842"/>
                      <a:gd name="connsiteY29" fmla="*/ 5990698 h 6098912"/>
                      <a:gd name="connsiteX30" fmla="*/ 1382948 w 2478842"/>
                      <a:gd name="connsiteY30" fmla="*/ 5917655 h 6098912"/>
                      <a:gd name="connsiteX31" fmla="*/ 1372127 w 2478842"/>
                      <a:gd name="connsiteY31" fmla="*/ 5758040 h 6098912"/>
                      <a:gd name="connsiteX32" fmla="*/ 1331547 w 2478842"/>
                      <a:gd name="connsiteY32" fmla="*/ 5674175 h 6098912"/>
                      <a:gd name="connsiteX33" fmla="*/ 1328840 w 2478842"/>
                      <a:gd name="connsiteY33" fmla="*/ 5463160 h 6098912"/>
                      <a:gd name="connsiteX34" fmla="*/ 1288262 w 2478842"/>
                      <a:gd name="connsiteY34" fmla="*/ 5092530 h 6098912"/>
                      <a:gd name="connsiteX35" fmla="*/ 1090773 w 2478842"/>
                      <a:gd name="connsiteY35" fmla="*/ 3815616 h 6098912"/>
                      <a:gd name="connsiteX36" fmla="*/ 1093478 w 2478842"/>
                      <a:gd name="connsiteY36" fmla="*/ 4738133 h 6098912"/>
                      <a:gd name="connsiteX37" fmla="*/ 238143 w 2478842"/>
                      <a:gd name="connsiteY37" fmla="*/ 2510750 h 6098912"/>
                      <a:gd name="connsiteX38" fmla="*/ 81936 w 2478842"/>
                      <a:gd name="connsiteY38" fmla="*/ 1884003 h 6098912"/>
                      <a:gd name="connsiteX39" fmla="*/ 21 w 2478842"/>
                      <a:gd name="connsiteY39" fmla="*/ 1674453 h 6098912"/>
                      <a:gd name="connsiteX40" fmla="*/ 34311 w 2478842"/>
                      <a:gd name="connsiteY40" fmla="*/ 1407753 h 6098912"/>
                      <a:gd name="connsiteX41" fmla="*/ 97175 w 2478842"/>
                      <a:gd name="connsiteY41" fmla="*/ 946743 h 6098912"/>
                      <a:gd name="connsiteX42" fmla="*/ 125750 w 2478842"/>
                      <a:gd name="connsiteY42" fmla="*/ 904833 h 6098912"/>
                      <a:gd name="connsiteX43" fmla="*/ 140989 w 2478842"/>
                      <a:gd name="connsiteY43" fmla="*/ 828633 h 6098912"/>
                      <a:gd name="connsiteX44" fmla="*/ 137179 w 2478842"/>
                      <a:gd name="connsiteY44" fmla="*/ 723858 h 6098912"/>
                      <a:gd name="connsiteX45" fmla="*/ 209569 w 2478842"/>
                      <a:gd name="connsiteY45" fmla="*/ 403818 h 6098912"/>
                      <a:gd name="connsiteX46" fmla="*/ 341013 w 2478842"/>
                      <a:gd name="connsiteY4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238626 w 2479325"/>
                      <a:gd name="connsiteY37" fmla="*/ 2510750 h 6098912"/>
                      <a:gd name="connsiteX38" fmla="*/ 82419 w 2479325"/>
                      <a:gd name="connsiteY38" fmla="*/ 1884003 h 6098912"/>
                      <a:gd name="connsiteX39" fmla="*/ 504 w 2479325"/>
                      <a:gd name="connsiteY39" fmla="*/ 1674453 h 6098912"/>
                      <a:gd name="connsiteX40" fmla="*/ 34794 w 2479325"/>
                      <a:gd name="connsiteY40" fmla="*/ 1407753 h 6098912"/>
                      <a:gd name="connsiteX41" fmla="*/ 97658 w 2479325"/>
                      <a:gd name="connsiteY41" fmla="*/ 946743 h 6098912"/>
                      <a:gd name="connsiteX42" fmla="*/ 126233 w 2479325"/>
                      <a:gd name="connsiteY42" fmla="*/ 904833 h 6098912"/>
                      <a:gd name="connsiteX43" fmla="*/ 141472 w 2479325"/>
                      <a:gd name="connsiteY43" fmla="*/ 828633 h 6098912"/>
                      <a:gd name="connsiteX44" fmla="*/ 137662 w 2479325"/>
                      <a:gd name="connsiteY44" fmla="*/ 723858 h 6098912"/>
                      <a:gd name="connsiteX45" fmla="*/ 210052 w 2479325"/>
                      <a:gd name="connsiteY45" fmla="*/ 403818 h 6098912"/>
                      <a:gd name="connsiteX46" fmla="*/ 341496 w 2479325"/>
                      <a:gd name="connsiteY4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238626 w 2479325"/>
                      <a:gd name="connsiteY37" fmla="*/ 2510750 h 6098912"/>
                      <a:gd name="connsiteX38" fmla="*/ 151000 w 2479325"/>
                      <a:gd name="connsiteY38" fmla="*/ 2160228 h 6098912"/>
                      <a:gd name="connsiteX39" fmla="*/ 82419 w 2479325"/>
                      <a:gd name="connsiteY39" fmla="*/ 1884003 h 6098912"/>
                      <a:gd name="connsiteX40" fmla="*/ 504 w 2479325"/>
                      <a:gd name="connsiteY40" fmla="*/ 1674453 h 6098912"/>
                      <a:gd name="connsiteX41" fmla="*/ 34794 w 2479325"/>
                      <a:gd name="connsiteY41" fmla="*/ 1407753 h 6098912"/>
                      <a:gd name="connsiteX42" fmla="*/ 97658 w 2479325"/>
                      <a:gd name="connsiteY42" fmla="*/ 946743 h 6098912"/>
                      <a:gd name="connsiteX43" fmla="*/ 126233 w 2479325"/>
                      <a:gd name="connsiteY43" fmla="*/ 904833 h 6098912"/>
                      <a:gd name="connsiteX44" fmla="*/ 141472 w 2479325"/>
                      <a:gd name="connsiteY44" fmla="*/ 828633 h 6098912"/>
                      <a:gd name="connsiteX45" fmla="*/ 137662 w 2479325"/>
                      <a:gd name="connsiteY45" fmla="*/ 723858 h 6098912"/>
                      <a:gd name="connsiteX46" fmla="*/ 210052 w 2479325"/>
                      <a:gd name="connsiteY46" fmla="*/ 403818 h 6098912"/>
                      <a:gd name="connsiteX47" fmla="*/ 341496 w 2479325"/>
                      <a:gd name="connsiteY4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238626 w 2479325"/>
                      <a:gd name="connsiteY37" fmla="*/ 2510750 h 6098912"/>
                      <a:gd name="connsiteX38" fmla="*/ 396745 w 2479325"/>
                      <a:gd name="connsiteY38" fmla="*/ 2177373 h 6098912"/>
                      <a:gd name="connsiteX39" fmla="*/ 82419 w 2479325"/>
                      <a:gd name="connsiteY39" fmla="*/ 1884003 h 6098912"/>
                      <a:gd name="connsiteX40" fmla="*/ 504 w 2479325"/>
                      <a:gd name="connsiteY40" fmla="*/ 1674453 h 6098912"/>
                      <a:gd name="connsiteX41" fmla="*/ 34794 w 2479325"/>
                      <a:gd name="connsiteY41" fmla="*/ 1407753 h 6098912"/>
                      <a:gd name="connsiteX42" fmla="*/ 97658 w 2479325"/>
                      <a:gd name="connsiteY42" fmla="*/ 946743 h 6098912"/>
                      <a:gd name="connsiteX43" fmla="*/ 126233 w 2479325"/>
                      <a:gd name="connsiteY43" fmla="*/ 904833 h 6098912"/>
                      <a:gd name="connsiteX44" fmla="*/ 141472 w 2479325"/>
                      <a:gd name="connsiteY44" fmla="*/ 828633 h 6098912"/>
                      <a:gd name="connsiteX45" fmla="*/ 137662 w 2479325"/>
                      <a:gd name="connsiteY45" fmla="*/ 723858 h 6098912"/>
                      <a:gd name="connsiteX46" fmla="*/ 210052 w 2479325"/>
                      <a:gd name="connsiteY46" fmla="*/ 403818 h 6098912"/>
                      <a:gd name="connsiteX47" fmla="*/ 341496 w 2479325"/>
                      <a:gd name="connsiteY4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238626 w 2479325"/>
                      <a:gd name="connsiteY37" fmla="*/ 2510750 h 6098912"/>
                      <a:gd name="connsiteX38" fmla="*/ 396745 w 2479325"/>
                      <a:gd name="connsiteY38" fmla="*/ 2177373 h 6098912"/>
                      <a:gd name="connsiteX39" fmla="*/ 82419 w 2479325"/>
                      <a:gd name="connsiteY39" fmla="*/ 1884003 h 6098912"/>
                      <a:gd name="connsiteX40" fmla="*/ 504 w 2479325"/>
                      <a:gd name="connsiteY40" fmla="*/ 1674453 h 6098912"/>
                      <a:gd name="connsiteX41" fmla="*/ 34794 w 2479325"/>
                      <a:gd name="connsiteY41" fmla="*/ 1407753 h 6098912"/>
                      <a:gd name="connsiteX42" fmla="*/ 97658 w 2479325"/>
                      <a:gd name="connsiteY42" fmla="*/ 946743 h 6098912"/>
                      <a:gd name="connsiteX43" fmla="*/ 126233 w 2479325"/>
                      <a:gd name="connsiteY43" fmla="*/ 904833 h 6098912"/>
                      <a:gd name="connsiteX44" fmla="*/ 141472 w 2479325"/>
                      <a:gd name="connsiteY44" fmla="*/ 828633 h 6098912"/>
                      <a:gd name="connsiteX45" fmla="*/ 137662 w 2479325"/>
                      <a:gd name="connsiteY45" fmla="*/ 723858 h 6098912"/>
                      <a:gd name="connsiteX46" fmla="*/ 210052 w 2479325"/>
                      <a:gd name="connsiteY46" fmla="*/ 403818 h 6098912"/>
                      <a:gd name="connsiteX47" fmla="*/ 341496 w 2479325"/>
                      <a:gd name="connsiteY4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238626 w 2479325"/>
                      <a:gd name="connsiteY37" fmla="*/ 2510750 h 6098912"/>
                      <a:gd name="connsiteX38" fmla="*/ 396745 w 2479325"/>
                      <a:gd name="connsiteY38" fmla="*/ 2177373 h 6098912"/>
                      <a:gd name="connsiteX39" fmla="*/ 82419 w 2479325"/>
                      <a:gd name="connsiteY39" fmla="*/ 1884003 h 6098912"/>
                      <a:gd name="connsiteX40" fmla="*/ 504 w 2479325"/>
                      <a:gd name="connsiteY40" fmla="*/ 1674453 h 6098912"/>
                      <a:gd name="connsiteX41" fmla="*/ 34794 w 2479325"/>
                      <a:gd name="connsiteY41" fmla="*/ 1407753 h 6098912"/>
                      <a:gd name="connsiteX42" fmla="*/ 97658 w 2479325"/>
                      <a:gd name="connsiteY42" fmla="*/ 946743 h 6098912"/>
                      <a:gd name="connsiteX43" fmla="*/ 126233 w 2479325"/>
                      <a:gd name="connsiteY43" fmla="*/ 904833 h 6098912"/>
                      <a:gd name="connsiteX44" fmla="*/ 141472 w 2479325"/>
                      <a:gd name="connsiteY44" fmla="*/ 828633 h 6098912"/>
                      <a:gd name="connsiteX45" fmla="*/ 137662 w 2479325"/>
                      <a:gd name="connsiteY45" fmla="*/ 723858 h 6098912"/>
                      <a:gd name="connsiteX46" fmla="*/ 210052 w 2479325"/>
                      <a:gd name="connsiteY46" fmla="*/ 403818 h 6098912"/>
                      <a:gd name="connsiteX47" fmla="*/ 341496 w 2479325"/>
                      <a:gd name="connsiteY4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349116 w 2479325"/>
                      <a:gd name="connsiteY37" fmla="*/ 2611715 h 6098912"/>
                      <a:gd name="connsiteX38" fmla="*/ 396745 w 2479325"/>
                      <a:gd name="connsiteY38" fmla="*/ 2177373 h 6098912"/>
                      <a:gd name="connsiteX39" fmla="*/ 82419 w 2479325"/>
                      <a:gd name="connsiteY39" fmla="*/ 1884003 h 6098912"/>
                      <a:gd name="connsiteX40" fmla="*/ 504 w 2479325"/>
                      <a:gd name="connsiteY40" fmla="*/ 1674453 h 6098912"/>
                      <a:gd name="connsiteX41" fmla="*/ 34794 w 2479325"/>
                      <a:gd name="connsiteY41" fmla="*/ 1407753 h 6098912"/>
                      <a:gd name="connsiteX42" fmla="*/ 97658 w 2479325"/>
                      <a:gd name="connsiteY42" fmla="*/ 946743 h 6098912"/>
                      <a:gd name="connsiteX43" fmla="*/ 126233 w 2479325"/>
                      <a:gd name="connsiteY43" fmla="*/ 904833 h 6098912"/>
                      <a:gd name="connsiteX44" fmla="*/ 141472 w 2479325"/>
                      <a:gd name="connsiteY44" fmla="*/ 828633 h 6098912"/>
                      <a:gd name="connsiteX45" fmla="*/ 137662 w 2479325"/>
                      <a:gd name="connsiteY45" fmla="*/ 723858 h 6098912"/>
                      <a:gd name="connsiteX46" fmla="*/ 210052 w 2479325"/>
                      <a:gd name="connsiteY46" fmla="*/ 403818 h 6098912"/>
                      <a:gd name="connsiteX47" fmla="*/ 341496 w 2479325"/>
                      <a:gd name="connsiteY4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57705 w 2479325"/>
                      <a:gd name="connsiteY37" fmla="*/ 2912703 h 6098912"/>
                      <a:gd name="connsiteX38" fmla="*/ 349116 w 2479325"/>
                      <a:gd name="connsiteY38" fmla="*/ 2611715 h 6098912"/>
                      <a:gd name="connsiteX39" fmla="*/ 396745 w 2479325"/>
                      <a:gd name="connsiteY39" fmla="*/ 2177373 h 6098912"/>
                      <a:gd name="connsiteX40" fmla="*/ 82419 w 2479325"/>
                      <a:gd name="connsiteY40" fmla="*/ 1884003 h 6098912"/>
                      <a:gd name="connsiteX41" fmla="*/ 504 w 2479325"/>
                      <a:gd name="connsiteY41" fmla="*/ 1674453 h 6098912"/>
                      <a:gd name="connsiteX42" fmla="*/ 34794 w 2479325"/>
                      <a:gd name="connsiteY42" fmla="*/ 1407753 h 6098912"/>
                      <a:gd name="connsiteX43" fmla="*/ 97658 w 2479325"/>
                      <a:gd name="connsiteY43" fmla="*/ 946743 h 6098912"/>
                      <a:gd name="connsiteX44" fmla="*/ 126233 w 2479325"/>
                      <a:gd name="connsiteY44" fmla="*/ 904833 h 6098912"/>
                      <a:gd name="connsiteX45" fmla="*/ 141472 w 2479325"/>
                      <a:gd name="connsiteY45" fmla="*/ 828633 h 6098912"/>
                      <a:gd name="connsiteX46" fmla="*/ 137662 w 2479325"/>
                      <a:gd name="connsiteY46" fmla="*/ 723858 h 6098912"/>
                      <a:gd name="connsiteX47" fmla="*/ 210052 w 2479325"/>
                      <a:gd name="connsiteY47" fmla="*/ 403818 h 6098912"/>
                      <a:gd name="connsiteX48" fmla="*/ 341496 w 2479325"/>
                      <a:gd name="connsiteY48"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303400 w 2479325"/>
                      <a:gd name="connsiteY37" fmla="*/ 2964138 h 6098912"/>
                      <a:gd name="connsiteX38" fmla="*/ 349116 w 2479325"/>
                      <a:gd name="connsiteY38" fmla="*/ 2611715 h 6098912"/>
                      <a:gd name="connsiteX39" fmla="*/ 396745 w 2479325"/>
                      <a:gd name="connsiteY39" fmla="*/ 2177373 h 6098912"/>
                      <a:gd name="connsiteX40" fmla="*/ 82419 w 2479325"/>
                      <a:gd name="connsiteY40" fmla="*/ 1884003 h 6098912"/>
                      <a:gd name="connsiteX41" fmla="*/ 504 w 2479325"/>
                      <a:gd name="connsiteY41" fmla="*/ 1674453 h 6098912"/>
                      <a:gd name="connsiteX42" fmla="*/ 34794 w 2479325"/>
                      <a:gd name="connsiteY42" fmla="*/ 1407753 h 6098912"/>
                      <a:gd name="connsiteX43" fmla="*/ 97658 w 2479325"/>
                      <a:gd name="connsiteY43" fmla="*/ 946743 h 6098912"/>
                      <a:gd name="connsiteX44" fmla="*/ 126233 w 2479325"/>
                      <a:gd name="connsiteY44" fmla="*/ 904833 h 6098912"/>
                      <a:gd name="connsiteX45" fmla="*/ 141472 w 2479325"/>
                      <a:gd name="connsiteY45" fmla="*/ 828633 h 6098912"/>
                      <a:gd name="connsiteX46" fmla="*/ 137662 w 2479325"/>
                      <a:gd name="connsiteY46" fmla="*/ 723858 h 6098912"/>
                      <a:gd name="connsiteX47" fmla="*/ 210052 w 2479325"/>
                      <a:gd name="connsiteY47" fmla="*/ 403818 h 6098912"/>
                      <a:gd name="connsiteX48" fmla="*/ 341496 w 2479325"/>
                      <a:gd name="connsiteY48"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362455 w 2479325"/>
                      <a:gd name="connsiteY37" fmla="*/ 3097488 h 6098912"/>
                      <a:gd name="connsiteX38" fmla="*/ 303400 w 2479325"/>
                      <a:gd name="connsiteY38" fmla="*/ 2964138 h 6098912"/>
                      <a:gd name="connsiteX39" fmla="*/ 349116 w 2479325"/>
                      <a:gd name="connsiteY39" fmla="*/ 2611715 h 6098912"/>
                      <a:gd name="connsiteX40" fmla="*/ 396745 w 2479325"/>
                      <a:gd name="connsiteY40" fmla="*/ 2177373 h 6098912"/>
                      <a:gd name="connsiteX41" fmla="*/ 82419 w 2479325"/>
                      <a:gd name="connsiteY41" fmla="*/ 1884003 h 6098912"/>
                      <a:gd name="connsiteX42" fmla="*/ 504 w 2479325"/>
                      <a:gd name="connsiteY42" fmla="*/ 1674453 h 6098912"/>
                      <a:gd name="connsiteX43" fmla="*/ 34794 w 2479325"/>
                      <a:gd name="connsiteY43" fmla="*/ 1407753 h 6098912"/>
                      <a:gd name="connsiteX44" fmla="*/ 97658 w 2479325"/>
                      <a:gd name="connsiteY44" fmla="*/ 946743 h 6098912"/>
                      <a:gd name="connsiteX45" fmla="*/ 126233 w 2479325"/>
                      <a:gd name="connsiteY45" fmla="*/ 904833 h 6098912"/>
                      <a:gd name="connsiteX46" fmla="*/ 141472 w 2479325"/>
                      <a:gd name="connsiteY46" fmla="*/ 828633 h 6098912"/>
                      <a:gd name="connsiteX47" fmla="*/ 137662 w 2479325"/>
                      <a:gd name="connsiteY47" fmla="*/ 723858 h 6098912"/>
                      <a:gd name="connsiteX48" fmla="*/ 210052 w 2479325"/>
                      <a:gd name="connsiteY48" fmla="*/ 403818 h 6098912"/>
                      <a:gd name="connsiteX49" fmla="*/ 341496 w 2479325"/>
                      <a:gd name="connsiteY49"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29130 w 2479325"/>
                      <a:gd name="connsiteY37" fmla="*/ 3009858 h 6098912"/>
                      <a:gd name="connsiteX38" fmla="*/ 303400 w 2479325"/>
                      <a:gd name="connsiteY38" fmla="*/ 2964138 h 6098912"/>
                      <a:gd name="connsiteX39" fmla="*/ 349116 w 2479325"/>
                      <a:gd name="connsiteY39" fmla="*/ 2611715 h 6098912"/>
                      <a:gd name="connsiteX40" fmla="*/ 396745 w 2479325"/>
                      <a:gd name="connsiteY40" fmla="*/ 2177373 h 6098912"/>
                      <a:gd name="connsiteX41" fmla="*/ 82419 w 2479325"/>
                      <a:gd name="connsiteY41" fmla="*/ 1884003 h 6098912"/>
                      <a:gd name="connsiteX42" fmla="*/ 504 w 2479325"/>
                      <a:gd name="connsiteY42" fmla="*/ 1674453 h 6098912"/>
                      <a:gd name="connsiteX43" fmla="*/ 34794 w 2479325"/>
                      <a:gd name="connsiteY43" fmla="*/ 1407753 h 6098912"/>
                      <a:gd name="connsiteX44" fmla="*/ 97658 w 2479325"/>
                      <a:gd name="connsiteY44" fmla="*/ 946743 h 6098912"/>
                      <a:gd name="connsiteX45" fmla="*/ 126233 w 2479325"/>
                      <a:gd name="connsiteY45" fmla="*/ 904833 h 6098912"/>
                      <a:gd name="connsiteX46" fmla="*/ 141472 w 2479325"/>
                      <a:gd name="connsiteY46" fmla="*/ 828633 h 6098912"/>
                      <a:gd name="connsiteX47" fmla="*/ 137662 w 2479325"/>
                      <a:gd name="connsiteY47" fmla="*/ 723858 h 6098912"/>
                      <a:gd name="connsiteX48" fmla="*/ 210052 w 2479325"/>
                      <a:gd name="connsiteY48" fmla="*/ 403818 h 6098912"/>
                      <a:gd name="connsiteX49" fmla="*/ 341496 w 2479325"/>
                      <a:gd name="connsiteY49"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29130 w 2479325"/>
                      <a:gd name="connsiteY37" fmla="*/ 3009858 h 6098912"/>
                      <a:gd name="connsiteX38" fmla="*/ 299590 w 2479325"/>
                      <a:gd name="connsiteY38" fmla="*/ 2966043 h 6098912"/>
                      <a:gd name="connsiteX39" fmla="*/ 349116 w 2479325"/>
                      <a:gd name="connsiteY39" fmla="*/ 2611715 h 6098912"/>
                      <a:gd name="connsiteX40" fmla="*/ 396745 w 2479325"/>
                      <a:gd name="connsiteY40" fmla="*/ 2177373 h 6098912"/>
                      <a:gd name="connsiteX41" fmla="*/ 82419 w 2479325"/>
                      <a:gd name="connsiteY41" fmla="*/ 1884003 h 6098912"/>
                      <a:gd name="connsiteX42" fmla="*/ 504 w 2479325"/>
                      <a:gd name="connsiteY42" fmla="*/ 1674453 h 6098912"/>
                      <a:gd name="connsiteX43" fmla="*/ 34794 w 2479325"/>
                      <a:gd name="connsiteY43" fmla="*/ 1407753 h 6098912"/>
                      <a:gd name="connsiteX44" fmla="*/ 97658 w 2479325"/>
                      <a:gd name="connsiteY44" fmla="*/ 946743 h 6098912"/>
                      <a:gd name="connsiteX45" fmla="*/ 126233 w 2479325"/>
                      <a:gd name="connsiteY45" fmla="*/ 904833 h 6098912"/>
                      <a:gd name="connsiteX46" fmla="*/ 141472 w 2479325"/>
                      <a:gd name="connsiteY46" fmla="*/ 828633 h 6098912"/>
                      <a:gd name="connsiteX47" fmla="*/ 137662 w 2479325"/>
                      <a:gd name="connsiteY47" fmla="*/ 723858 h 6098912"/>
                      <a:gd name="connsiteX48" fmla="*/ 210052 w 2479325"/>
                      <a:gd name="connsiteY48" fmla="*/ 403818 h 6098912"/>
                      <a:gd name="connsiteX49" fmla="*/ 341496 w 2479325"/>
                      <a:gd name="connsiteY49"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539620 w 2479325"/>
                      <a:gd name="connsiteY37" fmla="*/ 3297513 h 6098912"/>
                      <a:gd name="connsiteX38" fmla="*/ 429130 w 2479325"/>
                      <a:gd name="connsiteY38" fmla="*/ 3009858 h 6098912"/>
                      <a:gd name="connsiteX39" fmla="*/ 299590 w 2479325"/>
                      <a:gd name="connsiteY39" fmla="*/ 2966043 h 6098912"/>
                      <a:gd name="connsiteX40" fmla="*/ 349116 w 2479325"/>
                      <a:gd name="connsiteY40" fmla="*/ 2611715 h 6098912"/>
                      <a:gd name="connsiteX41" fmla="*/ 396745 w 2479325"/>
                      <a:gd name="connsiteY41" fmla="*/ 2177373 h 6098912"/>
                      <a:gd name="connsiteX42" fmla="*/ 82419 w 2479325"/>
                      <a:gd name="connsiteY42" fmla="*/ 1884003 h 6098912"/>
                      <a:gd name="connsiteX43" fmla="*/ 504 w 2479325"/>
                      <a:gd name="connsiteY43" fmla="*/ 1674453 h 6098912"/>
                      <a:gd name="connsiteX44" fmla="*/ 34794 w 2479325"/>
                      <a:gd name="connsiteY44" fmla="*/ 1407753 h 6098912"/>
                      <a:gd name="connsiteX45" fmla="*/ 97658 w 2479325"/>
                      <a:gd name="connsiteY45" fmla="*/ 946743 h 6098912"/>
                      <a:gd name="connsiteX46" fmla="*/ 126233 w 2479325"/>
                      <a:gd name="connsiteY46" fmla="*/ 904833 h 6098912"/>
                      <a:gd name="connsiteX47" fmla="*/ 141472 w 2479325"/>
                      <a:gd name="connsiteY47" fmla="*/ 828633 h 6098912"/>
                      <a:gd name="connsiteX48" fmla="*/ 137662 w 2479325"/>
                      <a:gd name="connsiteY48" fmla="*/ 723858 h 6098912"/>
                      <a:gd name="connsiteX49" fmla="*/ 210052 w 2479325"/>
                      <a:gd name="connsiteY49" fmla="*/ 403818 h 6098912"/>
                      <a:gd name="connsiteX50" fmla="*/ 341496 w 2479325"/>
                      <a:gd name="connsiteY5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396745 w 2479325"/>
                      <a:gd name="connsiteY37" fmla="*/ 3267033 h 6098912"/>
                      <a:gd name="connsiteX38" fmla="*/ 429130 w 2479325"/>
                      <a:gd name="connsiteY38" fmla="*/ 3009858 h 6098912"/>
                      <a:gd name="connsiteX39" fmla="*/ 299590 w 2479325"/>
                      <a:gd name="connsiteY39" fmla="*/ 2966043 h 6098912"/>
                      <a:gd name="connsiteX40" fmla="*/ 349116 w 2479325"/>
                      <a:gd name="connsiteY40" fmla="*/ 2611715 h 6098912"/>
                      <a:gd name="connsiteX41" fmla="*/ 396745 w 2479325"/>
                      <a:gd name="connsiteY41" fmla="*/ 2177373 h 6098912"/>
                      <a:gd name="connsiteX42" fmla="*/ 82419 w 2479325"/>
                      <a:gd name="connsiteY42" fmla="*/ 1884003 h 6098912"/>
                      <a:gd name="connsiteX43" fmla="*/ 504 w 2479325"/>
                      <a:gd name="connsiteY43" fmla="*/ 1674453 h 6098912"/>
                      <a:gd name="connsiteX44" fmla="*/ 34794 w 2479325"/>
                      <a:gd name="connsiteY44" fmla="*/ 1407753 h 6098912"/>
                      <a:gd name="connsiteX45" fmla="*/ 97658 w 2479325"/>
                      <a:gd name="connsiteY45" fmla="*/ 946743 h 6098912"/>
                      <a:gd name="connsiteX46" fmla="*/ 126233 w 2479325"/>
                      <a:gd name="connsiteY46" fmla="*/ 904833 h 6098912"/>
                      <a:gd name="connsiteX47" fmla="*/ 141472 w 2479325"/>
                      <a:gd name="connsiteY47" fmla="*/ 828633 h 6098912"/>
                      <a:gd name="connsiteX48" fmla="*/ 137662 w 2479325"/>
                      <a:gd name="connsiteY48" fmla="*/ 723858 h 6098912"/>
                      <a:gd name="connsiteX49" fmla="*/ 210052 w 2479325"/>
                      <a:gd name="connsiteY49" fmla="*/ 403818 h 6098912"/>
                      <a:gd name="connsiteX50" fmla="*/ 341496 w 2479325"/>
                      <a:gd name="connsiteY5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396745 w 2479325"/>
                      <a:gd name="connsiteY37" fmla="*/ 3267033 h 6098912"/>
                      <a:gd name="connsiteX38" fmla="*/ 429130 w 2479325"/>
                      <a:gd name="connsiteY38" fmla="*/ 3009858 h 6098912"/>
                      <a:gd name="connsiteX39" fmla="*/ 299590 w 2479325"/>
                      <a:gd name="connsiteY39" fmla="*/ 2966043 h 6098912"/>
                      <a:gd name="connsiteX40" fmla="*/ 349116 w 2479325"/>
                      <a:gd name="connsiteY40" fmla="*/ 2611715 h 6098912"/>
                      <a:gd name="connsiteX41" fmla="*/ 396745 w 2479325"/>
                      <a:gd name="connsiteY41" fmla="*/ 2177373 h 6098912"/>
                      <a:gd name="connsiteX42" fmla="*/ 82419 w 2479325"/>
                      <a:gd name="connsiteY42" fmla="*/ 1884003 h 6098912"/>
                      <a:gd name="connsiteX43" fmla="*/ 504 w 2479325"/>
                      <a:gd name="connsiteY43" fmla="*/ 1674453 h 6098912"/>
                      <a:gd name="connsiteX44" fmla="*/ 34794 w 2479325"/>
                      <a:gd name="connsiteY44" fmla="*/ 1407753 h 6098912"/>
                      <a:gd name="connsiteX45" fmla="*/ 97658 w 2479325"/>
                      <a:gd name="connsiteY45" fmla="*/ 946743 h 6098912"/>
                      <a:gd name="connsiteX46" fmla="*/ 126233 w 2479325"/>
                      <a:gd name="connsiteY46" fmla="*/ 904833 h 6098912"/>
                      <a:gd name="connsiteX47" fmla="*/ 141472 w 2479325"/>
                      <a:gd name="connsiteY47" fmla="*/ 828633 h 6098912"/>
                      <a:gd name="connsiteX48" fmla="*/ 137662 w 2479325"/>
                      <a:gd name="connsiteY48" fmla="*/ 723858 h 6098912"/>
                      <a:gd name="connsiteX49" fmla="*/ 210052 w 2479325"/>
                      <a:gd name="connsiteY49" fmla="*/ 403818 h 6098912"/>
                      <a:gd name="connsiteX50" fmla="*/ 341496 w 2479325"/>
                      <a:gd name="connsiteY5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532000 w 2479325"/>
                      <a:gd name="connsiteY37" fmla="*/ 3545163 h 6098912"/>
                      <a:gd name="connsiteX38" fmla="*/ 396745 w 2479325"/>
                      <a:gd name="connsiteY38" fmla="*/ 3267033 h 6098912"/>
                      <a:gd name="connsiteX39" fmla="*/ 429130 w 2479325"/>
                      <a:gd name="connsiteY39" fmla="*/ 3009858 h 6098912"/>
                      <a:gd name="connsiteX40" fmla="*/ 299590 w 2479325"/>
                      <a:gd name="connsiteY40" fmla="*/ 2966043 h 6098912"/>
                      <a:gd name="connsiteX41" fmla="*/ 349116 w 2479325"/>
                      <a:gd name="connsiteY41" fmla="*/ 2611715 h 6098912"/>
                      <a:gd name="connsiteX42" fmla="*/ 396745 w 2479325"/>
                      <a:gd name="connsiteY42" fmla="*/ 2177373 h 6098912"/>
                      <a:gd name="connsiteX43" fmla="*/ 82419 w 2479325"/>
                      <a:gd name="connsiteY43" fmla="*/ 1884003 h 6098912"/>
                      <a:gd name="connsiteX44" fmla="*/ 504 w 2479325"/>
                      <a:gd name="connsiteY44" fmla="*/ 1674453 h 6098912"/>
                      <a:gd name="connsiteX45" fmla="*/ 34794 w 2479325"/>
                      <a:gd name="connsiteY45" fmla="*/ 1407753 h 6098912"/>
                      <a:gd name="connsiteX46" fmla="*/ 97658 w 2479325"/>
                      <a:gd name="connsiteY46" fmla="*/ 946743 h 6098912"/>
                      <a:gd name="connsiteX47" fmla="*/ 126233 w 2479325"/>
                      <a:gd name="connsiteY47" fmla="*/ 904833 h 6098912"/>
                      <a:gd name="connsiteX48" fmla="*/ 141472 w 2479325"/>
                      <a:gd name="connsiteY48" fmla="*/ 828633 h 6098912"/>
                      <a:gd name="connsiteX49" fmla="*/ 137662 w 2479325"/>
                      <a:gd name="connsiteY49" fmla="*/ 723858 h 6098912"/>
                      <a:gd name="connsiteX50" fmla="*/ 210052 w 2479325"/>
                      <a:gd name="connsiteY50" fmla="*/ 403818 h 6098912"/>
                      <a:gd name="connsiteX51" fmla="*/ 341496 w 2479325"/>
                      <a:gd name="connsiteY5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25320 w 2479325"/>
                      <a:gd name="connsiteY37" fmla="*/ 3602313 h 6098912"/>
                      <a:gd name="connsiteX38" fmla="*/ 396745 w 2479325"/>
                      <a:gd name="connsiteY38" fmla="*/ 3267033 h 6098912"/>
                      <a:gd name="connsiteX39" fmla="*/ 429130 w 2479325"/>
                      <a:gd name="connsiteY39" fmla="*/ 3009858 h 6098912"/>
                      <a:gd name="connsiteX40" fmla="*/ 299590 w 2479325"/>
                      <a:gd name="connsiteY40" fmla="*/ 2966043 h 6098912"/>
                      <a:gd name="connsiteX41" fmla="*/ 349116 w 2479325"/>
                      <a:gd name="connsiteY41" fmla="*/ 2611715 h 6098912"/>
                      <a:gd name="connsiteX42" fmla="*/ 396745 w 2479325"/>
                      <a:gd name="connsiteY42" fmla="*/ 2177373 h 6098912"/>
                      <a:gd name="connsiteX43" fmla="*/ 82419 w 2479325"/>
                      <a:gd name="connsiteY43" fmla="*/ 1884003 h 6098912"/>
                      <a:gd name="connsiteX44" fmla="*/ 504 w 2479325"/>
                      <a:gd name="connsiteY44" fmla="*/ 1674453 h 6098912"/>
                      <a:gd name="connsiteX45" fmla="*/ 34794 w 2479325"/>
                      <a:gd name="connsiteY45" fmla="*/ 1407753 h 6098912"/>
                      <a:gd name="connsiteX46" fmla="*/ 97658 w 2479325"/>
                      <a:gd name="connsiteY46" fmla="*/ 946743 h 6098912"/>
                      <a:gd name="connsiteX47" fmla="*/ 126233 w 2479325"/>
                      <a:gd name="connsiteY47" fmla="*/ 904833 h 6098912"/>
                      <a:gd name="connsiteX48" fmla="*/ 141472 w 2479325"/>
                      <a:gd name="connsiteY48" fmla="*/ 828633 h 6098912"/>
                      <a:gd name="connsiteX49" fmla="*/ 137662 w 2479325"/>
                      <a:gd name="connsiteY49" fmla="*/ 723858 h 6098912"/>
                      <a:gd name="connsiteX50" fmla="*/ 210052 w 2479325"/>
                      <a:gd name="connsiteY50" fmla="*/ 403818 h 6098912"/>
                      <a:gd name="connsiteX51" fmla="*/ 341496 w 2479325"/>
                      <a:gd name="connsiteY5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25320 w 2479325"/>
                      <a:gd name="connsiteY37" fmla="*/ 3602313 h 6098912"/>
                      <a:gd name="connsiteX38" fmla="*/ 396745 w 2479325"/>
                      <a:gd name="connsiteY38" fmla="*/ 3267033 h 6098912"/>
                      <a:gd name="connsiteX39" fmla="*/ 429130 w 2479325"/>
                      <a:gd name="connsiteY39" fmla="*/ 3009858 h 6098912"/>
                      <a:gd name="connsiteX40" fmla="*/ 299590 w 2479325"/>
                      <a:gd name="connsiteY40" fmla="*/ 2966043 h 6098912"/>
                      <a:gd name="connsiteX41" fmla="*/ 349116 w 2479325"/>
                      <a:gd name="connsiteY41" fmla="*/ 2611715 h 6098912"/>
                      <a:gd name="connsiteX42" fmla="*/ 396745 w 2479325"/>
                      <a:gd name="connsiteY42" fmla="*/ 2177373 h 6098912"/>
                      <a:gd name="connsiteX43" fmla="*/ 82419 w 2479325"/>
                      <a:gd name="connsiteY43" fmla="*/ 1884003 h 6098912"/>
                      <a:gd name="connsiteX44" fmla="*/ 504 w 2479325"/>
                      <a:gd name="connsiteY44" fmla="*/ 1674453 h 6098912"/>
                      <a:gd name="connsiteX45" fmla="*/ 34794 w 2479325"/>
                      <a:gd name="connsiteY45" fmla="*/ 1407753 h 6098912"/>
                      <a:gd name="connsiteX46" fmla="*/ 97658 w 2479325"/>
                      <a:gd name="connsiteY46" fmla="*/ 946743 h 6098912"/>
                      <a:gd name="connsiteX47" fmla="*/ 126233 w 2479325"/>
                      <a:gd name="connsiteY47" fmla="*/ 904833 h 6098912"/>
                      <a:gd name="connsiteX48" fmla="*/ 141472 w 2479325"/>
                      <a:gd name="connsiteY48" fmla="*/ 828633 h 6098912"/>
                      <a:gd name="connsiteX49" fmla="*/ 137662 w 2479325"/>
                      <a:gd name="connsiteY49" fmla="*/ 723858 h 6098912"/>
                      <a:gd name="connsiteX50" fmla="*/ 210052 w 2479325"/>
                      <a:gd name="connsiteY50" fmla="*/ 403818 h 6098912"/>
                      <a:gd name="connsiteX51" fmla="*/ 341496 w 2479325"/>
                      <a:gd name="connsiteY5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612010 w 2479325"/>
                      <a:gd name="connsiteY37" fmla="*/ 3922353 h 6098912"/>
                      <a:gd name="connsiteX38" fmla="*/ 425320 w 2479325"/>
                      <a:gd name="connsiteY38" fmla="*/ 3602313 h 6098912"/>
                      <a:gd name="connsiteX39" fmla="*/ 396745 w 2479325"/>
                      <a:gd name="connsiteY39" fmla="*/ 3267033 h 6098912"/>
                      <a:gd name="connsiteX40" fmla="*/ 429130 w 2479325"/>
                      <a:gd name="connsiteY40" fmla="*/ 3009858 h 6098912"/>
                      <a:gd name="connsiteX41" fmla="*/ 299590 w 2479325"/>
                      <a:gd name="connsiteY41" fmla="*/ 2966043 h 6098912"/>
                      <a:gd name="connsiteX42" fmla="*/ 349116 w 2479325"/>
                      <a:gd name="connsiteY42" fmla="*/ 2611715 h 6098912"/>
                      <a:gd name="connsiteX43" fmla="*/ 396745 w 2479325"/>
                      <a:gd name="connsiteY43" fmla="*/ 2177373 h 6098912"/>
                      <a:gd name="connsiteX44" fmla="*/ 82419 w 2479325"/>
                      <a:gd name="connsiteY44" fmla="*/ 1884003 h 6098912"/>
                      <a:gd name="connsiteX45" fmla="*/ 504 w 2479325"/>
                      <a:gd name="connsiteY45" fmla="*/ 1674453 h 6098912"/>
                      <a:gd name="connsiteX46" fmla="*/ 34794 w 2479325"/>
                      <a:gd name="connsiteY46" fmla="*/ 1407753 h 6098912"/>
                      <a:gd name="connsiteX47" fmla="*/ 97658 w 2479325"/>
                      <a:gd name="connsiteY47" fmla="*/ 946743 h 6098912"/>
                      <a:gd name="connsiteX48" fmla="*/ 126233 w 2479325"/>
                      <a:gd name="connsiteY48" fmla="*/ 904833 h 6098912"/>
                      <a:gd name="connsiteX49" fmla="*/ 141472 w 2479325"/>
                      <a:gd name="connsiteY49" fmla="*/ 828633 h 6098912"/>
                      <a:gd name="connsiteX50" fmla="*/ 137662 w 2479325"/>
                      <a:gd name="connsiteY50" fmla="*/ 723858 h 6098912"/>
                      <a:gd name="connsiteX51" fmla="*/ 210052 w 2479325"/>
                      <a:gd name="connsiteY51" fmla="*/ 403818 h 6098912"/>
                      <a:gd name="connsiteX52" fmla="*/ 341496 w 2479325"/>
                      <a:gd name="connsiteY5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78660 w 2479325"/>
                      <a:gd name="connsiteY37" fmla="*/ 4048083 h 6098912"/>
                      <a:gd name="connsiteX38" fmla="*/ 425320 w 2479325"/>
                      <a:gd name="connsiteY38" fmla="*/ 3602313 h 6098912"/>
                      <a:gd name="connsiteX39" fmla="*/ 396745 w 2479325"/>
                      <a:gd name="connsiteY39" fmla="*/ 3267033 h 6098912"/>
                      <a:gd name="connsiteX40" fmla="*/ 429130 w 2479325"/>
                      <a:gd name="connsiteY40" fmla="*/ 3009858 h 6098912"/>
                      <a:gd name="connsiteX41" fmla="*/ 299590 w 2479325"/>
                      <a:gd name="connsiteY41" fmla="*/ 2966043 h 6098912"/>
                      <a:gd name="connsiteX42" fmla="*/ 349116 w 2479325"/>
                      <a:gd name="connsiteY42" fmla="*/ 2611715 h 6098912"/>
                      <a:gd name="connsiteX43" fmla="*/ 396745 w 2479325"/>
                      <a:gd name="connsiteY43" fmla="*/ 2177373 h 6098912"/>
                      <a:gd name="connsiteX44" fmla="*/ 82419 w 2479325"/>
                      <a:gd name="connsiteY44" fmla="*/ 1884003 h 6098912"/>
                      <a:gd name="connsiteX45" fmla="*/ 504 w 2479325"/>
                      <a:gd name="connsiteY45" fmla="*/ 1674453 h 6098912"/>
                      <a:gd name="connsiteX46" fmla="*/ 34794 w 2479325"/>
                      <a:gd name="connsiteY46" fmla="*/ 1407753 h 6098912"/>
                      <a:gd name="connsiteX47" fmla="*/ 97658 w 2479325"/>
                      <a:gd name="connsiteY47" fmla="*/ 946743 h 6098912"/>
                      <a:gd name="connsiteX48" fmla="*/ 126233 w 2479325"/>
                      <a:gd name="connsiteY48" fmla="*/ 904833 h 6098912"/>
                      <a:gd name="connsiteX49" fmla="*/ 141472 w 2479325"/>
                      <a:gd name="connsiteY49" fmla="*/ 828633 h 6098912"/>
                      <a:gd name="connsiteX50" fmla="*/ 137662 w 2479325"/>
                      <a:gd name="connsiteY50" fmla="*/ 723858 h 6098912"/>
                      <a:gd name="connsiteX51" fmla="*/ 210052 w 2479325"/>
                      <a:gd name="connsiteY51" fmla="*/ 403818 h 6098912"/>
                      <a:gd name="connsiteX52" fmla="*/ 341496 w 2479325"/>
                      <a:gd name="connsiteY5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78660 w 2479325"/>
                      <a:gd name="connsiteY37" fmla="*/ 4048083 h 6098912"/>
                      <a:gd name="connsiteX38" fmla="*/ 425320 w 2479325"/>
                      <a:gd name="connsiteY38" fmla="*/ 3602313 h 6098912"/>
                      <a:gd name="connsiteX39" fmla="*/ 396745 w 2479325"/>
                      <a:gd name="connsiteY39" fmla="*/ 3267033 h 6098912"/>
                      <a:gd name="connsiteX40" fmla="*/ 429130 w 2479325"/>
                      <a:gd name="connsiteY40" fmla="*/ 3009858 h 6098912"/>
                      <a:gd name="connsiteX41" fmla="*/ 299590 w 2479325"/>
                      <a:gd name="connsiteY41" fmla="*/ 2966043 h 6098912"/>
                      <a:gd name="connsiteX42" fmla="*/ 349116 w 2479325"/>
                      <a:gd name="connsiteY42" fmla="*/ 2611715 h 6098912"/>
                      <a:gd name="connsiteX43" fmla="*/ 396745 w 2479325"/>
                      <a:gd name="connsiteY43" fmla="*/ 2177373 h 6098912"/>
                      <a:gd name="connsiteX44" fmla="*/ 82419 w 2479325"/>
                      <a:gd name="connsiteY44" fmla="*/ 1884003 h 6098912"/>
                      <a:gd name="connsiteX45" fmla="*/ 504 w 2479325"/>
                      <a:gd name="connsiteY45" fmla="*/ 1674453 h 6098912"/>
                      <a:gd name="connsiteX46" fmla="*/ 34794 w 2479325"/>
                      <a:gd name="connsiteY46" fmla="*/ 1407753 h 6098912"/>
                      <a:gd name="connsiteX47" fmla="*/ 97658 w 2479325"/>
                      <a:gd name="connsiteY47" fmla="*/ 946743 h 6098912"/>
                      <a:gd name="connsiteX48" fmla="*/ 126233 w 2479325"/>
                      <a:gd name="connsiteY48" fmla="*/ 904833 h 6098912"/>
                      <a:gd name="connsiteX49" fmla="*/ 141472 w 2479325"/>
                      <a:gd name="connsiteY49" fmla="*/ 828633 h 6098912"/>
                      <a:gd name="connsiteX50" fmla="*/ 137662 w 2479325"/>
                      <a:gd name="connsiteY50" fmla="*/ 723858 h 6098912"/>
                      <a:gd name="connsiteX51" fmla="*/ 210052 w 2479325"/>
                      <a:gd name="connsiteY51" fmla="*/ 403818 h 6098912"/>
                      <a:gd name="connsiteX52" fmla="*/ 341496 w 2479325"/>
                      <a:gd name="connsiteY5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779650 w 2479325"/>
                      <a:gd name="connsiteY37" fmla="*/ 4387173 h 6098912"/>
                      <a:gd name="connsiteX38" fmla="*/ 478660 w 2479325"/>
                      <a:gd name="connsiteY38" fmla="*/ 4048083 h 6098912"/>
                      <a:gd name="connsiteX39" fmla="*/ 425320 w 2479325"/>
                      <a:gd name="connsiteY39" fmla="*/ 3602313 h 6098912"/>
                      <a:gd name="connsiteX40" fmla="*/ 396745 w 2479325"/>
                      <a:gd name="connsiteY40" fmla="*/ 3267033 h 6098912"/>
                      <a:gd name="connsiteX41" fmla="*/ 429130 w 2479325"/>
                      <a:gd name="connsiteY41" fmla="*/ 3009858 h 6098912"/>
                      <a:gd name="connsiteX42" fmla="*/ 299590 w 2479325"/>
                      <a:gd name="connsiteY42" fmla="*/ 2966043 h 6098912"/>
                      <a:gd name="connsiteX43" fmla="*/ 349116 w 2479325"/>
                      <a:gd name="connsiteY43" fmla="*/ 2611715 h 6098912"/>
                      <a:gd name="connsiteX44" fmla="*/ 396745 w 2479325"/>
                      <a:gd name="connsiteY44" fmla="*/ 2177373 h 6098912"/>
                      <a:gd name="connsiteX45" fmla="*/ 82419 w 2479325"/>
                      <a:gd name="connsiteY45" fmla="*/ 1884003 h 6098912"/>
                      <a:gd name="connsiteX46" fmla="*/ 504 w 2479325"/>
                      <a:gd name="connsiteY46" fmla="*/ 1674453 h 6098912"/>
                      <a:gd name="connsiteX47" fmla="*/ 34794 w 2479325"/>
                      <a:gd name="connsiteY47" fmla="*/ 1407753 h 6098912"/>
                      <a:gd name="connsiteX48" fmla="*/ 97658 w 2479325"/>
                      <a:gd name="connsiteY48" fmla="*/ 946743 h 6098912"/>
                      <a:gd name="connsiteX49" fmla="*/ 126233 w 2479325"/>
                      <a:gd name="connsiteY49" fmla="*/ 904833 h 6098912"/>
                      <a:gd name="connsiteX50" fmla="*/ 141472 w 2479325"/>
                      <a:gd name="connsiteY50" fmla="*/ 828633 h 6098912"/>
                      <a:gd name="connsiteX51" fmla="*/ 137662 w 2479325"/>
                      <a:gd name="connsiteY51" fmla="*/ 723858 h 6098912"/>
                      <a:gd name="connsiteX52" fmla="*/ 210052 w 2479325"/>
                      <a:gd name="connsiteY52" fmla="*/ 403818 h 6098912"/>
                      <a:gd name="connsiteX53" fmla="*/ 341496 w 2479325"/>
                      <a:gd name="connsiteY5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554860 w 2479325"/>
                      <a:gd name="connsiteY37" fmla="*/ 4505283 h 6098912"/>
                      <a:gd name="connsiteX38" fmla="*/ 478660 w 2479325"/>
                      <a:gd name="connsiteY38" fmla="*/ 4048083 h 6098912"/>
                      <a:gd name="connsiteX39" fmla="*/ 425320 w 2479325"/>
                      <a:gd name="connsiteY39" fmla="*/ 3602313 h 6098912"/>
                      <a:gd name="connsiteX40" fmla="*/ 396745 w 2479325"/>
                      <a:gd name="connsiteY40" fmla="*/ 3267033 h 6098912"/>
                      <a:gd name="connsiteX41" fmla="*/ 429130 w 2479325"/>
                      <a:gd name="connsiteY41" fmla="*/ 3009858 h 6098912"/>
                      <a:gd name="connsiteX42" fmla="*/ 299590 w 2479325"/>
                      <a:gd name="connsiteY42" fmla="*/ 2966043 h 6098912"/>
                      <a:gd name="connsiteX43" fmla="*/ 349116 w 2479325"/>
                      <a:gd name="connsiteY43" fmla="*/ 2611715 h 6098912"/>
                      <a:gd name="connsiteX44" fmla="*/ 396745 w 2479325"/>
                      <a:gd name="connsiteY44" fmla="*/ 2177373 h 6098912"/>
                      <a:gd name="connsiteX45" fmla="*/ 82419 w 2479325"/>
                      <a:gd name="connsiteY45" fmla="*/ 1884003 h 6098912"/>
                      <a:gd name="connsiteX46" fmla="*/ 504 w 2479325"/>
                      <a:gd name="connsiteY46" fmla="*/ 1674453 h 6098912"/>
                      <a:gd name="connsiteX47" fmla="*/ 34794 w 2479325"/>
                      <a:gd name="connsiteY47" fmla="*/ 1407753 h 6098912"/>
                      <a:gd name="connsiteX48" fmla="*/ 97658 w 2479325"/>
                      <a:gd name="connsiteY48" fmla="*/ 946743 h 6098912"/>
                      <a:gd name="connsiteX49" fmla="*/ 126233 w 2479325"/>
                      <a:gd name="connsiteY49" fmla="*/ 904833 h 6098912"/>
                      <a:gd name="connsiteX50" fmla="*/ 141472 w 2479325"/>
                      <a:gd name="connsiteY50" fmla="*/ 828633 h 6098912"/>
                      <a:gd name="connsiteX51" fmla="*/ 137662 w 2479325"/>
                      <a:gd name="connsiteY51" fmla="*/ 723858 h 6098912"/>
                      <a:gd name="connsiteX52" fmla="*/ 210052 w 2479325"/>
                      <a:gd name="connsiteY52" fmla="*/ 403818 h 6098912"/>
                      <a:gd name="connsiteX53" fmla="*/ 341496 w 2479325"/>
                      <a:gd name="connsiteY5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554860 w 2479325"/>
                      <a:gd name="connsiteY37" fmla="*/ 4505283 h 6098912"/>
                      <a:gd name="connsiteX38" fmla="*/ 478660 w 2479325"/>
                      <a:gd name="connsiteY38" fmla="*/ 4048083 h 6098912"/>
                      <a:gd name="connsiteX39" fmla="*/ 425320 w 2479325"/>
                      <a:gd name="connsiteY39" fmla="*/ 3602313 h 6098912"/>
                      <a:gd name="connsiteX40" fmla="*/ 396745 w 2479325"/>
                      <a:gd name="connsiteY40" fmla="*/ 3267033 h 6098912"/>
                      <a:gd name="connsiteX41" fmla="*/ 429130 w 2479325"/>
                      <a:gd name="connsiteY41" fmla="*/ 3009858 h 6098912"/>
                      <a:gd name="connsiteX42" fmla="*/ 299590 w 2479325"/>
                      <a:gd name="connsiteY42" fmla="*/ 2966043 h 6098912"/>
                      <a:gd name="connsiteX43" fmla="*/ 349116 w 2479325"/>
                      <a:gd name="connsiteY43" fmla="*/ 2611715 h 6098912"/>
                      <a:gd name="connsiteX44" fmla="*/ 396745 w 2479325"/>
                      <a:gd name="connsiteY44" fmla="*/ 2177373 h 6098912"/>
                      <a:gd name="connsiteX45" fmla="*/ 82419 w 2479325"/>
                      <a:gd name="connsiteY45" fmla="*/ 1884003 h 6098912"/>
                      <a:gd name="connsiteX46" fmla="*/ 504 w 2479325"/>
                      <a:gd name="connsiteY46" fmla="*/ 1674453 h 6098912"/>
                      <a:gd name="connsiteX47" fmla="*/ 34794 w 2479325"/>
                      <a:gd name="connsiteY47" fmla="*/ 1407753 h 6098912"/>
                      <a:gd name="connsiteX48" fmla="*/ 97658 w 2479325"/>
                      <a:gd name="connsiteY48" fmla="*/ 946743 h 6098912"/>
                      <a:gd name="connsiteX49" fmla="*/ 126233 w 2479325"/>
                      <a:gd name="connsiteY49" fmla="*/ 904833 h 6098912"/>
                      <a:gd name="connsiteX50" fmla="*/ 141472 w 2479325"/>
                      <a:gd name="connsiteY50" fmla="*/ 828633 h 6098912"/>
                      <a:gd name="connsiteX51" fmla="*/ 137662 w 2479325"/>
                      <a:gd name="connsiteY51" fmla="*/ 723858 h 6098912"/>
                      <a:gd name="connsiteX52" fmla="*/ 210052 w 2479325"/>
                      <a:gd name="connsiteY52" fmla="*/ 403818 h 6098912"/>
                      <a:gd name="connsiteX53" fmla="*/ 341496 w 2479325"/>
                      <a:gd name="connsiteY5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554860 w 2479325"/>
                      <a:gd name="connsiteY37" fmla="*/ 4505283 h 6098912"/>
                      <a:gd name="connsiteX38" fmla="*/ 478660 w 2479325"/>
                      <a:gd name="connsiteY38" fmla="*/ 4048083 h 6098912"/>
                      <a:gd name="connsiteX39" fmla="*/ 425320 w 2479325"/>
                      <a:gd name="connsiteY39" fmla="*/ 3602313 h 6098912"/>
                      <a:gd name="connsiteX40" fmla="*/ 396745 w 2479325"/>
                      <a:gd name="connsiteY40" fmla="*/ 3267033 h 6098912"/>
                      <a:gd name="connsiteX41" fmla="*/ 429130 w 2479325"/>
                      <a:gd name="connsiteY41" fmla="*/ 3009858 h 6098912"/>
                      <a:gd name="connsiteX42" fmla="*/ 299590 w 2479325"/>
                      <a:gd name="connsiteY42" fmla="*/ 2966043 h 6098912"/>
                      <a:gd name="connsiteX43" fmla="*/ 349116 w 2479325"/>
                      <a:gd name="connsiteY43" fmla="*/ 2611715 h 6098912"/>
                      <a:gd name="connsiteX44" fmla="*/ 396745 w 2479325"/>
                      <a:gd name="connsiteY44" fmla="*/ 2177373 h 6098912"/>
                      <a:gd name="connsiteX45" fmla="*/ 82419 w 2479325"/>
                      <a:gd name="connsiteY45" fmla="*/ 1884003 h 6098912"/>
                      <a:gd name="connsiteX46" fmla="*/ 504 w 2479325"/>
                      <a:gd name="connsiteY46" fmla="*/ 1674453 h 6098912"/>
                      <a:gd name="connsiteX47" fmla="*/ 34794 w 2479325"/>
                      <a:gd name="connsiteY47" fmla="*/ 1407753 h 6098912"/>
                      <a:gd name="connsiteX48" fmla="*/ 97658 w 2479325"/>
                      <a:gd name="connsiteY48" fmla="*/ 946743 h 6098912"/>
                      <a:gd name="connsiteX49" fmla="*/ 126233 w 2479325"/>
                      <a:gd name="connsiteY49" fmla="*/ 904833 h 6098912"/>
                      <a:gd name="connsiteX50" fmla="*/ 141472 w 2479325"/>
                      <a:gd name="connsiteY50" fmla="*/ 828633 h 6098912"/>
                      <a:gd name="connsiteX51" fmla="*/ 137662 w 2479325"/>
                      <a:gd name="connsiteY51" fmla="*/ 723858 h 6098912"/>
                      <a:gd name="connsiteX52" fmla="*/ 210052 w 2479325"/>
                      <a:gd name="connsiteY52" fmla="*/ 403818 h 6098912"/>
                      <a:gd name="connsiteX53" fmla="*/ 341496 w 2479325"/>
                      <a:gd name="connsiteY5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770125 w 2479325"/>
                      <a:gd name="connsiteY37" fmla="*/ 4596723 h 6098912"/>
                      <a:gd name="connsiteX38" fmla="*/ 554860 w 2479325"/>
                      <a:gd name="connsiteY38" fmla="*/ 4505283 h 6098912"/>
                      <a:gd name="connsiteX39" fmla="*/ 478660 w 2479325"/>
                      <a:gd name="connsiteY39" fmla="*/ 4048083 h 6098912"/>
                      <a:gd name="connsiteX40" fmla="*/ 425320 w 2479325"/>
                      <a:gd name="connsiteY40" fmla="*/ 3602313 h 6098912"/>
                      <a:gd name="connsiteX41" fmla="*/ 396745 w 2479325"/>
                      <a:gd name="connsiteY41" fmla="*/ 3267033 h 6098912"/>
                      <a:gd name="connsiteX42" fmla="*/ 429130 w 2479325"/>
                      <a:gd name="connsiteY42" fmla="*/ 3009858 h 6098912"/>
                      <a:gd name="connsiteX43" fmla="*/ 299590 w 2479325"/>
                      <a:gd name="connsiteY43" fmla="*/ 2966043 h 6098912"/>
                      <a:gd name="connsiteX44" fmla="*/ 349116 w 2479325"/>
                      <a:gd name="connsiteY44" fmla="*/ 2611715 h 6098912"/>
                      <a:gd name="connsiteX45" fmla="*/ 396745 w 2479325"/>
                      <a:gd name="connsiteY45" fmla="*/ 2177373 h 6098912"/>
                      <a:gd name="connsiteX46" fmla="*/ 82419 w 2479325"/>
                      <a:gd name="connsiteY46" fmla="*/ 1884003 h 6098912"/>
                      <a:gd name="connsiteX47" fmla="*/ 504 w 2479325"/>
                      <a:gd name="connsiteY47" fmla="*/ 1674453 h 6098912"/>
                      <a:gd name="connsiteX48" fmla="*/ 34794 w 2479325"/>
                      <a:gd name="connsiteY48" fmla="*/ 1407753 h 6098912"/>
                      <a:gd name="connsiteX49" fmla="*/ 97658 w 2479325"/>
                      <a:gd name="connsiteY49" fmla="*/ 946743 h 6098912"/>
                      <a:gd name="connsiteX50" fmla="*/ 126233 w 2479325"/>
                      <a:gd name="connsiteY50" fmla="*/ 904833 h 6098912"/>
                      <a:gd name="connsiteX51" fmla="*/ 141472 w 2479325"/>
                      <a:gd name="connsiteY51" fmla="*/ 828633 h 6098912"/>
                      <a:gd name="connsiteX52" fmla="*/ 137662 w 2479325"/>
                      <a:gd name="connsiteY52" fmla="*/ 723858 h 6098912"/>
                      <a:gd name="connsiteX53" fmla="*/ 210052 w 2479325"/>
                      <a:gd name="connsiteY53" fmla="*/ 403818 h 6098912"/>
                      <a:gd name="connsiteX54" fmla="*/ 341496 w 2479325"/>
                      <a:gd name="connsiteY5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551050 w 2479325"/>
                      <a:gd name="connsiteY37" fmla="*/ 4853898 h 6098912"/>
                      <a:gd name="connsiteX38" fmla="*/ 554860 w 2479325"/>
                      <a:gd name="connsiteY38" fmla="*/ 4505283 h 6098912"/>
                      <a:gd name="connsiteX39" fmla="*/ 478660 w 2479325"/>
                      <a:gd name="connsiteY39" fmla="*/ 4048083 h 6098912"/>
                      <a:gd name="connsiteX40" fmla="*/ 425320 w 2479325"/>
                      <a:gd name="connsiteY40" fmla="*/ 3602313 h 6098912"/>
                      <a:gd name="connsiteX41" fmla="*/ 396745 w 2479325"/>
                      <a:gd name="connsiteY41" fmla="*/ 3267033 h 6098912"/>
                      <a:gd name="connsiteX42" fmla="*/ 429130 w 2479325"/>
                      <a:gd name="connsiteY42" fmla="*/ 3009858 h 6098912"/>
                      <a:gd name="connsiteX43" fmla="*/ 299590 w 2479325"/>
                      <a:gd name="connsiteY43" fmla="*/ 2966043 h 6098912"/>
                      <a:gd name="connsiteX44" fmla="*/ 349116 w 2479325"/>
                      <a:gd name="connsiteY44" fmla="*/ 2611715 h 6098912"/>
                      <a:gd name="connsiteX45" fmla="*/ 396745 w 2479325"/>
                      <a:gd name="connsiteY45" fmla="*/ 2177373 h 6098912"/>
                      <a:gd name="connsiteX46" fmla="*/ 82419 w 2479325"/>
                      <a:gd name="connsiteY46" fmla="*/ 1884003 h 6098912"/>
                      <a:gd name="connsiteX47" fmla="*/ 504 w 2479325"/>
                      <a:gd name="connsiteY47" fmla="*/ 1674453 h 6098912"/>
                      <a:gd name="connsiteX48" fmla="*/ 34794 w 2479325"/>
                      <a:gd name="connsiteY48" fmla="*/ 1407753 h 6098912"/>
                      <a:gd name="connsiteX49" fmla="*/ 97658 w 2479325"/>
                      <a:gd name="connsiteY49" fmla="*/ 946743 h 6098912"/>
                      <a:gd name="connsiteX50" fmla="*/ 126233 w 2479325"/>
                      <a:gd name="connsiteY50" fmla="*/ 904833 h 6098912"/>
                      <a:gd name="connsiteX51" fmla="*/ 141472 w 2479325"/>
                      <a:gd name="connsiteY51" fmla="*/ 828633 h 6098912"/>
                      <a:gd name="connsiteX52" fmla="*/ 137662 w 2479325"/>
                      <a:gd name="connsiteY52" fmla="*/ 723858 h 6098912"/>
                      <a:gd name="connsiteX53" fmla="*/ 210052 w 2479325"/>
                      <a:gd name="connsiteY53" fmla="*/ 403818 h 6098912"/>
                      <a:gd name="connsiteX54" fmla="*/ 341496 w 2479325"/>
                      <a:gd name="connsiteY5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878710 w 2479325"/>
                      <a:gd name="connsiteY37" fmla="*/ 4781508 h 6098912"/>
                      <a:gd name="connsiteX38" fmla="*/ 551050 w 2479325"/>
                      <a:gd name="connsiteY38" fmla="*/ 4853898 h 6098912"/>
                      <a:gd name="connsiteX39" fmla="*/ 554860 w 2479325"/>
                      <a:gd name="connsiteY39" fmla="*/ 4505283 h 6098912"/>
                      <a:gd name="connsiteX40" fmla="*/ 478660 w 2479325"/>
                      <a:gd name="connsiteY40" fmla="*/ 4048083 h 6098912"/>
                      <a:gd name="connsiteX41" fmla="*/ 425320 w 2479325"/>
                      <a:gd name="connsiteY41" fmla="*/ 3602313 h 6098912"/>
                      <a:gd name="connsiteX42" fmla="*/ 396745 w 2479325"/>
                      <a:gd name="connsiteY42" fmla="*/ 3267033 h 6098912"/>
                      <a:gd name="connsiteX43" fmla="*/ 429130 w 2479325"/>
                      <a:gd name="connsiteY43" fmla="*/ 3009858 h 6098912"/>
                      <a:gd name="connsiteX44" fmla="*/ 299590 w 2479325"/>
                      <a:gd name="connsiteY44" fmla="*/ 2966043 h 6098912"/>
                      <a:gd name="connsiteX45" fmla="*/ 349116 w 2479325"/>
                      <a:gd name="connsiteY45" fmla="*/ 2611715 h 6098912"/>
                      <a:gd name="connsiteX46" fmla="*/ 396745 w 2479325"/>
                      <a:gd name="connsiteY46" fmla="*/ 2177373 h 6098912"/>
                      <a:gd name="connsiteX47" fmla="*/ 82419 w 2479325"/>
                      <a:gd name="connsiteY47" fmla="*/ 1884003 h 6098912"/>
                      <a:gd name="connsiteX48" fmla="*/ 504 w 2479325"/>
                      <a:gd name="connsiteY48" fmla="*/ 1674453 h 6098912"/>
                      <a:gd name="connsiteX49" fmla="*/ 34794 w 2479325"/>
                      <a:gd name="connsiteY49" fmla="*/ 1407753 h 6098912"/>
                      <a:gd name="connsiteX50" fmla="*/ 97658 w 2479325"/>
                      <a:gd name="connsiteY50" fmla="*/ 946743 h 6098912"/>
                      <a:gd name="connsiteX51" fmla="*/ 126233 w 2479325"/>
                      <a:gd name="connsiteY51" fmla="*/ 904833 h 6098912"/>
                      <a:gd name="connsiteX52" fmla="*/ 141472 w 2479325"/>
                      <a:gd name="connsiteY52" fmla="*/ 828633 h 6098912"/>
                      <a:gd name="connsiteX53" fmla="*/ 137662 w 2479325"/>
                      <a:gd name="connsiteY53" fmla="*/ 723858 h 6098912"/>
                      <a:gd name="connsiteX54" fmla="*/ 210052 w 2479325"/>
                      <a:gd name="connsiteY54" fmla="*/ 403818 h 6098912"/>
                      <a:gd name="connsiteX55" fmla="*/ 341496 w 2479325"/>
                      <a:gd name="connsiteY5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551050 w 2479325"/>
                      <a:gd name="connsiteY38" fmla="*/ 4853898 h 6098912"/>
                      <a:gd name="connsiteX39" fmla="*/ 554860 w 2479325"/>
                      <a:gd name="connsiteY39" fmla="*/ 4505283 h 6098912"/>
                      <a:gd name="connsiteX40" fmla="*/ 478660 w 2479325"/>
                      <a:gd name="connsiteY40" fmla="*/ 4048083 h 6098912"/>
                      <a:gd name="connsiteX41" fmla="*/ 425320 w 2479325"/>
                      <a:gd name="connsiteY41" fmla="*/ 3602313 h 6098912"/>
                      <a:gd name="connsiteX42" fmla="*/ 396745 w 2479325"/>
                      <a:gd name="connsiteY42" fmla="*/ 3267033 h 6098912"/>
                      <a:gd name="connsiteX43" fmla="*/ 429130 w 2479325"/>
                      <a:gd name="connsiteY43" fmla="*/ 3009858 h 6098912"/>
                      <a:gd name="connsiteX44" fmla="*/ 299590 w 2479325"/>
                      <a:gd name="connsiteY44" fmla="*/ 2966043 h 6098912"/>
                      <a:gd name="connsiteX45" fmla="*/ 349116 w 2479325"/>
                      <a:gd name="connsiteY45" fmla="*/ 2611715 h 6098912"/>
                      <a:gd name="connsiteX46" fmla="*/ 396745 w 2479325"/>
                      <a:gd name="connsiteY46" fmla="*/ 2177373 h 6098912"/>
                      <a:gd name="connsiteX47" fmla="*/ 82419 w 2479325"/>
                      <a:gd name="connsiteY47" fmla="*/ 1884003 h 6098912"/>
                      <a:gd name="connsiteX48" fmla="*/ 504 w 2479325"/>
                      <a:gd name="connsiteY48" fmla="*/ 1674453 h 6098912"/>
                      <a:gd name="connsiteX49" fmla="*/ 34794 w 2479325"/>
                      <a:gd name="connsiteY49" fmla="*/ 1407753 h 6098912"/>
                      <a:gd name="connsiteX50" fmla="*/ 97658 w 2479325"/>
                      <a:gd name="connsiteY50" fmla="*/ 946743 h 6098912"/>
                      <a:gd name="connsiteX51" fmla="*/ 126233 w 2479325"/>
                      <a:gd name="connsiteY51" fmla="*/ 904833 h 6098912"/>
                      <a:gd name="connsiteX52" fmla="*/ 141472 w 2479325"/>
                      <a:gd name="connsiteY52" fmla="*/ 828633 h 6098912"/>
                      <a:gd name="connsiteX53" fmla="*/ 137662 w 2479325"/>
                      <a:gd name="connsiteY53" fmla="*/ 723858 h 6098912"/>
                      <a:gd name="connsiteX54" fmla="*/ 210052 w 2479325"/>
                      <a:gd name="connsiteY54" fmla="*/ 403818 h 6098912"/>
                      <a:gd name="connsiteX55" fmla="*/ 341496 w 2479325"/>
                      <a:gd name="connsiteY5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551050 w 2479325"/>
                      <a:gd name="connsiteY38" fmla="*/ 4853898 h 6098912"/>
                      <a:gd name="connsiteX39" fmla="*/ 554860 w 2479325"/>
                      <a:gd name="connsiteY39" fmla="*/ 4505283 h 6098912"/>
                      <a:gd name="connsiteX40" fmla="*/ 478660 w 2479325"/>
                      <a:gd name="connsiteY40" fmla="*/ 4048083 h 6098912"/>
                      <a:gd name="connsiteX41" fmla="*/ 425320 w 2479325"/>
                      <a:gd name="connsiteY41" fmla="*/ 3602313 h 6098912"/>
                      <a:gd name="connsiteX42" fmla="*/ 396745 w 2479325"/>
                      <a:gd name="connsiteY42" fmla="*/ 3267033 h 6098912"/>
                      <a:gd name="connsiteX43" fmla="*/ 429130 w 2479325"/>
                      <a:gd name="connsiteY43" fmla="*/ 3009858 h 6098912"/>
                      <a:gd name="connsiteX44" fmla="*/ 299590 w 2479325"/>
                      <a:gd name="connsiteY44" fmla="*/ 2966043 h 6098912"/>
                      <a:gd name="connsiteX45" fmla="*/ 349116 w 2479325"/>
                      <a:gd name="connsiteY45" fmla="*/ 2611715 h 6098912"/>
                      <a:gd name="connsiteX46" fmla="*/ 396745 w 2479325"/>
                      <a:gd name="connsiteY46" fmla="*/ 2177373 h 6098912"/>
                      <a:gd name="connsiteX47" fmla="*/ 82419 w 2479325"/>
                      <a:gd name="connsiteY47" fmla="*/ 1884003 h 6098912"/>
                      <a:gd name="connsiteX48" fmla="*/ 504 w 2479325"/>
                      <a:gd name="connsiteY48" fmla="*/ 1674453 h 6098912"/>
                      <a:gd name="connsiteX49" fmla="*/ 34794 w 2479325"/>
                      <a:gd name="connsiteY49" fmla="*/ 1407753 h 6098912"/>
                      <a:gd name="connsiteX50" fmla="*/ 97658 w 2479325"/>
                      <a:gd name="connsiteY50" fmla="*/ 946743 h 6098912"/>
                      <a:gd name="connsiteX51" fmla="*/ 126233 w 2479325"/>
                      <a:gd name="connsiteY51" fmla="*/ 904833 h 6098912"/>
                      <a:gd name="connsiteX52" fmla="*/ 141472 w 2479325"/>
                      <a:gd name="connsiteY52" fmla="*/ 828633 h 6098912"/>
                      <a:gd name="connsiteX53" fmla="*/ 137662 w 2479325"/>
                      <a:gd name="connsiteY53" fmla="*/ 723858 h 6098912"/>
                      <a:gd name="connsiteX54" fmla="*/ 210052 w 2479325"/>
                      <a:gd name="connsiteY54" fmla="*/ 403818 h 6098912"/>
                      <a:gd name="connsiteX55" fmla="*/ 341496 w 2479325"/>
                      <a:gd name="connsiteY5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551050 w 2479325"/>
                      <a:gd name="connsiteY38" fmla="*/ 4853898 h 6098912"/>
                      <a:gd name="connsiteX39" fmla="*/ 554860 w 2479325"/>
                      <a:gd name="connsiteY39" fmla="*/ 4505283 h 6098912"/>
                      <a:gd name="connsiteX40" fmla="*/ 478660 w 2479325"/>
                      <a:gd name="connsiteY40" fmla="*/ 4048083 h 6098912"/>
                      <a:gd name="connsiteX41" fmla="*/ 425320 w 2479325"/>
                      <a:gd name="connsiteY41" fmla="*/ 3602313 h 6098912"/>
                      <a:gd name="connsiteX42" fmla="*/ 396745 w 2479325"/>
                      <a:gd name="connsiteY42" fmla="*/ 3267033 h 6098912"/>
                      <a:gd name="connsiteX43" fmla="*/ 429130 w 2479325"/>
                      <a:gd name="connsiteY43" fmla="*/ 3009858 h 6098912"/>
                      <a:gd name="connsiteX44" fmla="*/ 299590 w 2479325"/>
                      <a:gd name="connsiteY44" fmla="*/ 2966043 h 6098912"/>
                      <a:gd name="connsiteX45" fmla="*/ 349116 w 2479325"/>
                      <a:gd name="connsiteY45" fmla="*/ 2611715 h 6098912"/>
                      <a:gd name="connsiteX46" fmla="*/ 396745 w 2479325"/>
                      <a:gd name="connsiteY46" fmla="*/ 2177373 h 6098912"/>
                      <a:gd name="connsiteX47" fmla="*/ 82419 w 2479325"/>
                      <a:gd name="connsiteY47" fmla="*/ 1884003 h 6098912"/>
                      <a:gd name="connsiteX48" fmla="*/ 504 w 2479325"/>
                      <a:gd name="connsiteY48" fmla="*/ 1674453 h 6098912"/>
                      <a:gd name="connsiteX49" fmla="*/ 34794 w 2479325"/>
                      <a:gd name="connsiteY49" fmla="*/ 1407753 h 6098912"/>
                      <a:gd name="connsiteX50" fmla="*/ 97658 w 2479325"/>
                      <a:gd name="connsiteY50" fmla="*/ 946743 h 6098912"/>
                      <a:gd name="connsiteX51" fmla="*/ 126233 w 2479325"/>
                      <a:gd name="connsiteY51" fmla="*/ 904833 h 6098912"/>
                      <a:gd name="connsiteX52" fmla="*/ 141472 w 2479325"/>
                      <a:gd name="connsiteY52" fmla="*/ 828633 h 6098912"/>
                      <a:gd name="connsiteX53" fmla="*/ 137662 w 2479325"/>
                      <a:gd name="connsiteY53" fmla="*/ 723858 h 6098912"/>
                      <a:gd name="connsiteX54" fmla="*/ 210052 w 2479325"/>
                      <a:gd name="connsiteY54" fmla="*/ 403818 h 6098912"/>
                      <a:gd name="connsiteX55" fmla="*/ 341496 w 2479325"/>
                      <a:gd name="connsiteY5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718690 w 2479325"/>
                      <a:gd name="connsiteY38" fmla="*/ 4926288 h 6098912"/>
                      <a:gd name="connsiteX39" fmla="*/ 551050 w 2479325"/>
                      <a:gd name="connsiteY39" fmla="*/ 4853898 h 6098912"/>
                      <a:gd name="connsiteX40" fmla="*/ 554860 w 2479325"/>
                      <a:gd name="connsiteY40" fmla="*/ 4505283 h 6098912"/>
                      <a:gd name="connsiteX41" fmla="*/ 478660 w 2479325"/>
                      <a:gd name="connsiteY41" fmla="*/ 4048083 h 6098912"/>
                      <a:gd name="connsiteX42" fmla="*/ 425320 w 2479325"/>
                      <a:gd name="connsiteY42" fmla="*/ 3602313 h 6098912"/>
                      <a:gd name="connsiteX43" fmla="*/ 396745 w 2479325"/>
                      <a:gd name="connsiteY43" fmla="*/ 3267033 h 6098912"/>
                      <a:gd name="connsiteX44" fmla="*/ 429130 w 2479325"/>
                      <a:gd name="connsiteY44" fmla="*/ 3009858 h 6098912"/>
                      <a:gd name="connsiteX45" fmla="*/ 299590 w 2479325"/>
                      <a:gd name="connsiteY45" fmla="*/ 2966043 h 6098912"/>
                      <a:gd name="connsiteX46" fmla="*/ 349116 w 2479325"/>
                      <a:gd name="connsiteY46" fmla="*/ 2611715 h 6098912"/>
                      <a:gd name="connsiteX47" fmla="*/ 396745 w 2479325"/>
                      <a:gd name="connsiteY47" fmla="*/ 2177373 h 6098912"/>
                      <a:gd name="connsiteX48" fmla="*/ 82419 w 2479325"/>
                      <a:gd name="connsiteY48" fmla="*/ 1884003 h 6098912"/>
                      <a:gd name="connsiteX49" fmla="*/ 504 w 2479325"/>
                      <a:gd name="connsiteY49" fmla="*/ 1674453 h 6098912"/>
                      <a:gd name="connsiteX50" fmla="*/ 34794 w 2479325"/>
                      <a:gd name="connsiteY50" fmla="*/ 1407753 h 6098912"/>
                      <a:gd name="connsiteX51" fmla="*/ 97658 w 2479325"/>
                      <a:gd name="connsiteY51" fmla="*/ 946743 h 6098912"/>
                      <a:gd name="connsiteX52" fmla="*/ 126233 w 2479325"/>
                      <a:gd name="connsiteY52" fmla="*/ 904833 h 6098912"/>
                      <a:gd name="connsiteX53" fmla="*/ 141472 w 2479325"/>
                      <a:gd name="connsiteY53" fmla="*/ 828633 h 6098912"/>
                      <a:gd name="connsiteX54" fmla="*/ 137662 w 2479325"/>
                      <a:gd name="connsiteY54" fmla="*/ 723858 h 6098912"/>
                      <a:gd name="connsiteX55" fmla="*/ 210052 w 2479325"/>
                      <a:gd name="connsiteY55" fmla="*/ 403818 h 6098912"/>
                      <a:gd name="connsiteX56" fmla="*/ 341496 w 2479325"/>
                      <a:gd name="connsiteY5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516760 w 2479325"/>
                      <a:gd name="connsiteY38" fmla="*/ 5282523 h 6098912"/>
                      <a:gd name="connsiteX39" fmla="*/ 551050 w 2479325"/>
                      <a:gd name="connsiteY39" fmla="*/ 4853898 h 6098912"/>
                      <a:gd name="connsiteX40" fmla="*/ 554860 w 2479325"/>
                      <a:gd name="connsiteY40" fmla="*/ 4505283 h 6098912"/>
                      <a:gd name="connsiteX41" fmla="*/ 478660 w 2479325"/>
                      <a:gd name="connsiteY41" fmla="*/ 4048083 h 6098912"/>
                      <a:gd name="connsiteX42" fmla="*/ 425320 w 2479325"/>
                      <a:gd name="connsiteY42" fmla="*/ 3602313 h 6098912"/>
                      <a:gd name="connsiteX43" fmla="*/ 396745 w 2479325"/>
                      <a:gd name="connsiteY43" fmla="*/ 3267033 h 6098912"/>
                      <a:gd name="connsiteX44" fmla="*/ 429130 w 2479325"/>
                      <a:gd name="connsiteY44" fmla="*/ 3009858 h 6098912"/>
                      <a:gd name="connsiteX45" fmla="*/ 299590 w 2479325"/>
                      <a:gd name="connsiteY45" fmla="*/ 2966043 h 6098912"/>
                      <a:gd name="connsiteX46" fmla="*/ 349116 w 2479325"/>
                      <a:gd name="connsiteY46" fmla="*/ 2611715 h 6098912"/>
                      <a:gd name="connsiteX47" fmla="*/ 396745 w 2479325"/>
                      <a:gd name="connsiteY47" fmla="*/ 2177373 h 6098912"/>
                      <a:gd name="connsiteX48" fmla="*/ 82419 w 2479325"/>
                      <a:gd name="connsiteY48" fmla="*/ 1884003 h 6098912"/>
                      <a:gd name="connsiteX49" fmla="*/ 504 w 2479325"/>
                      <a:gd name="connsiteY49" fmla="*/ 1674453 h 6098912"/>
                      <a:gd name="connsiteX50" fmla="*/ 34794 w 2479325"/>
                      <a:gd name="connsiteY50" fmla="*/ 1407753 h 6098912"/>
                      <a:gd name="connsiteX51" fmla="*/ 97658 w 2479325"/>
                      <a:gd name="connsiteY51" fmla="*/ 946743 h 6098912"/>
                      <a:gd name="connsiteX52" fmla="*/ 126233 w 2479325"/>
                      <a:gd name="connsiteY52" fmla="*/ 904833 h 6098912"/>
                      <a:gd name="connsiteX53" fmla="*/ 141472 w 2479325"/>
                      <a:gd name="connsiteY53" fmla="*/ 828633 h 6098912"/>
                      <a:gd name="connsiteX54" fmla="*/ 137662 w 2479325"/>
                      <a:gd name="connsiteY54" fmla="*/ 723858 h 6098912"/>
                      <a:gd name="connsiteX55" fmla="*/ 210052 w 2479325"/>
                      <a:gd name="connsiteY55" fmla="*/ 403818 h 6098912"/>
                      <a:gd name="connsiteX56" fmla="*/ 341496 w 2479325"/>
                      <a:gd name="connsiteY5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516760 w 2479325"/>
                      <a:gd name="connsiteY38" fmla="*/ 5282523 h 6098912"/>
                      <a:gd name="connsiteX39" fmla="*/ 551050 w 2479325"/>
                      <a:gd name="connsiteY39" fmla="*/ 4853898 h 6098912"/>
                      <a:gd name="connsiteX40" fmla="*/ 554860 w 2479325"/>
                      <a:gd name="connsiteY40" fmla="*/ 4505283 h 6098912"/>
                      <a:gd name="connsiteX41" fmla="*/ 478660 w 2479325"/>
                      <a:gd name="connsiteY41" fmla="*/ 4048083 h 6098912"/>
                      <a:gd name="connsiteX42" fmla="*/ 425320 w 2479325"/>
                      <a:gd name="connsiteY42" fmla="*/ 3602313 h 6098912"/>
                      <a:gd name="connsiteX43" fmla="*/ 396745 w 2479325"/>
                      <a:gd name="connsiteY43" fmla="*/ 3267033 h 6098912"/>
                      <a:gd name="connsiteX44" fmla="*/ 429130 w 2479325"/>
                      <a:gd name="connsiteY44" fmla="*/ 3009858 h 6098912"/>
                      <a:gd name="connsiteX45" fmla="*/ 299590 w 2479325"/>
                      <a:gd name="connsiteY45" fmla="*/ 2966043 h 6098912"/>
                      <a:gd name="connsiteX46" fmla="*/ 349116 w 2479325"/>
                      <a:gd name="connsiteY46" fmla="*/ 2611715 h 6098912"/>
                      <a:gd name="connsiteX47" fmla="*/ 396745 w 2479325"/>
                      <a:gd name="connsiteY47" fmla="*/ 2177373 h 6098912"/>
                      <a:gd name="connsiteX48" fmla="*/ 82419 w 2479325"/>
                      <a:gd name="connsiteY48" fmla="*/ 1884003 h 6098912"/>
                      <a:gd name="connsiteX49" fmla="*/ 504 w 2479325"/>
                      <a:gd name="connsiteY49" fmla="*/ 1674453 h 6098912"/>
                      <a:gd name="connsiteX50" fmla="*/ 34794 w 2479325"/>
                      <a:gd name="connsiteY50" fmla="*/ 1407753 h 6098912"/>
                      <a:gd name="connsiteX51" fmla="*/ 97658 w 2479325"/>
                      <a:gd name="connsiteY51" fmla="*/ 946743 h 6098912"/>
                      <a:gd name="connsiteX52" fmla="*/ 126233 w 2479325"/>
                      <a:gd name="connsiteY52" fmla="*/ 904833 h 6098912"/>
                      <a:gd name="connsiteX53" fmla="*/ 141472 w 2479325"/>
                      <a:gd name="connsiteY53" fmla="*/ 828633 h 6098912"/>
                      <a:gd name="connsiteX54" fmla="*/ 137662 w 2479325"/>
                      <a:gd name="connsiteY54" fmla="*/ 723858 h 6098912"/>
                      <a:gd name="connsiteX55" fmla="*/ 210052 w 2479325"/>
                      <a:gd name="connsiteY55" fmla="*/ 403818 h 6098912"/>
                      <a:gd name="connsiteX56" fmla="*/ 341496 w 2479325"/>
                      <a:gd name="connsiteY5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808225 w 2479325"/>
                      <a:gd name="connsiteY38" fmla="*/ 5183463 h 6098912"/>
                      <a:gd name="connsiteX39" fmla="*/ 516760 w 2479325"/>
                      <a:gd name="connsiteY39" fmla="*/ 5282523 h 6098912"/>
                      <a:gd name="connsiteX40" fmla="*/ 551050 w 2479325"/>
                      <a:gd name="connsiteY40" fmla="*/ 4853898 h 6098912"/>
                      <a:gd name="connsiteX41" fmla="*/ 554860 w 2479325"/>
                      <a:gd name="connsiteY41" fmla="*/ 4505283 h 6098912"/>
                      <a:gd name="connsiteX42" fmla="*/ 478660 w 2479325"/>
                      <a:gd name="connsiteY42" fmla="*/ 4048083 h 6098912"/>
                      <a:gd name="connsiteX43" fmla="*/ 425320 w 2479325"/>
                      <a:gd name="connsiteY43" fmla="*/ 3602313 h 6098912"/>
                      <a:gd name="connsiteX44" fmla="*/ 396745 w 2479325"/>
                      <a:gd name="connsiteY44" fmla="*/ 3267033 h 6098912"/>
                      <a:gd name="connsiteX45" fmla="*/ 429130 w 2479325"/>
                      <a:gd name="connsiteY45" fmla="*/ 3009858 h 6098912"/>
                      <a:gd name="connsiteX46" fmla="*/ 299590 w 2479325"/>
                      <a:gd name="connsiteY46" fmla="*/ 2966043 h 6098912"/>
                      <a:gd name="connsiteX47" fmla="*/ 349116 w 2479325"/>
                      <a:gd name="connsiteY47" fmla="*/ 2611715 h 6098912"/>
                      <a:gd name="connsiteX48" fmla="*/ 396745 w 2479325"/>
                      <a:gd name="connsiteY48" fmla="*/ 2177373 h 6098912"/>
                      <a:gd name="connsiteX49" fmla="*/ 82419 w 2479325"/>
                      <a:gd name="connsiteY49" fmla="*/ 1884003 h 6098912"/>
                      <a:gd name="connsiteX50" fmla="*/ 504 w 2479325"/>
                      <a:gd name="connsiteY50" fmla="*/ 1674453 h 6098912"/>
                      <a:gd name="connsiteX51" fmla="*/ 34794 w 2479325"/>
                      <a:gd name="connsiteY51" fmla="*/ 1407753 h 6098912"/>
                      <a:gd name="connsiteX52" fmla="*/ 97658 w 2479325"/>
                      <a:gd name="connsiteY52" fmla="*/ 946743 h 6098912"/>
                      <a:gd name="connsiteX53" fmla="*/ 126233 w 2479325"/>
                      <a:gd name="connsiteY53" fmla="*/ 904833 h 6098912"/>
                      <a:gd name="connsiteX54" fmla="*/ 141472 w 2479325"/>
                      <a:gd name="connsiteY54" fmla="*/ 828633 h 6098912"/>
                      <a:gd name="connsiteX55" fmla="*/ 137662 w 2479325"/>
                      <a:gd name="connsiteY55" fmla="*/ 723858 h 6098912"/>
                      <a:gd name="connsiteX56" fmla="*/ 210052 w 2479325"/>
                      <a:gd name="connsiteY56" fmla="*/ 403818 h 6098912"/>
                      <a:gd name="connsiteX57" fmla="*/ 341496 w 2479325"/>
                      <a:gd name="connsiteY5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59685 w 2479325"/>
                      <a:gd name="connsiteY38" fmla="*/ 5442543 h 6098912"/>
                      <a:gd name="connsiteX39" fmla="*/ 516760 w 2479325"/>
                      <a:gd name="connsiteY39" fmla="*/ 5282523 h 6098912"/>
                      <a:gd name="connsiteX40" fmla="*/ 551050 w 2479325"/>
                      <a:gd name="connsiteY40" fmla="*/ 4853898 h 6098912"/>
                      <a:gd name="connsiteX41" fmla="*/ 554860 w 2479325"/>
                      <a:gd name="connsiteY41" fmla="*/ 4505283 h 6098912"/>
                      <a:gd name="connsiteX42" fmla="*/ 478660 w 2479325"/>
                      <a:gd name="connsiteY42" fmla="*/ 4048083 h 6098912"/>
                      <a:gd name="connsiteX43" fmla="*/ 425320 w 2479325"/>
                      <a:gd name="connsiteY43" fmla="*/ 3602313 h 6098912"/>
                      <a:gd name="connsiteX44" fmla="*/ 396745 w 2479325"/>
                      <a:gd name="connsiteY44" fmla="*/ 3267033 h 6098912"/>
                      <a:gd name="connsiteX45" fmla="*/ 429130 w 2479325"/>
                      <a:gd name="connsiteY45" fmla="*/ 3009858 h 6098912"/>
                      <a:gd name="connsiteX46" fmla="*/ 299590 w 2479325"/>
                      <a:gd name="connsiteY46" fmla="*/ 2966043 h 6098912"/>
                      <a:gd name="connsiteX47" fmla="*/ 349116 w 2479325"/>
                      <a:gd name="connsiteY47" fmla="*/ 2611715 h 6098912"/>
                      <a:gd name="connsiteX48" fmla="*/ 396745 w 2479325"/>
                      <a:gd name="connsiteY48" fmla="*/ 2177373 h 6098912"/>
                      <a:gd name="connsiteX49" fmla="*/ 82419 w 2479325"/>
                      <a:gd name="connsiteY49" fmla="*/ 1884003 h 6098912"/>
                      <a:gd name="connsiteX50" fmla="*/ 504 w 2479325"/>
                      <a:gd name="connsiteY50" fmla="*/ 1674453 h 6098912"/>
                      <a:gd name="connsiteX51" fmla="*/ 34794 w 2479325"/>
                      <a:gd name="connsiteY51" fmla="*/ 1407753 h 6098912"/>
                      <a:gd name="connsiteX52" fmla="*/ 97658 w 2479325"/>
                      <a:gd name="connsiteY52" fmla="*/ 946743 h 6098912"/>
                      <a:gd name="connsiteX53" fmla="*/ 126233 w 2479325"/>
                      <a:gd name="connsiteY53" fmla="*/ 904833 h 6098912"/>
                      <a:gd name="connsiteX54" fmla="*/ 141472 w 2479325"/>
                      <a:gd name="connsiteY54" fmla="*/ 828633 h 6098912"/>
                      <a:gd name="connsiteX55" fmla="*/ 137662 w 2479325"/>
                      <a:gd name="connsiteY55" fmla="*/ 723858 h 6098912"/>
                      <a:gd name="connsiteX56" fmla="*/ 210052 w 2479325"/>
                      <a:gd name="connsiteY56" fmla="*/ 403818 h 6098912"/>
                      <a:gd name="connsiteX57" fmla="*/ 341496 w 2479325"/>
                      <a:gd name="connsiteY5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16760 w 2479325"/>
                      <a:gd name="connsiteY39" fmla="*/ 5282523 h 6098912"/>
                      <a:gd name="connsiteX40" fmla="*/ 551050 w 2479325"/>
                      <a:gd name="connsiteY40" fmla="*/ 4853898 h 6098912"/>
                      <a:gd name="connsiteX41" fmla="*/ 554860 w 2479325"/>
                      <a:gd name="connsiteY41" fmla="*/ 4505283 h 6098912"/>
                      <a:gd name="connsiteX42" fmla="*/ 478660 w 2479325"/>
                      <a:gd name="connsiteY42" fmla="*/ 4048083 h 6098912"/>
                      <a:gd name="connsiteX43" fmla="*/ 425320 w 2479325"/>
                      <a:gd name="connsiteY43" fmla="*/ 3602313 h 6098912"/>
                      <a:gd name="connsiteX44" fmla="*/ 396745 w 2479325"/>
                      <a:gd name="connsiteY44" fmla="*/ 3267033 h 6098912"/>
                      <a:gd name="connsiteX45" fmla="*/ 429130 w 2479325"/>
                      <a:gd name="connsiteY45" fmla="*/ 3009858 h 6098912"/>
                      <a:gd name="connsiteX46" fmla="*/ 299590 w 2479325"/>
                      <a:gd name="connsiteY46" fmla="*/ 2966043 h 6098912"/>
                      <a:gd name="connsiteX47" fmla="*/ 349116 w 2479325"/>
                      <a:gd name="connsiteY47" fmla="*/ 2611715 h 6098912"/>
                      <a:gd name="connsiteX48" fmla="*/ 396745 w 2479325"/>
                      <a:gd name="connsiteY48" fmla="*/ 2177373 h 6098912"/>
                      <a:gd name="connsiteX49" fmla="*/ 82419 w 2479325"/>
                      <a:gd name="connsiteY49" fmla="*/ 1884003 h 6098912"/>
                      <a:gd name="connsiteX50" fmla="*/ 504 w 2479325"/>
                      <a:gd name="connsiteY50" fmla="*/ 1674453 h 6098912"/>
                      <a:gd name="connsiteX51" fmla="*/ 34794 w 2479325"/>
                      <a:gd name="connsiteY51" fmla="*/ 1407753 h 6098912"/>
                      <a:gd name="connsiteX52" fmla="*/ 97658 w 2479325"/>
                      <a:gd name="connsiteY52" fmla="*/ 946743 h 6098912"/>
                      <a:gd name="connsiteX53" fmla="*/ 126233 w 2479325"/>
                      <a:gd name="connsiteY53" fmla="*/ 904833 h 6098912"/>
                      <a:gd name="connsiteX54" fmla="*/ 141472 w 2479325"/>
                      <a:gd name="connsiteY54" fmla="*/ 828633 h 6098912"/>
                      <a:gd name="connsiteX55" fmla="*/ 137662 w 2479325"/>
                      <a:gd name="connsiteY55" fmla="*/ 723858 h 6098912"/>
                      <a:gd name="connsiteX56" fmla="*/ 210052 w 2479325"/>
                      <a:gd name="connsiteY56" fmla="*/ 403818 h 6098912"/>
                      <a:gd name="connsiteX57" fmla="*/ 341496 w 2479325"/>
                      <a:gd name="connsiteY5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813940 w 2479325"/>
                      <a:gd name="connsiteY39" fmla="*/ 5353008 h 6098912"/>
                      <a:gd name="connsiteX40" fmla="*/ 516760 w 2479325"/>
                      <a:gd name="connsiteY40" fmla="*/ 5282523 h 6098912"/>
                      <a:gd name="connsiteX41" fmla="*/ 551050 w 2479325"/>
                      <a:gd name="connsiteY41" fmla="*/ 4853898 h 6098912"/>
                      <a:gd name="connsiteX42" fmla="*/ 554860 w 2479325"/>
                      <a:gd name="connsiteY42" fmla="*/ 4505283 h 6098912"/>
                      <a:gd name="connsiteX43" fmla="*/ 478660 w 2479325"/>
                      <a:gd name="connsiteY43" fmla="*/ 4048083 h 6098912"/>
                      <a:gd name="connsiteX44" fmla="*/ 425320 w 2479325"/>
                      <a:gd name="connsiteY44" fmla="*/ 3602313 h 6098912"/>
                      <a:gd name="connsiteX45" fmla="*/ 396745 w 2479325"/>
                      <a:gd name="connsiteY45" fmla="*/ 3267033 h 6098912"/>
                      <a:gd name="connsiteX46" fmla="*/ 429130 w 2479325"/>
                      <a:gd name="connsiteY46" fmla="*/ 3009858 h 6098912"/>
                      <a:gd name="connsiteX47" fmla="*/ 299590 w 2479325"/>
                      <a:gd name="connsiteY47" fmla="*/ 2966043 h 6098912"/>
                      <a:gd name="connsiteX48" fmla="*/ 349116 w 2479325"/>
                      <a:gd name="connsiteY48" fmla="*/ 2611715 h 6098912"/>
                      <a:gd name="connsiteX49" fmla="*/ 396745 w 2479325"/>
                      <a:gd name="connsiteY49" fmla="*/ 2177373 h 6098912"/>
                      <a:gd name="connsiteX50" fmla="*/ 82419 w 2479325"/>
                      <a:gd name="connsiteY50" fmla="*/ 1884003 h 6098912"/>
                      <a:gd name="connsiteX51" fmla="*/ 504 w 2479325"/>
                      <a:gd name="connsiteY51" fmla="*/ 1674453 h 6098912"/>
                      <a:gd name="connsiteX52" fmla="*/ 34794 w 2479325"/>
                      <a:gd name="connsiteY52" fmla="*/ 1407753 h 6098912"/>
                      <a:gd name="connsiteX53" fmla="*/ 97658 w 2479325"/>
                      <a:gd name="connsiteY53" fmla="*/ 946743 h 6098912"/>
                      <a:gd name="connsiteX54" fmla="*/ 126233 w 2479325"/>
                      <a:gd name="connsiteY54" fmla="*/ 904833 h 6098912"/>
                      <a:gd name="connsiteX55" fmla="*/ 141472 w 2479325"/>
                      <a:gd name="connsiteY55" fmla="*/ 828633 h 6098912"/>
                      <a:gd name="connsiteX56" fmla="*/ 137662 w 2479325"/>
                      <a:gd name="connsiteY56" fmla="*/ 723858 h 6098912"/>
                      <a:gd name="connsiteX57" fmla="*/ 210052 w 2479325"/>
                      <a:gd name="connsiteY57" fmla="*/ 403818 h 6098912"/>
                      <a:gd name="connsiteX58" fmla="*/ 341496 w 2479325"/>
                      <a:gd name="connsiteY58"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30095 w 2479325"/>
                      <a:gd name="connsiteY39" fmla="*/ 5452068 h 6098912"/>
                      <a:gd name="connsiteX40" fmla="*/ 516760 w 2479325"/>
                      <a:gd name="connsiteY40" fmla="*/ 5282523 h 6098912"/>
                      <a:gd name="connsiteX41" fmla="*/ 551050 w 2479325"/>
                      <a:gd name="connsiteY41" fmla="*/ 4853898 h 6098912"/>
                      <a:gd name="connsiteX42" fmla="*/ 554860 w 2479325"/>
                      <a:gd name="connsiteY42" fmla="*/ 4505283 h 6098912"/>
                      <a:gd name="connsiteX43" fmla="*/ 478660 w 2479325"/>
                      <a:gd name="connsiteY43" fmla="*/ 4048083 h 6098912"/>
                      <a:gd name="connsiteX44" fmla="*/ 425320 w 2479325"/>
                      <a:gd name="connsiteY44" fmla="*/ 3602313 h 6098912"/>
                      <a:gd name="connsiteX45" fmla="*/ 396745 w 2479325"/>
                      <a:gd name="connsiteY45" fmla="*/ 3267033 h 6098912"/>
                      <a:gd name="connsiteX46" fmla="*/ 429130 w 2479325"/>
                      <a:gd name="connsiteY46" fmla="*/ 3009858 h 6098912"/>
                      <a:gd name="connsiteX47" fmla="*/ 299590 w 2479325"/>
                      <a:gd name="connsiteY47" fmla="*/ 2966043 h 6098912"/>
                      <a:gd name="connsiteX48" fmla="*/ 349116 w 2479325"/>
                      <a:gd name="connsiteY48" fmla="*/ 2611715 h 6098912"/>
                      <a:gd name="connsiteX49" fmla="*/ 396745 w 2479325"/>
                      <a:gd name="connsiteY49" fmla="*/ 2177373 h 6098912"/>
                      <a:gd name="connsiteX50" fmla="*/ 82419 w 2479325"/>
                      <a:gd name="connsiteY50" fmla="*/ 1884003 h 6098912"/>
                      <a:gd name="connsiteX51" fmla="*/ 504 w 2479325"/>
                      <a:gd name="connsiteY51" fmla="*/ 1674453 h 6098912"/>
                      <a:gd name="connsiteX52" fmla="*/ 34794 w 2479325"/>
                      <a:gd name="connsiteY52" fmla="*/ 1407753 h 6098912"/>
                      <a:gd name="connsiteX53" fmla="*/ 97658 w 2479325"/>
                      <a:gd name="connsiteY53" fmla="*/ 946743 h 6098912"/>
                      <a:gd name="connsiteX54" fmla="*/ 126233 w 2479325"/>
                      <a:gd name="connsiteY54" fmla="*/ 904833 h 6098912"/>
                      <a:gd name="connsiteX55" fmla="*/ 141472 w 2479325"/>
                      <a:gd name="connsiteY55" fmla="*/ 828633 h 6098912"/>
                      <a:gd name="connsiteX56" fmla="*/ 137662 w 2479325"/>
                      <a:gd name="connsiteY56" fmla="*/ 723858 h 6098912"/>
                      <a:gd name="connsiteX57" fmla="*/ 210052 w 2479325"/>
                      <a:gd name="connsiteY57" fmla="*/ 403818 h 6098912"/>
                      <a:gd name="connsiteX58" fmla="*/ 341496 w 2479325"/>
                      <a:gd name="connsiteY58"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30095 w 2479325"/>
                      <a:gd name="connsiteY39" fmla="*/ 5452068 h 6098912"/>
                      <a:gd name="connsiteX40" fmla="*/ 516760 w 2479325"/>
                      <a:gd name="connsiteY40" fmla="*/ 5282523 h 6098912"/>
                      <a:gd name="connsiteX41" fmla="*/ 551050 w 2479325"/>
                      <a:gd name="connsiteY41" fmla="*/ 4853898 h 6098912"/>
                      <a:gd name="connsiteX42" fmla="*/ 554860 w 2479325"/>
                      <a:gd name="connsiteY42" fmla="*/ 4505283 h 6098912"/>
                      <a:gd name="connsiteX43" fmla="*/ 478660 w 2479325"/>
                      <a:gd name="connsiteY43" fmla="*/ 4048083 h 6098912"/>
                      <a:gd name="connsiteX44" fmla="*/ 425320 w 2479325"/>
                      <a:gd name="connsiteY44" fmla="*/ 3602313 h 6098912"/>
                      <a:gd name="connsiteX45" fmla="*/ 396745 w 2479325"/>
                      <a:gd name="connsiteY45" fmla="*/ 3267033 h 6098912"/>
                      <a:gd name="connsiteX46" fmla="*/ 429130 w 2479325"/>
                      <a:gd name="connsiteY46" fmla="*/ 3009858 h 6098912"/>
                      <a:gd name="connsiteX47" fmla="*/ 299590 w 2479325"/>
                      <a:gd name="connsiteY47" fmla="*/ 2966043 h 6098912"/>
                      <a:gd name="connsiteX48" fmla="*/ 349116 w 2479325"/>
                      <a:gd name="connsiteY48" fmla="*/ 2611715 h 6098912"/>
                      <a:gd name="connsiteX49" fmla="*/ 396745 w 2479325"/>
                      <a:gd name="connsiteY49" fmla="*/ 2177373 h 6098912"/>
                      <a:gd name="connsiteX50" fmla="*/ 82419 w 2479325"/>
                      <a:gd name="connsiteY50" fmla="*/ 1884003 h 6098912"/>
                      <a:gd name="connsiteX51" fmla="*/ 504 w 2479325"/>
                      <a:gd name="connsiteY51" fmla="*/ 1674453 h 6098912"/>
                      <a:gd name="connsiteX52" fmla="*/ 34794 w 2479325"/>
                      <a:gd name="connsiteY52" fmla="*/ 1407753 h 6098912"/>
                      <a:gd name="connsiteX53" fmla="*/ 97658 w 2479325"/>
                      <a:gd name="connsiteY53" fmla="*/ 946743 h 6098912"/>
                      <a:gd name="connsiteX54" fmla="*/ 126233 w 2479325"/>
                      <a:gd name="connsiteY54" fmla="*/ 904833 h 6098912"/>
                      <a:gd name="connsiteX55" fmla="*/ 141472 w 2479325"/>
                      <a:gd name="connsiteY55" fmla="*/ 828633 h 6098912"/>
                      <a:gd name="connsiteX56" fmla="*/ 137662 w 2479325"/>
                      <a:gd name="connsiteY56" fmla="*/ 723858 h 6098912"/>
                      <a:gd name="connsiteX57" fmla="*/ 210052 w 2479325"/>
                      <a:gd name="connsiteY57" fmla="*/ 403818 h 6098912"/>
                      <a:gd name="connsiteX58" fmla="*/ 341496 w 2479325"/>
                      <a:gd name="connsiteY58"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619630 w 2479325"/>
                      <a:gd name="connsiteY39" fmla="*/ 5448258 h 6098912"/>
                      <a:gd name="connsiteX40" fmla="*/ 530095 w 2479325"/>
                      <a:gd name="connsiteY40" fmla="*/ 5452068 h 6098912"/>
                      <a:gd name="connsiteX41" fmla="*/ 516760 w 2479325"/>
                      <a:gd name="connsiteY41" fmla="*/ 5282523 h 6098912"/>
                      <a:gd name="connsiteX42" fmla="*/ 551050 w 2479325"/>
                      <a:gd name="connsiteY42" fmla="*/ 4853898 h 6098912"/>
                      <a:gd name="connsiteX43" fmla="*/ 554860 w 2479325"/>
                      <a:gd name="connsiteY43" fmla="*/ 4505283 h 6098912"/>
                      <a:gd name="connsiteX44" fmla="*/ 478660 w 2479325"/>
                      <a:gd name="connsiteY44" fmla="*/ 4048083 h 6098912"/>
                      <a:gd name="connsiteX45" fmla="*/ 425320 w 2479325"/>
                      <a:gd name="connsiteY45" fmla="*/ 3602313 h 6098912"/>
                      <a:gd name="connsiteX46" fmla="*/ 396745 w 2479325"/>
                      <a:gd name="connsiteY46" fmla="*/ 3267033 h 6098912"/>
                      <a:gd name="connsiteX47" fmla="*/ 429130 w 2479325"/>
                      <a:gd name="connsiteY47" fmla="*/ 3009858 h 6098912"/>
                      <a:gd name="connsiteX48" fmla="*/ 299590 w 2479325"/>
                      <a:gd name="connsiteY48" fmla="*/ 2966043 h 6098912"/>
                      <a:gd name="connsiteX49" fmla="*/ 349116 w 2479325"/>
                      <a:gd name="connsiteY49" fmla="*/ 2611715 h 6098912"/>
                      <a:gd name="connsiteX50" fmla="*/ 396745 w 2479325"/>
                      <a:gd name="connsiteY50" fmla="*/ 2177373 h 6098912"/>
                      <a:gd name="connsiteX51" fmla="*/ 82419 w 2479325"/>
                      <a:gd name="connsiteY51" fmla="*/ 1884003 h 6098912"/>
                      <a:gd name="connsiteX52" fmla="*/ 504 w 2479325"/>
                      <a:gd name="connsiteY52" fmla="*/ 1674453 h 6098912"/>
                      <a:gd name="connsiteX53" fmla="*/ 34794 w 2479325"/>
                      <a:gd name="connsiteY53" fmla="*/ 1407753 h 6098912"/>
                      <a:gd name="connsiteX54" fmla="*/ 97658 w 2479325"/>
                      <a:gd name="connsiteY54" fmla="*/ 946743 h 6098912"/>
                      <a:gd name="connsiteX55" fmla="*/ 126233 w 2479325"/>
                      <a:gd name="connsiteY55" fmla="*/ 904833 h 6098912"/>
                      <a:gd name="connsiteX56" fmla="*/ 141472 w 2479325"/>
                      <a:gd name="connsiteY56" fmla="*/ 828633 h 6098912"/>
                      <a:gd name="connsiteX57" fmla="*/ 137662 w 2479325"/>
                      <a:gd name="connsiteY57" fmla="*/ 723858 h 6098912"/>
                      <a:gd name="connsiteX58" fmla="*/ 210052 w 2479325"/>
                      <a:gd name="connsiteY58" fmla="*/ 403818 h 6098912"/>
                      <a:gd name="connsiteX59" fmla="*/ 341496 w 2479325"/>
                      <a:gd name="connsiteY59"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12950 w 2479325"/>
                      <a:gd name="connsiteY39" fmla="*/ 5533983 h 6098912"/>
                      <a:gd name="connsiteX40" fmla="*/ 530095 w 2479325"/>
                      <a:gd name="connsiteY40" fmla="*/ 5452068 h 6098912"/>
                      <a:gd name="connsiteX41" fmla="*/ 516760 w 2479325"/>
                      <a:gd name="connsiteY41" fmla="*/ 5282523 h 6098912"/>
                      <a:gd name="connsiteX42" fmla="*/ 551050 w 2479325"/>
                      <a:gd name="connsiteY42" fmla="*/ 4853898 h 6098912"/>
                      <a:gd name="connsiteX43" fmla="*/ 554860 w 2479325"/>
                      <a:gd name="connsiteY43" fmla="*/ 4505283 h 6098912"/>
                      <a:gd name="connsiteX44" fmla="*/ 478660 w 2479325"/>
                      <a:gd name="connsiteY44" fmla="*/ 4048083 h 6098912"/>
                      <a:gd name="connsiteX45" fmla="*/ 425320 w 2479325"/>
                      <a:gd name="connsiteY45" fmla="*/ 3602313 h 6098912"/>
                      <a:gd name="connsiteX46" fmla="*/ 396745 w 2479325"/>
                      <a:gd name="connsiteY46" fmla="*/ 3267033 h 6098912"/>
                      <a:gd name="connsiteX47" fmla="*/ 429130 w 2479325"/>
                      <a:gd name="connsiteY47" fmla="*/ 3009858 h 6098912"/>
                      <a:gd name="connsiteX48" fmla="*/ 299590 w 2479325"/>
                      <a:gd name="connsiteY48" fmla="*/ 2966043 h 6098912"/>
                      <a:gd name="connsiteX49" fmla="*/ 349116 w 2479325"/>
                      <a:gd name="connsiteY49" fmla="*/ 2611715 h 6098912"/>
                      <a:gd name="connsiteX50" fmla="*/ 396745 w 2479325"/>
                      <a:gd name="connsiteY50" fmla="*/ 2177373 h 6098912"/>
                      <a:gd name="connsiteX51" fmla="*/ 82419 w 2479325"/>
                      <a:gd name="connsiteY51" fmla="*/ 1884003 h 6098912"/>
                      <a:gd name="connsiteX52" fmla="*/ 504 w 2479325"/>
                      <a:gd name="connsiteY52" fmla="*/ 1674453 h 6098912"/>
                      <a:gd name="connsiteX53" fmla="*/ 34794 w 2479325"/>
                      <a:gd name="connsiteY53" fmla="*/ 1407753 h 6098912"/>
                      <a:gd name="connsiteX54" fmla="*/ 97658 w 2479325"/>
                      <a:gd name="connsiteY54" fmla="*/ 946743 h 6098912"/>
                      <a:gd name="connsiteX55" fmla="*/ 126233 w 2479325"/>
                      <a:gd name="connsiteY55" fmla="*/ 904833 h 6098912"/>
                      <a:gd name="connsiteX56" fmla="*/ 141472 w 2479325"/>
                      <a:gd name="connsiteY56" fmla="*/ 828633 h 6098912"/>
                      <a:gd name="connsiteX57" fmla="*/ 137662 w 2479325"/>
                      <a:gd name="connsiteY57" fmla="*/ 723858 h 6098912"/>
                      <a:gd name="connsiteX58" fmla="*/ 210052 w 2479325"/>
                      <a:gd name="connsiteY58" fmla="*/ 403818 h 6098912"/>
                      <a:gd name="connsiteX59" fmla="*/ 341496 w 2479325"/>
                      <a:gd name="connsiteY59"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12950 w 2479325"/>
                      <a:gd name="connsiteY39" fmla="*/ 5533983 h 6098912"/>
                      <a:gd name="connsiteX40" fmla="*/ 518665 w 2479325"/>
                      <a:gd name="connsiteY40" fmla="*/ 5492073 h 6098912"/>
                      <a:gd name="connsiteX41" fmla="*/ 530095 w 2479325"/>
                      <a:gd name="connsiteY41" fmla="*/ 5452068 h 6098912"/>
                      <a:gd name="connsiteX42" fmla="*/ 516760 w 2479325"/>
                      <a:gd name="connsiteY42" fmla="*/ 5282523 h 6098912"/>
                      <a:gd name="connsiteX43" fmla="*/ 551050 w 2479325"/>
                      <a:gd name="connsiteY43" fmla="*/ 4853898 h 6098912"/>
                      <a:gd name="connsiteX44" fmla="*/ 554860 w 2479325"/>
                      <a:gd name="connsiteY44" fmla="*/ 4505283 h 6098912"/>
                      <a:gd name="connsiteX45" fmla="*/ 478660 w 2479325"/>
                      <a:gd name="connsiteY45" fmla="*/ 4048083 h 6098912"/>
                      <a:gd name="connsiteX46" fmla="*/ 425320 w 2479325"/>
                      <a:gd name="connsiteY46" fmla="*/ 3602313 h 6098912"/>
                      <a:gd name="connsiteX47" fmla="*/ 396745 w 2479325"/>
                      <a:gd name="connsiteY47" fmla="*/ 3267033 h 6098912"/>
                      <a:gd name="connsiteX48" fmla="*/ 429130 w 2479325"/>
                      <a:gd name="connsiteY48" fmla="*/ 3009858 h 6098912"/>
                      <a:gd name="connsiteX49" fmla="*/ 299590 w 2479325"/>
                      <a:gd name="connsiteY49" fmla="*/ 2966043 h 6098912"/>
                      <a:gd name="connsiteX50" fmla="*/ 349116 w 2479325"/>
                      <a:gd name="connsiteY50" fmla="*/ 2611715 h 6098912"/>
                      <a:gd name="connsiteX51" fmla="*/ 396745 w 2479325"/>
                      <a:gd name="connsiteY51" fmla="*/ 2177373 h 6098912"/>
                      <a:gd name="connsiteX52" fmla="*/ 82419 w 2479325"/>
                      <a:gd name="connsiteY52" fmla="*/ 1884003 h 6098912"/>
                      <a:gd name="connsiteX53" fmla="*/ 504 w 2479325"/>
                      <a:gd name="connsiteY53" fmla="*/ 1674453 h 6098912"/>
                      <a:gd name="connsiteX54" fmla="*/ 34794 w 2479325"/>
                      <a:gd name="connsiteY54" fmla="*/ 1407753 h 6098912"/>
                      <a:gd name="connsiteX55" fmla="*/ 97658 w 2479325"/>
                      <a:gd name="connsiteY55" fmla="*/ 946743 h 6098912"/>
                      <a:gd name="connsiteX56" fmla="*/ 126233 w 2479325"/>
                      <a:gd name="connsiteY56" fmla="*/ 904833 h 6098912"/>
                      <a:gd name="connsiteX57" fmla="*/ 141472 w 2479325"/>
                      <a:gd name="connsiteY57" fmla="*/ 828633 h 6098912"/>
                      <a:gd name="connsiteX58" fmla="*/ 137662 w 2479325"/>
                      <a:gd name="connsiteY58" fmla="*/ 723858 h 6098912"/>
                      <a:gd name="connsiteX59" fmla="*/ 210052 w 2479325"/>
                      <a:gd name="connsiteY59" fmla="*/ 403818 h 6098912"/>
                      <a:gd name="connsiteX60" fmla="*/ 341496 w 2479325"/>
                      <a:gd name="connsiteY6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12950 w 2479325"/>
                      <a:gd name="connsiteY39" fmla="*/ 5533983 h 6098912"/>
                      <a:gd name="connsiteX40" fmla="*/ 495805 w 2479325"/>
                      <a:gd name="connsiteY40" fmla="*/ 5486358 h 6098912"/>
                      <a:gd name="connsiteX41" fmla="*/ 530095 w 2479325"/>
                      <a:gd name="connsiteY41" fmla="*/ 5452068 h 6098912"/>
                      <a:gd name="connsiteX42" fmla="*/ 516760 w 2479325"/>
                      <a:gd name="connsiteY42" fmla="*/ 5282523 h 6098912"/>
                      <a:gd name="connsiteX43" fmla="*/ 551050 w 2479325"/>
                      <a:gd name="connsiteY43" fmla="*/ 4853898 h 6098912"/>
                      <a:gd name="connsiteX44" fmla="*/ 554860 w 2479325"/>
                      <a:gd name="connsiteY44" fmla="*/ 4505283 h 6098912"/>
                      <a:gd name="connsiteX45" fmla="*/ 478660 w 2479325"/>
                      <a:gd name="connsiteY45" fmla="*/ 4048083 h 6098912"/>
                      <a:gd name="connsiteX46" fmla="*/ 425320 w 2479325"/>
                      <a:gd name="connsiteY46" fmla="*/ 3602313 h 6098912"/>
                      <a:gd name="connsiteX47" fmla="*/ 396745 w 2479325"/>
                      <a:gd name="connsiteY47" fmla="*/ 3267033 h 6098912"/>
                      <a:gd name="connsiteX48" fmla="*/ 429130 w 2479325"/>
                      <a:gd name="connsiteY48" fmla="*/ 3009858 h 6098912"/>
                      <a:gd name="connsiteX49" fmla="*/ 299590 w 2479325"/>
                      <a:gd name="connsiteY49" fmla="*/ 2966043 h 6098912"/>
                      <a:gd name="connsiteX50" fmla="*/ 349116 w 2479325"/>
                      <a:gd name="connsiteY50" fmla="*/ 2611715 h 6098912"/>
                      <a:gd name="connsiteX51" fmla="*/ 396745 w 2479325"/>
                      <a:gd name="connsiteY51" fmla="*/ 2177373 h 6098912"/>
                      <a:gd name="connsiteX52" fmla="*/ 82419 w 2479325"/>
                      <a:gd name="connsiteY52" fmla="*/ 1884003 h 6098912"/>
                      <a:gd name="connsiteX53" fmla="*/ 504 w 2479325"/>
                      <a:gd name="connsiteY53" fmla="*/ 1674453 h 6098912"/>
                      <a:gd name="connsiteX54" fmla="*/ 34794 w 2479325"/>
                      <a:gd name="connsiteY54" fmla="*/ 1407753 h 6098912"/>
                      <a:gd name="connsiteX55" fmla="*/ 97658 w 2479325"/>
                      <a:gd name="connsiteY55" fmla="*/ 946743 h 6098912"/>
                      <a:gd name="connsiteX56" fmla="*/ 126233 w 2479325"/>
                      <a:gd name="connsiteY56" fmla="*/ 904833 h 6098912"/>
                      <a:gd name="connsiteX57" fmla="*/ 141472 w 2479325"/>
                      <a:gd name="connsiteY57" fmla="*/ 828633 h 6098912"/>
                      <a:gd name="connsiteX58" fmla="*/ 137662 w 2479325"/>
                      <a:gd name="connsiteY58" fmla="*/ 723858 h 6098912"/>
                      <a:gd name="connsiteX59" fmla="*/ 210052 w 2479325"/>
                      <a:gd name="connsiteY59" fmla="*/ 403818 h 6098912"/>
                      <a:gd name="connsiteX60" fmla="*/ 341496 w 2479325"/>
                      <a:gd name="connsiteY6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12950 w 2479325"/>
                      <a:gd name="connsiteY39" fmla="*/ 5533983 h 6098912"/>
                      <a:gd name="connsiteX40" fmla="*/ 495805 w 2479325"/>
                      <a:gd name="connsiteY40" fmla="*/ 5486358 h 6098912"/>
                      <a:gd name="connsiteX41" fmla="*/ 530095 w 2479325"/>
                      <a:gd name="connsiteY41" fmla="*/ 5457783 h 6098912"/>
                      <a:gd name="connsiteX42" fmla="*/ 516760 w 2479325"/>
                      <a:gd name="connsiteY42" fmla="*/ 5282523 h 6098912"/>
                      <a:gd name="connsiteX43" fmla="*/ 551050 w 2479325"/>
                      <a:gd name="connsiteY43" fmla="*/ 4853898 h 6098912"/>
                      <a:gd name="connsiteX44" fmla="*/ 554860 w 2479325"/>
                      <a:gd name="connsiteY44" fmla="*/ 4505283 h 6098912"/>
                      <a:gd name="connsiteX45" fmla="*/ 478660 w 2479325"/>
                      <a:gd name="connsiteY45" fmla="*/ 4048083 h 6098912"/>
                      <a:gd name="connsiteX46" fmla="*/ 425320 w 2479325"/>
                      <a:gd name="connsiteY46" fmla="*/ 3602313 h 6098912"/>
                      <a:gd name="connsiteX47" fmla="*/ 396745 w 2479325"/>
                      <a:gd name="connsiteY47" fmla="*/ 3267033 h 6098912"/>
                      <a:gd name="connsiteX48" fmla="*/ 429130 w 2479325"/>
                      <a:gd name="connsiteY48" fmla="*/ 3009858 h 6098912"/>
                      <a:gd name="connsiteX49" fmla="*/ 299590 w 2479325"/>
                      <a:gd name="connsiteY49" fmla="*/ 2966043 h 6098912"/>
                      <a:gd name="connsiteX50" fmla="*/ 349116 w 2479325"/>
                      <a:gd name="connsiteY50" fmla="*/ 2611715 h 6098912"/>
                      <a:gd name="connsiteX51" fmla="*/ 396745 w 2479325"/>
                      <a:gd name="connsiteY51" fmla="*/ 2177373 h 6098912"/>
                      <a:gd name="connsiteX52" fmla="*/ 82419 w 2479325"/>
                      <a:gd name="connsiteY52" fmla="*/ 1884003 h 6098912"/>
                      <a:gd name="connsiteX53" fmla="*/ 504 w 2479325"/>
                      <a:gd name="connsiteY53" fmla="*/ 1674453 h 6098912"/>
                      <a:gd name="connsiteX54" fmla="*/ 34794 w 2479325"/>
                      <a:gd name="connsiteY54" fmla="*/ 1407753 h 6098912"/>
                      <a:gd name="connsiteX55" fmla="*/ 97658 w 2479325"/>
                      <a:gd name="connsiteY55" fmla="*/ 946743 h 6098912"/>
                      <a:gd name="connsiteX56" fmla="*/ 126233 w 2479325"/>
                      <a:gd name="connsiteY56" fmla="*/ 904833 h 6098912"/>
                      <a:gd name="connsiteX57" fmla="*/ 141472 w 2479325"/>
                      <a:gd name="connsiteY57" fmla="*/ 828633 h 6098912"/>
                      <a:gd name="connsiteX58" fmla="*/ 137662 w 2479325"/>
                      <a:gd name="connsiteY58" fmla="*/ 723858 h 6098912"/>
                      <a:gd name="connsiteX59" fmla="*/ 210052 w 2479325"/>
                      <a:gd name="connsiteY59" fmla="*/ 403818 h 6098912"/>
                      <a:gd name="connsiteX60" fmla="*/ 341496 w 2479325"/>
                      <a:gd name="connsiteY6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07235 w 2479325"/>
                      <a:gd name="connsiteY39" fmla="*/ 5535888 h 6098912"/>
                      <a:gd name="connsiteX40" fmla="*/ 495805 w 2479325"/>
                      <a:gd name="connsiteY40" fmla="*/ 5486358 h 6098912"/>
                      <a:gd name="connsiteX41" fmla="*/ 530095 w 2479325"/>
                      <a:gd name="connsiteY41" fmla="*/ 5457783 h 6098912"/>
                      <a:gd name="connsiteX42" fmla="*/ 516760 w 2479325"/>
                      <a:gd name="connsiteY42" fmla="*/ 5282523 h 6098912"/>
                      <a:gd name="connsiteX43" fmla="*/ 551050 w 2479325"/>
                      <a:gd name="connsiteY43" fmla="*/ 4853898 h 6098912"/>
                      <a:gd name="connsiteX44" fmla="*/ 554860 w 2479325"/>
                      <a:gd name="connsiteY44" fmla="*/ 4505283 h 6098912"/>
                      <a:gd name="connsiteX45" fmla="*/ 478660 w 2479325"/>
                      <a:gd name="connsiteY45" fmla="*/ 4048083 h 6098912"/>
                      <a:gd name="connsiteX46" fmla="*/ 425320 w 2479325"/>
                      <a:gd name="connsiteY46" fmla="*/ 3602313 h 6098912"/>
                      <a:gd name="connsiteX47" fmla="*/ 396745 w 2479325"/>
                      <a:gd name="connsiteY47" fmla="*/ 3267033 h 6098912"/>
                      <a:gd name="connsiteX48" fmla="*/ 429130 w 2479325"/>
                      <a:gd name="connsiteY48" fmla="*/ 3009858 h 6098912"/>
                      <a:gd name="connsiteX49" fmla="*/ 299590 w 2479325"/>
                      <a:gd name="connsiteY49" fmla="*/ 2966043 h 6098912"/>
                      <a:gd name="connsiteX50" fmla="*/ 349116 w 2479325"/>
                      <a:gd name="connsiteY50" fmla="*/ 2611715 h 6098912"/>
                      <a:gd name="connsiteX51" fmla="*/ 396745 w 2479325"/>
                      <a:gd name="connsiteY51" fmla="*/ 2177373 h 6098912"/>
                      <a:gd name="connsiteX52" fmla="*/ 82419 w 2479325"/>
                      <a:gd name="connsiteY52" fmla="*/ 1884003 h 6098912"/>
                      <a:gd name="connsiteX53" fmla="*/ 504 w 2479325"/>
                      <a:gd name="connsiteY53" fmla="*/ 1674453 h 6098912"/>
                      <a:gd name="connsiteX54" fmla="*/ 34794 w 2479325"/>
                      <a:gd name="connsiteY54" fmla="*/ 1407753 h 6098912"/>
                      <a:gd name="connsiteX55" fmla="*/ 97658 w 2479325"/>
                      <a:gd name="connsiteY55" fmla="*/ 946743 h 6098912"/>
                      <a:gd name="connsiteX56" fmla="*/ 126233 w 2479325"/>
                      <a:gd name="connsiteY56" fmla="*/ 904833 h 6098912"/>
                      <a:gd name="connsiteX57" fmla="*/ 141472 w 2479325"/>
                      <a:gd name="connsiteY57" fmla="*/ 828633 h 6098912"/>
                      <a:gd name="connsiteX58" fmla="*/ 137662 w 2479325"/>
                      <a:gd name="connsiteY58" fmla="*/ 723858 h 6098912"/>
                      <a:gd name="connsiteX59" fmla="*/ 210052 w 2479325"/>
                      <a:gd name="connsiteY59" fmla="*/ 403818 h 6098912"/>
                      <a:gd name="connsiteX60" fmla="*/ 341496 w 2479325"/>
                      <a:gd name="connsiteY6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806320 w 2479325"/>
                      <a:gd name="connsiteY39" fmla="*/ 5465403 h 6098912"/>
                      <a:gd name="connsiteX40" fmla="*/ 507235 w 2479325"/>
                      <a:gd name="connsiteY40" fmla="*/ 5535888 h 6098912"/>
                      <a:gd name="connsiteX41" fmla="*/ 495805 w 2479325"/>
                      <a:gd name="connsiteY41" fmla="*/ 5486358 h 6098912"/>
                      <a:gd name="connsiteX42" fmla="*/ 530095 w 2479325"/>
                      <a:gd name="connsiteY42" fmla="*/ 5457783 h 6098912"/>
                      <a:gd name="connsiteX43" fmla="*/ 516760 w 2479325"/>
                      <a:gd name="connsiteY43" fmla="*/ 5282523 h 6098912"/>
                      <a:gd name="connsiteX44" fmla="*/ 551050 w 2479325"/>
                      <a:gd name="connsiteY44" fmla="*/ 4853898 h 6098912"/>
                      <a:gd name="connsiteX45" fmla="*/ 554860 w 2479325"/>
                      <a:gd name="connsiteY45" fmla="*/ 4505283 h 6098912"/>
                      <a:gd name="connsiteX46" fmla="*/ 478660 w 2479325"/>
                      <a:gd name="connsiteY46" fmla="*/ 4048083 h 6098912"/>
                      <a:gd name="connsiteX47" fmla="*/ 425320 w 2479325"/>
                      <a:gd name="connsiteY47" fmla="*/ 3602313 h 6098912"/>
                      <a:gd name="connsiteX48" fmla="*/ 396745 w 2479325"/>
                      <a:gd name="connsiteY48" fmla="*/ 3267033 h 6098912"/>
                      <a:gd name="connsiteX49" fmla="*/ 429130 w 2479325"/>
                      <a:gd name="connsiteY49" fmla="*/ 3009858 h 6098912"/>
                      <a:gd name="connsiteX50" fmla="*/ 299590 w 2479325"/>
                      <a:gd name="connsiteY50" fmla="*/ 2966043 h 6098912"/>
                      <a:gd name="connsiteX51" fmla="*/ 349116 w 2479325"/>
                      <a:gd name="connsiteY51" fmla="*/ 2611715 h 6098912"/>
                      <a:gd name="connsiteX52" fmla="*/ 396745 w 2479325"/>
                      <a:gd name="connsiteY52" fmla="*/ 2177373 h 6098912"/>
                      <a:gd name="connsiteX53" fmla="*/ 82419 w 2479325"/>
                      <a:gd name="connsiteY53" fmla="*/ 1884003 h 6098912"/>
                      <a:gd name="connsiteX54" fmla="*/ 504 w 2479325"/>
                      <a:gd name="connsiteY54" fmla="*/ 1674453 h 6098912"/>
                      <a:gd name="connsiteX55" fmla="*/ 34794 w 2479325"/>
                      <a:gd name="connsiteY55" fmla="*/ 1407753 h 6098912"/>
                      <a:gd name="connsiteX56" fmla="*/ 97658 w 2479325"/>
                      <a:gd name="connsiteY56" fmla="*/ 946743 h 6098912"/>
                      <a:gd name="connsiteX57" fmla="*/ 126233 w 2479325"/>
                      <a:gd name="connsiteY57" fmla="*/ 904833 h 6098912"/>
                      <a:gd name="connsiteX58" fmla="*/ 141472 w 2479325"/>
                      <a:gd name="connsiteY58" fmla="*/ 828633 h 6098912"/>
                      <a:gd name="connsiteX59" fmla="*/ 137662 w 2479325"/>
                      <a:gd name="connsiteY59" fmla="*/ 723858 h 6098912"/>
                      <a:gd name="connsiteX60" fmla="*/ 210052 w 2479325"/>
                      <a:gd name="connsiteY60" fmla="*/ 403818 h 6098912"/>
                      <a:gd name="connsiteX61" fmla="*/ 341496 w 2479325"/>
                      <a:gd name="connsiteY6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994915 w 2479325"/>
                      <a:gd name="connsiteY39" fmla="*/ 5671143 h 6098912"/>
                      <a:gd name="connsiteX40" fmla="*/ 507235 w 2479325"/>
                      <a:gd name="connsiteY40" fmla="*/ 5535888 h 6098912"/>
                      <a:gd name="connsiteX41" fmla="*/ 495805 w 2479325"/>
                      <a:gd name="connsiteY41" fmla="*/ 5486358 h 6098912"/>
                      <a:gd name="connsiteX42" fmla="*/ 530095 w 2479325"/>
                      <a:gd name="connsiteY42" fmla="*/ 5457783 h 6098912"/>
                      <a:gd name="connsiteX43" fmla="*/ 516760 w 2479325"/>
                      <a:gd name="connsiteY43" fmla="*/ 5282523 h 6098912"/>
                      <a:gd name="connsiteX44" fmla="*/ 551050 w 2479325"/>
                      <a:gd name="connsiteY44" fmla="*/ 4853898 h 6098912"/>
                      <a:gd name="connsiteX45" fmla="*/ 554860 w 2479325"/>
                      <a:gd name="connsiteY45" fmla="*/ 4505283 h 6098912"/>
                      <a:gd name="connsiteX46" fmla="*/ 478660 w 2479325"/>
                      <a:gd name="connsiteY46" fmla="*/ 4048083 h 6098912"/>
                      <a:gd name="connsiteX47" fmla="*/ 425320 w 2479325"/>
                      <a:gd name="connsiteY47" fmla="*/ 3602313 h 6098912"/>
                      <a:gd name="connsiteX48" fmla="*/ 396745 w 2479325"/>
                      <a:gd name="connsiteY48" fmla="*/ 3267033 h 6098912"/>
                      <a:gd name="connsiteX49" fmla="*/ 429130 w 2479325"/>
                      <a:gd name="connsiteY49" fmla="*/ 3009858 h 6098912"/>
                      <a:gd name="connsiteX50" fmla="*/ 299590 w 2479325"/>
                      <a:gd name="connsiteY50" fmla="*/ 2966043 h 6098912"/>
                      <a:gd name="connsiteX51" fmla="*/ 349116 w 2479325"/>
                      <a:gd name="connsiteY51" fmla="*/ 2611715 h 6098912"/>
                      <a:gd name="connsiteX52" fmla="*/ 396745 w 2479325"/>
                      <a:gd name="connsiteY52" fmla="*/ 2177373 h 6098912"/>
                      <a:gd name="connsiteX53" fmla="*/ 82419 w 2479325"/>
                      <a:gd name="connsiteY53" fmla="*/ 1884003 h 6098912"/>
                      <a:gd name="connsiteX54" fmla="*/ 504 w 2479325"/>
                      <a:gd name="connsiteY54" fmla="*/ 1674453 h 6098912"/>
                      <a:gd name="connsiteX55" fmla="*/ 34794 w 2479325"/>
                      <a:gd name="connsiteY55" fmla="*/ 1407753 h 6098912"/>
                      <a:gd name="connsiteX56" fmla="*/ 97658 w 2479325"/>
                      <a:gd name="connsiteY56" fmla="*/ 946743 h 6098912"/>
                      <a:gd name="connsiteX57" fmla="*/ 126233 w 2479325"/>
                      <a:gd name="connsiteY57" fmla="*/ 904833 h 6098912"/>
                      <a:gd name="connsiteX58" fmla="*/ 141472 w 2479325"/>
                      <a:gd name="connsiteY58" fmla="*/ 828633 h 6098912"/>
                      <a:gd name="connsiteX59" fmla="*/ 137662 w 2479325"/>
                      <a:gd name="connsiteY59" fmla="*/ 723858 h 6098912"/>
                      <a:gd name="connsiteX60" fmla="*/ 210052 w 2479325"/>
                      <a:gd name="connsiteY60" fmla="*/ 403818 h 6098912"/>
                      <a:gd name="connsiteX61" fmla="*/ 341496 w 2479325"/>
                      <a:gd name="connsiteY6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507235 w 2479325"/>
                      <a:gd name="connsiteY40" fmla="*/ 5535888 h 6098912"/>
                      <a:gd name="connsiteX41" fmla="*/ 495805 w 2479325"/>
                      <a:gd name="connsiteY41" fmla="*/ 5486358 h 6098912"/>
                      <a:gd name="connsiteX42" fmla="*/ 530095 w 2479325"/>
                      <a:gd name="connsiteY42" fmla="*/ 5457783 h 6098912"/>
                      <a:gd name="connsiteX43" fmla="*/ 516760 w 2479325"/>
                      <a:gd name="connsiteY43" fmla="*/ 5282523 h 6098912"/>
                      <a:gd name="connsiteX44" fmla="*/ 551050 w 2479325"/>
                      <a:gd name="connsiteY44" fmla="*/ 4853898 h 6098912"/>
                      <a:gd name="connsiteX45" fmla="*/ 554860 w 2479325"/>
                      <a:gd name="connsiteY45" fmla="*/ 4505283 h 6098912"/>
                      <a:gd name="connsiteX46" fmla="*/ 478660 w 2479325"/>
                      <a:gd name="connsiteY46" fmla="*/ 4048083 h 6098912"/>
                      <a:gd name="connsiteX47" fmla="*/ 425320 w 2479325"/>
                      <a:gd name="connsiteY47" fmla="*/ 3602313 h 6098912"/>
                      <a:gd name="connsiteX48" fmla="*/ 396745 w 2479325"/>
                      <a:gd name="connsiteY48" fmla="*/ 3267033 h 6098912"/>
                      <a:gd name="connsiteX49" fmla="*/ 429130 w 2479325"/>
                      <a:gd name="connsiteY49" fmla="*/ 3009858 h 6098912"/>
                      <a:gd name="connsiteX50" fmla="*/ 299590 w 2479325"/>
                      <a:gd name="connsiteY50" fmla="*/ 2966043 h 6098912"/>
                      <a:gd name="connsiteX51" fmla="*/ 349116 w 2479325"/>
                      <a:gd name="connsiteY51" fmla="*/ 2611715 h 6098912"/>
                      <a:gd name="connsiteX52" fmla="*/ 396745 w 2479325"/>
                      <a:gd name="connsiteY52" fmla="*/ 2177373 h 6098912"/>
                      <a:gd name="connsiteX53" fmla="*/ 82419 w 2479325"/>
                      <a:gd name="connsiteY53" fmla="*/ 1884003 h 6098912"/>
                      <a:gd name="connsiteX54" fmla="*/ 504 w 2479325"/>
                      <a:gd name="connsiteY54" fmla="*/ 1674453 h 6098912"/>
                      <a:gd name="connsiteX55" fmla="*/ 34794 w 2479325"/>
                      <a:gd name="connsiteY55" fmla="*/ 1407753 h 6098912"/>
                      <a:gd name="connsiteX56" fmla="*/ 97658 w 2479325"/>
                      <a:gd name="connsiteY56" fmla="*/ 946743 h 6098912"/>
                      <a:gd name="connsiteX57" fmla="*/ 126233 w 2479325"/>
                      <a:gd name="connsiteY57" fmla="*/ 904833 h 6098912"/>
                      <a:gd name="connsiteX58" fmla="*/ 141472 w 2479325"/>
                      <a:gd name="connsiteY58" fmla="*/ 828633 h 6098912"/>
                      <a:gd name="connsiteX59" fmla="*/ 137662 w 2479325"/>
                      <a:gd name="connsiteY59" fmla="*/ 723858 h 6098912"/>
                      <a:gd name="connsiteX60" fmla="*/ 210052 w 2479325"/>
                      <a:gd name="connsiteY60" fmla="*/ 403818 h 6098912"/>
                      <a:gd name="connsiteX61" fmla="*/ 341496 w 2479325"/>
                      <a:gd name="connsiteY6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507235 w 2479325"/>
                      <a:gd name="connsiteY40" fmla="*/ 5535888 h 6098912"/>
                      <a:gd name="connsiteX41" fmla="*/ 495805 w 2479325"/>
                      <a:gd name="connsiteY41" fmla="*/ 5486358 h 6098912"/>
                      <a:gd name="connsiteX42" fmla="*/ 530095 w 2479325"/>
                      <a:gd name="connsiteY42" fmla="*/ 5457783 h 6098912"/>
                      <a:gd name="connsiteX43" fmla="*/ 516760 w 2479325"/>
                      <a:gd name="connsiteY43" fmla="*/ 5282523 h 6098912"/>
                      <a:gd name="connsiteX44" fmla="*/ 551050 w 2479325"/>
                      <a:gd name="connsiteY44" fmla="*/ 4853898 h 6098912"/>
                      <a:gd name="connsiteX45" fmla="*/ 554860 w 2479325"/>
                      <a:gd name="connsiteY45" fmla="*/ 4505283 h 6098912"/>
                      <a:gd name="connsiteX46" fmla="*/ 478660 w 2479325"/>
                      <a:gd name="connsiteY46" fmla="*/ 4048083 h 6098912"/>
                      <a:gd name="connsiteX47" fmla="*/ 425320 w 2479325"/>
                      <a:gd name="connsiteY47" fmla="*/ 3602313 h 6098912"/>
                      <a:gd name="connsiteX48" fmla="*/ 396745 w 2479325"/>
                      <a:gd name="connsiteY48" fmla="*/ 3267033 h 6098912"/>
                      <a:gd name="connsiteX49" fmla="*/ 429130 w 2479325"/>
                      <a:gd name="connsiteY49" fmla="*/ 3009858 h 6098912"/>
                      <a:gd name="connsiteX50" fmla="*/ 299590 w 2479325"/>
                      <a:gd name="connsiteY50" fmla="*/ 2966043 h 6098912"/>
                      <a:gd name="connsiteX51" fmla="*/ 349116 w 2479325"/>
                      <a:gd name="connsiteY51" fmla="*/ 2611715 h 6098912"/>
                      <a:gd name="connsiteX52" fmla="*/ 396745 w 2479325"/>
                      <a:gd name="connsiteY52" fmla="*/ 2177373 h 6098912"/>
                      <a:gd name="connsiteX53" fmla="*/ 82419 w 2479325"/>
                      <a:gd name="connsiteY53" fmla="*/ 1884003 h 6098912"/>
                      <a:gd name="connsiteX54" fmla="*/ 504 w 2479325"/>
                      <a:gd name="connsiteY54" fmla="*/ 1674453 h 6098912"/>
                      <a:gd name="connsiteX55" fmla="*/ 34794 w 2479325"/>
                      <a:gd name="connsiteY55" fmla="*/ 1407753 h 6098912"/>
                      <a:gd name="connsiteX56" fmla="*/ 97658 w 2479325"/>
                      <a:gd name="connsiteY56" fmla="*/ 946743 h 6098912"/>
                      <a:gd name="connsiteX57" fmla="*/ 126233 w 2479325"/>
                      <a:gd name="connsiteY57" fmla="*/ 904833 h 6098912"/>
                      <a:gd name="connsiteX58" fmla="*/ 141472 w 2479325"/>
                      <a:gd name="connsiteY58" fmla="*/ 828633 h 6098912"/>
                      <a:gd name="connsiteX59" fmla="*/ 137662 w 2479325"/>
                      <a:gd name="connsiteY59" fmla="*/ 723858 h 6098912"/>
                      <a:gd name="connsiteX60" fmla="*/ 210052 w 2479325"/>
                      <a:gd name="connsiteY60" fmla="*/ 403818 h 6098912"/>
                      <a:gd name="connsiteX61" fmla="*/ 341496 w 2479325"/>
                      <a:gd name="connsiteY6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507235 w 2479325"/>
                      <a:gd name="connsiteY40" fmla="*/ 5535888 h 6098912"/>
                      <a:gd name="connsiteX41" fmla="*/ 495805 w 2479325"/>
                      <a:gd name="connsiteY41" fmla="*/ 5486358 h 6098912"/>
                      <a:gd name="connsiteX42" fmla="*/ 530095 w 2479325"/>
                      <a:gd name="connsiteY42" fmla="*/ 5457783 h 6098912"/>
                      <a:gd name="connsiteX43" fmla="*/ 516760 w 2479325"/>
                      <a:gd name="connsiteY43" fmla="*/ 5282523 h 6098912"/>
                      <a:gd name="connsiteX44" fmla="*/ 551050 w 2479325"/>
                      <a:gd name="connsiteY44" fmla="*/ 4853898 h 6098912"/>
                      <a:gd name="connsiteX45" fmla="*/ 554860 w 2479325"/>
                      <a:gd name="connsiteY45" fmla="*/ 4505283 h 6098912"/>
                      <a:gd name="connsiteX46" fmla="*/ 478660 w 2479325"/>
                      <a:gd name="connsiteY46" fmla="*/ 4048083 h 6098912"/>
                      <a:gd name="connsiteX47" fmla="*/ 425320 w 2479325"/>
                      <a:gd name="connsiteY47" fmla="*/ 3602313 h 6098912"/>
                      <a:gd name="connsiteX48" fmla="*/ 396745 w 2479325"/>
                      <a:gd name="connsiteY48" fmla="*/ 3267033 h 6098912"/>
                      <a:gd name="connsiteX49" fmla="*/ 429130 w 2479325"/>
                      <a:gd name="connsiteY49" fmla="*/ 3009858 h 6098912"/>
                      <a:gd name="connsiteX50" fmla="*/ 299590 w 2479325"/>
                      <a:gd name="connsiteY50" fmla="*/ 2966043 h 6098912"/>
                      <a:gd name="connsiteX51" fmla="*/ 349116 w 2479325"/>
                      <a:gd name="connsiteY51" fmla="*/ 2611715 h 6098912"/>
                      <a:gd name="connsiteX52" fmla="*/ 396745 w 2479325"/>
                      <a:gd name="connsiteY52" fmla="*/ 2177373 h 6098912"/>
                      <a:gd name="connsiteX53" fmla="*/ 82419 w 2479325"/>
                      <a:gd name="connsiteY53" fmla="*/ 1884003 h 6098912"/>
                      <a:gd name="connsiteX54" fmla="*/ 504 w 2479325"/>
                      <a:gd name="connsiteY54" fmla="*/ 1674453 h 6098912"/>
                      <a:gd name="connsiteX55" fmla="*/ 34794 w 2479325"/>
                      <a:gd name="connsiteY55" fmla="*/ 1407753 h 6098912"/>
                      <a:gd name="connsiteX56" fmla="*/ 97658 w 2479325"/>
                      <a:gd name="connsiteY56" fmla="*/ 946743 h 6098912"/>
                      <a:gd name="connsiteX57" fmla="*/ 126233 w 2479325"/>
                      <a:gd name="connsiteY57" fmla="*/ 904833 h 6098912"/>
                      <a:gd name="connsiteX58" fmla="*/ 141472 w 2479325"/>
                      <a:gd name="connsiteY58" fmla="*/ 828633 h 6098912"/>
                      <a:gd name="connsiteX59" fmla="*/ 137662 w 2479325"/>
                      <a:gd name="connsiteY59" fmla="*/ 723858 h 6098912"/>
                      <a:gd name="connsiteX60" fmla="*/ 210052 w 2479325"/>
                      <a:gd name="connsiteY60" fmla="*/ 403818 h 6098912"/>
                      <a:gd name="connsiteX61" fmla="*/ 341496 w 2479325"/>
                      <a:gd name="connsiteY6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874900 w 2479325"/>
                      <a:gd name="connsiteY40" fmla="*/ 5623518 h 6098912"/>
                      <a:gd name="connsiteX41" fmla="*/ 507235 w 2479325"/>
                      <a:gd name="connsiteY41" fmla="*/ 5535888 h 6098912"/>
                      <a:gd name="connsiteX42" fmla="*/ 495805 w 2479325"/>
                      <a:gd name="connsiteY42" fmla="*/ 5486358 h 6098912"/>
                      <a:gd name="connsiteX43" fmla="*/ 530095 w 2479325"/>
                      <a:gd name="connsiteY43" fmla="*/ 5457783 h 6098912"/>
                      <a:gd name="connsiteX44" fmla="*/ 516760 w 2479325"/>
                      <a:gd name="connsiteY44" fmla="*/ 5282523 h 6098912"/>
                      <a:gd name="connsiteX45" fmla="*/ 551050 w 2479325"/>
                      <a:gd name="connsiteY45" fmla="*/ 4853898 h 6098912"/>
                      <a:gd name="connsiteX46" fmla="*/ 554860 w 2479325"/>
                      <a:gd name="connsiteY46" fmla="*/ 4505283 h 6098912"/>
                      <a:gd name="connsiteX47" fmla="*/ 478660 w 2479325"/>
                      <a:gd name="connsiteY47" fmla="*/ 4048083 h 6098912"/>
                      <a:gd name="connsiteX48" fmla="*/ 425320 w 2479325"/>
                      <a:gd name="connsiteY48" fmla="*/ 3602313 h 6098912"/>
                      <a:gd name="connsiteX49" fmla="*/ 396745 w 2479325"/>
                      <a:gd name="connsiteY49" fmla="*/ 3267033 h 6098912"/>
                      <a:gd name="connsiteX50" fmla="*/ 429130 w 2479325"/>
                      <a:gd name="connsiteY50" fmla="*/ 3009858 h 6098912"/>
                      <a:gd name="connsiteX51" fmla="*/ 299590 w 2479325"/>
                      <a:gd name="connsiteY51" fmla="*/ 2966043 h 6098912"/>
                      <a:gd name="connsiteX52" fmla="*/ 349116 w 2479325"/>
                      <a:gd name="connsiteY52" fmla="*/ 2611715 h 6098912"/>
                      <a:gd name="connsiteX53" fmla="*/ 396745 w 2479325"/>
                      <a:gd name="connsiteY53" fmla="*/ 2177373 h 6098912"/>
                      <a:gd name="connsiteX54" fmla="*/ 82419 w 2479325"/>
                      <a:gd name="connsiteY54" fmla="*/ 1884003 h 6098912"/>
                      <a:gd name="connsiteX55" fmla="*/ 504 w 2479325"/>
                      <a:gd name="connsiteY55" fmla="*/ 1674453 h 6098912"/>
                      <a:gd name="connsiteX56" fmla="*/ 34794 w 2479325"/>
                      <a:gd name="connsiteY56" fmla="*/ 1407753 h 6098912"/>
                      <a:gd name="connsiteX57" fmla="*/ 97658 w 2479325"/>
                      <a:gd name="connsiteY57" fmla="*/ 946743 h 6098912"/>
                      <a:gd name="connsiteX58" fmla="*/ 126233 w 2479325"/>
                      <a:gd name="connsiteY58" fmla="*/ 904833 h 6098912"/>
                      <a:gd name="connsiteX59" fmla="*/ 141472 w 2479325"/>
                      <a:gd name="connsiteY59" fmla="*/ 828633 h 6098912"/>
                      <a:gd name="connsiteX60" fmla="*/ 137662 w 2479325"/>
                      <a:gd name="connsiteY60" fmla="*/ 723858 h 6098912"/>
                      <a:gd name="connsiteX61" fmla="*/ 210052 w 2479325"/>
                      <a:gd name="connsiteY61" fmla="*/ 403818 h 6098912"/>
                      <a:gd name="connsiteX62" fmla="*/ 341496 w 2479325"/>
                      <a:gd name="connsiteY6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507235 w 2479325"/>
                      <a:gd name="connsiteY41" fmla="*/ 5535888 h 6098912"/>
                      <a:gd name="connsiteX42" fmla="*/ 495805 w 2479325"/>
                      <a:gd name="connsiteY42" fmla="*/ 5486358 h 6098912"/>
                      <a:gd name="connsiteX43" fmla="*/ 530095 w 2479325"/>
                      <a:gd name="connsiteY43" fmla="*/ 5457783 h 6098912"/>
                      <a:gd name="connsiteX44" fmla="*/ 516760 w 2479325"/>
                      <a:gd name="connsiteY44" fmla="*/ 5282523 h 6098912"/>
                      <a:gd name="connsiteX45" fmla="*/ 551050 w 2479325"/>
                      <a:gd name="connsiteY45" fmla="*/ 4853898 h 6098912"/>
                      <a:gd name="connsiteX46" fmla="*/ 554860 w 2479325"/>
                      <a:gd name="connsiteY46" fmla="*/ 4505283 h 6098912"/>
                      <a:gd name="connsiteX47" fmla="*/ 478660 w 2479325"/>
                      <a:gd name="connsiteY47" fmla="*/ 4048083 h 6098912"/>
                      <a:gd name="connsiteX48" fmla="*/ 425320 w 2479325"/>
                      <a:gd name="connsiteY48" fmla="*/ 3602313 h 6098912"/>
                      <a:gd name="connsiteX49" fmla="*/ 396745 w 2479325"/>
                      <a:gd name="connsiteY49" fmla="*/ 3267033 h 6098912"/>
                      <a:gd name="connsiteX50" fmla="*/ 429130 w 2479325"/>
                      <a:gd name="connsiteY50" fmla="*/ 3009858 h 6098912"/>
                      <a:gd name="connsiteX51" fmla="*/ 299590 w 2479325"/>
                      <a:gd name="connsiteY51" fmla="*/ 2966043 h 6098912"/>
                      <a:gd name="connsiteX52" fmla="*/ 349116 w 2479325"/>
                      <a:gd name="connsiteY52" fmla="*/ 2611715 h 6098912"/>
                      <a:gd name="connsiteX53" fmla="*/ 396745 w 2479325"/>
                      <a:gd name="connsiteY53" fmla="*/ 2177373 h 6098912"/>
                      <a:gd name="connsiteX54" fmla="*/ 82419 w 2479325"/>
                      <a:gd name="connsiteY54" fmla="*/ 1884003 h 6098912"/>
                      <a:gd name="connsiteX55" fmla="*/ 504 w 2479325"/>
                      <a:gd name="connsiteY55" fmla="*/ 1674453 h 6098912"/>
                      <a:gd name="connsiteX56" fmla="*/ 34794 w 2479325"/>
                      <a:gd name="connsiteY56" fmla="*/ 1407753 h 6098912"/>
                      <a:gd name="connsiteX57" fmla="*/ 97658 w 2479325"/>
                      <a:gd name="connsiteY57" fmla="*/ 946743 h 6098912"/>
                      <a:gd name="connsiteX58" fmla="*/ 126233 w 2479325"/>
                      <a:gd name="connsiteY58" fmla="*/ 904833 h 6098912"/>
                      <a:gd name="connsiteX59" fmla="*/ 141472 w 2479325"/>
                      <a:gd name="connsiteY59" fmla="*/ 828633 h 6098912"/>
                      <a:gd name="connsiteX60" fmla="*/ 137662 w 2479325"/>
                      <a:gd name="connsiteY60" fmla="*/ 723858 h 6098912"/>
                      <a:gd name="connsiteX61" fmla="*/ 210052 w 2479325"/>
                      <a:gd name="connsiteY61" fmla="*/ 403818 h 6098912"/>
                      <a:gd name="connsiteX62" fmla="*/ 341496 w 2479325"/>
                      <a:gd name="connsiteY6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507235 w 2479325"/>
                      <a:gd name="connsiteY41" fmla="*/ 5535888 h 6098912"/>
                      <a:gd name="connsiteX42" fmla="*/ 495805 w 2479325"/>
                      <a:gd name="connsiteY42" fmla="*/ 5486358 h 6098912"/>
                      <a:gd name="connsiteX43" fmla="*/ 530095 w 2479325"/>
                      <a:gd name="connsiteY43" fmla="*/ 5457783 h 6098912"/>
                      <a:gd name="connsiteX44" fmla="*/ 516760 w 2479325"/>
                      <a:gd name="connsiteY44" fmla="*/ 5282523 h 6098912"/>
                      <a:gd name="connsiteX45" fmla="*/ 551050 w 2479325"/>
                      <a:gd name="connsiteY45" fmla="*/ 4853898 h 6098912"/>
                      <a:gd name="connsiteX46" fmla="*/ 554860 w 2479325"/>
                      <a:gd name="connsiteY46" fmla="*/ 4505283 h 6098912"/>
                      <a:gd name="connsiteX47" fmla="*/ 478660 w 2479325"/>
                      <a:gd name="connsiteY47" fmla="*/ 4048083 h 6098912"/>
                      <a:gd name="connsiteX48" fmla="*/ 425320 w 2479325"/>
                      <a:gd name="connsiteY48" fmla="*/ 3602313 h 6098912"/>
                      <a:gd name="connsiteX49" fmla="*/ 396745 w 2479325"/>
                      <a:gd name="connsiteY49" fmla="*/ 3267033 h 6098912"/>
                      <a:gd name="connsiteX50" fmla="*/ 429130 w 2479325"/>
                      <a:gd name="connsiteY50" fmla="*/ 3009858 h 6098912"/>
                      <a:gd name="connsiteX51" fmla="*/ 299590 w 2479325"/>
                      <a:gd name="connsiteY51" fmla="*/ 2966043 h 6098912"/>
                      <a:gd name="connsiteX52" fmla="*/ 349116 w 2479325"/>
                      <a:gd name="connsiteY52" fmla="*/ 2611715 h 6098912"/>
                      <a:gd name="connsiteX53" fmla="*/ 396745 w 2479325"/>
                      <a:gd name="connsiteY53" fmla="*/ 2177373 h 6098912"/>
                      <a:gd name="connsiteX54" fmla="*/ 82419 w 2479325"/>
                      <a:gd name="connsiteY54" fmla="*/ 1884003 h 6098912"/>
                      <a:gd name="connsiteX55" fmla="*/ 504 w 2479325"/>
                      <a:gd name="connsiteY55" fmla="*/ 1674453 h 6098912"/>
                      <a:gd name="connsiteX56" fmla="*/ 34794 w 2479325"/>
                      <a:gd name="connsiteY56" fmla="*/ 1407753 h 6098912"/>
                      <a:gd name="connsiteX57" fmla="*/ 97658 w 2479325"/>
                      <a:gd name="connsiteY57" fmla="*/ 946743 h 6098912"/>
                      <a:gd name="connsiteX58" fmla="*/ 126233 w 2479325"/>
                      <a:gd name="connsiteY58" fmla="*/ 904833 h 6098912"/>
                      <a:gd name="connsiteX59" fmla="*/ 141472 w 2479325"/>
                      <a:gd name="connsiteY59" fmla="*/ 828633 h 6098912"/>
                      <a:gd name="connsiteX60" fmla="*/ 137662 w 2479325"/>
                      <a:gd name="connsiteY60" fmla="*/ 723858 h 6098912"/>
                      <a:gd name="connsiteX61" fmla="*/ 210052 w 2479325"/>
                      <a:gd name="connsiteY61" fmla="*/ 403818 h 6098912"/>
                      <a:gd name="connsiteX62" fmla="*/ 341496 w 2479325"/>
                      <a:gd name="connsiteY6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507235 w 2479325"/>
                      <a:gd name="connsiteY41" fmla="*/ 5535888 h 6098912"/>
                      <a:gd name="connsiteX42" fmla="*/ 495805 w 2479325"/>
                      <a:gd name="connsiteY42" fmla="*/ 5486358 h 6098912"/>
                      <a:gd name="connsiteX43" fmla="*/ 530095 w 2479325"/>
                      <a:gd name="connsiteY43" fmla="*/ 5457783 h 6098912"/>
                      <a:gd name="connsiteX44" fmla="*/ 516760 w 2479325"/>
                      <a:gd name="connsiteY44" fmla="*/ 5282523 h 6098912"/>
                      <a:gd name="connsiteX45" fmla="*/ 551050 w 2479325"/>
                      <a:gd name="connsiteY45" fmla="*/ 4853898 h 6098912"/>
                      <a:gd name="connsiteX46" fmla="*/ 554860 w 2479325"/>
                      <a:gd name="connsiteY46" fmla="*/ 4505283 h 6098912"/>
                      <a:gd name="connsiteX47" fmla="*/ 478660 w 2479325"/>
                      <a:gd name="connsiteY47" fmla="*/ 4048083 h 6098912"/>
                      <a:gd name="connsiteX48" fmla="*/ 425320 w 2479325"/>
                      <a:gd name="connsiteY48" fmla="*/ 3602313 h 6098912"/>
                      <a:gd name="connsiteX49" fmla="*/ 396745 w 2479325"/>
                      <a:gd name="connsiteY49" fmla="*/ 3267033 h 6098912"/>
                      <a:gd name="connsiteX50" fmla="*/ 429130 w 2479325"/>
                      <a:gd name="connsiteY50" fmla="*/ 3009858 h 6098912"/>
                      <a:gd name="connsiteX51" fmla="*/ 299590 w 2479325"/>
                      <a:gd name="connsiteY51" fmla="*/ 2966043 h 6098912"/>
                      <a:gd name="connsiteX52" fmla="*/ 349116 w 2479325"/>
                      <a:gd name="connsiteY52" fmla="*/ 2611715 h 6098912"/>
                      <a:gd name="connsiteX53" fmla="*/ 396745 w 2479325"/>
                      <a:gd name="connsiteY53" fmla="*/ 2177373 h 6098912"/>
                      <a:gd name="connsiteX54" fmla="*/ 82419 w 2479325"/>
                      <a:gd name="connsiteY54" fmla="*/ 1884003 h 6098912"/>
                      <a:gd name="connsiteX55" fmla="*/ 504 w 2479325"/>
                      <a:gd name="connsiteY55" fmla="*/ 1674453 h 6098912"/>
                      <a:gd name="connsiteX56" fmla="*/ 34794 w 2479325"/>
                      <a:gd name="connsiteY56" fmla="*/ 1407753 h 6098912"/>
                      <a:gd name="connsiteX57" fmla="*/ 97658 w 2479325"/>
                      <a:gd name="connsiteY57" fmla="*/ 946743 h 6098912"/>
                      <a:gd name="connsiteX58" fmla="*/ 126233 w 2479325"/>
                      <a:gd name="connsiteY58" fmla="*/ 904833 h 6098912"/>
                      <a:gd name="connsiteX59" fmla="*/ 141472 w 2479325"/>
                      <a:gd name="connsiteY59" fmla="*/ 828633 h 6098912"/>
                      <a:gd name="connsiteX60" fmla="*/ 137662 w 2479325"/>
                      <a:gd name="connsiteY60" fmla="*/ 723858 h 6098912"/>
                      <a:gd name="connsiteX61" fmla="*/ 210052 w 2479325"/>
                      <a:gd name="connsiteY61" fmla="*/ 403818 h 6098912"/>
                      <a:gd name="connsiteX62" fmla="*/ 341496 w 2479325"/>
                      <a:gd name="connsiteY6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55850 w 2479325"/>
                      <a:gd name="connsiteY41" fmla="*/ 5800683 h 6098912"/>
                      <a:gd name="connsiteX42" fmla="*/ 507235 w 2479325"/>
                      <a:gd name="connsiteY42" fmla="*/ 5535888 h 6098912"/>
                      <a:gd name="connsiteX43" fmla="*/ 495805 w 2479325"/>
                      <a:gd name="connsiteY43" fmla="*/ 5486358 h 6098912"/>
                      <a:gd name="connsiteX44" fmla="*/ 530095 w 2479325"/>
                      <a:gd name="connsiteY44" fmla="*/ 5457783 h 6098912"/>
                      <a:gd name="connsiteX45" fmla="*/ 516760 w 2479325"/>
                      <a:gd name="connsiteY45" fmla="*/ 5282523 h 6098912"/>
                      <a:gd name="connsiteX46" fmla="*/ 551050 w 2479325"/>
                      <a:gd name="connsiteY46" fmla="*/ 4853898 h 6098912"/>
                      <a:gd name="connsiteX47" fmla="*/ 554860 w 2479325"/>
                      <a:gd name="connsiteY47" fmla="*/ 4505283 h 6098912"/>
                      <a:gd name="connsiteX48" fmla="*/ 478660 w 2479325"/>
                      <a:gd name="connsiteY48" fmla="*/ 4048083 h 6098912"/>
                      <a:gd name="connsiteX49" fmla="*/ 425320 w 2479325"/>
                      <a:gd name="connsiteY49" fmla="*/ 3602313 h 6098912"/>
                      <a:gd name="connsiteX50" fmla="*/ 396745 w 2479325"/>
                      <a:gd name="connsiteY50" fmla="*/ 3267033 h 6098912"/>
                      <a:gd name="connsiteX51" fmla="*/ 429130 w 2479325"/>
                      <a:gd name="connsiteY51" fmla="*/ 3009858 h 6098912"/>
                      <a:gd name="connsiteX52" fmla="*/ 299590 w 2479325"/>
                      <a:gd name="connsiteY52" fmla="*/ 2966043 h 6098912"/>
                      <a:gd name="connsiteX53" fmla="*/ 349116 w 2479325"/>
                      <a:gd name="connsiteY53" fmla="*/ 2611715 h 6098912"/>
                      <a:gd name="connsiteX54" fmla="*/ 396745 w 2479325"/>
                      <a:gd name="connsiteY54" fmla="*/ 2177373 h 6098912"/>
                      <a:gd name="connsiteX55" fmla="*/ 82419 w 2479325"/>
                      <a:gd name="connsiteY55" fmla="*/ 1884003 h 6098912"/>
                      <a:gd name="connsiteX56" fmla="*/ 504 w 2479325"/>
                      <a:gd name="connsiteY56" fmla="*/ 1674453 h 6098912"/>
                      <a:gd name="connsiteX57" fmla="*/ 34794 w 2479325"/>
                      <a:gd name="connsiteY57" fmla="*/ 1407753 h 6098912"/>
                      <a:gd name="connsiteX58" fmla="*/ 97658 w 2479325"/>
                      <a:gd name="connsiteY58" fmla="*/ 946743 h 6098912"/>
                      <a:gd name="connsiteX59" fmla="*/ 126233 w 2479325"/>
                      <a:gd name="connsiteY59" fmla="*/ 904833 h 6098912"/>
                      <a:gd name="connsiteX60" fmla="*/ 141472 w 2479325"/>
                      <a:gd name="connsiteY60" fmla="*/ 828633 h 6098912"/>
                      <a:gd name="connsiteX61" fmla="*/ 137662 w 2479325"/>
                      <a:gd name="connsiteY61" fmla="*/ 723858 h 6098912"/>
                      <a:gd name="connsiteX62" fmla="*/ 210052 w 2479325"/>
                      <a:gd name="connsiteY62" fmla="*/ 403818 h 6098912"/>
                      <a:gd name="connsiteX63" fmla="*/ 341496 w 2479325"/>
                      <a:gd name="connsiteY6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507235 w 2479325"/>
                      <a:gd name="connsiteY42" fmla="*/ 5535888 h 6098912"/>
                      <a:gd name="connsiteX43" fmla="*/ 495805 w 2479325"/>
                      <a:gd name="connsiteY43" fmla="*/ 5486358 h 6098912"/>
                      <a:gd name="connsiteX44" fmla="*/ 530095 w 2479325"/>
                      <a:gd name="connsiteY44" fmla="*/ 5457783 h 6098912"/>
                      <a:gd name="connsiteX45" fmla="*/ 516760 w 2479325"/>
                      <a:gd name="connsiteY45" fmla="*/ 5282523 h 6098912"/>
                      <a:gd name="connsiteX46" fmla="*/ 551050 w 2479325"/>
                      <a:gd name="connsiteY46" fmla="*/ 4853898 h 6098912"/>
                      <a:gd name="connsiteX47" fmla="*/ 554860 w 2479325"/>
                      <a:gd name="connsiteY47" fmla="*/ 4505283 h 6098912"/>
                      <a:gd name="connsiteX48" fmla="*/ 478660 w 2479325"/>
                      <a:gd name="connsiteY48" fmla="*/ 4048083 h 6098912"/>
                      <a:gd name="connsiteX49" fmla="*/ 425320 w 2479325"/>
                      <a:gd name="connsiteY49" fmla="*/ 3602313 h 6098912"/>
                      <a:gd name="connsiteX50" fmla="*/ 396745 w 2479325"/>
                      <a:gd name="connsiteY50" fmla="*/ 3267033 h 6098912"/>
                      <a:gd name="connsiteX51" fmla="*/ 429130 w 2479325"/>
                      <a:gd name="connsiteY51" fmla="*/ 3009858 h 6098912"/>
                      <a:gd name="connsiteX52" fmla="*/ 299590 w 2479325"/>
                      <a:gd name="connsiteY52" fmla="*/ 2966043 h 6098912"/>
                      <a:gd name="connsiteX53" fmla="*/ 349116 w 2479325"/>
                      <a:gd name="connsiteY53" fmla="*/ 2611715 h 6098912"/>
                      <a:gd name="connsiteX54" fmla="*/ 396745 w 2479325"/>
                      <a:gd name="connsiteY54" fmla="*/ 2177373 h 6098912"/>
                      <a:gd name="connsiteX55" fmla="*/ 82419 w 2479325"/>
                      <a:gd name="connsiteY55" fmla="*/ 1884003 h 6098912"/>
                      <a:gd name="connsiteX56" fmla="*/ 504 w 2479325"/>
                      <a:gd name="connsiteY56" fmla="*/ 1674453 h 6098912"/>
                      <a:gd name="connsiteX57" fmla="*/ 34794 w 2479325"/>
                      <a:gd name="connsiteY57" fmla="*/ 1407753 h 6098912"/>
                      <a:gd name="connsiteX58" fmla="*/ 97658 w 2479325"/>
                      <a:gd name="connsiteY58" fmla="*/ 946743 h 6098912"/>
                      <a:gd name="connsiteX59" fmla="*/ 126233 w 2479325"/>
                      <a:gd name="connsiteY59" fmla="*/ 904833 h 6098912"/>
                      <a:gd name="connsiteX60" fmla="*/ 141472 w 2479325"/>
                      <a:gd name="connsiteY60" fmla="*/ 828633 h 6098912"/>
                      <a:gd name="connsiteX61" fmla="*/ 137662 w 2479325"/>
                      <a:gd name="connsiteY61" fmla="*/ 723858 h 6098912"/>
                      <a:gd name="connsiteX62" fmla="*/ 210052 w 2479325"/>
                      <a:gd name="connsiteY62" fmla="*/ 403818 h 6098912"/>
                      <a:gd name="connsiteX63" fmla="*/ 341496 w 2479325"/>
                      <a:gd name="connsiteY6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507235 w 2479325"/>
                      <a:gd name="connsiteY42" fmla="*/ 5535888 h 6098912"/>
                      <a:gd name="connsiteX43" fmla="*/ 495805 w 2479325"/>
                      <a:gd name="connsiteY43" fmla="*/ 5486358 h 6098912"/>
                      <a:gd name="connsiteX44" fmla="*/ 530095 w 2479325"/>
                      <a:gd name="connsiteY44" fmla="*/ 5457783 h 6098912"/>
                      <a:gd name="connsiteX45" fmla="*/ 516760 w 2479325"/>
                      <a:gd name="connsiteY45" fmla="*/ 5282523 h 6098912"/>
                      <a:gd name="connsiteX46" fmla="*/ 551050 w 2479325"/>
                      <a:gd name="connsiteY46" fmla="*/ 4853898 h 6098912"/>
                      <a:gd name="connsiteX47" fmla="*/ 554860 w 2479325"/>
                      <a:gd name="connsiteY47" fmla="*/ 4505283 h 6098912"/>
                      <a:gd name="connsiteX48" fmla="*/ 478660 w 2479325"/>
                      <a:gd name="connsiteY48" fmla="*/ 4048083 h 6098912"/>
                      <a:gd name="connsiteX49" fmla="*/ 425320 w 2479325"/>
                      <a:gd name="connsiteY49" fmla="*/ 3602313 h 6098912"/>
                      <a:gd name="connsiteX50" fmla="*/ 396745 w 2479325"/>
                      <a:gd name="connsiteY50" fmla="*/ 3267033 h 6098912"/>
                      <a:gd name="connsiteX51" fmla="*/ 429130 w 2479325"/>
                      <a:gd name="connsiteY51" fmla="*/ 3009858 h 6098912"/>
                      <a:gd name="connsiteX52" fmla="*/ 299590 w 2479325"/>
                      <a:gd name="connsiteY52" fmla="*/ 2966043 h 6098912"/>
                      <a:gd name="connsiteX53" fmla="*/ 349116 w 2479325"/>
                      <a:gd name="connsiteY53" fmla="*/ 2611715 h 6098912"/>
                      <a:gd name="connsiteX54" fmla="*/ 396745 w 2479325"/>
                      <a:gd name="connsiteY54" fmla="*/ 2177373 h 6098912"/>
                      <a:gd name="connsiteX55" fmla="*/ 82419 w 2479325"/>
                      <a:gd name="connsiteY55" fmla="*/ 1884003 h 6098912"/>
                      <a:gd name="connsiteX56" fmla="*/ 504 w 2479325"/>
                      <a:gd name="connsiteY56" fmla="*/ 1674453 h 6098912"/>
                      <a:gd name="connsiteX57" fmla="*/ 34794 w 2479325"/>
                      <a:gd name="connsiteY57" fmla="*/ 1407753 h 6098912"/>
                      <a:gd name="connsiteX58" fmla="*/ 97658 w 2479325"/>
                      <a:gd name="connsiteY58" fmla="*/ 946743 h 6098912"/>
                      <a:gd name="connsiteX59" fmla="*/ 126233 w 2479325"/>
                      <a:gd name="connsiteY59" fmla="*/ 904833 h 6098912"/>
                      <a:gd name="connsiteX60" fmla="*/ 141472 w 2479325"/>
                      <a:gd name="connsiteY60" fmla="*/ 828633 h 6098912"/>
                      <a:gd name="connsiteX61" fmla="*/ 137662 w 2479325"/>
                      <a:gd name="connsiteY61" fmla="*/ 723858 h 6098912"/>
                      <a:gd name="connsiteX62" fmla="*/ 210052 w 2479325"/>
                      <a:gd name="connsiteY62" fmla="*/ 403818 h 6098912"/>
                      <a:gd name="connsiteX63" fmla="*/ 341496 w 2479325"/>
                      <a:gd name="connsiteY6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507235 w 2479325"/>
                      <a:gd name="connsiteY42" fmla="*/ 5535888 h 6098912"/>
                      <a:gd name="connsiteX43" fmla="*/ 495805 w 2479325"/>
                      <a:gd name="connsiteY43" fmla="*/ 5486358 h 6098912"/>
                      <a:gd name="connsiteX44" fmla="*/ 530095 w 2479325"/>
                      <a:gd name="connsiteY44" fmla="*/ 5457783 h 6098912"/>
                      <a:gd name="connsiteX45" fmla="*/ 516760 w 2479325"/>
                      <a:gd name="connsiteY45" fmla="*/ 5282523 h 6098912"/>
                      <a:gd name="connsiteX46" fmla="*/ 551050 w 2479325"/>
                      <a:gd name="connsiteY46" fmla="*/ 4853898 h 6098912"/>
                      <a:gd name="connsiteX47" fmla="*/ 554860 w 2479325"/>
                      <a:gd name="connsiteY47" fmla="*/ 4505283 h 6098912"/>
                      <a:gd name="connsiteX48" fmla="*/ 478660 w 2479325"/>
                      <a:gd name="connsiteY48" fmla="*/ 4048083 h 6098912"/>
                      <a:gd name="connsiteX49" fmla="*/ 425320 w 2479325"/>
                      <a:gd name="connsiteY49" fmla="*/ 3602313 h 6098912"/>
                      <a:gd name="connsiteX50" fmla="*/ 396745 w 2479325"/>
                      <a:gd name="connsiteY50" fmla="*/ 3267033 h 6098912"/>
                      <a:gd name="connsiteX51" fmla="*/ 429130 w 2479325"/>
                      <a:gd name="connsiteY51" fmla="*/ 3009858 h 6098912"/>
                      <a:gd name="connsiteX52" fmla="*/ 299590 w 2479325"/>
                      <a:gd name="connsiteY52" fmla="*/ 2966043 h 6098912"/>
                      <a:gd name="connsiteX53" fmla="*/ 349116 w 2479325"/>
                      <a:gd name="connsiteY53" fmla="*/ 2611715 h 6098912"/>
                      <a:gd name="connsiteX54" fmla="*/ 396745 w 2479325"/>
                      <a:gd name="connsiteY54" fmla="*/ 2177373 h 6098912"/>
                      <a:gd name="connsiteX55" fmla="*/ 82419 w 2479325"/>
                      <a:gd name="connsiteY55" fmla="*/ 1884003 h 6098912"/>
                      <a:gd name="connsiteX56" fmla="*/ 504 w 2479325"/>
                      <a:gd name="connsiteY56" fmla="*/ 1674453 h 6098912"/>
                      <a:gd name="connsiteX57" fmla="*/ 34794 w 2479325"/>
                      <a:gd name="connsiteY57" fmla="*/ 1407753 h 6098912"/>
                      <a:gd name="connsiteX58" fmla="*/ 97658 w 2479325"/>
                      <a:gd name="connsiteY58" fmla="*/ 946743 h 6098912"/>
                      <a:gd name="connsiteX59" fmla="*/ 126233 w 2479325"/>
                      <a:gd name="connsiteY59" fmla="*/ 904833 h 6098912"/>
                      <a:gd name="connsiteX60" fmla="*/ 141472 w 2479325"/>
                      <a:gd name="connsiteY60" fmla="*/ 828633 h 6098912"/>
                      <a:gd name="connsiteX61" fmla="*/ 137662 w 2479325"/>
                      <a:gd name="connsiteY61" fmla="*/ 723858 h 6098912"/>
                      <a:gd name="connsiteX62" fmla="*/ 210052 w 2479325"/>
                      <a:gd name="connsiteY62" fmla="*/ 403818 h 6098912"/>
                      <a:gd name="connsiteX63" fmla="*/ 341496 w 2479325"/>
                      <a:gd name="connsiteY6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699640 w 2479325"/>
                      <a:gd name="connsiteY42" fmla="*/ 5823543 h 6098912"/>
                      <a:gd name="connsiteX43" fmla="*/ 507235 w 2479325"/>
                      <a:gd name="connsiteY43" fmla="*/ 5535888 h 6098912"/>
                      <a:gd name="connsiteX44" fmla="*/ 495805 w 2479325"/>
                      <a:gd name="connsiteY44" fmla="*/ 5486358 h 6098912"/>
                      <a:gd name="connsiteX45" fmla="*/ 530095 w 2479325"/>
                      <a:gd name="connsiteY45" fmla="*/ 5457783 h 6098912"/>
                      <a:gd name="connsiteX46" fmla="*/ 516760 w 2479325"/>
                      <a:gd name="connsiteY46" fmla="*/ 5282523 h 6098912"/>
                      <a:gd name="connsiteX47" fmla="*/ 551050 w 2479325"/>
                      <a:gd name="connsiteY47" fmla="*/ 4853898 h 6098912"/>
                      <a:gd name="connsiteX48" fmla="*/ 554860 w 2479325"/>
                      <a:gd name="connsiteY48" fmla="*/ 4505283 h 6098912"/>
                      <a:gd name="connsiteX49" fmla="*/ 478660 w 2479325"/>
                      <a:gd name="connsiteY49" fmla="*/ 4048083 h 6098912"/>
                      <a:gd name="connsiteX50" fmla="*/ 425320 w 2479325"/>
                      <a:gd name="connsiteY50" fmla="*/ 3602313 h 6098912"/>
                      <a:gd name="connsiteX51" fmla="*/ 396745 w 2479325"/>
                      <a:gd name="connsiteY51" fmla="*/ 3267033 h 6098912"/>
                      <a:gd name="connsiteX52" fmla="*/ 429130 w 2479325"/>
                      <a:gd name="connsiteY52" fmla="*/ 3009858 h 6098912"/>
                      <a:gd name="connsiteX53" fmla="*/ 299590 w 2479325"/>
                      <a:gd name="connsiteY53" fmla="*/ 2966043 h 6098912"/>
                      <a:gd name="connsiteX54" fmla="*/ 349116 w 2479325"/>
                      <a:gd name="connsiteY54" fmla="*/ 2611715 h 6098912"/>
                      <a:gd name="connsiteX55" fmla="*/ 396745 w 2479325"/>
                      <a:gd name="connsiteY55" fmla="*/ 2177373 h 6098912"/>
                      <a:gd name="connsiteX56" fmla="*/ 82419 w 2479325"/>
                      <a:gd name="connsiteY56" fmla="*/ 1884003 h 6098912"/>
                      <a:gd name="connsiteX57" fmla="*/ 504 w 2479325"/>
                      <a:gd name="connsiteY57" fmla="*/ 1674453 h 6098912"/>
                      <a:gd name="connsiteX58" fmla="*/ 34794 w 2479325"/>
                      <a:gd name="connsiteY58" fmla="*/ 1407753 h 6098912"/>
                      <a:gd name="connsiteX59" fmla="*/ 97658 w 2479325"/>
                      <a:gd name="connsiteY59" fmla="*/ 946743 h 6098912"/>
                      <a:gd name="connsiteX60" fmla="*/ 126233 w 2479325"/>
                      <a:gd name="connsiteY60" fmla="*/ 904833 h 6098912"/>
                      <a:gd name="connsiteX61" fmla="*/ 141472 w 2479325"/>
                      <a:gd name="connsiteY61" fmla="*/ 828633 h 6098912"/>
                      <a:gd name="connsiteX62" fmla="*/ 137662 w 2479325"/>
                      <a:gd name="connsiteY62" fmla="*/ 723858 h 6098912"/>
                      <a:gd name="connsiteX63" fmla="*/ 210052 w 2479325"/>
                      <a:gd name="connsiteY63" fmla="*/ 403818 h 6098912"/>
                      <a:gd name="connsiteX64" fmla="*/ 341496 w 2479325"/>
                      <a:gd name="connsiteY6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07235 w 2479325"/>
                      <a:gd name="connsiteY43" fmla="*/ 5535888 h 6098912"/>
                      <a:gd name="connsiteX44" fmla="*/ 495805 w 2479325"/>
                      <a:gd name="connsiteY44" fmla="*/ 5486358 h 6098912"/>
                      <a:gd name="connsiteX45" fmla="*/ 530095 w 2479325"/>
                      <a:gd name="connsiteY45" fmla="*/ 5457783 h 6098912"/>
                      <a:gd name="connsiteX46" fmla="*/ 516760 w 2479325"/>
                      <a:gd name="connsiteY46" fmla="*/ 5282523 h 6098912"/>
                      <a:gd name="connsiteX47" fmla="*/ 551050 w 2479325"/>
                      <a:gd name="connsiteY47" fmla="*/ 4853898 h 6098912"/>
                      <a:gd name="connsiteX48" fmla="*/ 554860 w 2479325"/>
                      <a:gd name="connsiteY48" fmla="*/ 4505283 h 6098912"/>
                      <a:gd name="connsiteX49" fmla="*/ 478660 w 2479325"/>
                      <a:gd name="connsiteY49" fmla="*/ 4048083 h 6098912"/>
                      <a:gd name="connsiteX50" fmla="*/ 425320 w 2479325"/>
                      <a:gd name="connsiteY50" fmla="*/ 3602313 h 6098912"/>
                      <a:gd name="connsiteX51" fmla="*/ 396745 w 2479325"/>
                      <a:gd name="connsiteY51" fmla="*/ 3267033 h 6098912"/>
                      <a:gd name="connsiteX52" fmla="*/ 429130 w 2479325"/>
                      <a:gd name="connsiteY52" fmla="*/ 3009858 h 6098912"/>
                      <a:gd name="connsiteX53" fmla="*/ 299590 w 2479325"/>
                      <a:gd name="connsiteY53" fmla="*/ 2966043 h 6098912"/>
                      <a:gd name="connsiteX54" fmla="*/ 349116 w 2479325"/>
                      <a:gd name="connsiteY54" fmla="*/ 2611715 h 6098912"/>
                      <a:gd name="connsiteX55" fmla="*/ 396745 w 2479325"/>
                      <a:gd name="connsiteY55" fmla="*/ 2177373 h 6098912"/>
                      <a:gd name="connsiteX56" fmla="*/ 82419 w 2479325"/>
                      <a:gd name="connsiteY56" fmla="*/ 1884003 h 6098912"/>
                      <a:gd name="connsiteX57" fmla="*/ 504 w 2479325"/>
                      <a:gd name="connsiteY57" fmla="*/ 1674453 h 6098912"/>
                      <a:gd name="connsiteX58" fmla="*/ 34794 w 2479325"/>
                      <a:gd name="connsiteY58" fmla="*/ 1407753 h 6098912"/>
                      <a:gd name="connsiteX59" fmla="*/ 97658 w 2479325"/>
                      <a:gd name="connsiteY59" fmla="*/ 946743 h 6098912"/>
                      <a:gd name="connsiteX60" fmla="*/ 126233 w 2479325"/>
                      <a:gd name="connsiteY60" fmla="*/ 904833 h 6098912"/>
                      <a:gd name="connsiteX61" fmla="*/ 141472 w 2479325"/>
                      <a:gd name="connsiteY61" fmla="*/ 828633 h 6098912"/>
                      <a:gd name="connsiteX62" fmla="*/ 137662 w 2479325"/>
                      <a:gd name="connsiteY62" fmla="*/ 723858 h 6098912"/>
                      <a:gd name="connsiteX63" fmla="*/ 210052 w 2479325"/>
                      <a:gd name="connsiteY63" fmla="*/ 403818 h 6098912"/>
                      <a:gd name="connsiteX64" fmla="*/ 341496 w 2479325"/>
                      <a:gd name="connsiteY6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07235 w 2479325"/>
                      <a:gd name="connsiteY43" fmla="*/ 5535888 h 6098912"/>
                      <a:gd name="connsiteX44" fmla="*/ 495805 w 2479325"/>
                      <a:gd name="connsiteY44" fmla="*/ 5486358 h 6098912"/>
                      <a:gd name="connsiteX45" fmla="*/ 530095 w 2479325"/>
                      <a:gd name="connsiteY45" fmla="*/ 5457783 h 6098912"/>
                      <a:gd name="connsiteX46" fmla="*/ 516760 w 2479325"/>
                      <a:gd name="connsiteY46" fmla="*/ 5282523 h 6098912"/>
                      <a:gd name="connsiteX47" fmla="*/ 551050 w 2479325"/>
                      <a:gd name="connsiteY47" fmla="*/ 4853898 h 6098912"/>
                      <a:gd name="connsiteX48" fmla="*/ 554860 w 2479325"/>
                      <a:gd name="connsiteY48" fmla="*/ 4505283 h 6098912"/>
                      <a:gd name="connsiteX49" fmla="*/ 478660 w 2479325"/>
                      <a:gd name="connsiteY49" fmla="*/ 4048083 h 6098912"/>
                      <a:gd name="connsiteX50" fmla="*/ 425320 w 2479325"/>
                      <a:gd name="connsiteY50" fmla="*/ 3602313 h 6098912"/>
                      <a:gd name="connsiteX51" fmla="*/ 396745 w 2479325"/>
                      <a:gd name="connsiteY51" fmla="*/ 3267033 h 6098912"/>
                      <a:gd name="connsiteX52" fmla="*/ 429130 w 2479325"/>
                      <a:gd name="connsiteY52" fmla="*/ 3009858 h 6098912"/>
                      <a:gd name="connsiteX53" fmla="*/ 299590 w 2479325"/>
                      <a:gd name="connsiteY53" fmla="*/ 2966043 h 6098912"/>
                      <a:gd name="connsiteX54" fmla="*/ 349116 w 2479325"/>
                      <a:gd name="connsiteY54" fmla="*/ 2611715 h 6098912"/>
                      <a:gd name="connsiteX55" fmla="*/ 396745 w 2479325"/>
                      <a:gd name="connsiteY55" fmla="*/ 2177373 h 6098912"/>
                      <a:gd name="connsiteX56" fmla="*/ 82419 w 2479325"/>
                      <a:gd name="connsiteY56" fmla="*/ 1884003 h 6098912"/>
                      <a:gd name="connsiteX57" fmla="*/ 504 w 2479325"/>
                      <a:gd name="connsiteY57" fmla="*/ 1674453 h 6098912"/>
                      <a:gd name="connsiteX58" fmla="*/ 34794 w 2479325"/>
                      <a:gd name="connsiteY58" fmla="*/ 1407753 h 6098912"/>
                      <a:gd name="connsiteX59" fmla="*/ 97658 w 2479325"/>
                      <a:gd name="connsiteY59" fmla="*/ 946743 h 6098912"/>
                      <a:gd name="connsiteX60" fmla="*/ 126233 w 2479325"/>
                      <a:gd name="connsiteY60" fmla="*/ 904833 h 6098912"/>
                      <a:gd name="connsiteX61" fmla="*/ 141472 w 2479325"/>
                      <a:gd name="connsiteY61" fmla="*/ 828633 h 6098912"/>
                      <a:gd name="connsiteX62" fmla="*/ 137662 w 2479325"/>
                      <a:gd name="connsiteY62" fmla="*/ 723858 h 6098912"/>
                      <a:gd name="connsiteX63" fmla="*/ 210052 w 2479325"/>
                      <a:gd name="connsiteY63" fmla="*/ 403818 h 6098912"/>
                      <a:gd name="connsiteX64" fmla="*/ 341496 w 2479325"/>
                      <a:gd name="connsiteY6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07235 w 2479325"/>
                      <a:gd name="connsiteY43" fmla="*/ 5535888 h 6098912"/>
                      <a:gd name="connsiteX44" fmla="*/ 495805 w 2479325"/>
                      <a:gd name="connsiteY44" fmla="*/ 5486358 h 6098912"/>
                      <a:gd name="connsiteX45" fmla="*/ 530095 w 2479325"/>
                      <a:gd name="connsiteY45" fmla="*/ 5457783 h 6098912"/>
                      <a:gd name="connsiteX46" fmla="*/ 516760 w 2479325"/>
                      <a:gd name="connsiteY46" fmla="*/ 5282523 h 6098912"/>
                      <a:gd name="connsiteX47" fmla="*/ 551050 w 2479325"/>
                      <a:gd name="connsiteY47" fmla="*/ 4853898 h 6098912"/>
                      <a:gd name="connsiteX48" fmla="*/ 554860 w 2479325"/>
                      <a:gd name="connsiteY48" fmla="*/ 4505283 h 6098912"/>
                      <a:gd name="connsiteX49" fmla="*/ 478660 w 2479325"/>
                      <a:gd name="connsiteY49" fmla="*/ 4048083 h 6098912"/>
                      <a:gd name="connsiteX50" fmla="*/ 425320 w 2479325"/>
                      <a:gd name="connsiteY50" fmla="*/ 3602313 h 6098912"/>
                      <a:gd name="connsiteX51" fmla="*/ 396745 w 2479325"/>
                      <a:gd name="connsiteY51" fmla="*/ 3267033 h 6098912"/>
                      <a:gd name="connsiteX52" fmla="*/ 429130 w 2479325"/>
                      <a:gd name="connsiteY52" fmla="*/ 3009858 h 6098912"/>
                      <a:gd name="connsiteX53" fmla="*/ 299590 w 2479325"/>
                      <a:gd name="connsiteY53" fmla="*/ 2966043 h 6098912"/>
                      <a:gd name="connsiteX54" fmla="*/ 349116 w 2479325"/>
                      <a:gd name="connsiteY54" fmla="*/ 2611715 h 6098912"/>
                      <a:gd name="connsiteX55" fmla="*/ 396745 w 2479325"/>
                      <a:gd name="connsiteY55" fmla="*/ 2177373 h 6098912"/>
                      <a:gd name="connsiteX56" fmla="*/ 82419 w 2479325"/>
                      <a:gd name="connsiteY56" fmla="*/ 1884003 h 6098912"/>
                      <a:gd name="connsiteX57" fmla="*/ 504 w 2479325"/>
                      <a:gd name="connsiteY57" fmla="*/ 1674453 h 6098912"/>
                      <a:gd name="connsiteX58" fmla="*/ 34794 w 2479325"/>
                      <a:gd name="connsiteY58" fmla="*/ 1407753 h 6098912"/>
                      <a:gd name="connsiteX59" fmla="*/ 97658 w 2479325"/>
                      <a:gd name="connsiteY59" fmla="*/ 946743 h 6098912"/>
                      <a:gd name="connsiteX60" fmla="*/ 126233 w 2479325"/>
                      <a:gd name="connsiteY60" fmla="*/ 904833 h 6098912"/>
                      <a:gd name="connsiteX61" fmla="*/ 141472 w 2479325"/>
                      <a:gd name="connsiteY61" fmla="*/ 828633 h 6098912"/>
                      <a:gd name="connsiteX62" fmla="*/ 137662 w 2479325"/>
                      <a:gd name="connsiteY62" fmla="*/ 723858 h 6098912"/>
                      <a:gd name="connsiteX63" fmla="*/ 210052 w 2479325"/>
                      <a:gd name="connsiteY63" fmla="*/ 403818 h 6098912"/>
                      <a:gd name="connsiteX64" fmla="*/ 341496 w 2479325"/>
                      <a:gd name="connsiteY6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07235 w 2479325"/>
                      <a:gd name="connsiteY43" fmla="*/ 5535888 h 6098912"/>
                      <a:gd name="connsiteX44" fmla="*/ 495805 w 2479325"/>
                      <a:gd name="connsiteY44" fmla="*/ 5486358 h 6098912"/>
                      <a:gd name="connsiteX45" fmla="*/ 530095 w 2479325"/>
                      <a:gd name="connsiteY45" fmla="*/ 5457783 h 6098912"/>
                      <a:gd name="connsiteX46" fmla="*/ 516760 w 2479325"/>
                      <a:gd name="connsiteY46" fmla="*/ 5282523 h 6098912"/>
                      <a:gd name="connsiteX47" fmla="*/ 551050 w 2479325"/>
                      <a:gd name="connsiteY47" fmla="*/ 4853898 h 6098912"/>
                      <a:gd name="connsiteX48" fmla="*/ 554860 w 2479325"/>
                      <a:gd name="connsiteY48" fmla="*/ 4505283 h 6098912"/>
                      <a:gd name="connsiteX49" fmla="*/ 478660 w 2479325"/>
                      <a:gd name="connsiteY49" fmla="*/ 4048083 h 6098912"/>
                      <a:gd name="connsiteX50" fmla="*/ 425320 w 2479325"/>
                      <a:gd name="connsiteY50" fmla="*/ 3602313 h 6098912"/>
                      <a:gd name="connsiteX51" fmla="*/ 396745 w 2479325"/>
                      <a:gd name="connsiteY51" fmla="*/ 3267033 h 6098912"/>
                      <a:gd name="connsiteX52" fmla="*/ 429130 w 2479325"/>
                      <a:gd name="connsiteY52" fmla="*/ 3009858 h 6098912"/>
                      <a:gd name="connsiteX53" fmla="*/ 299590 w 2479325"/>
                      <a:gd name="connsiteY53" fmla="*/ 2966043 h 6098912"/>
                      <a:gd name="connsiteX54" fmla="*/ 349116 w 2479325"/>
                      <a:gd name="connsiteY54" fmla="*/ 2611715 h 6098912"/>
                      <a:gd name="connsiteX55" fmla="*/ 396745 w 2479325"/>
                      <a:gd name="connsiteY55" fmla="*/ 2177373 h 6098912"/>
                      <a:gd name="connsiteX56" fmla="*/ 82419 w 2479325"/>
                      <a:gd name="connsiteY56" fmla="*/ 1884003 h 6098912"/>
                      <a:gd name="connsiteX57" fmla="*/ 504 w 2479325"/>
                      <a:gd name="connsiteY57" fmla="*/ 1674453 h 6098912"/>
                      <a:gd name="connsiteX58" fmla="*/ 34794 w 2479325"/>
                      <a:gd name="connsiteY58" fmla="*/ 1407753 h 6098912"/>
                      <a:gd name="connsiteX59" fmla="*/ 97658 w 2479325"/>
                      <a:gd name="connsiteY59" fmla="*/ 946743 h 6098912"/>
                      <a:gd name="connsiteX60" fmla="*/ 126233 w 2479325"/>
                      <a:gd name="connsiteY60" fmla="*/ 904833 h 6098912"/>
                      <a:gd name="connsiteX61" fmla="*/ 141472 w 2479325"/>
                      <a:gd name="connsiteY61" fmla="*/ 828633 h 6098912"/>
                      <a:gd name="connsiteX62" fmla="*/ 137662 w 2479325"/>
                      <a:gd name="connsiteY62" fmla="*/ 723858 h 6098912"/>
                      <a:gd name="connsiteX63" fmla="*/ 210052 w 2479325"/>
                      <a:gd name="connsiteY63" fmla="*/ 403818 h 6098912"/>
                      <a:gd name="connsiteX64" fmla="*/ 341496 w 2479325"/>
                      <a:gd name="connsiteY6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07235 w 2479325"/>
                      <a:gd name="connsiteY43" fmla="*/ 5535888 h 6098912"/>
                      <a:gd name="connsiteX44" fmla="*/ 495805 w 2479325"/>
                      <a:gd name="connsiteY44" fmla="*/ 5486358 h 6098912"/>
                      <a:gd name="connsiteX45" fmla="*/ 530095 w 2479325"/>
                      <a:gd name="connsiteY45" fmla="*/ 5457783 h 6098912"/>
                      <a:gd name="connsiteX46" fmla="*/ 516760 w 2479325"/>
                      <a:gd name="connsiteY46" fmla="*/ 5282523 h 6098912"/>
                      <a:gd name="connsiteX47" fmla="*/ 551050 w 2479325"/>
                      <a:gd name="connsiteY47" fmla="*/ 4853898 h 6098912"/>
                      <a:gd name="connsiteX48" fmla="*/ 554860 w 2479325"/>
                      <a:gd name="connsiteY48" fmla="*/ 4505283 h 6098912"/>
                      <a:gd name="connsiteX49" fmla="*/ 478660 w 2479325"/>
                      <a:gd name="connsiteY49" fmla="*/ 4048083 h 6098912"/>
                      <a:gd name="connsiteX50" fmla="*/ 425320 w 2479325"/>
                      <a:gd name="connsiteY50" fmla="*/ 3602313 h 6098912"/>
                      <a:gd name="connsiteX51" fmla="*/ 396745 w 2479325"/>
                      <a:gd name="connsiteY51" fmla="*/ 3267033 h 6098912"/>
                      <a:gd name="connsiteX52" fmla="*/ 429130 w 2479325"/>
                      <a:gd name="connsiteY52" fmla="*/ 3009858 h 6098912"/>
                      <a:gd name="connsiteX53" fmla="*/ 299590 w 2479325"/>
                      <a:gd name="connsiteY53" fmla="*/ 2966043 h 6098912"/>
                      <a:gd name="connsiteX54" fmla="*/ 349116 w 2479325"/>
                      <a:gd name="connsiteY54" fmla="*/ 2611715 h 6098912"/>
                      <a:gd name="connsiteX55" fmla="*/ 396745 w 2479325"/>
                      <a:gd name="connsiteY55" fmla="*/ 2177373 h 6098912"/>
                      <a:gd name="connsiteX56" fmla="*/ 82419 w 2479325"/>
                      <a:gd name="connsiteY56" fmla="*/ 1884003 h 6098912"/>
                      <a:gd name="connsiteX57" fmla="*/ 504 w 2479325"/>
                      <a:gd name="connsiteY57" fmla="*/ 1674453 h 6098912"/>
                      <a:gd name="connsiteX58" fmla="*/ 34794 w 2479325"/>
                      <a:gd name="connsiteY58" fmla="*/ 1407753 h 6098912"/>
                      <a:gd name="connsiteX59" fmla="*/ 97658 w 2479325"/>
                      <a:gd name="connsiteY59" fmla="*/ 946743 h 6098912"/>
                      <a:gd name="connsiteX60" fmla="*/ 126233 w 2479325"/>
                      <a:gd name="connsiteY60" fmla="*/ 904833 h 6098912"/>
                      <a:gd name="connsiteX61" fmla="*/ 141472 w 2479325"/>
                      <a:gd name="connsiteY61" fmla="*/ 828633 h 6098912"/>
                      <a:gd name="connsiteX62" fmla="*/ 137662 w 2479325"/>
                      <a:gd name="connsiteY62" fmla="*/ 723858 h 6098912"/>
                      <a:gd name="connsiteX63" fmla="*/ 210052 w 2479325"/>
                      <a:gd name="connsiteY63" fmla="*/ 403818 h 6098912"/>
                      <a:gd name="connsiteX64" fmla="*/ 341496 w 2479325"/>
                      <a:gd name="connsiteY6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640585 w 2479325"/>
                      <a:gd name="connsiteY43" fmla="*/ 5808303 h 6098912"/>
                      <a:gd name="connsiteX44" fmla="*/ 507235 w 2479325"/>
                      <a:gd name="connsiteY44" fmla="*/ 5535888 h 6098912"/>
                      <a:gd name="connsiteX45" fmla="*/ 495805 w 2479325"/>
                      <a:gd name="connsiteY45" fmla="*/ 5486358 h 6098912"/>
                      <a:gd name="connsiteX46" fmla="*/ 530095 w 2479325"/>
                      <a:gd name="connsiteY46" fmla="*/ 5457783 h 6098912"/>
                      <a:gd name="connsiteX47" fmla="*/ 516760 w 2479325"/>
                      <a:gd name="connsiteY47" fmla="*/ 5282523 h 6098912"/>
                      <a:gd name="connsiteX48" fmla="*/ 551050 w 2479325"/>
                      <a:gd name="connsiteY48" fmla="*/ 4853898 h 6098912"/>
                      <a:gd name="connsiteX49" fmla="*/ 554860 w 2479325"/>
                      <a:gd name="connsiteY49" fmla="*/ 4505283 h 6098912"/>
                      <a:gd name="connsiteX50" fmla="*/ 478660 w 2479325"/>
                      <a:gd name="connsiteY50" fmla="*/ 4048083 h 6098912"/>
                      <a:gd name="connsiteX51" fmla="*/ 425320 w 2479325"/>
                      <a:gd name="connsiteY51" fmla="*/ 3602313 h 6098912"/>
                      <a:gd name="connsiteX52" fmla="*/ 396745 w 2479325"/>
                      <a:gd name="connsiteY52" fmla="*/ 3267033 h 6098912"/>
                      <a:gd name="connsiteX53" fmla="*/ 429130 w 2479325"/>
                      <a:gd name="connsiteY53" fmla="*/ 3009858 h 6098912"/>
                      <a:gd name="connsiteX54" fmla="*/ 299590 w 2479325"/>
                      <a:gd name="connsiteY54" fmla="*/ 2966043 h 6098912"/>
                      <a:gd name="connsiteX55" fmla="*/ 349116 w 2479325"/>
                      <a:gd name="connsiteY55" fmla="*/ 2611715 h 6098912"/>
                      <a:gd name="connsiteX56" fmla="*/ 396745 w 2479325"/>
                      <a:gd name="connsiteY56" fmla="*/ 2177373 h 6098912"/>
                      <a:gd name="connsiteX57" fmla="*/ 82419 w 2479325"/>
                      <a:gd name="connsiteY57" fmla="*/ 1884003 h 6098912"/>
                      <a:gd name="connsiteX58" fmla="*/ 504 w 2479325"/>
                      <a:gd name="connsiteY58" fmla="*/ 1674453 h 6098912"/>
                      <a:gd name="connsiteX59" fmla="*/ 34794 w 2479325"/>
                      <a:gd name="connsiteY59" fmla="*/ 1407753 h 6098912"/>
                      <a:gd name="connsiteX60" fmla="*/ 97658 w 2479325"/>
                      <a:gd name="connsiteY60" fmla="*/ 946743 h 6098912"/>
                      <a:gd name="connsiteX61" fmla="*/ 126233 w 2479325"/>
                      <a:gd name="connsiteY61" fmla="*/ 904833 h 6098912"/>
                      <a:gd name="connsiteX62" fmla="*/ 141472 w 2479325"/>
                      <a:gd name="connsiteY62" fmla="*/ 828633 h 6098912"/>
                      <a:gd name="connsiteX63" fmla="*/ 137662 w 2479325"/>
                      <a:gd name="connsiteY63" fmla="*/ 723858 h 6098912"/>
                      <a:gd name="connsiteX64" fmla="*/ 210052 w 2479325"/>
                      <a:gd name="connsiteY64" fmla="*/ 403818 h 6098912"/>
                      <a:gd name="connsiteX65" fmla="*/ 341496 w 2479325"/>
                      <a:gd name="connsiteY6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96770 w 2479325"/>
                      <a:gd name="connsiteY43" fmla="*/ 6063573 h 6098912"/>
                      <a:gd name="connsiteX44" fmla="*/ 507235 w 2479325"/>
                      <a:gd name="connsiteY44" fmla="*/ 5535888 h 6098912"/>
                      <a:gd name="connsiteX45" fmla="*/ 495805 w 2479325"/>
                      <a:gd name="connsiteY45" fmla="*/ 5486358 h 6098912"/>
                      <a:gd name="connsiteX46" fmla="*/ 530095 w 2479325"/>
                      <a:gd name="connsiteY46" fmla="*/ 5457783 h 6098912"/>
                      <a:gd name="connsiteX47" fmla="*/ 516760 w 2479325"/>
                      <a:gd name="connsiteY47" fmla="*/ 5282523 h 6098912"/>
                      <a:gd name="connsiteX48" fmla="*/ 551050 w 2479325"/>
                      <a:gd name="connsiteY48" fmla="*/ 4853898 h 6098912"/>
                      <a:gd name="connsiteX49" fmla="*/ 554860 w 2479325"/>
                      <a:gd name="connsiteY49" fmla="*/ 4505283 h 6098912"/>
                      <a:gd name="connsiteX50" fmla="*/ 478660 w 2479325"/>
                      <a:gd name="connsiteY50" fmla="*/ 4048083 h 6098912"/>
                      <a:gd name="connsiteX51" fmla="*/ 425320 w 2479325"/>
                      <a:gd name="connsiteY51" fmla="*/ 3602313 h 6098912"/>
                      <a:gd name="connsiteX52" fmla="*/ 396745 w 2479325"/>
                      <a:gd name="connsiteY52" fmla="*/ 3267033 h 6098912"/>
                      <a:gd name="connsiteX53" fmla="*/ 429130 w 2479325"/>
                      <a:gd name="connsiteY53" fmla="*/ 3009858 h 6098912"/>
                      <a:gd name="connsiteX54" fmla="*/ 299590 w 2479325"/>
                      <a:gd name="connsiteY54" fmla="*/ 2966043 h 6098912"/>
                      <a:gd name="connsiteX55" fmla="*/ 349116 w 2479325"/>
                      <a:gd name="connsiteY55" fmla="*/ 2611715 h 6098912"/>
                      <a:gd name="connsiteX56" fmla="*/ 396745 w 2479325"/>
                      <a:gd name="connsiteY56" fmla="*/ 2177373 h 6098912"/>
                      <a:gd name="connsiteX57" fmla="*/ 82419 w 2479325"/>
                      <a:gd name="connsiteY57" fmla="*/ 1884003 h 6098912"/>
                      <a:gd name="connsiteX58" fmla="*/ 504 w 2479325"/>
                      <a:gd name="connsiteY58" fmla="*/ 1674453 h 6098912"/>
                      <a:gd name="connsiteX59" fmla="*/ 34794 w 2479325"/>
                      <a:gd name="connsiteY59" fmla="*/ 1407753 h 6098912"/>
                      <a:gd name="connsiteX60" fmla="*/ 97658 w 2479325"/>
                      <a:gd name="connsiteY60" fmla="*/ 946743 h 6098912"/>
                      <a:gd name="connsiteX61" fmla="*/ 126233 w 2479325"/>
                      <a:gd name="connsiteY61" fmla="*/ 904833 h 6098912"/>
                      <a:gd name="connsiteX62" fmla="*/ 141472 w 2479325"/>
                      <a:gd name="connsiteY62" fmla="*/ 828633 h 6098912"/>
                      <a:gd name="connsiteX63" fmla="*/ 137662 w 2479325"/>
                      <a:gd name="connsiteY63" fmla="*/ 723858 h 6098912"/>
                      <a:gd name="connsiteX64" fmla="*/ 210052 w 2479325"/>
                      <a:gd name="connsiteY64" fmla="*/ 403818 h 6098912"/>
                      <a:gd name="connsiteX65" fmla="*/ 341496 w 2479325"/>
                      <a:gd name="connsiteY6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96770 w 2479325"/>
                      <a:gd name="connsiteY43" fmla="*/ 6063573 h 6098912"/>
                      <a:gd name="connsiteX44" fmla="*/ 507235 w 2479325"/>
                      <a:gd name="connsiteY44" fmla="*/ 5535888 h 6098912"/>
                      <a:gd name="connsiteX45" fmla="*/ 495805 w 2479325"/>
                      <a:gd name="connsiteY45" fmla="*/ 5486358 h 6098912"/>
                      <a:gd name="connsiteX46" fmla="*/ 530095 w 2479325"/>
                      <a:gd name="connsiteY46" fmla="*/ 5457783 h 6098912"/>
                      <a:gd name="connsiteX47" fmla="*/ 516760 w 2479325"/>
                      <a:gd name="connsiteY47" fmla="*/ 5282523 h 6098912"/>
                      <a:gd name="connsiteX48" fmla="*/ 551050 w 2479325"/>
                      <a:gd name="connsiteY48" fmla="*/ 4853898 h 6098912"/>
                      <a:gd name="connsiteX49" fmla="*/ 554860 w 2479325"/>
                      <a:gd name="connsiteY49" fmla="*/ 4505283 h 6098912"/>
                      <a:gd name="connsiteX50" fmla="*/ 478660 w 2479325"/>
                      <a:gd name="connsiteY50" fmla="*/ 4048083 h 6098912"/>
                      <a:gd name="connsiteX51" fmla="*/ 425320 w 2479325"/>
                      <a:gd name="connsiteY51" fmla="*/ 3602313 h 6098912"/>
                      <a:gd name="connsiteX52" fmla="*/ 396745 w 2479325"/>
                      <a:gd name="connsiteY52" fmla="*/ 3267033 h 6098912"/>
                      <a:gd name="connsiteX53" fmla="*/ 429130 w 2479325"/>
                      <a:gd name="connsiteY53" fmla="*/ 3009858 h 6098912"/>
                      <a:gd name="connsiteX54" fmla="*/ 299590 w 2479325"/>
                      <a:gd name="connsiteY54" fmla="*/ 2966043 h 6098912"/>
                      <a:gd name="connsiteX55" fmla="*/ 349116 w 2479325"/>
                      <a:gd name="connsiteY55" fmla="*/ 2611715 h 6098912"/>
                      <a:gd name="connsiteX56" fmla="*/ 396745 w 2479325"/>
                      <a:gd name="connsiteY56" fmla="*/ 2177373 h 6098912"/>
                      <a:gd name="connsiteX57" fmla="*/ 82419 w 2479325"/>
                      <a:gd name="connsiteY57" fmla="*/ 1884003 h 6098912"/>
                      <a:gd name="connsiteX58" fmla="*/ 504 w 2479325"/>
                      <a:gd name="connsiteY58" fmla="*/ 1674453 h 6098912"/>
                      <a:gd name="connsiteX59" fmla="*/ 34794 w 2479325"/>
                      <a:gd name="connsiteY59" fmla="*/ 1407753 h 6098912"/>
                      <a:gd name="connsiteX60" fmla="*/ 97658 w 2479325"/>
                      <a:gd name="connsiteY60" fmla="*/ 946743 h 6098912"/>
                      <a:gd name="connsiteX61" fmla="*/ 126233 w 2479325"/>
                      <a:gd name="connsiteY61" fmla="*/ 904833 h 6098912"/>
                      <a:gd name="connsiteX62" fmla="*/ 141472 w 2479325"/>
                      <a:gd name="connsiteY62" fmla="*/ 828633 h 6098912"/>
                      <a:gd name="connsiteX63" fmla="*/ 137662 w 2479325"/>
                      <a:gd name="connsiteY63" fmla="*/ 723858 h 6098912"/>
                      <a:gd name="connsiteX64" fmla="*/ 210052 w 2479325"/>
                      <a:gd name="connsiteY64" fmla="*/ 403818 h 6098912"/>
                      <a:gd name="connsiteX65" fmla="*/ 341496 w 2479325"/>
                      <a:gd name="connsiteY6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96770 w 2479325"/>
                      <a:gd name="connsiteY43" fmla="*/ 6063573 h 6098912"/>
                      <a:gd name="connsiteX44" fmla="*/ 552955 w 2479325"/>
                      <a:gd name="connsiteY44" fmla="*/ 5812113 h 6098912"/>
                      <a:gd name="connsiteX45" fmla="*/ 507235 w 2479325"/>
                      <a:gd name="connsiteY45" fmla="*/ 5535888 h 6098912"/>
                      <a:gd name="connsiteX46" fmla="*/ 495805 w 2479325"/>
                      <a:gd name="connsiteY46" fmla="*/ 5486358 h 6098912"/>
                      <a:gd name="connsiteX47" fmla="*/ 530095 w 2479325"/>
                      <a:gd name="connsiteY47" fmla="*/ 5457783 h 6098912"/>
                      <a:gd name="connsiteX48" fmla="*/ 516760 w 2479325"/>
                      <a:gd name="connsiteY48" fmla="*/ 5282523 h 6098912"/>
                      <a:gd name="connsiteX49" fmla="*/ 551050 w 2479325"/>
                      <a:gd name="connsiteY49" fmla="*/ 4853898 h 6098912"/>
                      <a:gd name="connsiteX50" fmla="*/ 554860 w 2479325"/>
                      <a:gd name="connsiteY50" fmla="*/ 4505283 h 6098912"/>
                      <a:gd name="connsiteX51" fmla="*/ 478660 w 2479325"/>
                      <a:gd name="connsiteY51" fmla="*/ 4048083 h 6098912"/>
                      <a:gd name="connsiteX52" fmla="*/ 425320 w 2479325"/>
                      <a:gd name="connsiteY52" fmla="*/ 3602313 h 6098912"/>
                      <a:gd name="connsiteX53" fmla="*/ 396745 w 2479325"/>
                      <a:gd name="connsiteY53" fmla="*/ 3267033 h 6098912"/>
                      <a:gd name="connsiteX54" fmla="*/ 429130 w 2479325"/>
                      <a:gd name="connsiteY54" fmla="*/ 3009858 h 6098912"/>
                      <a:gd name="connsiteX55" fmla="*/ 299590 w 2479325"/>
                      <a:gd name="connsiteY55" fmla="*/ 2966043 h 6098912"/>
                      <a:gd name="connsiteX56" fmla="*/ 349116 w 2479325"/>
                      <a:gd name="connsiteY56" fmla="*/ 2611715 h 6098912"/>
                      <a:gd name="connsiteX57" fmla="*/ 396745 w 2479325"/>
                      <a:gd name="connsiteY57" fmla="*/ 2177373 h 6098912"/>
                      <a:gd name="connsiteX58" fmla="*/ 82419 w 2479325"/>
                      <a:gd name="connsiteY58" fmla="*/ 1884003 h 6098912"/>
                      <a:gd name="connsiteX59" fmla="*/ 504 w 2479325"/>
                      <a:gd name="connsiteY59" fmla="*/ 1674453 h 6098912"/>
                      <a:gd name="connsiteX60" fmla="*/ 34794 w 2479325"/>
                      <a:gd name="connsiteY60" fmla="*/ 1407753 h 6098912"/>
                      <a:gd name="connsiteX61" fmla="*/ 97658 w 2479325"/>
                      <a:gd name="connsiteY61" fmla="*/ 946743 h 6098912"/>
                      <a:gd name="connsiteX62" fmla="*/ 126233 w 2479325"/>
                      <a:gd name="connsiteY62" fmla="*/ 904833 h 6098912"/>
                      <a:gd name="connsiteX63" fmla="*/ 141472 w 2479325"/>
                      <a:gd name="connsiteY63" fmla="*/ 828633 h 6098912"/>
                      <a:gd name="connsiteX64" fmla="*/ 137662 w 2479325"/>
                      <a:gd name="connsiteY64" fmla="*/ 723858 h 6098912"/>
                      <a:gd name="connsiteX65" fmla="*/ 210052 w 2479325"/>
                      <a:gd name="connsiteY65" fmla="*/ 403818 h 6098912"/>
                      <a:gd name="connsiteX66" fmla="*/ 341496 w 2479325"/>
                      <a:gd name="connsiteY6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96770 w 2479325"/>
                      <a:gd name="connsiteY43" fmla="*/ 6063573 h 6098912"/>
                      <a:gd name="connsiteX44" fmla="*/ 164335 w 2479325"/>
                      <a:gd name="connsiteY44" fmla="*/ 6044523 h 6098912"/>
                      <a:gd name="connsiteX45" fmla="*/ 507235 w 2479325"/>
                      <a:gd name="connsiteY45" fmla="*/ 5535888 h 6098912"/>
                      <a:gd name="connsiteX46" fmla="*/ 495805 w 2479325"/>
                      <a:gd name="connsiteY46" fmla="*/ 5486358 h 6098912"/>
                      <a:gd name="connsiteX47" fmla="*/ 530095 w 2479325"/>
                      <a:gd name="connsiteY47" fmla="*/ 5457783 h 6098912"/>
                      <a:gd name="connsiteX48" fmla="*/ 516760 w 2479325"/>
                      <a:gd name="connsiteY48" fmla="*/ 5282523 h 6098912"/>
                      <a:gd name="connsiteX49" fmla="*/ 551050 w 2479325"/>
                      <a:gd name="connsiteY49" fmla="*/ 4853898 h 6098912"/>
                      <a:gd name="connsiteX50" fmla="*/ 554860 w 2479325"/>
                      <a:gd name="connsiteY50" fmla="*/ 4505283 h 6098912"/>
                      <a:gd name="connsiteX51" fmla="*/ 478660 w 2479325"/>
                      <a:gd name="connsiteY51" fmla="*/ 4048083 h 6098912"/>
                      <a:gd name="connsiteX52" fmla="*/ 425320 w 2479325"/>
                      <a:gd name="connsiteY52" fmla="*/ 3602313 h 6098912"/>
                      <a:gd name="connsiteX53" fmla="*/ 396745 w 2479325"/>
                      <a:gd name="connsiteY53" fmla="*/ 3267033 h 6098912"/>
                      <a:gd name="connsiteX54" fmla="*/ 429130 w 2479325"/>
                      <a:gd name="connsiteY54" fmla="*/ 3009858 h 6098912"/>
                      <a:gd name="connsiteX55" fmla="*/ 299590 w 2479325"/>
                      <a:gd name="connsiteY55" fmla="*/ 2966043 h 6098912"/>
                      <a:gd name="connsiteX56" fmla="*/ 349116 w 2479325"/>
                      <a:gd name="connsiteY56" fmla="*/ 2611715 h 6098912"/>
                      <a:gd name="connsiteX57" fmla="*/ 396745 w 2479325"/>
                      <a:gd name="connsiteY57" fmla="*/ 2177373 h 6098912"/>
                      <a:gd name="connsiteX58" fmla="*/ 82419 w 2479325"/>
                      <a:gd name="connsiteY58" fmla="*/ 1884003 h 6098912"/>
                      <a:gd name="connsiteX59" fmla="*/ 504 w 2479325"/>
                      <a:gd name="connsiteY59" fmla="*/ 1674453 h 6098912"/>
                      <a:gd name="connsiteX60" fmla="*/ 34794 w 2479325"/>
                      <a:gd name="connsiteY60" fmla="*/ 1407753 h 6098912"/>
                      <a:gd name="connsiteX61" fmla="*/ 97658 w 2479325"/>
                      <a:gd name="connsiteY61" fmla="*/ 946743 h 6098912"/>
                      <a:gd name="connsiteX62" fmla="*/ 126233 w 2479325"/>
                      <a:gd name="connsiteY62" fmla="*/ 904833 h 6098912"/>
                      <a:gd name="connsiteX63" fmla="*/ 141472 w 2479325"/>
                      <a:gd name="connsiteY63" fmla="*/ 828633 h 6098912"/>
                      <a:gd name="connsiteX64" fmla="*/ 137662 w 2479325"/>
                      <a:gd name="connsiteY64" fmla="*/ 723858 h 6098912"/>
                      <a:gd name="connsiteX65" fmla="*/ 210052 w 2479325"/>
                      <a:gd name="connsiteY65" fmla="*/ 403818 h 6098912"/>
                      <a:gd name="connsiteX66" fmla="*/ 341496 w 2479325"/>
                      <a:gd name="connsiteY6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96770 w 2479325"/>
                      <a:gd name="connsiteY43" fmla="*/ 6063573 h 6098912"/>
                      <a:gd name="connsiteX44" fmla="*/ 164335 w 2479325"/>
                      <a:gd name="connsiteY44" fmla="*/ 6044523 h 6098912"/>
                      <a:gd name="connsiteX45" fmla="*/ 507235 w 2479325"/>
                      <a:gd name="connsiteY45" fmla="*/ 5535888 h 6098912"/>
                      <a:gd name="connsiteX46" fmla="*/ 495805 w 2479325"/>
                      <a:gd name="connsiteY46" fmla="*/ 5486358 h 6098912"/>
                      <a:gd name="connsiteX47" fmla="*/ 530095 w 2479325"/>
                      <a:gd name="connsiteY47" fmla="*/ 5457783 h 6098912"/>
                      <a:gd name="connsiteX48" fmla="*/ 516760 w 2479325"/>
                      <a:gd name="connsiteY48" fmla="*/ 5282523 h 6098912"/>
                      <a:gd name="connsiteX49" fmla="*/ 551050 w 2479325"/>
                      <a:gd name="connsiteY49" fmla="*/ 4853898 h 6098912"/>
                      <a:gd name="connsiteX50" fmla="*/ 554860 w 2479325"/>
                      <a:gd name="connsiteY50" fmla="*/ 4505283 h 6098912"/>
                      <a:gd name="connsiteX51" fmla="*/ 478660 w 2479325"/>
                      <a:gd name="connsiteY51" fmla="*/ 4048083 h 6098912"/>
                      <a:gd name="connsiteX52" fmla="*/ 425320 w 2479325"/>
                      <a:gd name="connsiteY52" fmla="*/ 3602313 h 6098912"/>
                      <a:gd name="connsiteX53" fmla="*/ 396745 w 2479325"/>
                      <a:gd name="connsiteY53" fmla="*/ 3267033 h 6098912"/>
                      <a:gd name="connsiteX54" fmla="*/ 429130 w 2479325"/>
                      <a:gd name="connsiteY54" fmla="*/ 3009858 h 6098912"/>
                      <a:gd name="connsiteX55" fmla="*/ 299590 w 2479325"/>
                      <a:gd name="connsiteY55" fmla="*/ 2966043 h 6098912"/>
                      <a:gd name="connsiteX56" fmla="*/ 349116 w 2479325"/>
                      <a:gd name="connsiteY56" fmla="*/ 2611715 h 6098912"/>
                      <a:gd name="connsiteX57" fmla="*/ 396745 w 2479325"/>
                      <a:gd name="connsiteY57" fmla="*/ 2177373 h 6098912"/>
                      <a:gd name="connsiteX58" fmla="*/ 82419 w 2479325"/>
                      <a:gd name="connsiteY58" fmla="*/ 1884003 h 6098912"/>
                      <a:gd name="connsiteX59" fmla="*/ 504 w 2479325"/>
                      <a:gd name="connsiteY59" fmla="*/ 1674453 h 6098912"/>
                      <a:gd name="connsiteX60" fmla="*/ 34794 w 2479325"/>
                      <a:gd name="connsiteY60" fmla="*/ 1407753 h 6098912"/>
                      <a:gd name="connsiteX61" fmla="*/ 97658 w 2479325"/>
                      <a:gd name="connsiteY61" fmla="*/ 946743 h 6098912"/>
                      <a:gd name="connsiteX62" fmla="*/ 126233 w 2479325"/>
                      <a:gd name="connsiteY62" fmla="*/ 904833 h 6098912"/>
                      <a:gd name="connsiteX63" fmla="*/ 141472 w 2479325"/>
                      <a:gd name="connsiteY63" fmla="*/ 828633 h 6098912"/>
                      <a:gd name="connsiteX64" fmla="*/ 137662 w 2479325"/>
                      <a:gd name="connsiteY64" fmla="*/ 723858 h 6098912"/>
                      <a:gd name="connsiteX65" fmla="*/ 210052 w 2479325"/>
                      <a:gd name="connsiteY65" fmla="*/ 403818 h 6098912"/>
                      <a:gd name="connsiteX66" fmla="*/ 341496 w 2479325"/>
                      <a:gd name="connsiteY66" fmla="*/ 300950 h 6098912"/>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507235 w 2479325"/>
                      <a:gd name="connsiteY45" fmla="*/ 5535888 h 6101474"/>
                      <a:gd name="connsiteX46" fmla="*/ 495805 w 2479325"/>
                      <a:gd name="connsiteY46" fmla="*/ 5486358 h 6101474"/>
                      <a:gd name="connsiteX47" fmla="*/ 530095 w 2479325"/>
                      <a:gd name="connsiteY47" fmla="*/ 5457783 h 6101474"/>
                      <a:gd name="connsiteX48" fmla="*/ 516760 w 2479325"/>
                      <a:gd name="connsiteY48" fmla="*/ 5282523 h 6101474"/>
                      <a:gd name="connsiteX49" fmla="*/ 551050 w 2479325"/>
                      <a:gd name="connsiteY49" fmla="*/ 4853898 h 6101474"/>
                      <a:gd name="connsiteX50" fmla="*/ 554860 w 2479325"/>
                      <a:gd name="connsiteY50" fmla="*/ 4505283 h 6101474"/>
                      <a:gd name="connsiteX51" fmla="*/ 478660 w 2479325"/>
                      <a:gd name="connsiteY51" fmla="*/ 4048083 h 6101474"/>
                      <a:gd name="connsiteX52" fmla="*/ 425320 w 2479325"/>
                      <a:gd name="connsiteY52" fmla="*/ 3602313 h 6101474"/>
                      <a:gd name="connsiteX53" fmla="*/ 396745 w 2479325"/>
                      <a:gd name="connsiteY53" fmla="*/ 3267033 h 6101474"/>
                      <a:gd name="connsiteX54" fmla="*/ 429130 w 2479325"/>
                      <a:gd name="connsiteY54" fmla="*/ 3009858 h 6101474"/>
                      <a:gd name="connsiteX55" fmla="*/ 299590 w 2479325"/>
                      <a:gd name="connsiteY55" fmla="*/ 2966043 h 6101474"/>
                      <a:gd name="connsiteX56" fmla="*/ 349116 w 2479325"/>
                      <a:gd name="connsiteY56" fmla="*/ 2611715 h 6101474"/>
                      <a:gd name="connsiteX57" fmla="*/ 396745 w 2479325"/>
                      <a:gd name="connsiteY57" fmla="*/ 2177373 h 6101474"/>
                      <a:gd name="connsiteX58" fmla="*/ 82419 w 2479325"/>
                      <a:gd name="connsiteY58" fmla="*/ 1884003 h 6101474"/>
                      <a:gd name="connsiteX59" fmla="*/ 504 w 2479325"/>
                      <a:gd name="connsiteY59" fmla="*/ 1674453 h 6101474"/>
                      <a:gd name="connsiteX60" fmla="*/ 34794 w 2479325"/>
                      <a:gd name="connsiteY60" fmla="*/ 1407753 h 6101474"/>
                      <a:gd name="connsiteX61" fmla="*/ 97658 w 2479325"/>
                      <a:gd name="connsiteY61" fmla="*/ 946743 h 6101474"/>
                      <a:gd name="connsiteX62" fmla="*/ 126233 w 2479325"/>
                      <a:gd name="connsiteY62" fmla="*/ 904833 h 6101474"/>
                      <a:gd name="connsiteX63" fmla="*/ 141472 w 2479325"/>
                      <a:gd name="connsiteY63" fmla="*/ 828633 h 6101474"/>
                      <a:gd name="connsiteX64" fmla="*/ 137662 w 2479325"/>
                      <a:gd name="connsiteY64" fmla="*/ 723858 h 6101474"/>
                      <a:gd name="connsiteX65" fmla="*/ 210052 w 2479325"/>
                      <a:gd name="connsiteY65" fmla="*/ 403818 h 6101474"/>
                      <a:gd name="connsiteX66" fmla="*/ 341496 w 2479325"/>
                      <a:gd name="connsiteY66"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507235 w 2479325"/>
                      <a:gd name="connsiteY45" fmla="*/ 5535888 h 6101474"/>
                      <a:gd name="connsiteX46" fmla="*/ 495805 w 2479325"/>
                      <a:gd name="connsiteY46" fmla="*/ 5486358 h 6101474"/>
                      <a:gd name="connsiteX47" fmla="*/ 530095 w 2479325"/>
                      <a:gd name="connsiteY47" fmla="*/ 5457783 h 6101474"/>
                      <a:gd name="connsiteX48" fmla="*/ 516760 w 2479325"/>
                      <a:gd name="connsiteY48" fmla="*/ 5282523 h 6101474"/>
                      <a:gd name="connsiteX49" fmla="*/ 551050 w 2479325"/>
                      <a:gd name="connsiteY49" fmla="*/ 4853898 h 6101474"/>
                      <a:gd name="connsiteX50" fmla="*/ 554860 w 2479325"/>
                      <a:gd name="connsiteY50" fmla="*/ 4505283 h 6101474"/>
                      <a:gd name="connsiteX51" fmla="*/ 478660 w 2479325"/>
                      <a:gd name="connsiteY51" fmla="*/ 4048083 h 6101474"/>
                      <a:gd name="connsiteX52" fmla="*/ 425320 w 2479325"/>
                      <a:gd name="connsiteY52" fmla="*/ 3602313 h 6101474"/>
                      <a:gd name="connsiteX53" fmla="*/ 396745 w 2479325"/>
                      <a:gd name="connsiteY53" fmla="*/ 3267033 h 6101474"/>
                      <a:gd name="connsiteX54" fmla="*/ 429130 w 2479325"/>
                      <a:gd name="connsiteY54" fmla="*/ 3009858 h 6101474"/>
                      <a:gd name="connsiteX55" fmla="*/ 299590 w 2479325"/>
                      <a:gd name="connsiteY55" fmla="*/ 2966043 h 6101474"/>
                      <a:gd name="connsiteX56" fmla="*/ 349116 w 2479325"/>
                      <a:gd name="connsiteY56" fmla="*/ 2611715 h 6101474"/>
                      <a:gd name="connsiteX57" fmla="*/ 396745 w 2479325"/>
                      <a:gd name="connsiteY57" fmla="*/ 2177373 h 6101474"/>
                      <a:gd name="connsiteX58" fmla="*/ 82419 w 2479325"/>
                      <a:gd name="connsiteY58" fmla="*/ 1884003 h 6101474"/>
                      <a:gd name="connsiteX59" fmla="*/ 504 w 2479325"/>
                      <a:gd name="connsiteY59" fmla="*/ 1674453 h 6101474"/>
                      <a:gd name="connsiteX60" fmla="*/ 34794 w 2479325"/>
                      <a:gd name="connsiteY60" fmla="*/ 1407753 h 6101474"/>
                      <a:gd name="connsiteX61" fmla="*/ 97658 w 2479325"/>
                      <a:gd name="connsiteY61" fmla="*/ 946743 h 6101474"/>
                      <a:gd name="connsiteX62" fmla="*/ 126233 w 2479325"/>
                      <a:gd name="connsiteY62" fmla="*/ 904833 h 6101474"/>
                      <a:gd name="connsiteX63" fmla="*/ 141472 w 2479325"/>
                      <a:gd name="connsiteY63" fmla="*/ 828633 h 6101474"/>
                      <a:gd name="connsiteX64" fmla="*/ 137662 w 2479325"/>
                      <a:gd name="connsiteY64" fmla="*/ 723858 h 6101474"/>
                      <a:gd name="connsiteX65" fmla="*/ 210052 w 2479325"/>
                      <a:gd name="connsiteY65" fmla="*/ 403818 h 6101474"/>
                      <a:gd name="connsiteX66" fmla="*/ 341496 w 2479325"/>
                      <a:gd name="connsiteY66"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507235 w 2479325"/>
                      <a:gd name="connsiteY45" fmla="*/ 5535888 h 6101474"/>
                      <a:gd name="connsiteX46" fmla="*/ 495805 w 2479325"/>
                      <a:gd name="connsiteY46" fmla="*/ 5486358 h 6101474"/>
                      <a:gd name="connsiteX47" fmla="*/ 530095 w 2479325"/>
                      <a:gd name="connsiteY47" fmla="*/ 5457783 h 6101474"/>
                      <a:gd name="connsiteX48" fmla="*/ 516760 w 2479325"/>
                      <a:gd name="connsiteY48" fmla="*/ 5282523 h 6101474"/>
                      <a:gd name="connsiteX49" fmla="*/ 551050 w 2479325"/>
                      <a:gd name="connsiteY49" fmla="*/ 4853898 h 6101474"/>
                      <a:gd name="connsiteX50" fmla="*/ 554860 w 2479325"/>
                      <a:gd name="connsiteY50" fmla="*/ 4505283 h 6101474"/>
                      <a:gd name="connsiteX51" fmla="*/ 478660 w 2479325"/>
                      <a:gd name="connsiteY51" fmla="*/ 4048083 h 6101474"/>
                      <a:gd name="connsiteX52" fmla="*/ 425320 w 2479325"/>
                      <a:gd name="connsiteY52" fmla="*/ 3602313 h 6101474"/>
                      <a:gd name="connsiteX53" fmla="*/ 396745 w 2479325"/>
                      <a:gd name="connsiteY53" fmla="*/ 3267033 h 6101474"/>
                      <a:gd name="connsiteX54" fmla="*/ 429130 w 2479325"/>
                      <a:gd name="connsiteY54" fmla="*/ 3009858 h 6101474"/>
                      <a:gd name="connsiteX55" fmla="*/ 299590 w 2479325"/>
                      <a:gd name="connsiteY55" fmla="*/ 2966043 h 6101474"/>
                      <a:gd name="connsiteX56" fmla="*/ 349116 w 2479325"/>
                      <a:gd name="connsiteY56" fmla="*/ 2611715 h 6101474"/>
                      <a:gd name="connsiteX57" fmla="*/ 396745 w 2479325"/>
                      <a:gd name="connsiteY57" fmla="*/ 2177373 h 6101474"/>
                      <a:gd name="connsiteX58" fmla="*/ 82419 w 2479325"/>
                      <a:gd name="connsiteY58" fmla="*/ 1884003 h 6101474"/>
                      <a:gd name="connsiteX59" fmla="*/ 504 w 2479325"/>
                      <a:gd name="connsiteY59" fmla="*/ 1674453 h 6101474"/>
                      <a:gd name="connsiteX60" fmla="*/ 34794 w 2479325"/>
                      <a:gd name="connsiteY60" fmla="*/ 1407753 h 6101474"/>
                      <a:gd name="connsiteX61" fmla="*/ 97658 w 2479325"/>
                      <a:gd name="connsiteY61" fmla="*/ 946743 h 6101474"/>
                      <a:gd name="connsiteX62" fmla="*/ 126233 w 2479325"/>
                      <a:gd name="connsiteY62" fmla="*/ 904833 h 6101474"/>
                      <a:gd name="connsiteX63" fmla="*/ 141472 w 2479325"/>
                      <a:gd name="connsiteY63" fmla="*/ 828633 h 6101474"/>
                      <a:gd name="connsiteX64" fmla="*/ 137662 w 2479325"/>
                      <a:gd name="connsiteY64" fmla="*/ 723858 h 6101474"/>
                      <a:gd name="connsiteX65" fmla="*/ 210052 w 2479325"/>
                      <a:gd name="connsiteY65" fmla="*/ 403818 h 6101474"/>
                      <a:gd name="connsiteX66" fmla="*/ 341496 w 2479325"/>
                      <a:gd name="connsiteY66"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507235 w 2479325"/>
                      <a:gd name="connsiteY46" fmla="*/ 5535888 h 6101474"/>
                      <a:gd name="connsiteX47" fmla="*/ 495805 w 2479325"/>
                      <a:gd name="connsiteY47" fmla="*/ 5486358 h 6101474"/>
                      <a:gd name="connsiteX48" fmla="*/ 530095 w 2479325"/>
                      <a:gd name="connsiteY48" fmla="*/ 5457783 h 6101474"/>
                      <a:gd name="connsiteX49" fmla="*/ 516760 w 2479325"/>
                      <a:gd name="connsiteY49" fmla="*/ 5282523 h 6101474"/>
                      <a:gd name="connsiteX50" fmla="*/ 551050 w 2479325"/>
                      <a:gd name="connsiteY50" fmla="*/ 4853898 h 6101474"/>
                      <a:gd name="connsiteX51" fmla="*/ 554860 w 2479325"/>
                      <a:gd name="connsiteY51" fmla="*/ 4505283 h 6101474"/>
                      <a:gd name="connsiteX52" fmla="*/ 478660 w 2479325"/>
                      <a:gd name="connsiteY52" fmla="*/ 4048083 h 6101474"/>
                      <a:gd name="connsiteX53" fmla="*/ 425320 w 2479325"/>
                      <a:gd name="connsiteY53" fmla="*/ 3602313 h 6101474"/>
                      <a:gd name="connsiteX54" fmla="*/ 396745 w 2479325"/>
                      <a:gd name="connsiteY54" fmla="*/ 3267033 h 6101474"/>
                      <a:gd name="connsiteX55" fmla="*/ 429130 w 2479325"/>
                      <a:gd name="connsiteY55" fmla="*/ 3009858 h 6101474"/>
                      <a:gd name="connsiteX56" fmla="*/ 299590 w 2479325"/>
                      <a:gd name="connsiteY56" fmla="*/ 2966043 h 6101474"/>
                      <a:gd name="connsiteX57" fmla="*/ 349116 w 2479325"/>
                      <a:gd name="connsiteY57" fmla="*/ 2611715 h 6101474"/>
                      <a:gd name="connsiteX58" fmla="*/ 396745 w 2479325"/>
                      <a:gd name="connsiteY58" fmla="*/ 2177373 h 6101474"/>
                      <a:gd name="connsiteX59" fmla="*/ 82419 w 2479325"/>
                      <a:gd name="connsiteY59" fmla="*/ 1884003 h 6101474"/>
                      <a:gd name="connsiteX60" fmla="*/ 504 w 2479325"/>
                      <a:gd name="connsiteY60" fmla="*/ 1674453 h 6101474"/>
                      <a:gd name="connsiteX61" fmla="*/ 34794 w 2479325"/>
                      <a:gd name="connsiteY61" fmla="*/ 1407753 h 6101474"/>
                      <a:gd name="connsiteX62" fmla="*/ 97658 w 2479325"/>
                      <a:gd name="connsiteY62" fmla="*/ 946743 h 6101474"/>
                      <a:gd name="connsiteX63" fmla="*/ 126233 w 2479325"/>
                      <a:gd name="connsiteY63" fmla="*/ 904833 h 6101474"/>
                      <a:gd name="connsiteX64" fmla="*/ 141472 w 2479325"/>
                      <a:gd name="connsiteY64" fmla="*/ 828633 h 6101474"/>
                      <a:gd name="connsiteX65" fmla="*/ 137662 w 2479325"/>
                      <a:gd name="connsiteY65" fmla="*/ 723858 h 6101474"/>
                      <a:gd name="connsiteX66" fmla="*/ 210052 w 2479325"/>
                      <a:gd name="connsiteY66" fmla="*/ 403818 h 6101474"/>
                      <a:gd name="connsiteX67" fmla="*/ 341496 w 2479325"/>
                      <a:gd name="connsiteY67"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507235 w 2479325"/>
                      <a:gd name="connsiteY46" fmla="*/ 5535888 h 6101474"/>
                      <a:gd name="connsiteX47" fmla="*/ 495805 w 2479325"/>
                      <a:gd name="connsiteY47" fmla="*/ 5486358 h 6101474"/>
                      <a:gd name="connsiteX48" fmla="*/ 530095 w 2479325"/>
                      <a:gd name="connsiteY48" fmla="*/ 5457783 h 6101474"/>
                      <a:gd name="connsiteX49" fmla="*/ 516760 w 2479325"/>
                      <a:gd name="connsiteY49" fmla="*/ 5282523 h 6101474"/>
                      <a:gd name="connsiteX50" fmla="*/ 551050 w 2479325"/>
                      <a:gd name="connsiteY50" fmla="*/ 4853898 h 6101474"/>
                      <a:gd name="connsiteX51" fmla="*/ 554860 w 2479325"/>
                      <a:gd name="connsiteY51" fmla="*/ 4505283 h 6101474"/>
                      <a:gd name="connsiteX52" fmla="*/ 478660 w 2479325"/>
                      <a:gd name="connsiteY52" fmla="*/ 4048083 h 6101474"/>
                      <a:gd name="connsiteX53" fmla="*/ 425320 w 2479325"/>
                      <a:gd name="connsiteY53" fmla="*/ 3602313 h 6101474"/>
                      <a:gd name="connsiteX54" fmla="*/ 396745 w 2479325"/>
                      <a:gd name="connsiteY54" fmla="*/ 3267033 h 6101474"/>
                      <a:gd name="connsiteX55" fmla="*/ 429130 w 2479325"/>
                      <a:gd name="connsiteY55" fmla="*/ 3009858 h 6101474"/>
                      <a:gd name="connsiteX56" fmla="*/ 299590 w 2479325"/>
                      <a:gd name="connsiteY56" fmla="*/ 2966043 h 6101474"/>
                      <a:gd name="connsiteX57" fmla="*/ 349116 w 2479325"/>
                      <a:gd name="connsiteY57" fmla="*/ 2611715 h 6101474"/>
                      <a:gd name="connsiteX58" fmla="*/ 396745 w 2479325"/>
                      <a:gd name="connsiteY58" fmla="*/ 2177373 h 6101474"/>
                      <a:gd name="connsiteX59" fmla="*/ 82419 w 2479325"/>
                      <a:gd name="connsiteY59" fmla="*/ 1884003 h 6101474"/>
                      <a:gd name="connsiteX60" fmla="*/ 504 w 2479325"/>
                      <a:gd name="connsiteY60" fmla="*/ 1674453 h 6101474"/>
                      <a:gd name="connsiteX61" fmla="*/ 34794 w 2479325"/>
                      <a:gd name="connsiteY61" fmla="*/ 1407753 h 6101474"/>
                      <a:gd name="connsiteX62" fmla="*/ 97658 w 2479325"/>
                      <a:gd name="connsiteY62" fmla="*/ 946743 h 6101474"/>
                      <a:gd name="connsiteX63" fmla="*/ 126233 w 2479325"/>
                      <a:gd name="connsiteY63" fmla="*/ 904833 h 6101474"/>
                      <a:gd name="connsiteX64" fmla="*/ 141472 w 2479325"/>
                      <a:gd name="connsiteY64" fmla="*/ 828633 h 6101474"/>
                      <a:gd name="connsiteX65" fmla="*/ 137662 w 2479325"/>
                      <a:gd name="connsiteY65" fmla="*/ 723858 h 6101474"/>
                      <a:gd name="connsiteX66" fmla="*/ 210052 w 2479325"/>
                      <a:gd name="connsiteY66" fmla="*/ 403818 h 6101474"/>
                      <a:gd name="connsiteX67" fmla="*/ 341496 w 2479325"/>
                      <a:gd name="connsiteY67"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507235 w 2479325"/>
                      <a:gd name="connsiteY46" fmla="*/ 5535888 h 6101474"/>
                      <a:gd name="connsiteX47" fmla="*/ 495805 w 2479325"/>
                      <a:gd name="connsiteY47" fmla="*/ 5486358 h 6101474"/>
                      <a:gd name="connsiteX48" fmla="*/ 530095 w 2479325"/>
                      <a:gd name="connsiteY48" fmla="*/ 5457783 h 6101474"/>
                      <a:gd name="connsiteX49" fmla="*/ 516760 w 2479325"/>
                      <a:gd name="connsiteY49" fmla="*/ 5282523 h 6101474"/>
                      <a:gd name="connsiteX50" fmla="*/ 551050 w 2479325"/>
                      <a:gd name="connsiteY50" fmla="*/ 4853898 h 6101474"/>
                      <a:gd name="connsiteX51" fmla="*/ 554860 w 2479325"/>
                      <a:gd name="connsiteY51" fmla="*/ 4505283 h 6101474"/>
                      <a:gd name="connsiteX52" fmla="*/ 478660 w 2479325"/>
                      <a:gd name="connsiteY52" fmla="*/ 4048083 h 6101474"/>
                      <a:gd name="connsiteX53" fmla="*/ 425320 w 2479325"/>
                      <a:gd name="connsiteY53" fmla="*/ 3602313 h 6101474"/>
                      <a:gd name="connsiteX54" fmla="*/ 396745 w 2479325"/>
                      <a:gd name="connsiteY54" fmla="*/ 3267033 h 6101474"/>
                      <a:gd name="connsiteX55" fmla="*/ 429130 w 2479325"/>
                      <a:gd name="connsiteY55" fmla="*/ 3009858 h 6101474"/>
                      <a:gd name="connsiteX56" fmla="*/ 299590 w 2479325"/>
                      <a:gd name="connsiteY56" fmla="*/ 2966043 h 6101474"/>
                      <a:gd name="connsiteX57" fmla="*/ 349116 w 2479325"/>
                      <a:gd name="connsiteY57" fmla="*/ 2611715 h 6101474"/>
                      <a:gd name="connsiteX58" fmla="*/ 396745 w 2479325"/>
                      <a:gd name="connsiteY58" fmla="*/ 2177373 h 6101474"/>
                      <a:gd name="connsiteX59" fmla="*/ 82419 w 2479325"/>
                      <a:gd name="connsiteY59" fmla="*/ 1884003 h 6101474"/>
                      <a:gd name="connsiteX60" fmla="*/ 504 w 2479325"/>
                      <a:gd name="connsiteY60" fmla="*/ 1674453 h 6101474"/>
                      <a:gd name="connsiteX61" fmla="*/ 34794 w 2479325"/>
                      <a:gd name="connsiteY61" fmla="*/ 1407753 h 6101474"/>
                      <a:gd name="connsiteX62" fmla="*/ 97658 w 2479325"/>
                      <a:gd name="connsiteY62" fmla="*/ 946743 h 6101474"/>
                      <a:gd name="connsiteX63" fmla="*/ 126233 w 2479325"/>
                      <a:gd name="connsiteY63" fmla="*/ 904833 h 6101474"/>
                      <a:gd name="connsiteX64" fmla="*/ 141472 w 2479325"/>
                      <a:gd name="connsiteY64" fmla="*/ 828633 h 6101474"/>
                      <a:gd name="connsiteX65" fmla="*/ 137662 w 2479325"/>
                      <a:gd name="connsiteY65" fmla="*/ 723858 h 6101474"/>
                      <a:gd name="connsiteX66" fmla="*/ 210052 w 2479325"/>
                      <a:gd name="connsiteY66" fmla="*/ 403818 h 6101474"/>
                      <a:gd name="connsiteX67" fmla="*/ 341496 w 2479325"/>
                      <a:gd name="connsiteY67"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63395 w 2479325"/>
                      <a:gd name="connsiteY46" fmla="*/ 5884503 h 6101474"/>
                      <a:gd name="connsiteX47" fmla="*/ 507235 w 2479325"/>
                      <a:gd name="connsiteY47" fmla="*/ 5535888 h 6101474"/>
                      <a:gd name="connsiteX48" fmla="*/ 495805 w 2479325"/>
                      <a:gd name="connsiteY48" fmla="*/ 5486358 h 6101474"/>
                      <a:gd name="connsiteX49" fmla="*/ 530095 w 2479325"/>
                      <a:gd name="connsiteY49" fmla="*/ 5457783 h 6101474"/>
                      <a:gd name="connsiteX50" fmla="*/ 516760 w 2479325"/>
                      <a:gd name="connsiteY50" fmla="*/ 5282523 h 6101474"/>
                      <a:gd name="connsiteX51" fmla="*/ 551050 w 2479325"/>
                      <a:gd name="connsiteY51" fmla="*/ 4853898 h 6101474"/>
                      <a:gd name="connsiteX52" fmla="*/ 554860 w 2479325"/>
                      <a:gd name="connsiteY52" fmla="*/ 4505283 h 6101474"/>
                      <a:gd name="connsiteX53" fmla="*/ 478660 w 2479325"/>
                      <a:gd name="connsiteY53" fmla="*/ 4048083 h 6101474"/>
                      <a:gd name="connsiteX54" fmla="*/ 425320 w 2479325"/>
                      <a:gd name="connsiteY54" fmla="*/ 3602313 h 6101474"/>
                      <a:gd name="connsiteX55" fmla="*/ 396745 w 2479325"/>
                      <a:gd name="connsiteY55" fmla="*/ 3267033 h 6101474"/>
                      <a:gd name="connsiteX56" fmla="*/ 429130 w 2479325"/>
                      <a:gd name="connsiteY56" fmla="*/ 3009858 h 6101474"/>
                      <a:gd name="connsiteX57" fmla="*/ 299590 w 2479325"/>
                      <a:gd name="connsiteY57" fmla="*/ 2966043 h 6101474"/>
                      <a:gd name="connsiteX58" fmla="*/ 349116 w 2479325"/>
                      <a:gd name="connsiteY58" fmla="*/ 2611715 h 6101474"/>
                      <a:gd name="connsiteX59" fmla="*/ 396745 w 2479325"/>
                      <a:gd name="connsiteY59" fmla="*/ 2177373 h 6101474"/>
                      <a:gd name="connsiteX60" fmla="*/ 82419 w 2479325"/>
                      <a:gd name="connsiteY60" fmla="*/ 1884003 h 6101474"/>
                      <a:gd name="connsiteX61" fmla="*/ 504 w 2479325"/>
                      <a:gd name="connsiteY61" fmla="*/ 1674453 h 6101474"/>
                      <a:gd name="connsiteX62" fmla="*/ 34794 w 2479325"/>
                      <a:gd name="connsiteY62" fmla="*/ 1407753 h 6101474"/>
                      <a:gd name="connsiteX63" fmla="*/ 97658 w 2479325"/>
                      <a:gd name="connsiteY63" fmla="*/ 946743 h 6101474"/>
                      <a:gd name="connsiteX64" fmla="*/ 126233 w 2479325"/>
                      <a:gd name="connsiteY64" fmla="*/ 904833 h 6101474"/>
                      <a:gd name="connsiteX65" fmla="*/ 141472 w 2479325"/>
                      <a:gd name="connsiteY65" fmla="*/ 828633 h 6101474"/>
                      <a:gd name="connsiteX66" fmla="*/ 137662 w 2479325"/>
                      <a:gd name="connsiteY66" fmla="*/ 723858 h 6101474"/>
                      <a:gd name="connsiteX67" fmla="*/ 210052 w 2479325"/>
                      <a:gd name="connsiteY67" fmla="*/ 403818 h 6101474"/>
                      <a:gd name="connsiteX68" fmla="*/ 341496 w 2479325"/>
                      <a:gd name="connsiteY68"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507235 w 2479325"/>
                      <a:gd name="connsiteY47" fmla="*/ 5535888 h 6101474"/>
                      <a:gd name="connsiteX48" fmla="*/ 495805 w 2479325"/>
                      <a:gd name="connsiteY48" fmla="*/ 5486358 h 6101474"/>
                      <a:gd name="connsiteX49" fmla="*/ 530095 w 2479325"/>
                      <a:gd name="connsiteY49" fmla="*/ 5457783 h 6101474"/>
                      <a:gd name="connsiteX50" fmla="*/ 516760 w 2479325"/>
                      <a:gd name="connsiteY50" fmla="*/ 5282523 h 6101474"/>
                      <a:gd name="connsiteX51" fmla="*/ 551050 w 2479325"/>
                      <a:gd name="connsiteY51" fmla="*/ 4853898 h 6101474"/>
                      <a:gd name="connsiteX52" fmla="*/ 554860 w 2479325"/>
                      <a:gd name="connsiteY52" fmla="*/ 4505283 h 6101474"/>
                      <a:gd name="connsiteX53" fmla="*/ 478660 w 2479325"/>
                      <a:gd name="connsiteY53" fmla="*/ 4048083 h 6101474"/>
                      <a:gd name="connsiteX54" fmla="*/ 425320 w 2479325"/>
                      <a:gd name="connsiteY54" fmla="*/ 3602313 h 6101474"/>
                      <a:gd name="connsiteX55" fmla="*/ 396745 w 2479325"/>
                      <a:gd name="connsiteY55" fmla="*/ 3267033 h 6101474"/>
                      <a:gd name="connsiteX56" fmla="*/ 429130 w 2479325"/>
                      <a:gd name="connsiteY56" fmla="*/ 3009858 h 6101474"/>
                      <a:gd name="connsiteX57" fmla="*/ 299590 w 2479325"/>
                      <a:gd name="connsiteY57" fmla="*/ 2966043 h 6101474"/>
                      <a:gd name="connsiteX58" fmla="*/ 349116 w 2479325"/>
                      <a:gd name="connsiteY58" fmla="*/ 2611715 h 6101474"/>
                      <a:gd name="connsiteX59" fmla="*/ 396745 w 2479325"/>
                      <a:gd name="connsiteY59" fmla="*/ 2177373 h 6101474"/>
                      <a:gd name="connsiteX60" fmla="*/ 82419 w 2479325"/>
                      <a:gd name="connsiteY60" fmla="*/ 1884003 h 6101474"/>
                      <a:gd name="connsiteX61" fmla="*/ 504 w 2479325"/>
                      <a:gd name="connsiteY61" fmla="*/ 1674453 h 6101474"/>
                      <a:gd name="connsiteX62" fmla="*/ 34794 w 2479325"/>
                      <a:gd name="connsiteY62" fmla="*/ 1407753 h 6101474"/>
                      <a:gd name="connsiteX63" fmla="*/ 97658 w 2479325"/>
                      <a:gd name="connsiteY63" fmla="*/ 946743 h 6101474"/>
                      <a:gd name="connsiteX64" fmla="*/ 126233 w 2479325"/>
                      <a:gd name="connsiteY64" fmla="*/ 904833 h 6101474"/>
                      <a:gd name="connsiteX65" fmla="*/ 141472 w 2479325"/>
                      <a:gd name="connsiteY65" fmla="*/ 828633 h 6101474"/>
                      <a:gd name="connsiteX66" fmla="*/ 137662 w 2479325"/>
                      <a:gd name="connsiteY66" fmla="*/ 723858 h 6101474"/>
                      <a:gd name="connsiteX67" fmla="*/ 210052 w 2479325"/>
                      <a:gd name="connsiteY67" fmla="*/ 403818 h 6101474"/>
                      <a:gd name="connsiteX68" fmla="*/ 341496 w 2479325"/>
                      <a:gd name="connsiteY68"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507235 w 2479325"/>
                      <a:gd name="connsiteY47" fmla="*/ 5535888 h 6101474"/>
                      <a:gd name="connsiteX48" fmla="*/ 495805 w 2479325"/>
                      <a:gd name="connsiteY48" fmla="*/ 5486358 h 6101474"/>
                      <a:gd name="connsiteX49" fmla="*/ 530095 w 2479325"/>
                      <a:gd name="connsiteY49" fmla="*/ 5457783 h 6101474"/>
                      <a:gd name="connsiteX50" fmla="*/ 516760 w 2479325"/>
                      <a:gd name="connsiteY50" fmla="*/ 5282523 h 6101474"/>
                      <a:gd name="connsiteX51" fmla="*/ 551050 w 2479325"/>
                      <a:gd name="connsiteY51" fmla="*/ 4853898 h 6101474"/>
                      <a:gd name="connsiteX52" fmla="*/ 554860 w 2479325"/>
                      <a:gd name="connsiteY52" fmla="*/ 4505283 h 6101474"/>
                      <a:gd name="connsiteX53" fmla="*/ 478660 w 2479325"/>
                      <a:gd name="connsiteY53" fmla="*/ 4048083 h 6101474"/>
                      <a:gd name="connsiteX54" fmla="*/ 425320 w 2479325"/>
                      <a:gd name="connsiteY54" fmla="*/ 3602313 h 6101474"/>
                      <a:gd name="connsiteX55" fmla="*/ 396745 w 2479325"/>
                      <a:gd name="connsiteY55" fmla="*/ 3267033 h 6101474"/>
                      <a:gd name="connsiteX56" fmla="*/ 429130 w 2479325"/>
                      <a:gd name="connsiteY56" fmla="*/ 3009858 h 6101474"/>
                      <a:gd name="connsiteX57" fmla="*/ 299590 w 2479325"/>
                      <a:gd name="connsiteY57" fmla="*/ 2966043 h 6101474"/>
                      <a:gd name="connsiteX58" fmla="*/ 349116 w 2479325"/>
                      <a:gd name="connsiteY58" fmla="*/ 2611715 h 6101474"/>
                      <a:gd name="connsiteX59" fmla="*/ 396745 w 2479325"/>
                      <a:gd name="connsiteY59" fmla="*/ 2177373 h 6101474"/>
                      <a:gd name="connsiteX60" fmla="*/ 82419 w 2479325"/>
                      <a:gd name="connsiteY60" fmla="*/ 1884003 h 6101474"/>
                      <a:gd name="connsiteX61" fmla="*/ 504 w 2479325"/>
                      <a:gd name="connsiteY61" fmla="*/ 1674453 h 6101474"/>
                      <a:gd name="connsiteX62" fmla="*/ 34794 w 2479325"/>
                      <a:gd name="connsiteY62" fmla="*/ 1407753 h 6101474"/>
                      <a:gd name="connsiteX63" fmla="*/ 97658 w 2479325"/>
                      <a:gd name="connsiteY63" fmla="*/ 946743 h 6101474"/>
                      <a:gd name="connsiteX64" fmla="*/ 126233 w 2479325"/>
                      <a:gd name="connsiteY64" fmla="*/ 904833 h 6101474"/>
                      <a:gd name="connsiteX65" fmla="*/ 141472 w 2479325"/>
                      <a:gd name="connsiteY65" fmla="*/ 828633 h 6101474"/>
                      <a:gd name="connsiteX66" fmla="*/ 137662 w 2479325"/>
                      <a:gd name="connsiteY66" fmla="*/ 723858 h 6101474"/>
                      <a:gd name="connsiteX67" fmla="*/ 210052 w 2479325"/>
                      <a:gd name="connsiteY67" fmla="*/ 403818 h 6101474"/>
                      <a:gd name="connsiteX68" fmla="*/ 341496 w 2479325"/>
                      <a:gd name="connsiteY68"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507235 w 2479325"/>
                      <a:gd name="connsiteY47" fmla="*/ 5535888 h 6101474"/>
                      <a:gd name="connsiteX48" fmla="*/ 495805 w 2479325"/>
                      <a:gd name="connsiteY48" fmla="*/ 5486358 h 6101474"/>
                      <a:gd name="connsiteX49" fmla="*/ 530095 w 2479325"/>
                      <a:gd name="connsiteY49" fmla="*/ 5457783 h 6101474"/>
                      <a:gd name="connsiteX50" fmla="*/ 516760 w 2479325"/>
                      <a:gd name="connsiteY50" fmla="*/ 5282523 h 6101474"/>
                      <a:gd name="connsiteX51" fmla="*/ 551050 w 2479325"/>
                      <a:gd name="connsiteY51" fmla="*/ 4853898 h 6101474"/>
                      <a:gd name="connsiteX52" fmla="*/ 554860 w 2479325"/>
                      <a:gd name="connsiteY52" fmla="*/ 4505283 h 6101474"/>
                      <a:gd name="connsiteX53" fmla="*/ 478660 w 2479325"/>
                      <a:gd name="connsiteY53" fmla="*/ 4048083 h 6101474"/>
                      <a:gd name="connsiteX54" fmla="*/ 425320 w 2479325"/>
                      <a:gd name="connsiteY54" fmla="*/ 3602313 h 6101474"/>
                      <a:gd name="connsiteX55" fmla="*/ 396745 w 2479325"/>
                      <a:gd name="connsiteY55" fmla="*/ 3267033 h 6101474"/>
                      <a:gd name="connsiteX56" fmla="*/ 429130 w 2479325"/>
                      <a:gd name="connsiteY56" fmla="*/ 3009858 h 6101474"/>
                      <a:gd name="connsiteX57" fmla="*/ 299590 w 2479325"/>
                      <a:gd name="connsiteY57" fmla="*/ 2966043 h 6101474"/>
                      <a:gd name="connsiteX58" fmla="*/ 349116 w 2479325"/>
                      <a:gd name="connsiteY58" fmla="*/ 2611715 h 6101474"/>
                      <a:gd name="connsiteX59" fmla="*/ 396745 w 2479325"/>
                      <a:gd name="connsiteY59" fmla="*/ 2177373 h 6101474"/>
                      <a:gd name="connsiteX60" fmla="*/ 82419 w 2479325"/>
                      <a:gd name="connsiteY60" fmla="*/ 1884003 h 6101474"/>
                      <a:gd name="connsiteX61" fmla="*/ 504 w 2479325"/>
                      <a:gd name="connsiteY61" fmla="*/ 1674453 h 6101474"/>
                      <a:gd name="connsiteX62" fmla="*/ 34794 w 2479325"/>
                      <a:gd name="connsiteY62" fmla="*/ 1407753 h 6101474"/>
                      <a:gd name="connsiteX63" fmla="*/ 97658 w 2479325"/>
                      <a:gd name="connsiteY63" fmla="*/ 946743 h 6101474"/>
                      <a:gd name="connsiteX64" fmla="*/ 126233 w 2479325"/>
                      <a:gd name="connsiteY64" fmla="*/ 904833 h 6101474"/>
                      <a:gd name="connsiteX65" fmla="*/ 141472 w 2479325"/>
                      <a:gd name="connsiteY65" fmla="*/ 828633 h 6101474"/>
                      <a:gd name="connsiteX66" fmla="*/ 137662 w 2479325"/>
                      <a:gd name="connsiteY66" fmla="*/ 723858 h 6101474"/>
                      <a:gd name="connsiteX67" fmla="*/ 210052 w 2479325"/>
                      <a:gd name="connsiteY67" fmla="*/ 403818 h 6101474"/>
                      <a:gd name="connsiteX68" fmla="*/ 341496 w 2479325"/>
                      <a:gd name="connsiteY68"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17828 h 6101474"/>
                      <a:gd name="connsiteX48" fmla="*/ 507235 w 2479325"/>
                      <a:gd name="connsiteY48" fmla="*/ 5535888 h 6101474"/>
                      <a:gd name="connsiteX49" fmla="*/ 495805 w 2479325"/>
                      <a:gd name="connsiteY49" fmla="*/ 5486358 h 6101474"/>
                      <a:gd name="connsiteX50" fmla="*/ 530095 w 2479325"/>
                      <a:gd name="connsiteY50" fmla="*/ 5457783 h 6101474"/>
                      <a:gd name="connsiteX51" fmla="*/ 516760 w 2479325"/>
                      <a:gd name="connsiteY51" fmla="*/ 5282523 h 6101474"/>
                      <a:gd name="connsiteX52" fmla="*/ 551050 w 2479325"/>
                      <a:gd name="connsiteY52" fmla="*/ 4853898 h 6101474"/>
                      <a:gd name="connsiteX53" fmla="*/ 554860 w 2479325"/>
                      <a:gd name="connsiteY53" fmla="*/ 4505283 h 6101474"/>
                      <a:gd name="connsiteX54" fmla="*/ 478660 w 2479325"/>
                      <a:gd name="connsiteY54" fmla="*/ 4048083 h 6101474"/>
                      <a:gd name="connsiteX55" fmla="*/ 425320 w 2479325"/>
                      <a:gd name="connsiteY55" fmla="*/ 3602313 h 6101474"/>
                      <a:gd name="connsiteX56" fmla="*/ 396745 w 2479325"/>
                      <a:gd name="connsiteY56" fmla="*/ 3267033 h 6101474"/>
                      <a:gd name="connsiteX57" fmla="*/ 429130 w 2479325"/>
                      <a:gd name="connsiteY57" fmla="*/ 3009858 h 6101474"/>
                      <a:gd name="connsiteX58" fmla="*/ 299590 w 2479325"/>
                      <a:gd name="connsiteY58" fmla="*/ 2966043 h 6101474"/>
                      <a:gd name="connsiteX59" fmla="*/ 349116 w 2479325"/>
                      <a:gd name="connsiteY59" fmla="*/ 2611715 h 6101474"/>
                      <a:gd name="connsiteX60" fmla="*/ 396745 w 2479325"/>
                      <a:gd name="connsiteY60" fmla="*/ 2177373 h 6101474"/>
                      <a:gd name="connsiteX61" fmla="*/ 82419 w 2479325"/>
                      <a:gd name="connsiteY61" fmla="*/ 1884003 h 6101474"/>
                      <a:gd name="connsiteX62" fmla="*/ 504 w 2479325"/>
                      <a:gd name="connsiteY62" fmla="*/ 1674453 h 6101474"/>
                      <a:gd name="connsiteX63" fmla="*/ 34794 w 2479325"/>
                      <a:gd name="connsiteY63" fmla="*/ 1407753 h 6101474"/>
                      <a:gd name="connsiteX64" fmla="*/ 97658 w 2479325"/>
                      <a:gd name="connsiteY64" fmla="*/ 946743 h 6101474"/>
                      <a:gd name="connsiteX65" fmla="*/ 126233 w 2479325"/>
                      <a:gd name="connsiteY65" fmla="*/ 904833 h 6101474"/>
                      <a:gd name="connsiteX66" fmla="*/ 141472 w 2479325"/>
                      <a:gd name="connsiteY66" fmla="*/ 828633 h 6101474"/>
                      <a:gd name="connsiteX67" fmla="*/ 137662 w 2479325"/>
                      <a:gd name="connsiteY67" fmla="*/ 723858 h 6101474"/>
                      <a:gd name="connsiteX68" fmla="*/ 210052 w 2479325"/>
                      <a:gd name="connsiteY68" fmla="*/ 403818 h 6101474"/>
                      <a:gd name="connsiteX69" fmla="*/ 341496 w 2479325"/>
                      <a:gd name="connsiteY69"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507235 w 2479325"/>
                      <a:gd name="connsiteY48" fmla="*/ 5535888 h 6101474"/>
                      <a:gd name="connsiteX49" fmla="*/ 495805 w 2479325"/>
                      <a:gd name="connsiteY49" fmla="*/ 5486358 h 6101474"/>
                      <a:gd name="connsiteX50" fmla="*/ 530095 w 2479325"/>
                      <a:gd name="connsiteY50" fmla="*/ 5457783 h 6101474"/>
                      <a:gd name="connsiteX51" fmla="*/ 516760 w 2479325"/>
                      <a:gd name="connsiteY51" fmla="*/ 5282523 h 6101474"/>
                      <a:gd name="connsiteX52" fmla="*/ 551050 w 2479325"/>
                      <a:gd name="connsiteY52" fmla="*/ 4853898 h 6101474"/>
                      <a:gd name="connsiteX53" fmla="*/ 554860 w 2479325"/>
                      <a:gd name="connsiteY53" fmla="*/ 4505283 h 6101474"/>
                      <a:gd name="connsiteX54" fmla="*/ 478660 w 2479325"/>
                      <a:gd name="connsiteY54" fmla="*/ 4048083 h 6101474"/>
                      <a:gd name="connsiteX55" fmla="*/ 425320 w 2479325"/>
                      <a:gd name="connsiteY55" fmla="*/ 3602313 h 6101474"/>
                      <a:gd name="connsiteX56" fmla="*/ 396745 w 2479325"/>
                      <a:gd name="connsiteY56" fmla="*/ 3267033 h 6101474"/>
                      <a:gd name="connsiteX57" fmla="*/ 429130 w 2479325"/>
                      <a:gd name="connsiteY57" fmla="*/ 3009858 h 6101474"/>
                      <a:gd name="connsiteX58" fmla="*/ 299590 w 2479325"/>
                      <a:gd name="connsiteY58" fmla="*/ 2966043 h 6101474"/>
                      <a:gd name="connsiteX59" fmla="*/ 349116 w 2479325"/>
                      <a:gd name="connsiteY59" fmla="*/ 2611715 h 6101474"/>
                      <a:gd name="connsiteX60" fmla="*/ 396745 w 2479325"/>
                      <a:gd name="connsiteY60" fmla="*/ 2177373 h 6101474"/>
                      <a:gd name="connsiteX61" fmla="*/ 82419 w 2479325"/>
                      <a:gd name="connsiteY61" fmla="*/ 1884003 h 6101474"/>
                      <a:gd name="connsiteX62" fmla="*/ 504 w 2479325"/>
                      <a:gd name="connsiteY62" fmla="*/ 1674453 h 6101474"/>
                      <a:gd name="connsiteX63" fmla="*/ 34794 w 2479325"/>
                      <a:gd name="connsiteY63" fmla="*/ 1407753 h 6101474"/>
                      <a:gd name="connsiteX64" fmla="*/ 97658 w 2479325"/>
                      <a:gd name="connsiteY64" fmla="*/ 946743 h 6101474"/>
                      <a:gd name="connsiteX65" fmla="*/ 126233 w 2479325"/>
                      <a:gd name="connsiteY65" fmla="*/ 904833 h 6101474"/>
                      <a:gd name="connsiteX66" fmla="*/ 141472 w 2479325"/>
                      <a:gd name="connsiteY66" fmla="*/ 828633 h 6101474"/>
                      <a:gd name="connsiteX67" fmla="*/ 137662 w 2479325"/>
                      <a:gd name="connsiteY67" fmla="*/ 723858 h 6101474"/>
                      <a:gd name="connsiteX68" fmla="*/ 210052 w 2479325"/>
                      <a:gd name="connsiteY68" fmla="*/ 403818 h 6101474"/>
                      <a:gd name="connsiteX69" fmla="*/ 341496 w 2479325"/>
                      <a:gd name="connsiteY69"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507235 w 2479325"/>
                      <a:gd name="connsiteY48" fmla="*/ 5535888 h 6101474"/>
                      <a:gd name="connsiteX49" fmla="*/ 495805 w 2479325"/>
                      <a:gd name="connsiteY49" fmla="*/ 5486358 h 6101474"/>
                      <a:gd name="connsiteX50" fmla="*/ 530095 w 2479325"/>
                      <a:gd name="connsiteY50" fmla="*/ 5457783 h 6101474"/>
                      <a:gd name="connsiteX51" fmla="*/ 516760 w 2479325"/>
                      <a:gd name="connsiteY51" fmla="*/ 5282523 h 6101474"/>
                      <a:gd name="connsiteX52" fmla="*/ 551050 w 2479325"/>
                      <a:gd name="connsiteY52" fmla="*/ 4853898 h 6101474"/>
                      <a:gd name="connsiteX53" fmla="*/ 554860 w 2479325"/>
                      <a:gd name="connsiteY53" fmla="*/ 4505283 h 6101474"/>
                      <a:gd name="connsiteX54" fmla="*/ 478660 w 2479325"/>
                      <a:gd name="connsiteY54" fmla="*/ 4048083 h 6101474"/>
                      <a:gd name="connsiteX55" fmla="*/ 425320 w 2479325"/>
                      <a:gd name="connsiteY55" fmla="*/ 3602313 h 6101474"/>
                      <a:gd name="connsiteX56" fmla="*/ 396745 w 2479325"/>
                      <a:gd name="connsiteY56" fmla="*/ 3267033 h 6101474"/>
                      <a:gd name="connsiteX57" fmla="*/ 429130 w 2479325"/>
                      <a:gd name="connsiteY57" fmla="*/ 3009858 h 6101474"/>
                      <a:gd name="connsiteX58" fmla="*/ 299590 w 2479325"/>
                      <a:gd name="connsiteY58" fmla="*/ 2966043 h 6101474"/>
                      <a:gd name="connsiteX59" fmla="*/ 349116 w 2479325"/>
                      <a:gd name="connsiteY59" fmla="*/ 2611715 h 6101474"/>
                      <a:gd name="connsiteX60" fmla="*/ 396745 w 2479325"/>
                      <a:gd name="connsiteY60" fmla="*/ 2177373 h 6101474"/>
                      <a:gd name="connsiteX61" fmla="*/ 82419 w 2479325"/>
                      <a:gd name="connsiteY61" fmla="*/ 1884003 h 6101474"/>
                      <a:gd name="connsiteX62" fmla="*/ 504 w 2479325"/>
                      <a:gd name="connsiteY62" fmla="*/ 1674453 h 6101474"/>
                      <a:gd name="connsiteX63" fmla="*/ 34794 w 2479325"/>
                      <a:gd name="connsiteY63" fmla="*/ 1407753 h 6101474"/>
                      <a:gd name="connsiteX64" fmla="*/ 97658 w 2479325"/>
                      <a:gd name="connsiteY64" fmla="*/ 946743 h 6101474"/>
                      <a:gd name="connsiteX65" fmla="*/ 126233 w 2479325"/>
                      <a:gd name="connsiteY65" fmla="*/ 904833 h 6101474"/>
                      <a:gd name="connsiteX66" fmla="*/ 141472 w 2479325"/>
                      <a:gd name="connsiteY66" fmla="*/ 828633 h 6101474"/>
                      <a:gd name="connsiteX67" fmla="*/ 137662 w 2479325"/>
                      <a:gd name="connsiteY67" fmla="*/ 723858 h 6101474"/>
                      <a:gd name="connsiteX68" fmla="*/ 210052 w 2479325"/>
                      <a:gd name="connsiteY68" fmla="*/ 403818 h 6101474"/>
                      <a:gd name="connsiteX69" fmla="*/ 341496 w 2479325"/>
                      <a:gd name="connsiteY69"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507235 w 2479325"/>
                      <a:gd name="connsiteY48" fmla="*/ 5535888 h 6101474"/>
                      <a:gd name="connsiteX49" fmla="*/ 495805 w 2479325"/>
                      <a:gd name="connsiteY49" fmla="*/ 5486358 h 6101474"/>
                      <a:gd name="connsiteX50" fmla="*/ 530095 w 2479325"/>
                      <a:gd name="connsiteY50" fmla="*/ 5457783 h 6101474"/>
                      <a:gd name="connsiteX51" fmla="*/ 516760 w 2479325"/>
                      <a:gd name="connsiteY51" fmla="*/ 5282523 h 6101474"/>
                      <a:gd name="connsiteX52" fmla="*/ 551050 w 2479325"/>
                      <a:gd name="connsiteY52" fmla="*/ 4853898 h 6101474"/>
                      <a:gd name="connsiteX53" fmla="*/ 554860 w 2479325"/>
                      <a:gd name="connsiteY53" fmla="*/ 4505283 h 6101474"/>
                      <a:gd name="connsiteX54" fmla="*/ 478660 w 2479325"/>
                      <a:gd name="connsiteY54" fmla="*/ 4048083 h 6101474"/>
                      <a:gd name="connsiteX55" fmla="*/ 425320 w 2479325"/>
                      <a:gd name="connsiteY55" fmla="*/ 3602313 h 6101474"/>
                      <a:gd name="connsiteX56" fmla="*/ 396745 w 2479325"/>
                      <a:gd name="connsiteY56" fmla="*/ 3267033 h 6101474"/>
                      <a:gd name="connsiteX57" fmla="*/ 429130 w 2479325"/>
                      <a:gd name="connsiteY57" fmla="*/ 3009858 h 6101474"/>
                      <a:gd name="connsiteX58" fmla="*/ 299590 w 2479325"/>
                      <a:gd name="connsiteY58" fmla="*/ 2966043 h 6101474"/>
                      <a:gd name="connsiteX59" fmla="*/ 349116 w 2479325"/>
                      <a:gd name="connsiteY59" fmla="*/ 2611715 h 6101474"/>
                      <a:gd name="connsiteX60" fmla="*/ 396745 w 2479325"/>
                      <a:gd name="connsiteY60" fmla="*/ 2177373 h 6101474"/>
                      <a:gd name="connsiteX61" fmla="*/ 82419 w 2479325"/>
                      <a:gd name="connsiteY61" fmla="*/ 1884003 h 6101474"/>
                      <a:gd name="connsiteX62" fmla="*/ 504 w 2479325"/>
                      <a:gd name="connsiteY62" fmla="*/ 1674453 h 6101474"/>
                      <a:gd name="connsiteX63" fmla="*/ 34794 w 2479325"/>
                      <a:gd name="connsiteY63" fmla="*/ 1407753 h 6101474"/>
                      <a:gd name="connsiteX64" fmla="*/ 97658 w 2479325"/>
                      <a:gd name="connsiteY64" fmla="*/ 946743 h 6101474"/>
                      <a:gd name="connsiteX65" fmla="*/ 126233 w 2479325"/>
                      <a:gd name="connsiteY65" fmla="*/ 904833 h 6101474"/>
                      <a:gd name="connsiteX66" fmla="*/ 141472 w 2479325"/>
                      <a:gd name="connsiteY66" fmla="*/ 828633 h 6101474"/>
                      <a:gd name="connsiteX67" fmla="*/ 137662 w 2479325"/>
                      <a:gd name="connsiteY67" fmla="*/ 723858 h 6101474"/>
                      <a:gd name="connsiteX68" fmla="*/ 210052 w 2479325"/>
                      <a:gd name="connsiteY68" fmla="*/ 403818 h 6101474"/>
                      <a:gd name="connsiteX69" fmla="*/ 341496 w 2479325"/>
                      <a:gd name="connsiteY69"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379600 w 2479325"/>
                      <a:gd name="connsiteY48" fmla="*/ 5770203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417700 w 2479325"/>
                      <a:gd name="connsiteY48" fmla="*/ 5844498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417700 w 2479325"/>
                      <a:gd name="connsiteY48" fmla="*/ 5844498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417700 w 2479325"/>
                      <a:gd name="connsiteY48" fmla="*/ 5844498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417700 w 2479325"/>
                      <a:gd name="connsiteY48" fmla="*/ 5844498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417700 w 2479325"/>
                      <a:gd name="connsiteY48" fmla="*/ 5844498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417700 w 2479325"/>
                      <a:gd name="connsiteY48" fmla="*/ 5844498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79325" h="6101474">
                        <a:moveTo>
                          <a:pt x="341496" y="300950"/>
                        </a:moveTo>
                        <a:cubicBezTo>
                          <a:pt x="567239" y="270787"/>
                          <a:pt x="673284" y="235226"/>
                          <a:pt x="764407" y="192363"/>
                        </a:cubicBezTo>
                        <a:cubicBezTo>
                          <a:pt x="836480" y="96160"/>
                          <a:pt x="917953" y="68542"/>
                          <a:pt x="972052" y="38058"/>
                        </a:cubicBezTo>
                        <a:cubicBezTo>
                          <a:pt x="931025" y="133300"/>
                          <a:pt x="933813" y="159963"/>
                          <a:pt x="957556" y="192340"/>
                        </a:cubicBezTo>
                        <a:cubicBezTo>
                          <a:pt x="942703" y="254578"/>
                          <a:pt x="832600" y="398730"/>
                          <a:pt x="962527" y="801963"/>
                        </a:cubicBezTo>
                        <a:cubicBezTo>
                          <a:pt x="1189962" y="1246343"/>
                          <a:pt x="1240233" y="1182087"/>
                          <a:pt x="1360988" y="1096877"/>
                        </a:cubicBezTo>
                        <a:cubicBezTo>
                          <a:pt x="1541941" y="910165"/>
                          <a:pt x="1591740" y="322139"/>
                          <a:pt x="1553866" y="204007"/>
                        </a:cubicBezTo>
                        <a:cubicBezTo>
                          <a:pt x="1492546" y="153508"/>
                          <a:pt x="1523205" y="127356"/>
                          <a:pt x="1532223" y="101205"/>
                        </a:cubicBezTo>
                        <a:cubicBezTo>
                          <a:pt x="1507874" y="57018"/>
                          <a:pt x="1486233" y="45297"/>
                          <a:pt x="1442947" y="9226"/>
                        </a:cubicBezTo>
                        <a:cubicBezTo>
                          <a:pt x="1481723" y="-42174"/>
                          <a:pt x="1655765" y="136376"/>
                          <a:pt x="1705363" y="171546"/>
                        </a:cubicBezTo>
                        <a:cubicBezTo>
                          <a:pt x="1785471" y="281713"/>
                          <a:pt x="2100942" y="326951"/>
                          <a:pt x="2181050" y="331610"/>
                        </a:cubicBezTo>
                        <a:cubicBezTo>
                          <a:pt x="2257852" y="324246"/>
                          <a:pt x="2334652" y="349345"/>
                          <a:pt x="2338410" y="488069"/>
                        </a:cubicBezTo>
                        <a:cubicBezTo>
                          <a:pt x="2349231" y="597183"/>
                          <a:pt x="2373579" y="725235"/>
                          <a:pt x="2370873" y="815412"/>
                        </a:cubicBezTo>
                        <a:cubicBezTo>
                          <a:pt x="2402436" y="838858"/>
                          <a:pt x="2466462" y="802787"/>
                          <a:pt x="2384400" y="910099"/>
                        </a:cubicBezTo>
                        <a:cubicBezTo>
                          <a:pt x="2388007" y="938956"/>
                          <a:pt x="2456542" y="965108"/>
                          <a:pt x="2387106" y="999376"/>
                        </a:cubicBezTo>
                        <a:cubicBezTo>
                          <a:pt x="2398829" y="1028233"/>
                          <a:pt x="2429489" y="1051677"/>
                          <a:pt x="2430391" y="1167105"/>
                        </a:cubicBezTo>
                        <a:cubicBezTo>
                          <a:pt x="2452935" y="1425012"/>
                          <a:pt x="2510649" y="1609876"/>
                          <a:pt x="2457444" y="1932712"/>
                        </a:cubicBezTo>
                        <a:cubicBezTo>
                          <a:pt x="2316616" y="2055954"/>
                          <a:pt x="2170379" y="2125091"/>
                          <a:pt x="2026846" y="2221280"/>
                        </a:cubicBezTo>
                        <a:lnTo>
                          <a:pt x="2078699" y="3012137"/>
                        </a:lnTo>
                        <a:cubicBezTo>
                          <a:pt x="2074190" y="3011235"/>
                          <a:pt x="2012870" y="3050914"/>
                          <a:pt x="1951549" y="3036485"/>
                        </a:cubicBezTo>
                        <a:cubicBezTo>
                          <a:pt x="1932612" y="3283571"/>
                          <a:pt x="1924496" y="3495488"/>
                          <a:pt x="1870389" y="3769627"/>
                        </a:cubicBezTo>
                        <a:cubicBezTo>
                          <a:pt x="1846943" y="3931948"/>
                          <a:pt x="1807264" y="4056392"/>
                          <a:pt x="1775702" y="4199775"/>
                        </a:cubicBezTo>
                        <a:cubicBezTo>
                          <a:pt x="1785622" y="4469406"/>
                          <a:pt x="1730615" y="4690341"/>
                          <a:pt x="1789230" y="5000551"/>
                        </a:cubicBezTo>
                        <a:cubicBezTo>
                          <a:pt x="1817185" y="5276493"/>
                          <a:pt x="1766684" y="5676881"/>
                          <a:pt x="1916379" y="5841906"/>
                        </a:cubicBezTo>
                        <a:cubicBezTo>
                          <a:pt x="1947040" y="5860843"/>
                          <a:pt x="1956057" y="5820264"/>
                          <a:pt x="1994834" y="5882486"/>
                        </a:cubicBezTo>
                        <a:cubicBezTo>
                          <a:pt x="2027298" y="5922164"/>
                          <a:pt x="2089522" y="5918558"/>
                          <a:pt x="2084112" y="6001521"/>
                        </a:cubicBezTo>
                        <a:cubicBezTo>
                          <a:pt x="2131455" y="6008735"/>
                          <a:pt x="2104401" y="6052921"/>
                          <a:pt x="2062468" y="6063743"/>
                        </a:cubicBezTo>
                        <a:cubicBezTo>
                          <a:pt x="2028651" y="6079975"/>
                          <a:pt x="1962370" y="6097559"/>
                          <a:pt x="1881210" y="6098912"/>
                        </a:cubicBezTo>
                        <a:cubicBezTo>
                          <a:pt x="1812675" y="6094402"/>
                          <a:pt x="1765783" y="6095304"/>
                          <a:pt x="1683722" y="6036689"/>
                        </a:cubicBezTo>
                        <a:cubicBezTo>
                          <a:pt x="1629616" y="5969957"/>
                          <a:pt x="1621499" y="5932984"/>
                          <a:pt x="1570097" y="5990698"/>
                        </a:cubicBezTo>
                        <a:cubicBezTo>
                          <a:pt x="1518696" y="5985287"/>
                          <a:pt x="1461885" y="5979878"/>
                          <a:pt x="1383431" y="5917655"/>
                        </a:cubicBezTo>
                        <a:lnTo>
                          <a:pt x="1372610" y="5758040"/>
                        </a:lnTo>
                        <a:cubicBezTo>
                          <a:pt x="1359083" y="5730085"/>
                          <a:pt x="1340146" y="5742710"/>
                          <a:pt x="1332030" y="5674175"/>
                        </a:cubicBezTo>
                        <a:cubicBezTo>
                          <a:pt x="1329324" y="5641711"/>
                          <a:pt x="1294154" y="5593015"/>
                          <a:pt x="1329323" y="5463160"/>
                        </a:cubicBezTo>
                        <a:cubicBezTo>
                          <a:pt x="1288744" y="5301742"/>
                          <a:pt x="1302271" y="5216073"/>
                          <a:pt x="1288745" y="5092530"/>
                        </a:cubicBezTo>
                        <a:cubicBezTo>
                          <a:pt x="1266201" y="4704767"/>
                          <a:pt x="1170612" y="4241254"/>
                          <a:pt x="1091256" y="3815616"/>
                        </a:cubicBezTo>
                        <a:cubicBezTo>
                          <a:pt x="1089452" y="4117711"/>
                          <a:pt x="1076828" y="4408985"/>
                          <a:pt x="1093961" y="4738133"/>
                        </a:cubicBezTo>
                        <a:cubicBezTo>
                          <a:pt x="1107301" y="4874511"/>
                          <a:pt x="1105400" y="4890875"/>
                          <a:pt x="1082545" y="5084403"/>
                        </a:cubicBezTo>
                        <a:lnTo>
                          <a:pt x="1073020" y="5410158"/>
                        </a:lnTo>
                        <a:cubicBezTo>
                          <a:pt x="1068575" y="5480643"/>
                          <a:pt x="1060320" y="5566368"/>
                          <a:pt x="1019680" y="5655903"/>
                        </a:cubicBezTo>
                        <a:cubicBezTo>
                          <a:pt x="1024760" y="5760043"/>
                          <a:pt x="1010790" y="5805128"/>
                          <a:pt x="1006345" y="5922603"/>
                        </a:cubicBezTo>
                        <a:cubicBezTo>
                          <a:pt x="976500" y="5958163"/>
                          <a:pt x="918080" y="5991818"/>
                          <a:pt x="808225" y="5983563"/>
                        </a:cubicBezTo>
                        <a:cubicBezTo>
                          <a:pt x="776475" y="5962608"/>
                          <a:pt x="767585" y="5953083"/>
                          <a:pt x="724405" y="5972133"/>
                        </a:cubicBezTo>
                        <a:cubicBezTo>
                          <a:pt x="681860" y="6002613"/>
                          <a:pt x="652650" y="6057858"/>
                          <a:pt x="596770" y="6063573"/>
                        </a:cubicBezTo>
                        <a:cubicBezTo>
                          <a:pt x="505965" y="6087703"/>
                          <a:pt x="439925" y="6144218"/>
                          <a:pt x="164335" y="6044523"/>
                        </a:cubicBezTo>
                        <a:cubicBezTo>
                          <a:pt x="159890" y="6019123"/>
                          <a:pt x="168780" y="5999438"/>
                          <a:pt x="196720" y="5991183"/>
                        </a:cubicBezTo>
                        <a:cubicBezTo>
                          <a:pt x="194180" y="5959433"/>
                          <a:pt x="214500" y="5927683"/>
                          <a:pt x="251965" y="5924508"/>
                        </a:cubicBezTo>
                        <a:cubicBezTo>
                          <a:pt x="260220" y="5910538"/>
                          <a:pt x="287525" y="5898473"/>
                          <a:pt x="316735" y="5888313"/>
                        </a:cubicBezTo>
                        <a:cubicBezTo>
                          <a:pt x="337055" y="5862278"/>
                          <a:pt x="355470" y="5838148"/>
                          <a:pt x="417700" y="5844498"/>
                        </a:cubicBezTo>
                        <a:cubicBezTo>
                          <a:pt x="548510" y="5709243"/>
                          <a:pt x="513585" y="5659713"/>
                          <a:pt x="507235" y="5535888"/>
                        </a:cubicBezTo>
                        <a:lnTo>
                          <a:pt x="495805" y="5486358"/>
                        </a:lnTo>
                        <a:lnTo>
                          <a:pt x="530095" y="5457783"/>
                        </a:lnTo>
                        <a:cubicBezTo>
                          <a:pt x="525650" y="5401268"/>
                          <a:pt x="511680" y="5327608"/>
                          <a:pt x="516760" y="5282523"/>
                        </a:cubicBezTo>
                        <a:cubicBezTo>
                          <a:pt x="505330" y="5112978"/>
                          <a:pt x="539620" y="4996773"/>
                          <a:pt x="551050" y="4853898"/>
                        </a:cubicBezTo>
                        <a:lnTo>
                          <a:pt x="554860" y="4505283"/>
                        </a:lnTo>
                        <a:cubicBezTo>
                          <a:pt x="535175" y="4352883"/>
                          <a:pt x="504060" y="4200483"/>
                          <a:pt x="478660" y="4048083"/>
                        </a:cubicBezTo>
                        <a:cubicBezTo>
                          <a:pt x="447545" y="3876633"/>
                          <a:pt x="443100" y="3750903"/>
                          <a:pt x="425320" y="3602313"/>
                        </a:cubicBezTo>
                        <a:cubicBezTo>
                          <a:pt x="415795" y="3490553"/>
                          <a:pt x="387220" y="3359743"/>
                          <a:pt x="396745" y="3267033"/>
                        </a:cubicBezTo>
                        <a:cubicBezTo>
                          <a:pt x="407540" y="3181308"/>
                          <a:pt x="414525" y="3074628"/>
                          <a:pt x="429130" y="3009858"/>
                        </a:cubicBezTo>
                        <a:lnTo>
                          <a:pt x="299590" y="2966043"/>
                        </a:lnTo>
                        <a:lnTo>
                          <a:pt x="349116" y="2611715"/>
                        </a:lnTo>
                        <a:lnTo>
                          <a:pt x="396745" y="2177373"/>
                        </a:lnTo>
                        <a:cubicBezTo>
                          <a:pt x="248155" y="2096728"/>
                          <a:pt x="152904" y="1987508"/>
                          <a:pt x="82419" y="1884003"/>
                        </a:cubicBezTo>
                        <a:cubicBezTo>
                          <a:pt x="-5846" y="1770338"/>
                          <a:pt x="-766" y="1734778"/>
                          <a:pt x="504" y="1674453"/>
                        </a:cubicBezTo>
                        <a:cubicBezTo>
                          <a:pt x="11934" y="1585553"/>
                          <a:pt x="13839" y="1492843"/>
                          <a:pt x="34794" y="1407753"/>
                        </a:cubicBezTo>
                        <a:cubicBezTo>
                          <a:pt x="40509" y="1236938"/>
                          <a:pt x="76703" y="1100413"/>
                          <a:pt x="97658" y="946743"/>
                        </a:cubicBezTo>
                        <a:cubicBezTo>
                          <a:pt x="107183" y="932773"/>
                          <a:pt x="118613" y="924518"/>
                          <a:pt x="126233" y="904833"/>
                        </a:cubicBezTo>
                        <a:cubicBezTo>
                          <a:pt x="58923" y="862288"/>
                          <a:pt x="142107" y="855938"/>
                          <a:pt x="141472" y="828633"/>
                        </a:cubicBezTo>
                        <a:cubicBezTo>
                          <a:pt x="107817" y="770848"/>
                          <a:pt x="129407" y="745448"/>
                          <a:pt x="137662" y="723858"/>
                        </a:cubicBezTo>
                        <a:lnTo>
                          <a:pt x="210052" y="403818"/>
                        </a:lnTo>
                        <a:cubicBezTo>
                          <a:pt x="225927" y="297139"/>
                          <a:pt x="298951" y="304759"/>
                          <a:pt x="341496" y="30095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6"/>
                  <p:cNvSpPr/>
                  <p:nvPr/>
                </p:nvSpPr>
                <p:spPr>
                  <a:xfrm>
                    <a:off x="7619771" y="445650"/>
                    <a:ext cx="356597" cy="84017"/>
                  </a:xfrm>
                  <a:custGeom>
                    <a:avLst/>
                    <a:gdLst>
                      <a:gd name="connsiteX0" fmla="*/ 0 w 457200"/>
                      <a:gd name="connsiteY0" fmla="*/ 0 h 152400"/>
                      <a:gd name="connsiteX1" fmla="*/ 457200 w 457200"/>
                      <a:gd name="connsiteY1" fmla="*/ 0 h 152400"/>
                      <a:gd name="connsiteX2" fmla="*/ 457200 w 457200"/>
                      <a:gd name="connsiteY2" fmla="*/ 152400 h 152400"/>
                      <a:gd name="connsiteX3" fmla="*/ 0 w 457200"/>
                      <a:gd name="connsiteY3" fmla="*/ 152400 h 152400"/>
                      <a:gd name="connsiteX4" fmla="*/ 0 w 457200"/>
                      <a:gd name="connsiteY4" fmla="*/ 0 h 152400"/>
                      <a:gd name="connsiteX0" fmla="*/ 0 w 457200"/>
                      <a:gd name="connsiteY0" fmla="*/ 0 h 152400"/>
                      <a:gd name="connsiteX1" fmla="*/ 350520 w 457200"/>
                      <a:gd name="connsiteY1" fmla="*/ 53340 h 152400"/>
                      <a:gd name="connsiteX2" fmla="*/ 457200 w 457200"/>
                      <a:gd name="connsiteY2" fmla="*/ 152400 h 152400"/>
                      <a:gd name="connsiteX3" fmla="*/ 0 w 457200"/>
                      <a:gd name="connsiteY3" fmla="*/ 152400 h 152400"/>
                      <a:gd name="connsiteX4" fmla="*/ 0 w 457200"/>
                      <a:gd name="connsiteY4" fmla="*/ 0 h 152400"/>
                      <a:gd name="connsiteX0" fmla="*/ 7620 w 457200"/>
                      <a:gd name="connsiteY0" fmla="*/ 0 h 99060"/>
                      <a:gd name="connsiteX1" fmla="*/ 350520 w 457200"/>
                      <a:gd name="connsiteY1" fmla="*/ 0 h 99060"/>
                      <a:gd name="connsiteX2" fmla="*/ 457200 w 457200"/>
                      <a:gd name="connsiteY2" fmla="*/ 99060 h 99060"/>
                      <a:gd name="connsiteX3" fmla="*/ 0 w 457200"/>
                      <a:gd name="connsiteY3" fmla="*/ 99060 h 99060"/>
                      <a:gd name="connsiteX4" fmla="*/ 7620 w 457200"/>
                      <a:gd name="connsiteY4" fmla="*/ 0 h 99060"/>
                      <a:gd name="connsiteX0" fmla="*/ 7620 w 457200"/>
                      <a:gd name="connsiteY0" fmla="*/ 52493 h 151553"/>
                      <a:gd name="connsiteX1" fmla="*/ 350520 w 457200"/>
                      <a:gd name="connsiteY1" fmla="*/ 52493 h 151553"/>
                      <a:gd name="connsiteX2" fmla="*/ 457200 w 457200"/>
                      <a:gd name="connsiteY2" fmla="*/ 151553 h 151553"/>
                      <a:gd name="connsiteX3" fmla="*/ 0 w 457200"/>
                      <a:gd name="connsiteY3" fmla="*/ 151553 h 151553"/>
                      <a:gd name="connsiteX4" fmla="*/ 7620 w 457200"/>
                      <a:gd name="connsiteY4" fmla="*/ 52493 h 151553"/>
                      <a:gd name="connsiteX0" fmla="*/ 7620 w 457200"/>
                      <a:gd name="connsiteY0" fmla="*/ 65308 h 164368"/>
                      <a:gd name="connsiteX1" fmla="*/ 350520 w 457200"/>
                      <a:gd name="connsiteY1" fmla="*/ 65308 h 164368"/>
                      <a:gd name="connsiteX2" fmla="*/ 457200 w 457200"/>
                      <a:gd name="connsiteY2" fmla="*/ 164368 h 164368"/>
                      <a:gd name="connsiteX3" fmla="*/ 0 w 457200"/>
                      <a:gd name="connsiteY3" fmla="*/ 164368 h 164368"/>
                      <a:gd name="connsiteX4" fmla="*/ 7620 w 457200"/>
                      <a:gd name="connsiteY4" fmla="*/ 65308 h 164368"/>
                      <a:gd name="connsiteX0" fmla="*/ 1905 w 457200"/>
                      <a:gd name="connsiteY0" fmla="*/ 64621 h 165586"/>
                      <a:gd name="connsiteX1" fmla="*/ 350520 w 457200"/>
                      <a:gd name="connsiteY1" fmla="*/ 66526 h 165586"/>
                      <a:gd name="connsiteX2" fmla="*/ 457200 w 457200"/>
                      <a:gd name="connsiteY2" fmla="*/ 165586 h 165586"/>
                      <a:gd name="connsiteX3" fmla="*/ 0 w 457200"/>
                      <a:gd name="connsiteY3" fmla="*/ 165586 h 165586"/>
                      <a:gd name="connsiteX4" fmla="*/ 1905 w 457200"/>
                      <a:gd name="connsiteY4" fmla="*/ 64621 h 165586"/>
                      <a:gd name="connsiteX0" fmla="*/ 1905 w 457200"/>
                      <a:gd name="connsiteY0" fmla="*/ 62983 h 163948"/>
                      <a:gd name="connsiteX1" fmla="*/ 350520 w 457200"/>
                      <a:gd name="connsiteY1" fmla="*/ 64888 h 163948"/>
                      <a:gd name="connsiteX2" fmla="*/ 457200 w 457200"/>
                      <a:gd name="connsiteY2" fmla="*/ 163948 h 163948"/>
                      <a:gd name="connsiteX3" fmla="*/ 0 w 457200"/>
                      <a:gd name="connsiteY3" fmla="*/ 163948 h 163948"/>
                      <a:gd name="connsiteX4" fmla="*/ 1905 w 457200"/>
                      <a:gd name="connsiteY4" fmla="*/ 62983 h 163948"/>
                      <a:gd name="connsiteX0" fmla="*/ 1905 w 350520"/>
                      <a:gd name="connsiteY0" fmla="*/ 62983 h 163948"/>
                      <a:gd name="connsiteX1" fmla="*/ 350520 w 350520"/>
                      <a:gd name="connsiteY1" fmla="*/ 64888 h 163948"/>
                      <a:gd name="connsiteX2" fmla="*/ 293370 w 350520"/>
                      <a:gd name="connsiteY2" fmla="*/ 59173 h 163948"/>
                      <a:gd name="connsiteX3" fmla="*/ 0 w 350520"/>
                      <a:gd name="connsiteY3" fmla="*/ 163948 h 163948"/>
                      <a:gd name="connsiteX4" fmla="*/ 1905 w 350520"/>
                      <a:gd name="connsiteY4" fmla="*/ 62983 h 163948"/>
                      <a:gd name="connsiteX0" fmla="*/ 1905 w 350520"/>
                      <a:gd name="connsiteY0" fmla="*/ 62983 h 163948"/>
                      <a:gd name="connsiteX1" fmla="*/ 350520 w 350520"/>
                      <a:gd name="connsiteY1" fmla="*/ 64888 h 163948"/>
                      <a:gd name="connsiteX2" fmla="*/ 293370 w 350520"/>
                      <a:gd name="connsiteY2" fmla="*/ 59173 h 163948"/>
                      <a:gd name="connsiteX3" fmla="*/ 0 w 350520"/>
                      <a:gd name="connsiteY3" fmla="*/ 163948 h 163948"/>
                      <a:gd name="connsiteX4" fmla="*/ 1905 w 350520"/>
                      <a:gd name="connsiteY4" fmla="*/ 62983 h 163948"/>
                      <a:gd name="connsiteX0" fmla="*/ 1905 w 356368"/>
                      <a:gd name="connsiteY0" fmla="*/ 62983 h 163948"/>
                      <a:gd name="connsiteX1" fmla="*/ 350520 w 356368"/>
                      <a:gd name="connsiteY1" fmla="*/ 64888 h 163948"/>
                      <a:gd name="connsiteX2" fmla="*/ 293370 w 356368"/>
                      <a:gd name="connsiteY2" fmla="*/ 59173 h 163948"/>
                      <a:gd name="connsiteX3" fmla="*/ 0 w 356368"/>
                      <a:gd name="connsiteY3" fmla="*/ 163948 h 163948"/>
                      <a:gd name="connsiteX4" fmla="*/ 1905 w 356368"/>
                      <a:gd name="connsiteY4" fmla="*/ 62983 h 163948"/>
                      <a:gd name="connsiteX0" fmla="*/ 0 w 354463"/>
                      <a:gd name="connsiteY0" fmla="*/ 62983 h 84017"/>
                      <a:gd name="connsiteX1" fmla="*/ 348615 w 354463"/>
                      <a:gd name="connsiteY1" fmla="*/ 64888 h 84017"/>
                      <a:gd name="connsiteX2" fmla="*/ 291465 w 354463"/>
                      <a:gd name="connsiteY2" fmla="*/ 59173 h 84017"/>
                      <a:gd name="connsiteX3" fmla="*/ 45720 w 354463"/>
                      <a:gd name="connsiteY3" fmla="*/ 62983 h 84017"/>
                      <a:gd name="connsiteX4" fmla="*/ 0 w 354463"/>
                      <a:gd name="connsiteY4" fmla="*/ 62983 h 84017"/>
                      <a:gd name="connsiteX0" fmla="*/ 0 w 354463"/>
                      <a:gd name="connsiteY0" fmla="*/ 62983 h 84017"/>
                      <a:gd name="connsiteX1" fmla="*/ 348615 w 354463"/>
                      <a:gd name="connsiteY1" fmla="*/ 64888 h 84017"/>
                      <a:gd name="connsiteX2" fmla="*/ 291465 w 354463"/>
                      <a:gd name="connsiteY2" fmla="*/ 59173 h 84017"/>
                      <a:gd name="connsiteX3" fmla="*/ 45720 w 354463"/>
                      <a:gd name="connsiteY3" fmla="*/ 62983 h 84017"/>
                      <a:gd name="connsiteX4" fmla="*/ 0 w 354463"/>
                      <a:gd name="connsiteY4" fmla="*/ 62983 h 84017"/>
                      <a:gd name="connsiteX0" fmla="*/ 0 w 354463"/>
                      <a:gd name="connsiteY0" fmla="*/ 62983 h 84017"/>
                      <a:gd name="connsiteX1" fmla="*/ 348615 w 354463"/>
                      <a:gd name="connsiteY1" fmla="*/ 64888 h 84017"/>
                      <a:gd name="connsiteX2" fmla="*/ 291465 w 354463"/>
                      <a:gd name="connsiteY2" fmla="*/ 59173 h 84017"/>
                      <a:gd name="connsiteX3" fmla="*/ 45720 w 354463"/>
                      <a:gd name="connsiteY3" fmla="*/ 62983 h 84017"/>
                      <a:gd name="connsiteX4" fmla="*/ 0 w 354463"/>
                      <a:gd name="connsiteY4" fmla="*/ 62983 h 84017"/>
                      <a:gd name="connsiteX0" fmla="*/ 0 w 354463"/>
                      <a:gd name="connsiteY0" fmla="*/ 62983 h 84017"/>
                      <a:gd name="connsiteX1" fmla="*/ 348615 w 354463"/>
                      <a:gd name="connsiteY1" fmla="*/ 64888 h 84017"/>
                      <a:gd name="connsiteX2" fmla="*/ 291465 w 354463"/>
                      <a:gd name="connsiteY2" fmla="*/ 59173 h 84017"/>
                      <a:gd name="connsiteX3" fmla="*/ 45720 w 354463"/>
                      <a:gd name="connsiteY3" fmla="*/ 62983 h 84017"/>
                      <a:gd name="connsiteX4" fmla="*/ 0 w 354463"/>
                      <a:gd name="connsiteY4" fmla="*/ 62983 h 84017"/>
                      <a:gd name="connsiteX0" fmla="*/ 0 w 354463"/>
                      <a:gd name="connsiteY0" fmla="*/ 62983 h 84017"/>
                      <a:gd name="connsiteX1" fmla="*/ 348615 w 354463"/>
                      <a:gd name="connsiteY1" fmla="*/ 64888 h 84017"/>
                      <a:gd name="connsiteX2" fmla="*/ 291465 w 354463"/>
                      <a:gd name="connsiteY2" fmla="*/ 59173 h 84017"/>
                      <a:gd name="connsiteX3" fmla="*/ 45720 w 354463"/>
                      <a:gd name="connsiteY3" fmla="*/ 62983 h 84017"/>
                      <a:gd name="connsiteX4" fmla="*/ 0 w 354463"/>
                      <a:gd name="connsiteY4" fmla="*/ 62983 h 84017"/>
                      <a:gd name="connsiteX0" fmla="*/ 0 w 354463"/>
                      <a:gd name="connsiteY0" fmla="*/ 62983 h 84017"/>
                      <a:gd name="connsiteX1" fmla="*/ 348615 w 354463"/>
                      <a:gd name="connsiteY1" fmla="*/ 64888 h 84017"/>
                      <a:gd name="connsiteX2" fmla="*/ 291465 w 354463"/>
                      <a:gd name="connsiteY2" fmla="*/ 59173 h 84017"/>
                      <a:gd name="connsiteX3" fmla="*/ 45720 w 354463"/>
                      <a:gd name="connsiteY3" fmla="*/ 62983 h 84017"/>
                      <a:gd name="connsiteX4" fmla="*/ 0 w 354463"/>
                      <a:gd name="connsiteY4" fmla="*/ 62983 h 84017"/>
                      <a:gd name="connsiteX0" fmla="*/ 2134 w 356597"/>
                      <a:gd name="connsiteY0" fmla="*/ 62983 h 84017"/>
                      <a:gd name="connsiteX1" fmla="*/ 350749 w 356597"/>
                      <a:gd name="connsiteY1" fmla="*/ 64888 h 84017"/>
                      <a:gd name="connsiteX2" fmla="*/ 293599 w 356597"/>
                      <a:gd name="connsiteY2" fmla="*/ 59173 h 84017"/>
                      <a:gd name="connsiteX3" fmla="*/ 47854 w 356597"/>
                      <a:gd name="connsiteY3" fmla="*/ 62983 h 84017"/>
                      <a:gd name="connsiteX4" fmla="*/ 2134 w 356597"/>
                      <a:gd name="connsiteY4" fmla="*/ 62983 h 8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597" h="84017">
                        <a:moveTo>
                          <a:pt x="2134" y="62983"/>
                        </a:moveTo>
                        <a:cubicBezTo>
                          <a:pt x="135484" y="-51317"/>
                          <a:pt x="297409" y="15358"/>
                          <a:pt x="350749" y="64888"/>
                        </a:cubicBezTo>
                        <a:cubicBezTo>
                          <a:pt x="364084" y="78223"/>
                          <a:pt x="358369" y="102988"/>
                          <a:pt x="293599" y="59173"/>
                        </a:cubicBezTo>
                        <a:cubicBezTo>
                          <a:pt x="249784" y="39488"/>
                          <a:pt x="156439" y="6468"/>
                          <a:pt x="47854" y="62983"/>
                        </a:cubicBezTo>
                        <a:cubicBezTo>
                          <a:pt x="-11201" y="95368"/>
                          <a:pt x="229" y="64888"/>
                          <a:pt x="2134" y="62983"/>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11"/>
                  <p:cNvSpPr/>
                  <p:nvPr/>
                </p:nvSpPr>
                <p:spPr>
                  <a:xfrm>
                    <a:off x="7439676" y="537811"/>
                    <a:ext cx="671624" cy="1165833"/>
                  </a:xfrm>
                  <a:custGeom>
                    <a:avLst/>
                    <a:gdLst>
                      <a:gd name="connsiteX0" fmla="*/ 0 w 685800"/>
                      <a:gd name="connsiteY0" fmla="*/ 0 h 758593"/>
                      <a:gd name="connsiteX1" fmla="*/ 685800 w 685800"/>
                      <a:gd name="connsiteY1" fmla="*/ 0 h 758593"/>
                      <a:gd name="connsiteX2" fmla="*/ 685800 w 685800"/>
                      <a:gd name="connsiteY2" fmla="*/ 758593 h 758593"/>
                      <a:gd name="connsiteX3" fmla="*/ 0 w 685800"/>
                      <a:gd name="connsiteY3" fmla="*/ 758593 h 758593"/>
                      <a:gd name="connsiteX4" fmla="*/ 0 w 685800"/>
                      <a:gd name="connsiteY4" fmla="*/ 0 h 758593"/>
                      <a:gd name="connsiteX0" fmla="*/ 0 w 685800"/>
                      <a:gd name="connsiteY0" fmla="*/ 47625 h 806218"/>
                      <a:gd name="connsiteX1" fmla="*/ 546735 w 685800"/>
                      <a:gd name="connsiteY1" fmla="*/ 0 h 806218"/>
                      <a:gd name="connsiteX2" fmla="*/ 685800 w 685800"/>
                      <a:gd name="connsiteY2" fmla="*/ 806218 h 806218"/>
                      <a:gd name="connsiteX3" fmla="*/ 0 w 685800"/>
                      <a:gd name="connsiteY3" fmla="*/ 806218 h 806218"/>
                      <a:gd name="connsiteX4" fmla="*/ 0 w 685800"/>
                      <a:gd name="connsiteY4" fmla="*/ 47625 h 806218"/>
                      <a:gd name="connsiteX0" fmla="*/ 0 w 685800"/>
                      <a:gd name="connsiteY0" fmla="*/ 47625 h 806218"/>
                      <a:gd name="connsiteX1" fmla="*/ 546735 w 685800"/>
                      <a:gd name="connsiteY1" fmla="*/ 0 h 806218"/>
                      <a:gd name="connsiteX2" fmla="*/ 594360 w 685800"/>
                      <a:gd name="connsiteY2" fmla="*/ 289963 h 806218"/>
                      <a:gd name="connsiteX3" fmla="*/ 685800 w 685800"/>
                      <a:gd name="connsiteY3" fmla="*/ 806218 h 806218"/>
                      <a:gd name="connsiteX4" fmla="*/ 0 w 685800"/>
                      <a:gd name="connsiteY4" fmla="*/ 806218 h 806218"/>
                      <a:gd name="connsiteX5" fmla="*/ 0 w 685800"/>
                      <a:gd name="connsiteY5" fmla="*/ 47625 h 806218"/>
                      <a:gd name="connsiteX0" fmla="*/ 0 w 685800"/>
                      <a:gd name="connsiteY0" fmla="*/ 47625 h 806218"/>
                      <a:gd name="connsiteX1" fmla="*/ 546735 w 685800"/>
                      <a:gd name="connsiteY1" fmla="*/ 0 h 806218"/>
                      <a:gd name="connsiteX2" fmla="*/ 609600 w 685800"/>
                      <a:gd name="connsiteY2" fmla="*/ 70888 h 806218"/>
                      <a:gd name="connsiteX3" fmla="*/ 685800 w 685800"/>
                      <a:gd name="connsiteY3" fmla="*/ 806218 h 806218"/>
                      <a:gd name="connsiteX4" fmla="*/ 0 w 685800"/>
                      <a:gd name="connsiteY4" fmla="*/ 806218 h 806218"/>
                      <a:gd name="connsiteX5" fmla="*/ 0 w 685800"/>
                      <a:gd name="connsiteY5" fmla="*/ 47625 h 806218"/>
                      <a:gd name="connsiteX0" fmla="*/ 0 w 685800"/>
                      <a:gd name="connsiteY0" fmla="*/ 47625 h 806218"/>
                      <a:gd name="connsiteX1" fmla="*/ 546735 w 685800"/>
                      <a:gd name="connsiteY1" fmla="*/ 0 h 806218"/>
                      <a:gd name="connsiteX2" fmla="*/ 609600 w 685800"/>
                      <a:gd name="connsiteY2" fmla="*/ 70888 h 806218"/>
                      <a:gd name="connsiteX3" fmla="*/ 636270 w 685800"/>
                      <a:gd name="connsiteY3" fmla="*/ 339493 h 806218"/>
                      <a:gd name="connsiteX4" fmla="*/ 685800 w 685800"/>
                      <a:gd name="connsiteY4" fmla="*/ 806218 h 806218"/>
                      <a:gd name="connsiteX5" fmla="*/ 0 w 685800"/>
                      <a:gd name="connsiteY5" fmla="*/ 806218 h 806218"/>
                      <a:gd name="connsiteX6" fmla="*/ 0 w 685800"/>
                      <a:gd name="connsiteY6" fmla="*/ 47625 h 806218"/>
                      <a:gd name="connsiteX0" fmla="*/ 0 w 685800"/>
                      <a:gd name="connsiteY0" fmla="*/ 47625 h 806218"/>
                      <a:gd name="connsiteX1" fmla="*/ 546735 w 685800"/>
                      <a:gd name="connsiteY1" fmla="*/ 0 h 806218"/>
                      <a:gd name="connsiteX2" fmla="*/ 609600 w 685800"/>
                      <a:gd name="connsiteY2" fmla="*/ 70888 h 806218"/>
                      <a:gd name="connsiteX3" fmla="*/ 634365 w 685800"/>
                      <a:gd name="connsiteY3" fmla="*/ 183283 h 806218"/>
                      <a:gd name="connsiteX4" fmla="*/ 685800 w 685800"/>
                      <a:gd name="connsiteY4" fmla="*/ 806218 h 806218"/>
                      <a:gd name="connsiteX5" fmla="*/ 0 w 685800"/>
                      <a:gd name="connsiteY5" fmla="*/ 806218 h 806218"/>
                      <a:gd name="connsiteX6" fmla="*/ 0 w 685800"/>
                      <a:gd name="connsiteY6" fmla="*/ 47625 h 806218"/>
                      <a:gd name="connsiteX0" fmla="*/ 0 w 685800"/>
                      <a:gd name="connsiteY0" fmla="*/ 47625 h 806218"/>
                      <a:gd name="connsiteX1" fmla="*/ 546735 w 685800"/>
                      <a:gd name="connsiteY1" fmla="*/ 0 h 806218"/>
                      <a:gd name="connsiteX2" fmla="*/ 609600 w 685800"/>
                      <a:gd name="connsiteY2" fmla="*/ 70888 h 806218"/>
                      <a:gd name="connsiteX3" fmla="*/ 634365 w 685800"/>
                      <a:gd name="connsiteY3" fmla="*/ 183283 h 806218"/>
                      <a:gd name="connsiteX4" fmla="*/ 685800 w 685800"/>
                      <a:gd name="connsiteY4" fmla="*/ 806218 h 806218"/>
                      <a:gd name="connsiteX5" fmla="*/ 0 w 685800"/>
                      <a:gd name="connsiteY5" fmla="*/ 806218 h 806218"/>
                      <a:gd name="connsiteX6" fmla="*/ 0 w 685800"/>
                      <a:gd name="connsiteY6" fmla="*/ 47625 h 806218"/>
                      <a:gd name="connsiteX0" fmla="*/ 0 w 685800"/>
                      <a:gd name="connsiteY0" fmla="*/ 47625 h 806218"/>
                      <a:gd name="connsiteX1" fmla="*/ 546735 w 685800"/>
                      <a:gd name="connsiteY1" fmla="*/ 0 h 806218"/>
                      <a:gd name="connsiteX2" fmla="*/ 609600 w 685800"/>
                      <a:gd name="connsiteY2" fmla="*/ 70888 h 806218"/>
                      <a:gd name="connsiteX3" fmla="*/ 634365 w 685800"/>
                      <a:gd name="connsiteY3" fmla="*/ 183283 h 806218"/>
                      <a:gd name="connsiteX4" fmla="*/ 685800 w 685800"/>
                      <a:gd name="connsiteY4" fmla="*/ 806218 h 806218"/>
                      <a:gd name="connsiteX5" fmla="*/ 0 w 685800"/>
                      <a:gd name="connsiteY5" fmla="*/ 806218 h 806218"/>
                      <a:gd name="connsiteX6" fmla="*/ 0 w 685800"/>
                      <a:gd name="connsiteY6" fmla="*/ 47625 h 806218"/>
                      <a:gd name="connsiteX0" fmla="*/ 0 w 685800"/>
                      <a:gd name="connsiteY0" fmla="*/ 47625 h 806218"/>
                      <a:gd name="connsiteX1" fmla="*/ 546735 w 685800"/>
                      <a:gd name="connsiteY1" fmla="*/ 0 h 806218"/>
                      <a:gd name="connsiteX2" fmla="*/ 609600 w 685800"/>
                      <a:gd name="connsiteY2" fmla="*/ 70888 h 806218"/>
                      <a:gd name="connsiteX3" fmla="*/ 634365 w 685800"/>
                      <a:gd name="connsiteY3" fmla="*/ 183283 h 806218"/>
                      <a:gd name="connsiteX4" fmla="*/ 685800 w 685800"/>
                      <a:gd name="connsiteY4" fmla="*/ 806218 h 806218"/>
                      <a:gd name="connsiteX5" fmla="*/ 0 w 685800"/>
                      <a:gd name="connsiteY5" fmla="*/ 806218 h 806218"/>
                      <a:gd name="connsiteX6" fmla="*/ 0 w 685800"/>
                      <a:gd name="connsiteY6" fmla="*/ 47625 h 806218"/>
                      <a:gd name="connsiteX0" fmla="*/ 0 w 685800"/>
                      <a:gd name="connsiteY0" fmla="*/ 47625 h 806218"/>
                      <a:gd name="connsiteX1" fmla="*/ 546735 w 685800"/>
                      <a:gd name="connsiteY1" fmla="*/ 0 h 806218"/>
                      <a:gd name="connsiteX2" fmla="*/ 609600 w 685800"/>
                      <a:gd name="connsiteY2" fmla="*/ 70888 h 806218"/>
                      <a:gd name="connsiteX3" fmla="*/ 634365 w 685800"/>
                      <a:gd name="connsiteY3" fmla="*/ 183283 h 806218"/>
                      <a:gd name="connsiteX4" fmla="*/ 685800 w 685800"/>
                      <a:gd name="connsiteY4" fmla="*/ 806218 h 806218"/>
                      <a:gd name="connsiteX5" fmla="*/ 0 w 685800"/>
                      <a:gd name="connsiteY5" fmla="*/ 806218 h 806218"/>
                      <a:gd name="connsiteX6" fmla="*/ 0 w 685800"/>
                      <a:gd name="connsiteY6" fmla="*/ 47625 h 806218"/>
                      <a:gd name="connsiteX0" fmla="*/ 0 w 634365"/>
                      <a:gd name="connsiteY0" fmla="*/ 47625 h 935758"/>
                      <a:gd name="connsiteX1" fmla="*/ 546735 w 634365"/>
                      <a:gd name="connsiteY1" fmla="*/ 0 h 935758"/>
                      <a:gd name="connsiteX2" fmla="*/ 609600 w 634365"/>
                      <a:gd name="connsiteY2" fmla="*/ 70888 h 935758"/>
                      <a:gd name="connsiteX3" fmla="*/ 634365 w 634365"/>
                      <a:gd name="connsiteY3" fmla="*/ 183283 h 935758"/>
                      <a:gd name="connsiteX4" fmla="*/ 480060 w 634365"/>
                      <a:gd name="connsiteY4" fmla="*/ 935758 h 935758"/>
                      <a:gd name="connsiteX5" fmla="*/ 0 w 634365"/>
                      <a:gd name="connsiteY5" fmla="*/ 806218 h 935758"/>
                      <a:gd name="connsiteX6" fmla="*/ 0 w 634365"/>
                      <a:gd name="connsiteY6" fmla="*/ 47625 h 935758"/>
                      <a:gd name="connsiteX0" fmla="*/ 0 w 634365"/>
                      <a:gd name="connsiteY0" fmla="*/ 47625 h 1048153"/>
                      <a:gd name="connsiteX1" fmla="*/ 546735 w 634365"/>
                      <a:gd name="connsiteY1" fmla="*/ 0 h 1048153"/>
                      <a:gd name="connsiteX2" fmla="*/ 609600 w 634365"/>
                      <a:gd name="connsiteY2" fmla="*/ 70888 h 1048153"/>
                      <a:gd name="connsiteX3" fmla="*/ 634365 w 634365"/>
                      <a:gd name="connsiteY3" fmla="*/ 183283 h 1048153"/>
                      <a:gd name="connsiteX4" fmla="*/ 447675 w 634365"/>
                      <a:gd name="connsiteY4" fmla="*/ 1048153 h 1048153"/>
                      <a:gd name="connsiteX5" fmla="*/ 0 w 634365"/>
                      <a:gd name="connsiteY5" fmla="*/ 806218 h 1048153"/>
                      <a:gd name="connsiteX6" fmla="*/ 0 w 634365"/>
                      <a:gd name="connsiteY6" fmla="*/ 47625 h 1048153"/>
                      <a:gd name="connsiteX0" fmla="*/ 0 w 634365"/>
                      <a:gd name="connsiteY0" fmla="*/ 47625 h 1048153"/>
                      <a:gd name="connsiteX1" fmla="*/ 546735 w 634365"/>
                      <a:gd name="connsiteY1" fmla="*/ 0 h 1048153"/>
                      <a:gd name="connsiteX2" fmla="*/ 609600 w 634365"/>
                      <a:gd name="connsiteY2" fmla="*/ 70888 h 1048153"/>
                      <a:gd name="connsiteX3" fmla="*/ 634365 w 634365"/>
                      <a:gd name="connsiteY3" fmla="*/ 183283 h 1048153"/>
                      <a:gd name="connsiteX4" fmla="*/ 447675 w 634365"/>
                      <a:gd name="connsiteY4" fmla="*/ 1048153 h 1048153"/>
                      <a:gd name="connsiteX5" fmla="*/ 0 w 634365"/>
                      <a:gd name="connsiteY5" fmla="*/ 806218 h 1048153"/>
                      <a:gd name="connsiteX6" fmla="*/ 0 w 634365"/>
                      <a:gd name="connsiteY6" fmla="*/ 47625 h 1048153"/>
                      <a:gd name="connsiteX0" fmla="*/ 0 w 644027"/>
                      <a:gd name="connsiteY0" fmla="*/ 47625 h 1048153"/>
                      <a:gd name="connsiteX1" fmla="*/ 546735 w 644027"/>
                      <a:gd name="connsiteY1" fmla="*/ 0 h 1048153"/>
                      <a:gd name="connsiteX2" fmla="*/ 609600 w 644027"/>
                      <a:gd name="connsiteY2" fmla="*/ 70888 h 1048153"/>
                      <a:gd name="connsiteX3" fmla="*/ 634365 w 644027"/>
                      <a:gd name="connsiteY3" fmla="*/ 183283 h 1048153"/>
                      <a:gd name="connsiteX4" fmla="*/ 447675 w 644027"/>
                      <a:gd name="connsiteY4" fmla="*/ 1048153 h 1048153"/>
                      <a:gd name="connsiteX5" fmla="*/ 0 w 644027"/>
                      <a:gd name="connsiteY5" fmla="*/ 806218 h 1048153"/>
                      <a:gd name="connsiteX6" fmla="*/ 0 w 644027"/>
                      <a:gd name="connsiteY6" fmla="*/ 47625 h 1048153"/>
                      <a:gd name="connsiteX0" fmla="*/ 0 w 644027"/>
                      <a:gd name="connsiteY0" fmla="*/ 47625 h 1048153"/>
                      <a:gd name="connsiteX1" fmla="*/ 546735 w 644027"/>
                      <a:gd name="connsiteY1" fmla="*/ 0 h 1048153"/>
                      <a:gd name="connsiteX2" fmla="*/ 609600 w 644027"/>
                      <a:gd name="connsiteY2" fmla="*/ 70888 h 1048153"/>
                      <a:gd name="connsiteX3" fmla="*/ 634365 w 644027"/>
                      <a:gd name="connsiteY3" fmla="*/ 183283 h 1048153"/>
                      <a:gd name="connsiteX4" fmla="*/ 447675 w 644027"/>
                      <a:gd name="connsiteY4" fmla="*/ 1048153 h 1048153"/>
                      <a:gd name="connsiteX5" fmla="*/ 154305 w 644027"/>
                      <a:gd name="connsiteY5" fmla="*/ 987193 h 1048153"/>
                      <a:gd name="connsiteX6" fmla="*/ 0 w 644027"/>
                      <a:gd name="connsiteY6" fmla="*/ 47625 h 1048153"/>
                      <a:gd name="connsiteX0" fmla="*/ 0 w 644027"/>
                      <a:gd name="connsiteY0" fmla="*/ 47625 h 1091421"/>
                      <a:gd name="connsiteX1" fmla="*/ 546735 w 644027"/>
                      <a:gd name="connsiteY1" fmla="*/ 0 h 1091421"/>
                      <a:gd name="connsiteX2" fmla="*/ 609600 w 644027"/>
                      <a:gd name="connsiteY2" fmla="*/ 70888 h 1091421"/>
                      <a:gd name="connsiteX3" fmla="*/ 634365 w 644027"/>
                      <a:gd name="connsiteY3" fmla="*/ 183283 h 1091421"/>
                      <a:gd name="connsiteX4" fmla="*/ 447675 w 644027"/>
                      <a:gd name="connsiteY4" fmla="*/ 1048153 h 1091421"/>
                      <a:gd name="connsiteX5" fmla="*/ 154305 w 644027"/>
                      <a:gd name="connsiteY5" fmla="*/ 987193 h 1091421"/>
                      <a:gd name="connsiteX6" fmla="*/ 0 w 644027"/>
                      <a:gd name="connsiteY6" fmla="*/ 47625 h 1091421"/>
                      <a:gd name="connsiteX0" fmla="*/ 0 w 644027"/>
                      <a:gd name="connsiteY0" fmla="*/ 47625 h 1131325"/>
                      <a:gd name="connsiteX1" fmla="*/ 546735 w 644027"/>
                      <a:gd name="connsiteY1" fmla="*/ 0 h 1131325"/>
                      <a:gd name="connsiteX2" fmla="*/ 609600 w 644027"/>
                      <a:gd name="connsiteY2" fmla="*/ 70888 h 1131325"/>
                      <a:gd name="connsiteX3" fmla="*/ 634365 w 644027"/>
                      <a:gd name="connsiteY3" fmla="*/ 183283 h 1131325"/>
                      <a:gd name="connsiteX4" fmla="*/ 447675 w 644027"/>
                      <a:gd name="connsiteY4" fmla="*/ 1048153 h 1131325"/>
                      <a:gd name="connsiteX5" fmla="*/ 154305 w 644027"/>
                      <a:gd name="connsiteY5" fmla="*/ 987193 h 1131325"/>
                      <a:gd name="connsiteX6" fmla="*/ 0 w 644027"/>
                      <a:gd name="connsiteY6" fmla="*/ 47625 h 1131325"/>
                      <a:gd name="connsiteX0" fmla="*/ 0 w 644027"/>
                      <a:gd name="connsiteY0" fmla="*/ 47625 h 1131325"/>
                      <a:gd name="connsiteX1" fmla="*/ 546735 w 644027"/>
                      <a:gd name="connsiteY1" fmla="*/ 0 h 1131325"/>
                      <a:gd name="connsiteX2" fmla="*/ 609600 w 644027"/>
                      <a:gd name="connsiteY2" fmla="*/ 70888 h 1131325"/>
                      <a:gd name="connsiteX3" fmla="*/ 634365 w 644027"/>
                      <a:gd name="connsiteY3" fmla="*/ 183283 h 1131325"/>
                      <a:gd name="connsiteX4" fmla="*/ 447675 w 644027"/>
                      <a:gd name="connsiteY4" fmla="*/ 1048153 h 1131325"/>
                      <a:gd name="connsiteX5" fmla="*/ 154305 w 644027"/>
                      <a:gd name="connsiteY5" fmla="*/ 987193 h 1131325"/>
                      <a:gd name="connsiteX6" fmla="*/ 0 w 644027"/>
                      <a:gd name="connsiteY6" fmla="*/ 47625 h 1131325"/>
                      <a:gd name="connsiteX0" fmla="*/ 18380 w 618592"/>
                      <a:gd name="connsiteY0" fmla="*/ 11430 h 1131325"/>
                      <a:gd name="connsiteX1" fmla="*/ 521300 w 618592"/>
                      <a:gd name="connsiteY1" fmla="*/ 0 h 1131325"/>
                      <a:gd name="connsiteX2" fmla="*/ 584165 w 618592"/>
                      <a:gd name="connsiteY2" fmla="*/ 70888 h 1131325"/>
                      <a:gd name="connsiteX3" fmla="*/ 608930 w 618592"/>
                      <a:gd name="connsiteY3" fmla="*/ 183283 h 1131325"/>
                      <a:gd name="connsiteX4" fmla="*/ 422240 w 618592"/>
                      <a:gd name="connsiteY4" fmla="*/ 1048153 h 1131325"/>
                      <a:gd name="connsiteX5" fmla="*/ 128870 w 618592"/>
                      <a:gd name="connsiteY5" fmla="*/ 987193 h 1131325"/>
                      <a:gd name="connsiteX6" fmla="*/ 18380 w 618592"/>
                      <a:gd name="connsiteY6" fmla="*/ 11430 h 1131325"/>
                      <a:gd name="connsiteX0" fmla="*/ 37545 w 637757"/>
                      <a:gd name="connsiteY0" fmla="*/ 11430 h 1131325"/>
                      <a:gd name="connsiteX1" fmla="*/ 540465 w 637757"/>
                      <a:gd name="connsiteY1" fmla="*/ 0 h 1131325"/>
                      <a:gd name="connsiteX2" fmla="*/ 603330 w 637757"/>
                      <a:gd name="connsiteY2" fmla="*/ 70888 h 1131325"/>
                      <a:gd name="connsiteX3" fmla="*/ 628095 w 637757"/>
                      <a:gd name="connsiteY3" fmla="*/ 183283 h 1131325"/>
                      <a:gd name="connsiteX4" fmla="*/ 441405 w 637757"/>
                      <a:gd name="connsiteY4" fmla="*/ 1048153 h 1131325"/>
                      <a:gd name="connsiteX5" fmla="*/ 148035 w 637757"/>
                      <a:gd name="connsiteY5" fmla="*/ 987193 h 1131325"/>
                      <a:gd name="connsiteX6" fmla="*/ 48975 w 637757"/>
                      <a:gd name="connsiteY6" fmla="*/ 169948 h 1131325"/>
                      <a:gd name="connsiteX7" fmla="*/ 37545 w 637757"/>
                      <a:gd name="connsiteY7" fmla="*/ 11430 h 1131325"/>
                      <a:gd name="connsiteX0" fmla="*/ 43373 w 643585"/>
                      <a:gd name="connsiteY0" fmla="*/ 11430 h 1131325"/>
                      <a:gd name="connsiteX1" fmla="*/ 546293 w 643585"/>
                      <a:gd name="connsiteY1" fmla="*/ 0 h 1131325"/>
                      <a:gd name="connsiteX2" fmla="*/ 609158 w 643585"/>
                      <a:gd name="connsiteY2" fmla="*/ 70888 h 1131325"/>
                      <a:gd name="connsiteX3" fmla="*/ 633923 w 643585"/>
                      <a:gd name="connsiteY3" fmla="*/ 183283 h 1131325"/>
                      <a:gd name="connsiteX4" fmla="*/ 447233 w 643585"/>
                      <a:gd name="connsiteY4" fmla="*/ 1048153 h 1131325"/>
                      <a:gd name="connsiteX5" fmla="*/ 153863 w 643585"/>
                      <a:gd name="connsiteY5" fmla="*/ 987193 h 1131325"/>
                      <a:gd name="connsiteX6" fmla="*/ 35753 w 643585"/>
                      <a:gd name="connsiteY6" fmla="*/ 166138 h 1131325"/>
                      <a:gd name="connsiteX7" fmla="*/ 43373 w 643585"/>
                      <a:gd name="connsiteY7" fmla="*/ 11430 h 1131325"/>
                      <a:gd name="connsiteX0" fmla="*/ 42301 w 642513"/>
                      <a:gd name="connsiteY0" fmla="*/ 11430 h 1131325"/>
                      <a:gd name="connsiteX1" fmla="*/ 545221 w 642513"/>
                      <a:gd name="connsiteY1" fmla="*/ 0 h 1131325"/>
                      <a:gd name="connsiteX2" fmla="*/ 608086 w 642513"/>
                      <a:gd name="connsiteY2" fmla="*/ 70888 h 1131325"/>
                      <a:gd name="connsiteX3" fmla="*/ 632851 w 642513"/>
                      <a:gd name="connsiteY3" fmla="*/ 183283 h 1131325"/>
                      <a:gd name="connsiteX4" fmla="*/ 446161 w 642513"/>
                      <a:gd name="connsiteY4" fmla="*/ 1048153 h 1131325"/>
                      <a:gd name="connsiteX5" fmla="*/ 152791 w 642513"/>
                      <a:gd name="connsiteY5" fmla="*/ 987193 h 1131325"/>
                      <a:gd name="connsiteX6" fmla="*/ 34681 w 642513"/>
                      <a:gd name="connsiteY6" fmla="*/ 166138 h 1131325"/>
                      <a:gd name="connsiteX7" fmla="*/ 42301 w 642513"/>
                      <a:gd name="connsiteY7" fmla="*/ 11430 h 1131325"/>
                      <a:gd name="connsiteX0" fmla="*/ 11210 w 611422"/>
                      <a:gd name="connsiteY0" fmla="*/ 11430 h 1131325"/>
                      <a:gd name="connsiteX1" fmla="*/ 514130 w 611422"/>
                      <a:gd name="connsiteY1" fmla="*/ 0 h 1131325"/>
                      <a:gd name="connsiteX2" fmla="*/ 576995 w 611422"/>
                      <a:gd name="connsiteY2" fmla="*/ 70888 h 1131325"/>
                      <a:gd name="connsiteX3" fmla="*/ 601760 w 611422"/>
                      <a:gd name="connsiteY3" fmla="*/ 183283 h 1131325"/>
                      <a:gd name="connsiteX4" fmla="*/ 415070 w 611422"/>
                      <a:gd name="connsiteY4" fmla="*/ 1048153 h 1131325"/>
                      <a:gd name="connsiteX5" fmla="*/ 121700 w 611422"/>
                      <a:gd name="connsiteY5" fmla="*/ 987193 h 1131325"/>
                      <a:gd name="connsiteX6" fmla="*/ 3590 w 611422"/>
                      <a:gd name="connsiteY6" fmla="*/ 166138 h 1131325"/>
                      <a:gd name="connsiteX7" fmla="*/ 11210 w 611422"/>
                      <a:gd name="connsiteY7" fmla="*/ 11430 h 1131325"/>
                      <a:gd name="connsiteX0" fmla="*/ 16511 w 611008"/>
                      <a:gd name="connsiteY0" fmla="*/ 13335 h 1131325"/>
                      <a:gd name="connsiteX1" fmla="*/ 513716 w 611008"/>
                      <a:gd name="connsiteY1" fmla="*/ 0 h 1131325"/>
                      <a:gd name="connsiteX2" fmla="*/ 576581 w 611008"/>
                      <a:gd name="connsiteY2" fmla="*/ 70888 h 1131325"/>
                      <a:gd name="connsiteX3" fmla="*/ 601346 w 611008"/>
                      <a:gd name="connsiteY3" fmla="*/ 183283 h 1131325"/>
                      <a:gd name="connsiteX4" fmla="*/ 414656 w 611008"/>
                      <a:gd name="connsiteY4" fmla="*/ 1048153 h 1131325"/>
                      <a:gd name="connsiteX5" fmla="*/ 121286 w 611008"/>
                      <a:gd name="connsiteY5" fmla="*/ 987193 h 1131325"/>
                      <a:gd name="connsiteX6" fmla="*/ 3176 w 611008"/>
                      <a:gd name="connsiteY6" fmla="*/ 166138 h 1131325"/>
                      <a:gd name="connsiteX7" fmla="*/ 16511 w 611008"/>
                      <a:gd name="connsiteY7" fmla="*/ 13335 h 1131325"/>
                      <a:gd name="connsiteX0" fmla="*/ 27149 w 621646"/>
                      <a:gd name="connsiteY0" fmla="*/ 13335 h 1131325"/>
                      <a:gd name="connsiteX1" fmla="*/ 524354 w 621646"/>
                      <a:gd name="connsiteY1" fmla="*/ 0 h 1131325"/>
                      <a:gd name="connsiteX2" fmla="*/ 587219 w 621646"/>
                      <a:gd name="connsiteY2" fmla="*/ 70888 h 1131325"/>
                      <a:gd name="connsiteX3" fmla="*/ 611984 w 621646"/>
                      <a:gd name="connsiteY3" fmla="*/ 183283 h 1131325"/>
                      <a:gd name="connsiteX4" fmla="*/ 425294 w 621646"/>
                      <a:gd name="connsiteY4" fmla="*/ 1048153 h 1131325"/>
                      <a:gd name="connsiteX5" fmla="*/ 131924 w 621646"/>
                      <a:gd name="connsiteY5" fmla="*/ 987193 h 1131325"/>
                      <a:gd name="connsiteX6" fmla="*/ 13814 w 621646"/>
                      <a:gd name="connsiteY6" fmla="*/ 166138 h 1131325"/>
                      <a:gd name="connsiteX7" fmla="*/ 27149 w 621646"/>
                      <a:gd name="connsiteY7" fmla="*/ 13335 h 1131325"/>
                      <a:gd name="connsiteX0" fmla="*/ 69529 w 664026"/>
                      <a:gd name="connsiteY0" fmla="*/ 13335 h 1131325"/>
                      <a:gd name="connsiteX1" fmla="*/ 566734 w 664026"/>
                      <a:gd name="connsiteY1" fmla="*/ 0 h 1131325"/>
                      <a:gd name="connsiteX2" fmla="*/ 629599 w 664026"/>
                      <a:gd name="connsiteY2" fmla="*/ 70888 h 1131325"/>
                      <a:gd name="connsiteX3" fmla="*/ 654364 w 664026"/>
                      <a:gd name="connsiteY3" fmla="*/ 183283 h 1131325"/>
                      <a:gd name="connsiteX4" fmla="*/ 467674 w 664026"/>
                      <a:gd name="connsiteY4" fmla="*/ 1048153 h 1131325"/>
                      <a:gd name="connsiteX5" fmla="*/ 174304 w 664026"/>
                      <a:gd name="connsiteY5" fmla="*/ 987193 h 1131325"/>
                      <a:gd name="connsiteX6" fmla="*/ 56194 w 664026"/>
                      <a:gd name="connsiteY6" fmla="*/ 166138 h 1131325"/>
                      <a:gd name="connsiteX7" fmla="*/ 69529 w 664026"/>
                      <a:gd name="connsiteY7" fmla="*/ 13335 h 1131325"/>
                      <a:gd name="connsiteX0" fmla="*/ 74127 w 668624"/>
                      <a:gd name="connsiteY0" fmla="*/ 13335 h 1131325"/>
                      <a:gd name="connsiteX1" fmla="*/ 571332 w 668624"/>
                      <a:gd name="connsiteY1" fmla="*/ 0 h 1131325"/>
                      <a:gd name="connsiteX2" fmla="*/ 634197 w 668624"/>
                      <a:gd name="connsiteY2" fmla="*/ 70888 h 1131325"/>
                      <a:gd name="connsiteX3" fmla="*/ 658962 w 668624"/>
                      <a:gd name="connsiteY3" fmla="*/ 183283 h 1131325"/>
                      <a:gd name="connsiteX4" fmla="*/ 472272 w 668624"/>
                      <a:gd name="connsiteY4" fmla="*/ 1048153 h 1131325"/>
                      <a:gd name="connsiteX5" fmla="*/ 178902 w 668624"/>
                      <a:gd name="connsiteY5" fmla="*/ 987193 h 1131325"/>
                      <a:gd name="connsiteX6" fmla="*/ 60792 w 668624"/>
                      <a:gd name="connsiteY6" fmla="*/ 166138 h 1131325"/>
                      <a:gd name="connsiteX7" fmla="*/ 74127 w 668624"/>
                      <a:gd name="connsiteY7" fmla="*/ 13335 h 1131325"/>
                      <a:gd name="connsiteX0" fmla="*/ 74127 w 668624"/>
                      <a:gd name="connsiteY0" fmla="*/ 13335 h 1131325"/>
                      <a:gd name="connsiteX1" fmla="*/ 571332 w 668624"/>
                      <a:gd name="connsiteY1" fmla="*/ 0 h 1131325"/>
                      <a:gd name="connsiteX2" fmla="*/ 634197 w 668624"/>
                      <a:gd name="connsiteY2" fmla="*/ 70888 h 1131325"/>
                      <a:gd name="connsiteX3" fmla="*/ 658962 w 668624"/>
                      <a:gd name="connsiteY3" fmla="*/ 183283 h 1131325"/>
                      <a:gd name="connsiteX4" fmla="*/ 472272 w 668624"/>
                      <a:gd name="connsiteY4" fmla="*/ 1048153 h 1131325"/>
                      <a:gd name="connsiteX5" fmla="*/ 178902 w 668624"/>
                      <a:gd name="connsiteY5" fmla="*/ 987193 h 1131325"/>
                      <a:gd name="connsiteX6" fmla="*/ 60792 w 668624"/>
                      <a:gd name="connsiteY6" fmla="*/ 166138 h 1131325"/>
                      <a:gd name="connsiteX7" fmla="*/ 74127 w 668624"/>
                      <a:gd name="connsiteY7" fmla="*/ 13335 h 1131325"/>
                      <a:gd name="connsiteX0" fmla="*/ 74127 w 668624"/>
                      <a:gd name="connsiteY0" fmla="*/ 13335 h 1131325"/>
                      <a:gd name="connsiteX1" fmla="*/ 253197 w 668624"/>
                      <a:gd name="connsiteY1" fmla="*/ 8023 h 1131325"/>
                      <a:gd name="connsiteX2" fmla="*/ 571332 w 668624"/>
                      <a:gd name="connsiteY2" fmla="*/ 0 h 1131325"/>
                      <a:gd name="connsiteX3" fmla="*/ 634197 w 668624"/>
                      <a:gd name="connsiteY3" fmla="*/ 70888 h 1131325"/>
                      <a:gd name="connsiteX4" fmla="*/ 658962 w 668624"/>
                      <a:gd name="connsiteY4" fmla="*/ 183283 h 1131325"/>
                      <a:gd name="connsiteX5" fmla="*/ 472272 w 668624"/>
                      <a:gd name="connsiteY5" fmla="*/ 1048153 h 1131325"/>
                      <a:gd name="connsiteX6" fmla="*/ 178902 w 668624"/>
                      <a:gd name="connsiteY6" fmla="*/ 987193 h 1131325"/>
                      <a:gd name="connsiteX7" fmla="*/ 60792 w 668624"/>
                      <a:gd name="connsiteY7" fmla="*/ 166138 h 1131325"/>
                      <a:gd name="connsiteX8" fmla="*/ 74127 w 668624"/>
                      <a:gd name="connsiteY8" fmla="*/ 13335 h 1131325"/>
                      <a:gd name="connsiteX0" fmla="*/ 74127 w 668624"/>
                      <a:gd name="connsiteY0" fmla="*/ 13335 h 1131325"/>
                      <a:gd name="connsiteX1" fmla="*/ 106512 w 668624"/>
                      <a:gd name="connsiteY1" fmla="*/ 11833 h 1131325"/>
                      <a:gd name="connsiteX2" fmla="*/ 571332 w 668624"/>
                      <a:gd name="connsiteY2" fmla="*/ 0 h 1131325"/>
                      <a:gd name="connsiteX3" fmla="*/ 634197 w 668624"/>
                      <a:gd name="connsiteY3" fmla="*/ 70888 h 1131325"/>
                      <a:gd name="connsiteX4" fmla="*/ 658962 w 668624"/>
                      <a:gd name="connsiteY4" fmla="*/ 183283 h 1131325"/>
                      <a:gd name="connsiteX5" fmla="*/ 472272 w 668624"/>
                      <a:gd name="connsiteY5" fmla="*/ 1048153 h 1131325"/>
                      <a:gd name="connsiteX6" fmla="*/ 178902 w 668624"/>
                      <a:gd name="connsiteY6" fmla="*/ 987193 h 1131325"/>
                      <a:gd name="connsiteX7" fmla="*/ 60792 w 668624"/>
                      <a:gd name="connsiteY7" fmla="*/ 166138 h 1131325"/>
                      <a:gd name="connsiteX8" fmla="*/ 74127 w 668624"/>
                      <a:gd name="connsiteY8" fmla="*/ 13335 h 1131325"/>
                      <a:gd name="connsiteX0" fmla="*/ 74127 w 668624"/>
                      <a:gd name="connsiteY0" fmla="*/ 13335 h 1131325"/>
                      <a:gd name="connsiteX1" fmla="*/ 106512 w 668624"/>
                      <a:gd name="connsiteY1" fmla="*/ 11833 h 1131325"/>
                      <a:gd name="connsiteX2" fmla="*/ 571332 w 668624"/>
                      <a:gd name="connsiteY2" fmla="*/ 0 h 1131325"/>
                      <a:gd name="connsiteX3" fmla="*/ 634197 w 668624"/>
                      <a:gd name="connsiteY3" fmla="*/ 70888 h 1131325"/>
                      <a:gd name="connsiteX4" fmla="*/ 658962 w 668624"/>
                      <a:gd name="connsiteY4" fmla="*/ 183283 h 1131325"/>
                      <a:gd name="connsiteX5" fmla="*/ 472272 w 668624"/>
                      <a:gd name="connsiteY5" fmla="*/ 1048153 h 1131325"/>
                      <a:gd name="connsiteX6" fmla="*/ 178902 w 668624"/>
                      <a:gd name="connsiteY6" fmla="*/ 987193 h 1131325"/>
                      <a:gd name="connsiteX7" fmla="*/ 60792 w 668624"/>
                      <a:gd name="connsiteY7" fmla="*/ 166138 h 1131325"/>
                      <a:gd name="connsiteX8" fmla="*/ 74127 w 668624"/>
                      <a:gd name="connsiteY8" fmla="*/ 13335 h 1131325"/>
                      <a:gd name="connsiteX0" fmla="*/ 74127 w 668624"/>
                      <a:gd name="connsiteY0" fmla="*/ 13335 h 1131325"/>
                      <a:gd name="connsiteX1" fmla="*/ 106512 w 668624"/>
                      <a:gd name="connsiteY1" fmla="*/ 11833 h 1131325"/>
                      <a:gd name="connsiteX2" fmla="*/ 571332 w 668624"/>
                      <a:gd name="connsiteY2" fmla="*/ 0 h 1131325"/>
                      <a:gd name="connsiteX3" fmla="*/ 634197 w 668624"/>
                      <a:gd name="connsiteY3" fmla="*/ 70888 h 1131325"/>
                      <a:gd name="connsiteX4" fmla="*/ 658962 w 668624"/>
                      <a:gd name="connsiteY4" fmla="*/ 183283 h 1131325"/>
                      <a:gd name="connsiteX5" fmla="*/ 472272 w 668624"/>
                      <a:gd name="connsiteY5" fmla="*/ 1048153 h 1131325"/>
                      <a:gd name="connsiteX6" fmla="*/ 178902 w 668624"/>
                      <a:gd name="connsiteY6" fmla="*/ 987193 h 1131325"/>
                      <a:gd name="connsiteX7" fmla="*/ 60792 w 668624"/>
                      <a:gd name="connsiteY7" fmla="*/ 166138 h 1131325"/>
                      <a:gd name="connsiteX8" fmla="*/ 74127 w 668624"/>
                      <a:gd name="connsiteY8" fmla="*/ 13335 h 1131325"/>
                      <a:gd name="connsiteX0" fmla="*/ 74127 w 668624"/>
                      <a:gd name="connsiteY0" fmla="*/ 13335 h 1131325"/>
                      <a:gd name="connsiteX1" fmla="*/ 106512 w 668624"/>
                      <a:gd name="connsiteY1" fmla="*/ 11833 h 1131325"/>
                      <a:gd name="connsiteX2" fmla="*/ 335112 w 668624"/>
                      <a:gd name="connsiteY2" fmla="*/ 11279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1183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1183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1183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1183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802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802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802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7452 w 671949"/>
                      <a:gd name="connsiteY0" fmla="*/ 13335 h 1131325"/>
                      <a:gd name="connsiteX1" fmla="*/ 109837 w 671949"/>
                      <a:gd name="connsiteY1" fmla="*/ 8023 h 1131325"/>
                      <a:gd name="connsiteX2" fmla="*/ 353677 w 671949"/>
                      <a:gd name="connsiteY2" fmla="*/ 131848 h 1131325"/>
                      <a:gd name="connsiteX3" fmla="*/ 574657 w 671949"/>
                      <a:gd name="connsiteY3" fmla="*/ 0 h 1131325"/>
                      <a:gd name="connsiteX4" fmla="*/ 637522 w 671949"/>
                      <a:gd name="connsiteY4" fmla="*/ 70888 h 1131325"/>
                      <a:gd name="connsiteX5" fmla="*/ 662287 w 671949"/>
                      <a:gd name="connsiteY5" fmla="*/ 183283 h 1131325"/>
                      <a:gd name="connsiteX6" fmla="*/ 475597 w 671949"/>
                      <a:gd name="connsiteY6" fmla="*/ 1048153 h 1131325"/>
                      <a:gd name="connsiteX7" fmla="*/ 182227 w 671949"/>
                      <a:gd name="connsiteY7" fmla="*/ 987193 h 1131325"/>
                      <a:gd name="connsiteX8" fmla="*/ 64117 w 671949"/>
                      <a:gd name="connsiteY8" fmla="*/ 166138 h 1131325"/>
                      <a:gd name="connsiteX9" fmla="*/ 77452 w 671949"/>
                      <a:gd name="connsiteY9" fmla="*/ 13335 h 1131325"/>
                      <a:gd name="connsiteX0" fmla="*/ 77452 w 671949"/>
                      <a:gd name="connsiteY0" fmla="*/ 17145 h 1135135"/>
                      <a:gd name="connsiteX1" fmla="*/ 109837 w 671949"/>
                      <a:gd name="connsiteY1" fmla="*/ 11833 h 1135135"/>
                      <a:gd name="connsiteX2" fmla="*/ 353677 w 671949"/>
                      <a:gd name="connsiteY2" fmla="*/ 135658 h 1135135"/>
                      <a:gd name="connsiteX3" fmla="*/ 570847 w 671949"/>
                      <a:gd name="connsiteY3" fmla="*/ 0 h 1135135"/>
                      <a:gd name="connsiteX4" fmla="*/ 637522 w 671949"/>
                      <a:gd name="connsiteY4" fmla="*/ 74698 h 1135135"/>
                      <a:gd name="connsiteX5" fmla="*/ 662287 w 671949"/>
                      <a:gd name="connsiteY5" fmla="*/ 187093 h 1135135"/>
                      <a:gd name="connsiteX6" fmla="*/ 475597 w 671949"/>
                      <a:gd name="connsiteY6" fmla="*/ 1051963 h 1135135"/>
                      <a:gd name="connsiteX7" fmla="*/ 182227 w 671949"/>
                      <a:gd name="connsiteY7" fmla="*/ 991003 h 1135135"/>
                      <a:gd name="connsiteX8" fmla="*/ 64117 w 671949"/>
                      <a:gd name="connsiteY8" fmla="*/ 169948 h 1135135"/>
                      <a:gd name="connsiteX9" fmla="*/ 77452 w 671949"/>
                      <a:gd name="connsiteY9" fmla="*/ 17145 h 1135135"/>
                      <a:gd name="connsiteX0" fmla="*/ 77452 w 671949"/>
                      <a:gd name="connsiteY0" fmla="*/ 17145 h 1135135"/>
                      <a:gd name="connsiteX1" fmla="*/ 109837 w 671949"/>
                      <a:gd name="connsiteY1" fmla="*/ 11833 h 1135135"/>
                      <a:gd name="connsiteX2" fmla="*/ 353677 w 671949"/>
                      <a:gd name="connsiteY2" fmla="*/ 135658 h 1135135"/>
                      <a:gd name="connsiteX3" fmla="*/ 570847 w 671949"/>
                      <a:gd name="connsiteY3" fmla="*/ 0 h 1135135"/>
                      <a:gd name="connsiteX4" fmla="*/ 637522 w 671949"/>
                      <a:gd name="connsiteY4" fmla="*/ 74698 h 1135135"/>
                      <a:gd name="connsiteX5" fmla="*/ 662287 w 671949"/>
                      <a:gd name="connsiteY5" fmla="*/ 187093 h 1135135"/>
                      <a:gd name="connsiteX6" fmla="*/ 475597 w 671949"/>
                      <a:gd name="connsiteY6" fmla="*/ 1051963 h 1135135"/>
                      <a:gd name="connsiteX7" fmla="*/ 182227 w 671949"/>
                      <a:gd name="connsiteY7" fmla="*/ 991003 h 1135135"/>
                      <a:gd name="connsiteX8" fmla="*/ 64117 w 671949"/>
                      <a:gd name="connsiteY8" fmla="*/ 169948 h 1135135"/>
                      <a:gd name="connsiteX9" fmla="*/ 77452 w 671949"/>
                      <a:gd name="connsiteY9" fmla="*/ 17145 h 1135135"/>
                      <a:gd name="connsiteX0" fmla="*/ 77452 w 671949"/>
                      <a:gd name="connsiteY0" fmla="*/ 17145 h 1135135"/>
                      <a:gd name="connsiteX1" fmla="*/ 109837 w 671949"/>
                      <a:gd name="connsiteY1" fmla="*/ 11833 h 1135135"/>
                      <a:gd name="connsiteX2" fmla="*/ 353677 w 671949"/>
                      <a:gd name="connsiteY2" fmla="*/ 135658 h 1135135"/>
                      <a:gd name="connsiteX3" fmla="*/ 570847 w 671949"/>
                      <a:gd name="connsiteY3" fmla="*/ 0 h 1135135"/>
                      <a:gd name="connsiteX4" fmla="*/ 637522 w 671949"/>
                      <a:gd name="connsiteY4" fmla="*/ 74698 h 1135135"/>
                      <a:gd name="connsiteX5" fmla="*/ 662287 w 671949"/>
                      <a:gd name="connsiteY5" fmla="*/ 187093 h 1135135"/>
                      <a:gd name="connsiteX6" fmla="*/ 475597 w 671949"/>
                      <a:gd name="connsiteY6" fmla="*/ 1051963 h 1135135"/>
                      <a:gd name="connsiteX7" fmla="*/ 182227 w 671949"/>
                      <a:gd name="connsiteY7" fmla="*/ 991003 h 1135135"/>
                      <a:gd name="connsiteX8" fmla="*/ 64117 w 671949"/>
                      <a:gd name="connsiteY8" fmla="*/ 169948 h 1135135"/>
                      <a:gd name="connsiteX9" fmla="*/ 77452 w 671949"/>
                      <a:gd name="connsiteY9" fmla="*/ 17145 h 1135135"/>
                      <a:gd name="connsiteX0" fmla="*/ 77452 w 672805"/>
                      <a:gd name="connsiteY0" fmla="*/ 17145 h 1136126"/>
                      <a:gd name="connsiteX1" fmla="*/ 109837 w 672805"/>
                      <a:gd name="connsiteY1" fmla="*/ 11833 h 1136126"/>
                      <a:gd name="connsiteX2" fmla="*/ 353677 w 672805"/>
                      <a:gd name="connsiteY2" fmla="*/ 135658 h 1136126"/>
                      <a:gd name="connsiteX3" fmla="*/ 570847 w 672805"/>
                      <a:gd name="connsiteY3" fmla="*/ 0 h 1136126"/>
                      <a:gd name="connsiteX4" fmla="*/ 637522 w 672805"/>
                      <a:gd name="connsiteY4" fmla="*/ 74698 h 1136126"/>
                      <a:gd name="connsiteX5" fmla="*/ 662287 w 672805"/>
                      <a:gd name="connsiteY5" fmla="*/ 187093 h 1136126"/>
                      <a:gd name="connsiteX6" fmla="*/ 483217 w 672805"/>
                      <a:gd name="connsiteY6" fmla="*/ 1053868 h 1136126"/>
                      <a:gd name="connsiteX7" fmla="*/ 182227 w 672805"/>
                      <a:gd name="connsiteY7" fmla="*/ 991003 h 1136126"/>
                      <a:gd name="connsiteX8" fmla="*/ 64117 w 672805"/>
                      <a:gd name="connsiteY8" fmla="*/ 169948 h 1136126"/>
                      <a:gd name="connsiteX9" fmla="*/ 77452 w 672805"/>
                      <a:gd name="connsiteY9" fmla="*/ 17145 h 1136126"/>
                      <a:gd name="connsiteX0" fmla="*/ 77452 w 672805"/>
                      <a:gd name="connsiteY0" fmla="*/ 17145 h 1142072"/>
                      <a:gd name="connsiteX1" fmla="*/ 109837 w 672805"/>
                      <a:gd name="connsiteY1" fmla="*/ 11833 h 1142072"/>
                      <a:gd name="connsiteX2" fmla="*/ 353677 w 672805"/>
                      <a:gd name="connsiteY2" fmla="*/ 135658 h 1142072"/>
                      <a:gd name="connsiteX3" fmla="*/ 570847 w 672805"/>
                      <a:gd name="connsiteY3" fmla="*/ 0 h 1142072"/>
                      <a:gd name="connsiteX4" fmla="*/ 637522 w 672805"/>
                      <a:gd name="connsiteY4" fmla="*/ 74698 h 1142072"/>
                      <a:gd name="connsiteX5" fmla="*/ 662287 w 672805"/>
                      <a:gd name="connsiteY5" fmla="*/ 187093 h 1142072"/>
                      <a:gd name="connsiteX6" fmla="*/ 483217 w 672805"/>
                      <a:gd name="connsiteY6" fmla="*/ 1053868 h 1142072"/>
                      <a:gd name="connsiteX7" fmla="*/ 182227 w 672805"/>
                      <a:gd name="connsiteY7" fmla="*/ 991003 h 1142072"/>
                      <a:gd name="connsiteX8" fmla="*/ 64117 w 672805"/>
                      <a:gd name="connsiteY8" fmla="*/ 169948 h 1142072"/>
                      <a:gd name="connsiteX9" fmla="*/ 77452 w 672805"/>
                      <a:gd name="connsiteY9" fmla="*/ 17145 h 1142072"/>
                      <a:gd name="connsiteX0" fmla="*/ 77452 w 672805"/>
                      <a:gd name="connsiteY0" fmla="*/ 17145 h 1142072"/>
                      <a:gd name="connsiteX1" fmla="*/ 109837 w 672805"/>
                      <a:gd name="connsiteY1" fmla="*/ 11833 h 1142072"/>
                      <a:gd name="connsiteX2" fmla="*/ 344172 w 672805"/>
                      <a:gd name="connsiteY2" fmla="*/ 140411 h 1142072"/>
                      <a:gd name="connsiteX3" fmla="*/ 570847 w 672805"/>
                      <a:gd name="connsiteY3" fmla="*/ 0 h 1142072"/>
                      <a:gd name="connsiteX4" fmla="*/ 637522 w 672805"/>
                      <a:gd name="connsiteY4" fmla="*/ 74698 h 1142072"/>
                      <a:gd name="connsiteX5" fmla="*/ 662287 w 672805"/>
                      <a:gd name="connsiteY5" fmla="*/ 187093 h 1142072"/>
                      <a:gd name="connsiteX6" fmla="*/ 483217 w 672805"/>
                      <a:gd name="connsiteY6" fmla="*/ 1053868 h 1142072"/>
                      <a:gd name="connsiteX7" fmla="*/ 182227 w 672805"/>
                      <a:gd name="connsiteY7" fmla="*/ 991003 h 1142072"/>
                      <a:gd name="connsiteX8" fmla="*/ 64117 w 672805"/>
                      <a:gd name="connsiteY8" fmla="*/ 169948 h 1142072"/>
                      <a:gd name="connsiteX9" fmla="*/ 77452 w 672805"/>
                      <a:gd name="connsiteY9" fmla="*/ 17145 h 1142072"/>
                      <a:gd name="connsiteX0" fmla="*/ 77452 w 672805"/>
                      <a:gd name="connsiteY0" fmla="*/ 17145 h 1142072"/>
                      <a:gd name="connsiteX1" fmla="*/ 109837 w 672805"/>
                      <a:gd name="connsiteY1" fmla="*/ 11833 h 1142072"/>
                      <a:gd name="connsiteX2" fmla="*/ 344172 w 672805"/>
                      <a:gd name="connsiteY2" fmla="*/ 140411 h 1142072"/>
                      <a:gd name="connsiteX3" fmla="*/ 570847 w 672805"/>
                      <a:gd name="connsiteY3" fmla="*/ 0 h 1142072"/>
                      <a:gd name="connsiteX4" fmla="*/ 637522 w 672805"/>
                      <a:gd name="connsiteY4" fmla="*/ 74698 h 1142072"/>
                      <a:gd name="connsiteX5" fmla="*/ 662287 w 672805"/>
                      <a:gd name="connsiteY5" fmla="*/ 187093 h 1142072"/>
                      <a:gd name="connsiteX6" fmla="*/ 483217 w 672805"/>
                      <a:gd name="connsiteY6" fmla="*/ 1053868 h 1142072"/>
                      <a:gd name="connsiteX7" fmla="*/ 182227 w 672805"/>
                      <a:gd name="connsiteY7" fmla="*/ 991003 h 1142072"/>
                      <a:gd name="connsiteX8" fmla="*/ 64117 w 672805"/>
                      <a:gd name="connsiteY8" fmla="*/ 169948 h 1142072"/>
                      <a:gd name="connsiteX9" fmla="*/ 77452 w 672805"/>
                      <a:gd name="connsiteY9" fmla="*/ 17145 h 1142072"/>
                      <a:gd name="connsiteX0" fmla="*/ 77452 w 672805"/>
                      <a:gd name="connsiteY0" fmla="*/ 17145 h 1142072"/>
                      <a:gd name="connsiteX1" fmla="*/ 109837 w 672805"/>
                      <a:gd name="connsiteY1" fmla="*/ 11833 h 1142072"/>
                      <a:gd name="connsiteX2" fmla="*/ 344172 w 672805"/>
                      <a:gd name="connsiteY2" fmla="*/ 140411 h 1142072"/>
                      <a:gd name="connsiteX3" fmla="*/ 570847 w 672805"/>
                      <a:gd name="connsiteY3" fmla="*/ 0 h 1142072"/>
                      <a:gd name="connsiteX4" fmla="*/ 661283 w 672805"/>
                      <a:gd name="connsiteY4" fmla="*/ 24801 h 1142072"/>
                      <a:gd name="connsiteX5" fmla="*/ 662287 w 672805"/>
                      <a:gd name="connsiteY5" fmla="*/ 187093 h 1142072"/>
                      <a:gd name="connsiteX6" fmla="*/ 483217 w 672805"/>
                      <a:gd name="connsiteY6" fmla="*/ 1053868 h 1142072"/>
                      <a:gd name="connsiteX7" fmla="*/ 182227 w 672805"/>
                      <a:gd name="connsiteY7" fmla="*/ 991003 h 1142072"/>
                      <a:gd name="connsiteX8" fmla="*/ 64117 w 672805"/>
                      <a:gd name="connsiteY8" fmla="*/ 169948 h 1142072"/>
                      <a:gd name="connsiteX9" fmla="*/ 77452 w 672805"/>
                      <a:gd name="connsiteY9" fmla="*/ 17145 h 1142072"/>
                      <a:gd name="connsiteX0" fmla="*/ 77452 w 672805"/>
                      <a:gd name="connsiteY0" fmla="*/ 17145 h 1142072"/>
                      <a:gd name="connsiteX1" fmla="*/ 109837 w 672805"/>
                      <a:gd name="connsiteY1" fmla="*/ 11833 h 1142072"/>
                      <a:gd name="connsiteX2" fmla="*/ 344172 w 672805"/>
                      <a:gd name="connsiteY2" fmla="*/ 140411 h 1142072"/>
                      <a:gd name="connsiteX3" fmla="*/ 570847 w 672805"/>
                      <a:gd name="connsiteY3" fmla="*/ 0 h 1142072"/>
                      <a:gd name="connsiteX4" fmla="*/ 661283 w 672805"/>
                      <a:gd name="connsiteY4" fmla="*/ 24801 h 1142072"/>
                      <a:gd name="connsiteX5" fmla="*/ 662287 w 672805"/>
                      <a:gd name="connsiteY5" fmla="*/ 187093 h 1142072"/>
                      <a:gd name="connsiteX6" fmla="*/ 483217 w 672805"/>
                      <a:gd name="connsiteY6" fmla="*/ 1053868 h 1142072"/>
                      <a:gd name="connsiteX7" fmla="*/ 182227 w 672805"/>
                      <a:gd name="connsiteY7" fmla="*/ 991003 h 1142072"/>
                      <a:gd name="connsiteX8" fmla="*/ 64117 w 672805"/>
                      <a:gd name="connsiteY8" fmla="*/ 169948 h 1142072"/>
                      <a:gd name="connsiteX9" fmla="*/ 77452 w 672805"/>
                      <a:gd name="connsiteY9" fmla="*/ 17145 h 1142072"/>
                      <a:gd name="connsiteX0" fmla="*/ 77452 w 672805"/>
                      <a:gd name="connsiteY0" fmla="*/ 33777 h 1158704"/>
                      <a:gd name="connsiteX1" fmla="*/ 109837 w 672805"/>
                      <a:gd name="connsiteY1" fmla="*/ 28465 h 1158704"/>
                      <a:gd name="connsiteX2" fmla="*/ 344172 w 672805"/>
                      <a:gd name="connsiteY2" fmla="*/ 157043 h 1158704"/>
                      <a:gd name="connsiteX3" fmla="*/ 592231 w 672805"/>
                      <a:gd name="connsiteY3" fmla="*/ 0 h 1158704"/>
                      <a:gd name="connsiteX4" fmla="*/ 661283 w 672805"/>
                      <a:gd name="connsiteY4" fmla="*/ 41433 h 1158704"/>
                      <a:gd name="connsiteX5" fmla="*/ 662287 w 672805"/>
                      <a:gd name="connsiteY5" fmla="*/ 203725 h 1158704"/>
                      <a:gd name="connsiteX6" fmla="*/ 483217 w 672805"/>
                      <a:gd name="connsiteY6" fmla="*/ 1070500 h 1158704"/>
                      <a:gd name="connsiteX7" fmla="*/ 182227 w 672805"/>
                      <a:gd name="connsiteY7" fmla="*/ 1007635 h 1158704"/>
                      <a:gd name="connsiteX8" fmla="*/ 64117 w 672805"/>
                      <a:gd name="connsiteY8" fmla="*/ 186580 h 1158704"/>
                      <a:gd name="connsiteX9" fmla="*/ 77452 w 672805"/>
                      <a:gd name="connsiteY9" fmla="*/ 33777 h 1158704"/>
                      <a:gd name="connsiteX0" fmla="*/ 77452 w 672805"/>
                      <a:gd name="connsiteY0" fmla="*/ 33777 h 1158704"/>
                      <a:gd name="connsiteX1" fmla="*/ 109837 w 672805"/>
                      <a:gd name="connsiteY1" fmla="*/ 28465 h 1158704"/>
                      <a:gd name="connsiteX2" fmla="*/ 344172 w 672805"/>
                      <a:gd name="connsiteY2" fmla="*/ 157043 h 1158704"/>
                      <a:gd name="connsiteX3" fmla="*/ 592231 w 672805"/>
                      <a:gd name="connsiteY3" fmla="*/ 0 h 1158704"/>
                      <a:gd name="connsiteX4" fmla="*/ 661283 w 672805"/>
                      <a:gd name="connsiteY4" fmla="*/ 41433 h 1158704"/>
                      <a:gd name="connsiteX5" fmla="*/ 662287 w 672805"/>
                      <a:gd name="connsiteY5" fmla="*/ 203725 h 1158704"/>
                      <a:gd name="connsiteX6" fmla="*/ 483217 w 672805"/>
                      <a:gd name="connsiteY6" fmla="*/ 1070500 h 1158704"/>
                      <a:gd name="connsiteX7" fmla="*/ 182227 w 672805"/>
                      <a:gd name="connsiteY7" fmla="*/ 1007635 h 1158704"/>
                      <a:gd name="connsiteX8" fmla="*/ 64117 w 672805"/>
                      <a:gd name="connsiteY8" fmla="*/ 186580 h 1158704"/>
                      <a:gd name="connsiteX9" fmla="*/ 77452 w 672805"/>
                      <a:gd name="connsiteY9" fmla="*/ 33777 h 1158704"/>
                      <a:gd name="connsiteX0" fmla="*/ 77452 w 672805"/>
                      <a:gd name="connsiteY0" fmla="*/ 38529 h 1163456"/>
                      <a:gd name="connsiteX1" fmla="*/ 109837 w 672805"/>
                      <a:gd name="connsiteY1" fmla="*/ 33217 h 1163456"/>
                      <a:gd name="connsiteX2" fmla="*/ 344172 w 672805"/>
                      <a:gd name="connsiteY2" fmla="*/ 161795 h 1163456"/>
                      <a:gd name="connsiteX3" fmla="*/ 594607 w 672805"/>
                      <a:gd name="connsiteY3" fmla="*/ 0 h 1163456"/>
                      <a:gd name="connsiteX4" fmla="*/ 661283 w 672805"/>
                      <a:gd name="connsiteY4" fmla="*/ 46185 h 1163456"/>
                      <a:gd name="connsiteX5" fmla="*/ 662287 w 672805"/>
                      <a:gd name="connsiteY5" fmla="*/ 208477 h 1163456"/>
                      <a:gd name="connsiteX6" fmla="*/ 483217 w 672805"/>
                      <a:gd name="connsiteY6" fmla="*/ 1075252 h 1163456"/>
                      <a:gd name="connsiteX7" fmla="*/ 182227 w 672805"/>
                      <a:gd name="connsiteY7" fmla="*/ 1012387 h 1163456"/>
                      <a:gd name="connsiteX8" fmla="*/ 64117 w 672805"/>
                      <a:gd name="connsiteY8" fmla="*/ 191332 h 1163456"/>
                      <a:gd name="connsiteX9" fmla="*/ 77452 w 672805"/>
                      <a:gd name="connsiteY9" fmla="*/ 38529 h 1163456"/>
                      <a:gd name="connsiteX0" fmla="*/ 77452 w 672805"/>
                      <a:gd name="connsiteY0" fmla="*/ 38529 h 1163456"/>
                      <a:gd name="connsiteX1" fmla="*/ 109837 w 672805"/>
                      <a:gd name="connsiteY1" fmla="*/ 33217 h 1163456"/>
                      <a:gd name="connsiteX2" fmla="*/ 344172 w 672805"/>
                      <a:gd name="connsiteY2" fmla="*/ 161795 h 1163456"/>
                      <a:gd name="connsiteX3" fmla="*/ 594607 w 672805"/>
                      <a:gd name="connsiteY3" fmla="*/ 0 h 1163456"/>
                      <a:gd name="connsiteX4" fmla="*/ 661283 w 672805"/>
                      <a:gd name="connsiteY4" fmla="*/ 46185 h 1163456"/>
                      <a:gd name="connsiteX5" fmla="*/ 662287 w 672805"/>
                      <a:gd name="connsiteY5" fmla="*/ 208477 h 1163456"/>
                      <a:gd name="connsiteX6" fmla="*/ 483217 w 672805"/>
                      <a:gd name="connsiteY6" fmla="*/ 1075252 h 1163456"/>
                      <a:gd name="connsiteX7" fmla="*/ 182227 w 672805"/>
                      <a:gd name="connsiteY7" fmla="*/ 1012387 h 1163456"/>
                      <a:gd name="connsiteX8" fmla="*/ 64117 w 672805"/>
                      <a:gd name="connsiteY8" fmla="*/ 191332 h 1163456"/>
                      <a:gd name="connsiteX9" fmla="*/ 77452 w 672805"/>
                      <a:gd name="connsiteY9" fmla="*/ 38529 h 1163456"/>
                      <a:gd name="connsiteX0" fmla="*/ 77452 w 672805"/>
                      <a:gd name="connsiteY0" fmla="*/ 38529 h 1163456"/>
                      <a:gd name="connsiteX1" fmla="*/ 93205 w 672805"/>
                      <a:gd name="connsiteY1" fmla="*/ 28465 h 1163456"/>
                      <a:gd name="connsiteX2" fmla="*/ 344172 w 672805"/>
                      <a:gd name="connsiteY2" fmla="*/ 161795 h 1163456"/>
                      <a:gd name="connsiteX3" fmla="*/ 594607 w 672805"/>
                      <a:gd name="connsiteY3" fmla="*/ 0 h 1163456"/>
                      <a:gd name="connsiteX4" fmla="*/ 661283 w 672805"/>
                      <a:gd name="connsiteY4" fmla="*/ 46185 h 1163456"/>
                      <a:gd name="connsiteX5" fmla="*/ 662287 w 672805"/>
                      <a:gd name="connsiteY5" fmla="*/ 208477 h 1163456"/>
                      <a:gd name="connsiteX6" fmla="*/ 483217 w 672805"/>
                      <a:gd name="connsiteY6" fmla="*/ 1075252 h 1163456"/>
                      <a:gd name="connsiteX7" fmla="*/ 182227 w 672805"/>
                      <a:gd name="connsiteY7" fmla="*/ 1012387 h 1163456"/>
                      <a:gd name="connsiteX8" fmla="*/ 64117 w 672805"/>
                      <a:gd name="connsiteY8" fmla="*/ 191332 h 1163456"/>
                      <a:gd name="connsiteX9" fmla="*/ 77452 w 672805"/>
                      <a:gd name="connsiteY9" fmla="*/ 38529 h 1163456"/>
                      <a:gd name="connsiteX0" fmla="*/ 77452 w 672805"/>
                      <a:gd name="connsiteY0" fmla="*/ 40905 h 1165832"/>
                      <a:gd name="connsiteX1" fmla="*/ 93205 w 672805"/>
                      <a:gd name="connsiteY1" fmla="*/ 30841 h 1165832"/>
                      <a:gd name="connsiteX2" fmla="*/ 344172 w 672805"/>
                      <a:gd name="connsiteY2" fmla="*/ 164171 h 1165832"/>
                      <a:gd name="connsiteX3" fmla="*/ 599359 w 672805"/>
                      <a:gd name="connsiteY3" fmla="*/ 0 h 1165832"/>
                      <a:gd name="connsiteX4" fmla="*/ 661283 w 672805"/>
                      <a:gd name="connsiteY4" fmla="*/ 48561 h 1165832"/>
                      <a:gd name="connsiteX5" fmla="*/ 662287 w 672805"/>
                      <a:gd name="connsiteY5" fmla="*/ 210853 h 1165832"/>
                      <a:gd name="connsiteX6" fmla="*/ 483217 w 672805"/>
                      <a:gd name="connsiteY6" fmla="*/ 1077628 h 1165832"/>
                      <a:gd name="connsiteX7" fmla="*/ 182227 w 672805"/>
                      <a:gd name="connsiteY7" fmla="*/ 1014763 h 1165832"/>
                      <a:gd name="connsiteX8" fmla="*/ 64117 w 672805"/>
                      <a:gd name="connsiteY8" fmla="*/ 193708 h 1165832"/>
                      <a:gd name="connsiteX9" fmla="*/ 77452 w 672805"/>
                      <a:gd name="connsiteY9" fmla="*/ 40905 h 1165832"/>
                      <a:gd name="connsiteX0" fmla="*/ 77452 w 672805"/>
                      <a:gd name="connsiteY0" fmla="*/ 40905 h 1165832"/>
                      <a:gd name="connsiteX1" fmla="*/ 93205 w 672805"/>
                      <a:gd name="connsiteY1" fmla="*/ 30841 h 1165832"/>
                      <a:gd name="connsiteX2" fmla="*/ 344172 w 672805"/>
                      <a:gd name="connsiteY2" fmla="*/ 164171 h 1165832"/>
                      <a:gd name="connsiteX3" fmla="*/ 599359 w 672805"/>
                      <a:gd name="connsiteY3" fmla="*/ 0 h 1165832"/>
                      <a:gd name="connsiteX4" fmla="*/ 661283 w 672805"/>
                      <a:gd name="connsiteY4" fmla="*/ 48561 h 1165832"/>
                      <a:gd name="connsiteX5" fmla="*/ 662287 w 672805"/>
                      <a:gd name="connsiteY5" fmla="*/ 210853 h 1165832"/>
                      <a:gd name="connsiteX6" fmla="*/ 483217 w 672805"/>
                      <a:gd name="connsiteY6" fmla="*/ 1077628 h 1165832"/>
                      <a:gd name="connsiteX7" fmla="*/ 182227 w 672805"/>
                      <a:gd name="connsiteY7" fmla="*/ 1014763 h 1165832"/>
                      <a:gd name="connsiteX8" fmla="*/ 64117 w 672805"/>
                      <a:gd name="connsiteY8" fmla="*/ 193708 h 1165832"/>
                      <a:gd name="connsiteX9" fmla="*/ 77452 w 672805"/>
                      <a:gd name="connsiteY9" fmla="*/ 40905 h 1165832"/>
                      <a:gd name="connsiteX0" fmla="*/ 77452 w 672805"/>
                      <a:gd name="connsiteY0" fmla="*/ 40905 h 1165832"/>
                      <a:gd name="connsiteX1" fmla="*/ 93205 w 672805"/>
                      <a:gd name="connsiteY1" fmla="*/ 30841 h 1165832"/>
                      <a:gd name="connsiteX2" fmla="*/ 344172 w 672805"/>
                      <a:gd name="connsiteY2" fmla="*/ 164171 h 1165832"/>
                      <a:gd name="connsiteX3" fmla="*/ 599359 w 672805"/>
                      <a:gd name="connsiteY3" fmla="*/ 0 h 1165832"/>
                      <a:gd name="connsiteX4" fmla="*/ 661283 w 672805"/>
                      <a:gd name="connsiteY4" fmla="*/ 48561 h 1165832"/>
                      <a:gd name="connsiteX5" fmla="*/ 662287 w 672805"/>
                      <a:gd name="connsiteY5" fmla="*/ 210853 h 1165832"/>
                      <a:gd name="connsiteX6" fmla="*/ 483217 w 672805"/>
                      <a:gd name="connsiteY6" fmla="*/ 1077628 h 1165832"/>
                      <a:gd name="connsiteX7" fmla="*/ 182227 w 672805"/>
                      <a:gd name="connsiteY7" fmla="*/ 1014763 h 1165832"/>
                      <a:gd name="connsiteX8" fmla="*/ 64117 w 672805"/>
                      <a:gd name="connsiteY8" fmla="*/ 193708 h 1165832"/>
                      <a:gd name="connsiteX9" fmla="*/ 77452 w 672805"/>
                      <a:gd name="connsiteY9" fmla="*/ 40905 h 1165832"/>
                      <a:gd name="connsiteX0" fmla="*/ 77452 w 672805"/>
                      <a:gd name="connsiteY0" fmla="*/ 40905 h 1165832"/>
                      <a:gd name="connsiteX1" fmla="*/ 93205 w 672805"/>
                      <a:gd name="connsiteY1" fmla="*/ 30841 h 1165832"/>
                      <a:gd name="connsiteX2" fmla="*/ 344172 w 672805"/>
                      <a:gd name="connsiteY2" fmla="*/ 164171 h 1165832"/>
                      <a:gd name="connsiteX3" fmla="*/ 599359 w 672805"/>
                      <a:gd name="connsiteY3" fmla="*/ 0 h 1165832"/>
                      <a:gd name="connsiteX4" fmla="*/ 661283 w 672805"/>
                      <a:gd name="connsiteY4" fmla="*/ 48561 h 1165832"/>
                      <a:gd name="connsiteX5" fmla="*/ 662287 w 672805"/>
                      <a:gd name="connsiteY5" fmla="*/ 210853 h 1165832"/>
                      <a:gd name="connsiteX6" fmla="*/ 483217 w 672805"/>
                      <a:gd name="connsiteY6" fmla="*/ 1077628 h 1165832"/>
                      <a:gd name="connsiteX7" fmla="*/ 182227 w 672805"/>
                      <a:gd name="connsiteY7" fmla="*/ 1014763 h 1165832"/>
                      <a:gd name="connsiteX8" fmla="*/ 64117 w 672805"/>
                      <a:gd name="connsiteY8" fmla="*/ 193708 h 1165832"/>
                      <a:gd name="connsiteX9" fmla="*/ 77452 w 672805"/>
                      <a:gd name="connsiteY9" fmla="*/ 40905 h 1165832"/>
                      <a:gd name="connsiteX0" fmla="*/ 77452 w 672805"/>
                      <a:gd name="connsiteY0" fmla="*/ 40905 h 1165832"/>
                      <a:gd name="connsiteX1" fmla="*/ 93205 w 672805"/>
                      <a:gd name="connsiteY1" fmla="*/ 30841 h 1165832"/>
                      <a:gd name="connsiteX2" fmla="*/ 344172 w 672805"/>
                      <a:gd name="connsiteY2" fmla="*/ 164171 h 1165832"/>
                      <a:gd name="connsiteX3" fmla="*/ 599359 w 672805"/>
                      <a:gd name="connsiteY3" fmla="*/ 0 h 1165832"/>
                      <a:gd name="connsiteX4" fmla="*/ 661283 w 672805"/>
                      <a:gd name="connsiteY4" fmla="*/ 48561 h 1165832"/>
                      <a:gd name="connsiteX5" fmla="*/ 662287 w 672805"/>
                      <a:gd name="connsiteY5" fmla="*/ 210853 h 1165832"/>
                      <a:gd name="connsiteX6" fmla="*/ 483217 w 672805"/>
                      <a:gd name="connsiteY6" fmla="*/ 1077628 h 1165832"/>
                      <a:gd name="connsiteX7" fmla="*/ 182227 w 672805"/>
                      <a:gd name="connsiteY7" fmla="*/ 1014763 h 1165832"/>
                      <a:gd name="connsiteX8" fmla="*/ 64117 w 672805"/>
                      <a:gd name="connsiteY8" fmla="*/ 193708 h 1165832"/>
                      <a:gd name="connsiteX9" fmla="*/ 77452 w 672805"/>
                      <a:gd name="connsiteY9" fmla="*/ 40905 h 1165832"/>
                      <a:gd name="connsiteX0" fmla="*/ 77452 w 679278"/>
                      <a:gd name="connsiteY0" fmla="*/ 40905 h 1165832"/>
                      <a:gd name="connsiteX1" fmla="*/ 93205 w 679278"/>
                      <a:gd name="connsiteY1" fmla="*/ 30841 h 1165832"/>
                      <a:gd name="connsiteX2" fmla="*/ 344172 w 679278"/>
                      <a:gd name="connsiteY2" fmla="*/ 164171 h 1165832"/>
                      <a:gd name="connsiteX3" fmla="*/ 599359 w 679278"/>
                      <a:gd name="connsiteY3" fmla="*/ 0 h 1165832"/>
                      <a:gd name="connsiteX4" fmla="*/ 661283 w 679278"/>
                      <a:gd name="connsiteY4" fmla="*/ 48561 h 1165832"/>
                      <a:gd name="connsiteX5" fmla="*/ 662287 w 679278"/>
                      <a:gd name="connsiteY5" fmla="*/ 210853 h 1165832"/>
                      <a:gd name="connsiteX6" fmla="*/ 483217 w 679278"/>
                      <a:gd name="connsiteY6" fmla="*/ 1077628 h 1165832"/>
                      <a:gd name="connsiteX7" fmla="*/ 182227 w 679278"/>
                      <a:gd name="connsiteY7" fmla="*/ 1014763 h 1165832"/>
                      <a:gd name="connsiteX8" fmla="*/ 64117 w 679278"/>
                      <a:gd name="connsiteY8" fmla="*/ 193708 h 1165832"/>
                      <a:gd name="connsiteX9" fmla="*/ 77452 w 679278"/>
                      <a:gd name="connsiteY9" fmla="*/ 40905 h 1165832"/>
                      <a:gd name="connsiteX0" fmla="*/ 77452 w 689715"/>
                      <a:gd name="connsiteY0" fmla="*/ 40905 h 1165832"/>
                      <a:gd name="connsiteX1" fmla="*/ 93205 w 689715"/>
                      <a:gd name="connsiteY1" fmla="*/ 30841 h 1165832"/>
                      <a:gd name="connsiteX2" fmla="*/ 344172 w 689715"/>
                      <a:gd name="connsiteY2" fmla="*/ 164171 h 1165832"/>
                      <a:gd name="connsiteX3" fmla="*/ 599359 w 689715"/>
                      <a:gd name="connsiteY3" fmla="*/ 0 h 1165832"/>
                      <a:gd name="connsiteX4" fmla="*/ 661283 w 689715"/>
                      <a:gd name="connsiteY4" fmla="*/ 48561 h 1165832"/>
                      <a:gd name="connsiteX5" fmla="*/ 662287 w 689715"/>
                      <a:gd name="connsiteY5" fmla="*/ 210853 h 1165832"/>
                      <a:gd name="connsiteX6" fmla="*/ 483217 w 689715"/>
                      <a:gd name="connsiteY6" fmla="*/ 1077628 h 1165832"/>
                      <a:gd name="connsiteX7" fmla="*/ 182227 w 689715"/>
                      <a:gd name="connsiteY7" fmla="*/ 1014763 h 1165832"/>
                      <a:gd name="connsiteX8" fmla="*/ 64117 w 689715"/>
                      <a:gd name="connsiteY8" fmla="*/ 193708 h 1165832"/>
                      <a:gd name="connsiteX9" fmla="*/ 77452 w 689715"/>
                      <a:gd name="connsiteY9" fmla="*/ 40905 h 1165832"/>
                      <a:gd name="connsiteX0" fmla="*/ 77452 w 683728"/>
                      <a:gd name="connsiteY0" fmla="*/ 40905 h 1165832"/>
                      <a:gd name="connsiteX1" fmla="*/ 93205 w 683728"/>
                      <a:gd name="connsiteY1" fmla="*/ 30841 h 1165832"/>
                      <a:gd name="connsiteX2" fmla="*/ 344172 w 683728"/>
                      <a:gd name="connsiteY2" fmla="*/ 164171 h 1165832"/>
                      <a:gd name="connsiteX3" fmla="*/ 599359 w 683728"/>
                      <a:gd name="connsiteY3" fmla="*/ 0 h 1165832"/>
                      <a:gd name="connsiteX4" fmla="*/ 661283 w 683728"/>
                      <a:gd name="connsiteY4" fmla="*/ 48561 h 1165832"/>
                      <a:gd name="connsiteX5" fmla="*/ 662287 w 683728"/>
                      <a:gd name="connsiteY5" fmla="*/ 210853 h 1165832"/>
                      <a:gd name="connsiteX6" fmla="*/ 483217 w 683728"/>
                      <a:gd name="connsiteY6" fmla="*/ 1077628 h 1165832"/>
                      <a:gd name="connsiteX7" fmla="*/ 182227 w 683728"/>
                      <a:gd name="connsiteY7" fmla="*/ 1014763 h 1165832"/>
                      <a:gd name="connsiteX8" fmla="*/ 64117 w 683728"/>
                      <a:gd name="connsiteY8" fmla="*/ 193708 h 1165832"/>
                      <a:gd name="connsiteX9" fmla="*/ 77452 w 683728"/>
                      <a:gd name="connsiteY9" fmla="*/ 40905 h 1165832"/>
                      <a:gd name="connsiteX0" fmla="*/ 77452 w 674778"/>
                      <a:gd name="connsiteY0" fmla="*/ 40905 h 1165832"/>
                      <a:gd name="connsiteX1" fmla="*/ 93205 w 674778"/>
                      <a:gd name="connsiteY1" fmla="*/ 30841 h 1165832"/>
                      <a:gd name="connsiteX2" fmla="*/ 344172 w 674778"/>
                      <a:gd name="connsiteY2" fmla="*/ 164171 h 1165832"/>
                      <a:gd name="connsiteX3" fmla="*/ 599359 w 674778"/>
                      <a:gd name="connsiteY3" fmla="*/ 0 h 1165832"/>
                      <a:gd name="connsiteX4" fmla="*/ 628224 w 674778"/>
                      <a:gd name="connsiteY4" fmla="*/ 23768 h 1165832"/>
                      <a:gd name="connsiteX5" fmla="*/ 662287 w 674778"/>
                      <a:gd name="connsiteY5" fmla="*/ 210853 h 1165832"/>
                      <a:gd name="connsiteX6" fmla="*/ 483217 w 674778"/>
                      <a:gd name="connsiteY6" fmla="*/ 1077628 h 1165832"/>
                      <a:gd name="connsiteX7" fmla="*/ 182227 w 674778"/>
                      <a:gd name="connsiteY7" fmla="*/ 1014763 h 1165832"/>
                      <a:gd name="connsiteX8" fmla="*/ 64117 w 674778"/>
                      <a:gd name="connsiteY8" fmla="*/ 193708 h 1165832"/>
                      <a:gd name="connsiteX9" fmla="*/ 77452 w 674778"/>
                      <a:gd name="connsiteY9" fmla="*/ 40905 h 1165832"/>
                      <a:gd name="connsiteX0" fmla="*/ 77452 w 680121"/>
                      <a:gd name="connsiteY0" fmla="*/ 40905 h 1165832"/>
                      <a:gd name="connsiteX1" fmla="*/ 93205 w 680121"/>
                      <a:gd name="connsiteY1" fmla="*/ 30841 h 1165832"/>
                      <a:gd name="connsiteX2" fmla="*/ 344172 w 680121"/>
                      <a:gd name="connsiteY2" fmla="*/ 164171 h 1165832"/>
                      <a:gd name="connsiteX3" fmla="*/ 599359 w 680121"/>
                      <a:gd name="connsiteY3" fmla="*/ 0 h 1165832"/>
                      <a:gd name="connsiteX4" fmla="*/ 628224 w 680121"/>
                      <a:gd name="connsiteY4" fmla="*/ 23768 h 1165832"/>
                      <a:gd name="connsiteX5" fmla="*/ 662287 w 680121"/>
                      <a:gd name="connsiteY5" fmla="*/ 210853 h 1165832"/>
                      <a:gd name="connsiteX6" fmla="*/ 483217 w 680121"/>
                      <a:gd name="connsiteY6" fmla="*/ 1077628 h 1165832"/>
                      <a:gd name="connsiteX7" fmla="*/ 182227 w 680121"/>
                      <a:gd name="connsiteY7" fmla="*/ 1014763 h 1165832"/>
                      <a:gd name="connsiteX8" fmla="*/ 64117 w 680121"/>
                      <a:gd name="connsiteY8" fmla="*/ 193708 h 1165832"/>
                      <a:gd name="connsiteX9" fmla="*/ 77452 w 680121"/>
                      <a:gd name="connsiteY9" fmla="*/ 40905 h 1165832"/>
                      <a:gd name="connsiteX0" fmla="*/ 77452 w 676812"/>
                      <a:gd name="connsiteY0" fmla="*/ 40905 h 1165832"/>
                      <a:gd name="connsiteX1" fmla="*/ 93205 w 676812"/>
                      <a:gd name="connsiteY1" fmla="*/ 30841 h 1165832"/>
                      <a:gd name="connsiteX2" fmla="*/ 344172 w 676812"/>
                      <a:gd name="connsiteY2" fmla="*/ 164171 h 1165832"/>
                      <a:gd name="connsiteX3" fmla="*/ 599359 w 676812"/>
                      <a:gd name="connsiteY3" fmla="*/ 0 h 1165832"/>
                      <a:gd name="connsiteX4" fmla="*/ 628224 w 676812"/>
                      <a:gd name="connsiteY4" fmla="*/ 23768 h 1165832"/>
                      <a:gd name="connsiteX5" fmla="*/ 657535 w 676812"/>
                      <a:gd name="connsiteY5" fmla="*/ 194220 h 1165832"/>
                      <a:gd name="connsiteX6" fmla="*/ 483217 w 676812"/>
                      <a:gd name="connsiteY6" fmla="*/ 1077628 h 1165832"/>
                      <a:gd name="connsiteX7" fmla="*/ 182227 w 676812"/>
                      <a:gd name="connsiteY7" fmla="*/ 1014763 h 1165832"/>
                      <a:gd name="connsiteX8" fmla="*/ 64117 w 676812"/>
                      <a:gd name="connsiteY8" fmla="*/ 193708 h 1165832"/>
                      <a:gd name="connsiteX9" fmla="*/ 77452 w 676812"/>
                      <a:gd name="connsiteY9" fmla="*/ 40905 h 1165832"/>
                      <a:gd name="connsiteX0" fmla="*/ 77452 w 671623"/>
                      <a:gd name="connsiteY0" fmla="*/ 40905 h 1165832"/>
                      <a:gd name="connsiteX1" fmla="*/ 93205 w 671623"/>
                      <a:gd name="connsiteY1" fmla="*/ 30841 h 1165832"/>
                      <a:gd name="connsiteX2" fmla="*/ 344172 w 671623"/>
                      <a:gd name="connsiteY2" fmla="*/ 164171 h 1165832"/>
                      <a:gd name="connsiteX3" fmla="*/ 599359 w 671623"/>
                      <a:gd name="connsiteY3" fmla="*/ 0 h 1165832"/>
                      <a:gd name="connsiteX4" fmla="*/ 628224 w 671623"/>
                      <a:gd name="connsiteY4" fmla="*/ 23768 h 1165832"/>
                      <a:gd name="connsiteX5" fmla="*/ 657535 w 671623"/>
                      <a:gd name="connsiteY5" fmla="*/ 194220 h 1165832"/>
                      <a:gd name="connsiteX6" fmla="*/ 483217 w 671623"/>
                      <a:gd name="connsiteY6" fmla="*/ 1077628 h 1165832"/>
                      <a:gd name="connsiteX7" fmla="*/ 182227 w 671623"/>
                      <a:gd name="connsiteY7" fmla="*/ 1014763 h 1165832"/>
                      <a:gd name="connsiteX8" fmla="*/ 64117 w 671623"/>
                      <a:gd name="connsiteY8" fmla="*/ 193708 h 1165832"/>
                      <a:gd name="connsiteX9" fmla="*/ 77452 w 671623"/>
                      <a:gd name="connsiteY9" fmla="*/ 40905 h 116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1623" h="1165832">
                        <a:moveTo>
                          <a:pt x="77452" y="40905"/>
                        </a:moveTo>
                        <a:lnTo>
                          <a:pt x="93205" y="30841"/>
                        </a:lnTo>
                        <a:cubicBezTo>
                          <a:pt x="119558" y="66468"/>
                          <a:pt x="234380" y="134741"/>
                          <a:pt x="344172" y="164171"/>
                        </a:cubicBezTo>
                        <a:cubicBezTo>
                          <a:pt x="407365" y="164084"/>
                          <a:pt x="593860" y="49796"/>
                          <a:pt x="599359" y="0"/>
                        </a:cubicBezTo>
                        <a:cubicBezTo>
                          <a:pt x="620000" y="20939"/>
                          <a:pt x="607583" y="7581"/>
                          <a:pt x="628224" y="23768"/>
                        </a:cubicBezTo>
                        <a:cubicBezTo>
                          <a:pt x="679185" y="48237"/>
                          <a:pt x="680045" y="154808"/>
                          <a:pt x="657535" y="194220"/>
                        </a:cubicBezTo>
                        <a:cubicBezTo>
                          <a:pt x="688650" y="292010"/>
                          <a:pt x="661652" y="880778"/>
                          <a:pt x="483217" y="1077628"/>
                        </a:cubicBezTo>
                        <a:cubicBezTo>
                          <a:pt x="398762" y="1190658"/>
                          <a:pt x="306687" y="1219868"/>
                          <a:pt x="182227" y="1014763"/>
                        </a:cubicBezTo>
                        <a:cubicBezTo>
                          <a:pt x="88247" y="858871"/>
                          <a:pt x="-98443" y="544930"/>
                          <a:pt x="64117" y="193708"/>
                        </a:cubicBezTo>
                        <a:cubicBezTo>
                          <a:pt x="49512" y="181576"/>
                          <a:pt x="24112" y="143525"/>
                          <a:pt x="77452" y="4090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5"/>
                  <p:cNvSpPr/>
                  <p:nvPr/>
                </p:nvSpPr>
                <p:spPr>
                  <a:xfrm>
                    <a:off x="7545707" y="526883"/>
                    <a:ext cx="462944" cy="1188220"/>
                  </a:xfrm>
                  <a:custGeom>
                    <a:avLst/>
                    <a:gdLst>
                      <a:gd name="connsiteX0" fmla="*/ 0 w 304800"/>
                      <a:gd name="connsiteY0" fmla="*/ 0 h 838200"/>
                      <a:gd name="connsiteX1" fmla="*/ 304800 w 304800"/>
                      <a:gd name="connsiteY1" fmla="*/ 0 h 838200"/>
                      <a:gd name="connsiteX2" fmla="*/ 304800 w 304800"/>
                      <a:gd name="connsiteY2" fmla="*/ 838200 h 838200"/>
                      <a:gd name="connsiteX3" fmla="*/ 0 w 304800"/>
                      <a:gd name="connsiteY3" fmla="*/ 838200 h 838200"/>
                      <a:gd name="connsiteX4" fmla="*/ 0 w 304800"/>
                      <a:gd name="connsiteY4" fmla="*/ 0 h 838200"/>
                      <a:gd name="connsiteX0" fmla="*/ 0 w 340975"/>
                      <a:gd name="connsiteY0" fmla="*/ 0 h 1043186"/>
                      <a:gd name="connsiteX1" fmla="*/ 340975 w 340975"/>
                      <a:gd name="connsiteY1" fmla="*/ 204986 h 1043186"/>
                      <a:gd name="connsiteX2" fmla="*/ 340975 w 340975"/>
                      <a:gd name="connsiteY2" fmla="*/ 1043186 h 1043186"/>
                      <a:gd name="connsiteX3" fmla="*/ 36175 w 340975"/>
                      <a:gd name="connsiteY3" fmla="*/ 1043186 h 1043186"/>
                      <a:gd name="connsiteX4" fmla="*/ 0 w 340975"/>
                      <a:gd name="connsiteY4" fmla="*/ 0 h 1043186"/>
                      <a:gd name="connsiteX0" fmla="*/ 0 w 411460"/>
                      <a:gd name="connsiteY0" fmla="*/ 8374 h 1051560"/>
                      <a:gd name="connsiteX1" fmla="*/ 411460 w 411460"/>
                      <a:gd name="connsiteY1" fmla="*/ 0 h 1051560"/>
                      <a:gd name="connsiteX2" fmla="*/ 340975 w 411460"/>
                      <a:gd name="connsiteY2" fmla="*/ 1051560 h 1051560"/>
                      <a:gd name="connsiteX3" fmla="*/ 36175 w 411460"/>
                      <a:gd name="connsiteY3" fmla="*/ 1051560 h 1051560"/>
                      <a:gd name="connsiteX4" fmla="*/ 0 w 411460"/>
                      <a:gd name="connsiteY4" fmla="*/ 8374 h 1051560"/>
                      <a:gd name="connsiteX0" fmla="*/ 0 w 411460"/>
                      <a:gd name="connsiteY0" fmla="*/ 8374 h 1051560"/>
                      <a:gd name="connsiteX1" fmla="*/ 259060 w 411460"/>
                      <a:gd name="connsiteY1" fmla="*/ 0 h 1051560"/>
                      <a:gd name="connsiteX2" fmla="*/ 411460 w 411460"/>
                      <a:gd name="connsiteY2" fmla="*/ 0 h 1051560"/>
                      <a:gd name="connsiteX3" fmla="*/ 340975 w 411460"/>
                      <a:gd name="connsiteY3" fmla="*/ 1051560 h 1051560"/>
                      <a:gd name="connsiteX4" fmla="*/ 36175 w 411460"/>
                      <a:gd name="connsiteY4" fmla="*/ 1051560 h 1051560"/>
                      <a:gd name="connsiteX5" fmla="*/ 0 w 411460"/>
                      <a:gd name="connsiteY5" fmla="*/ 8374 h 1051560"/>
                      <a:gd name="connsiteX0" fmla="*/ 0 w 411460"/>
                      <a:gd name="connsiteY0" fmla="*/ 8374 h 1051560"/>
                      <a:gd name="connsiteX1" fmla="*/ 259060 w 411460"/>
                      <a:gd name="connsiteY1" fmla="*/ 0 h 1051560"/>
                      <a:gd name="connsiteX2" fmla="*/ 411460 w 411460"/>
                      <a:gd name="connsiteY2" fmla="*/ 0 h 1051560"/>
                      <a:gd name="connsiteX3" fmla="*/ 398125 w 411460"/>
                      <a:gd name="connsiteY3" fmla="*/ 182880 h 1051560"/>
                      <a:gd name="connsiteX4" fmla="*/ 340975 w 411460"/>
                      <a:gd name="connsiteY4" fmla="*/ 1051560 h 1051560"/>
                      <a:gd name="connsiteX5" fmla="*/ 36175 w 411460"/>
                      <a:gd name="connsiteY5" fmla="*/ 1051560 h 1051560"/>
                      <a:gd name="connsiteX6" fmla="*/ 0 w 411460"/>
                      <a:gd name="connsiteY6" fmla="*/ 8374 h 1051560"/>
                      <a:gd name="connsiteX0" fmla="*/ 0 w 411460"/>
                      <a:gd name="connsiteY0" fmla="*/ 8374 h 1051560"/>
                      <a:gd name="connsiteX1" fmla="*/ 259060 w 411460"/>
                      <a:gd name="connsiteY1" fmla="*/ 0 h 1051560"/>
                      <a:gd name="connsiteX2" fmla="*/ 411460 w 411460"/>
                      <a:gd name="connsiteY2" fmla="*/ 0 h 1051560"/>
                      <a:gd name="connsiteX3" fmla="*/ 230485 w 411460"/>
                      <a:gd name="connsiteY3" fmla="*/ 150495 h 1051560"/>
                      <a:gd name="connsiteX4" fmla="*/ 340975 w 411460"/>
                      <a:gd name="connsiteY4" fmla="*/ 1051560 h 1051560"/>
                      <a:gd name="connsiteX5" fmla="*/ 36175 w 411460"/>
                      <a:gd name="connsiteY5" fmla="*/ 1051560 h 1051560"/>
                      <a:gd name="connsiteX6" fmla="*/ 0 w 411460"/>
                      <a:gd name="connsiteY6" fmla="*/ 8374 h 1051560"/>
                      <a:gd name="connsiteX0" fmla="*/ 0 w 411460"/>
                      <a:gd name="connsiteY0" fmla="*/ 8374 h 1051560"/>
                      <a:gd name="connsiteX1" fmla="*/ 259060 w 411460"/>
                      <a:gd name="connsiteY1" fmla="*/ 0 h 1051560"/>
                      <a:gd name="connsiteX2" fmla="*/ 411460 w 411460"/>
                      <a:gd name="connsiteY2" fmla="*/ 0 h 1051560"/>
                      <a:gd name="connsiteX3" fmla="*/ 230485 w 411460"/>
                      <a:gd name="connsiteY3" fmla="*/ 150495 h 1051560"/>
                      <a:gd name="connsiteX4" fmla="*/ 340975 w 411460"/>
                      <a:gd name="connsiteY4" fmla="*/ 1051560 h 1051560"/>
                      <a:gd name="connsiteX5" fmla="*/ 36175 w 411460"/>
                      <a:gd name="connsiteY5" fmla="*/ 1051560 h 1051560"/>
                      <a:gd name="connsiteX6" fmla="*/ 0 w 411460"/>
                      <a:gd name="connsiteY6" fmla="*/ 8374 h 1051560"/>
                      <a:gd name="connsiteX0" fmla="*/ 0 w 426718"/>
                      <a:gd name="connsiteY0" fmla="*/ 8374 h 1051560"/>
                      <a:gd name="connsiteX1" fmla="*/ 259060 w 426718"/>
                      <a:gd name="connsiteY1" fmla="*/ 0 h 1051560"/>
                      <a:gd name="connsiteX2" fmla="*/ 411460 w 426718"/>
                      <a:gd name="connsiteY2" fmla="*/ 0 h 1051560"/>
                      <a:gd name="connsiteX3" fmla="*/ 230485 w 426718"/>
                      <a:gd name="connsiteY3" fmla="*/ 150495 h 1051560"/>
                      <a:gd name="connsiteX4" fmla="*/ 340975 w 426718"/>
                      <a:gd name="connsiteY4" fmla="*/ 1051560 h 1051560"/>
                      <a:gd name="connsiteX5" fmla="*/ 36175 w 426718"/>
                      <a:gd name="connsiteY5" fmla="*/ 1051560 h 1051560"/>
                      <a:gd name="connsiteX6" fmla="*/ 0 w 426718"/>
                      <a:gd name="connsiteY6" fmla="*/ 8374 h 1051560"/>
                      <a:gd name="connsiteX0" fmla="*/ 0 w 424621"/>
                      <a:gd name="connsiteY0" fmla="*/ 8374 h 1051560"/>
                      <a:gd name="connsiteX1" fmla="*/ 259060 w 424621"/>
                      <a:gd name="connsiteY1" fmla="*/ 0 h 1051560"/>
                      <a:gd name="connsiteX2" fmla="*/ 411460 w 424621"/>
                      <a:gd name="connsiteY2" fmla="*/ 0 h 1051560"/>
                      <a:gd name="connsiteX3" fmla="*/ 230485 w 424621"/>
                      <a:gd name="connsiteY3" fmla="*/ 150495 h 1051560"/>
                      <a:gd name="connsiteX4" fmla="*/ 340975 w 424621"/>
                      <a:gd name="connsiteY4" fmla="*/ 1051560 h 1051560"/>
                      <a:gd name="connsiteX5" fmla="*/ 36175 w 424621"/>
                      <a:gd name="connsiteY5" fmla="*/ 1051560 h 1051560"/>
                      <a:gd name="connsiteX6" fmla="*/ 0 w 424621"/>
                      <a:gd name="connsiteY6" fmla="*/ 8374 h 1051560"/>
                      <a:gd name="connsiteX0" fmla="*/ 0 w 424621"/>
                      <a:gd name="connsiteY0" fmla="*/ 8374 h 1051560"/>
                      <a:gd name="connsiteX1" fmla="*/ 259060 w 424621"/>
                      <a:gd name="connsiteY1" fmla="*/ 0 h 1051560"/>
                      <a:gd name="connsiteX2" fmla="*/ 411460 w 424621"/>
                      <a:gd name="connsiteY2" fmla="*/ 0 h 1051560"/>
                      <a:gd name="connsiteX3" fmla="*/ 230485 w 424621"/>
                      <a:gd name="connsiteY3" fmla="*/ 150495 h 1051560"/>
                      <a:gd name="connsiteX4" fmla="*/ 340975 w 424621"/>
                      <a:gd name="connsiteY4" fmla="*/ 1051560 h 1051560"/>
                      <a:gd name="connsiteX5" fmla="*/ 36175 w 424621"/>
                      <a:gd name="connsiteY5" fmla="*/ 1051560 h 1051560"/>
                      <a:gd name="connsiteX6" fmla="*/ 0 w 424621"/>
                      <a:gd name="connsiteY6" fmla="*/ 8374 h 1051560"/>
                      <a:gd name="connsiteX0" fmla="*/ 0 w 424621"/>
                      <a:gd name="connsiteY0" fmla="*/ 8374 h 1051560"/>
                      <a:gd name="connsiteX1" fmla="*/ 43795 w 424621"/>
                      <a:gd name="connsiteY1" fmla="*/ 20955 h 1051560"/>
                      <a:gd name="connsiteX2" fmla="*/ 411460 w 424621"/>
                      <a:gd name="connsiteY2" fmla="*/ 0 h 1051560"/>
                      <a:gd name="connsiteX3" fmla="*/ 230485 w 424621"/>
                      <a:gd name="connsiteY3" fmla="*/ 150495 h 1051560"/>
                      <a:gd name="connsiteX4" fmla="*/ 340975 w 424621"/>
                      <a:gd name="connsiteY4" fmla="*/ 1051560 h 1051560"/>
                      <a:gd name="connsiteX5" fmla="*/ 36175 w 424621"/>
                      <a:gd name="connsiteY5" fmla="*/ 1051560 h 1051560"/>
                      <a:gd name="connsiteX6" fmla="*/ 0 w 424621"/>
                      <a:gd name="connsiteY6" fmla="*/ 8374 h 1051560"/>
                      <a:gd name="connsiteX0" fmla="*/ 0 w 428431"/>
                      <a:gd name="connsiteY0" fmla="*/ 8374 h 1051560"/>
                      <a:gd name="connsiteX1" fmla="*/ 47605 w 428431"/>
                      <a:gd name="connsiteY1" fmla="*/ 20955 h 1051560"/>
                      <a:gd name="connsiteX2" fmla="*/ 415270 w 428431"/>
                      <a:gd name="connsiteY2" fmla="*/ 0 h 1051560"/>
                      <a:gd name="connsiteX3" fmla="*/ 234295 w 428431"/>
                      <a:gd name="connsiteY3" fmla="*/ 150495 h 1051560"/>
                      <a:gd name="connsiteX4" fmla="*/ 344785 w 428431"/>
                      <a:gd name="connsiteY4" fmla="*/ 1051560 h 1051560"/>
                      <a:gd name="connsiteX5" fmla="*/ 39985 w 428431"/>
                      <a:gd name="connsiteY5" fmla="*/ 1051560 h 1051560"/>
                      <a:gd name="connsiteX6" fmla="*/ 0 w 428431"/>
                      <a:gd name="connsiteY6" fmla="*/ 8374 h 1051560"/>
                      <a:gd name="connsiteX0" fmla="*/ 0 w 428431"/>
                      <a:gd name="connsiteY0" fmla="*/ 8374 h 1051560"/>
                      <a:gd name="connsiteX1" fmla="*/ 47605 w 428431"/>
                      <a:gd name="connsiteY1" fmla="*/ 20955 h 1051560"/>
                      <a:gd name="connsiteX2" fmla="*/ 415270 w 428431"/>
                      <a:gd name="connsiteY2" fmla="*/ 0 h 1051560"/>
                      <a:gd name="connsiteX3" fmla="*/ 234295 w 428431"/>
                      <a:gd name="connsiteY3" fmla="*/ 150495 h 1051560"/>
                      <a:gd name="connsiteX4" fmla="*/ 344785 w 428431"/>
                      <a:gd name="connsiteY4" fmla="*/ 1051560 h 1051560"/>
                      <a:gd name="connsiteX5" fmla="*/ 39985 w 428431"/>
                      <a:gd name="connsiteY5" fmla="*/ 1051560 h 1051560"/>
                      <a:gd name="connsiteX6" fmla="*/ 1886 w 428431"/>
                      <a:gd name="connsiteY6" fmla="*/ 66675 h 1051560"/>
                      <a:gd name="connsiteX7" fmla="*/ 0 w 428431"/>
                      <a:gd name="connsiteY7" fmla="*/ 8374 h 1051560"/>
                      <a:gd name="connsiteX0" fmla="*/ 0 w 428431"/>
                      <a:gd name="connsiteY0" fmla="*/ 8374 h 1051560"/>
                      <a:gd name="connsiteX1" fmla="*/ 47605 w 428431"/>
                      <a:gd name="connsiteY1" fmla="*/ 20955 h 1051560"/>
                      <a:gd name="connsiteX2" fmla="*/ 415270 w 428431"/>
                      <a:gd name="connsiteY2" fmla="*/ 0 h 1051560"/>
                      <a:gd name="connsiteX3" fmla="*/ 234295 w 428431"/>
                      <a:gd name="connsiteY3" fmla="*/ 150495 h 1051560"/>
                      <a:gd name="connsiteX4" fmla="*/ 344785 w 428431"/>
                      <a:gd name="connsiteY4" fmla="*/ 1051560 h 1051560"/>
                      <a:gd name="connsiteX5" fmla="*/ 39985 w 428431"/>
                      <a:gd name="connsiteY5" fmla="*/ 1051560 h 1051560"/>
                      <a:gd name="connsiteX6" fmla="*/ 17126 w 428431"/>
                      <a:gd name="connsiteY6" fmla="*/ 68580 h 1051560"/>
                      <a:gd name="connsiteX7" fmla="*/ 0 w 428431"/>
                      <a:gd name="connsiteY7" fmla="*/ 8374 h 1051560"/>
                      <a:gd name="connsiteX0" fmla="*/ 32772 w 461203"/>
                      <a:gd name="connsiteY0" fmla="*/ 8374 h 1051560"/>
                      <a:gd name="connsiteX1" fmla="*/ 80377 w 461203"/>
                      <a:gd name="connsiteY1" fmla="*/ 20955 h 1051560"/>
                      <a:gd name="connsiteX2" fmla="*/ 448042 w 461203"/>
                      <a:gd name="connsiteY2" fmla="*/ 0 h 1051560"/>
                      <a:gd name="connsiteX3" fmla="*/ 267067 w 461203"/>
                      <a:gd name="connsiteY3" fmla="*/ 150495 h 1051560"/>
                      <a:gd name="connsiteX4" fmla="*/ 377557 w 461203"/>
                      <a:gd name="connsiteY4" fmla="*/ 1051560 h 1051560"/>
                      <a:gd name="connsiteX5" fmla="*/ 72757 w 461203"/>
                      <a:gd name="connsiteY5" fmla="*/ 1051560 h 1051560"/>
                      <a:gd name="connsiteX6" fmla="*/ 49898 w 461203"/>
                      <a:gd name="connsiteY6" fmla="*/ 68580 h 1051560"/>
                      <a:gd name="connsiteX7" fmla="*/ 32772 w 461203"/>
                      <a:gd name="connsiteY7" fmla="*/ 8374 h 1051560"/>
                      <a:gd name="connsiteX0" fmla="*/ 34307 w 462738"/>
                      <a:gd name="connsiteY0" fmla="*/ 8374 h 1051560"/>
                      <a:gd name="connsiteX1" fmla="*/ 81912 w 462738"/>
                      <a:gd name="connsiteY1" fmla="*/ 20955 h 1051560"/>
                      <a:gd name="connsiteX2" fmla="*/ 449577 w 462738"/>
                      <a:gd name="connsiteY2" fmla="*/ 0 h 1051560"/>
                      <a:gd name="connsiteX3" fmla="*/ 268602 w 462738"/>
                      <a:gd name="connsiteY3" fmla="*/ 150495 h 1051560"/>
                      <a:gd name="connsiteX4" fmla="*/ 379092 w 462738"/>
                      <a:gd name="connsiteY4" fmla="*/ 1051560 h 1051560"/>
                      <a:gd name="connsiteX5" fmla="*/ 74292 w 462738"/>
                      <a:gd name="connsiteY5" fmla="*/ 1051560 h 1051560"/>
                      <a:gd name="connsiteX6" fmla="*/ 51433 w 462738"/>
                      <a:gd name="connsiteY6" fmla="*/ 68580 h 1051560"/>
                      <a:gd name="connsiteX7" fmla="*/ 34307 w 462738"/>
                      <a:gd name="connsiteY7" fmla="*/ 8374 h 1051560"/>
                      <a:gd name="connsiteX0" fmla="*/ 34307 w 462738"/>
                      <a:gd name="connsiteY0" fmla="*/ 8374 h 1051560"/>
                      <a:gd name="connsiteX1" fmla="*/ 83817 w 462738"/>
                      <a:gd name="connsiteY1" fmla="*/ 19050 h 1051560"/>
                      <a:gd name="connsiteX2" fmla="*/ 449577 w 462738"/>
                      <a:gd name="connsiteY2" fmla="*/ 0 h 1051560"/>
                      <a:gd name="connsiteX3" fmla="*/ 268602 w 462738"/>
                      <a:gd name="connsiteY3" fmla="*/ 150495 h 1051560"/>
                      <a:gd name="connsiteX4" fmla="*/ 379092 w 462738"/>
                      <a:gd name="connsiteY4" fmla="*/ 1051560 h 1051560"/>
                      <a:gd name="connsiteX5" fmla="*/ 74292 w 462738"/>
                      <a:gd name="connsiteY5" fmla="*/ 1051560 h 1051560"/>
                      <a:gd name="connsiteX6" fmla="*/ 51433 w 462738"/>
                      <a:gd name="connsiteY6" fmla="*/ 68580 h 1051560"/>
                      <a:gd name="connsiteX7" fmla="*/ 34307 w 462738"/>
                      <a:gd name="connsiteY7" fmla="*/ 8374 h 1051560"/>
                      <a:gd name="connsiteX0" fmla="*/ 34307 w 462738"/>
                      <a:gd name="connsiteY0" fmla="*/ 8374 h 1051560"/>
                      <a:gd name="connsiteX1" fmla="*/ 83817 w 462738"/>
                      <a:gd name="connsiteY1" fmla="*/ 19050 h 1051560"/>
                      <a:gd name="connsiteX2" fmla="*/ 449577 w 462738"/>
                      <a:gd name="connsiteY2" fmla="*/ 0 h 1051560"/>
                      <a:gd name="connsiteX3" fmla="*/ 268602 w 462738"/>
                      <a:gd name="connsiteY3" fmla="*/ 150495 h 1051560"/>
                      <a:gd name="connsiteX4" fmla="*/ 379092 w 462738"/>
                      <a:gd name="connsiteY4" fmla="*/ 1051560 h 1051560"/>
                      <a:gd name="connsiteX5" fmla="*/ 74292 w 462738"/>
                      <a:gd name="connsiteY5" fmla="*/ 1051560 h 1051560"/>
                      <a:gd name="connsiteX6" fmla="*/ 51433 w 462738"/>
                      <a:gd name="connsiteY6" fmla="*/ 68580 h 1051560"/>
                      <a:gd name="connsiteX7" fmla="*/ 34307 w 462738"/>
                      <a:gd name="connsiteY7" fmla="*/ 8374 h 1051560"/>
                      <a:gd name="connsiteX0" fmla="*/ 34307 w 462738"/>
                      <a:gd name="connsiteY0" fmla="*/ 8374 h 1051560"/>
                      <a:gd name="connsiteX1" fmla="*/ 83817 w 462738"/>
                      <a:gd name="connsiteY1" fmla="*/ 19050 h 1051560"/>
                      <a:gd name="connsiteX2" fmla="*/ 449577 w 462738"/>
                      <a:gd name="connsiteY2" fmla="*/ 0 h 1051560"/>
                      <a:gd name="connsiteX3" fmla="*/ 268602 w 462738"/>
                      <a:gd name="connsiteY3" fmla="*/ 150495 h 1051560"/>
                      <a:gd name="connsiteX4" fmla="*/ 379092 w 462738"/>
                      <a:gd name="connsiteY4" fmla="*/ 1051560 h 1051560"/>
                      <a:gd name="connsiteX5" fmla="*/ 74292 w 462738"/>
                      <a:gd name="connsiteY5" fmla="*/ 1051560 h 1051560"/>
                      <a:gd name="connsiteX6" fmla="*/ 51433 w 462738"/>
                      <a:gd name="connsiteY6" fmla="*/ 68580 h 1051560"/>
                      <a:gd name="connsiteX7" fmla="*/ 34307 w 462738"/>
                      <a:gd name="connsiteY7" fmla="*/ 8374 h 1051560"/>
                      <a:gd name="connsiteX0" fmla="*/ 34307 w 470052"/>
                      <a:gd name="connsiteY0" fmla="*/ 13288 h 1056474"/>
                      <a:gd name="connsiteX1" fmla="*/ 83817 w 470052"/>
                      <a:gd name="connsiteY1" fmla="*/ 23964 h 1056474"/>
                      <a:gd name="connsiteX2" fmla="*/ 424813 w 470052"/>
                      <a:gd name="connsiteY2" fmla="*/ 35394 h 1056474"/>
                      <a:gd name="connsiteX3" fmla="*/ 449577 w 470052"/>
                      <a:gd name="connsiteY3" fmla="*/ 4914 h 1056474"/>
                      <a:gd name="connsiteX4" fmla="*/ 268602 w 470052"/>
                      <a:gd name="connsiteY4" fmla="*/ 155409 h 1056474"/>
                      <a:gd name="connsiteX5" fmla="*/ 379092 w 470052"/>
                      <a:gd name="connsiteY5" fmla="*/ 1056474 h 1056474"/>
                      <a:gd name="connsiteX6" fmla="*/ 74292 w 470052"/>
                      <a:gd name="connsiteY6" fmla="*/ 1056474 h 1056474"/>
                      <a:gd name="connsiteX7" fmla="*/ 51433 w 470052"/>
                      <a:gd name="connsiteY7" fmla="*/ 73494 h 1056474"/>
                      <a:gd name="connsiteX8" fmla="*/ 34307 w 470052"/>
                      <a:gd name="connsiteY8" fmla="*/ 13288 h 1056474"/>
                      <a:gd name="connsiteX0" fmla="*/ 34307 w 462738"/>
                      <a:gd name="connsiteY0" fmla="*/ 12894 h 1056080"/>
                      <a:gd name="connsiteX1" fmla="*/ 83817 w 462738"/>
                      <a:gd name="connsiteY1" fmla="*/ 23570 h 1056080"/>
                      <a:gd name="connsiteX2" fmla="*/ 424813 w 462738"/>
                      <a:gd name="connsiteY2" fmla="*/ 35000 h 1056080"/>
                      <a:gd name="connsiteX3" fmla="*/ 449577 w 462738"/>
                      <a:gd name="connsiteY3" fmla="*/ 4520 h 1056080"/>
                      <a:gd name="connsiteX4" fmla="*/ 268602 w 462738"/>
                      <a:gd name="connsiteY4" fmla="*/ 155015 h 1056080"/>
                      <a:gd name="connsiteX5" fmla="*/ 379092 w 462738"/>
                      <a:gd name="connsiteY5" fmla="*/ 1056080 h 1056080"/>
                      <a:gd name="connsiteX6" fmla="*/ 74292 w 462738"/>
                      <a:gd name="connsiteY6" fmla="*/ 1056080 h 1056080"/>
                      <a:gd name="connsiteX7" fmla="*/ 51433 w 462738"/>
                      <a:gd name="connsiteY7" fmla="*/ 73100 h 1056080"/>
                      <a:gd name="connsiteX8" fmla="*/ 34307 w 462738"/>
                      <a:gd name="connsiteY8" fmla="*/ 12894 h 1056080"/>
                      <a:gd name="connsiteX0" fmla="*/ 34307 w 462738"/>
                      <a:gd name="connsiteY0" fmla="*/ 8790 h 1051976"/>
                      <a:gd name="connsiteX1" fmla="*/ 83817 w 462738"/>
                      <a:gd name="connsiteY1" fmla="*/ 19466 h 1051976"/>
                      <a:gd name="connsiteX2" fmla="*/ 424813 w 462738"/>
                      <a:gd name="connsiteY2" fmla="*/ 30896 h 1051976"/>
                      <a:gd name="connsiteX3" fmla="*/ 449577 w 462738"/>
                      <a:gd name="connsiteY3" fmla="*/ 416 h 1051976"/>
                      <a:gd name="connsiteX4" fmla="*/ 268602 w 462738"/>
                      <a:gd name="connsiteY4" fmla="*/ 150911 h 1051976"/>
                      <a:gd name="connsiteX5" fmla="*/ 379092 w 462738"/>
                      <a:gd name="connsiteY5" fmla="*/ 1051976 h 1051976"/>
                      <a:gd name="connsiteX6" fmla="*/ 74292 w 462738"/>
                      <a:gd name="connsiteY6" fmla="*/ 1051976 h 1051976"/>
                      <a:gd name="connsiteX7" fmla="*/ 51433 w 462738"/>
                      <a:gd name="connsiteY7" fmla="*/ 68996 h 1051976"/>
                      <a:gd name="connsiteX8" fmla="*/ 34307 w 462738"/>
                      <a:gd name="connsiteY8" fmla="*/ 8790 h 1051976"/>
                      <a:gd name="connsiteX0" fmla="*/ 34307 w 464130"/>
                      <a:gd name="connsiteY0" fmla="*/ 8790 h 1051976"/>
                      <a:gd name="connsiteX1" fmla="*/ 83817 w 464130"/>
                      <a:gd name="connsiteY1" fmla="*/ 19466 h 1051976"/>
                      <a:gd name="connsiteX2" fmla="*/ 424813 w 464130"/>
                      <a:gd name="connsiteY2" fmla="*/ 30896 h 1051976"/>
                      <a:gd name="connsiteX3" fmla="*/ 449577 w 464130"/>
                      <a:gd name="connsiteY3" fmla="*/ 416 h 1051976"/>
                      <a:gd name="connsiteX4" fmla="*/ 268602 w 464130"/>
                      <a:gd name="connsiteY4" fmla="*/ 150911 h 1051976"/>
                      <a:gd name="connsiteX5" fmla="*/ 379092 w 464130"/>
                      <a:gd name="connsiteY5" fmla="*/ 1051976 h 1051976"/>
                      <a:gd name="connsiteX6" fmla="*/ 74292 w 464130"/>
                      <a:gd name="connsiteY6" fmla="*/ 1051976 h 1051976"/>
                      <a:gd name="connsiteX7" fmla="*/ 51433 w 464130"/>
                      <a:gd name="connsiteY7" fmla="*/ 68996 h 1051976"/>
                      <a:gd name="connsiteX8" fmla="*/ 34307 w 464130"/>
                      <a:gd name="connsiteY8" fmla="*/ 8790 h 1051976"/>
                      <a:gd name="connsiteX0" fmla="*/ 34307 w 464130"/>
                      <a:gd name="connsiteY0" fmla="*/ 8374 h 1051560"/>
                      <a:gd name="connsiteX1" fmla="*/ 83817 w 464130"/>
                      <a:gd name="connsiteY1" fmla="*/ 19050 h 1051560"/>
                      <a:gd name="connsiteX2" fmla="*/ 424813 w 464130"/>
                      <a:gd name="connsiteY2" fmla="*/ 30480 h 1051560"/>
                      <a:gd name="connsiteX3" fmla="*/ 449577 w 464130"/>
                      <a:gd name="connsiteY3" fmla="*/ 0 h 1051560"/>
                      <a:gd name="connsiteX4" fmla="*/ 268602 w 464130"/>
                      <a:gd name="connsiteY4" fmla="*/ 150495 h 1051560"/>
                      <a:gd name="connsiteX5" fmla="*/ 379092 w 464130"/>
                      <a:gd name="connsiteY5" fmla="*/ 1051560 h 1051560"/>
                      <a:gd name="connsiteX6" fmla="*/ 74292 w 464130"/>
                      <a:gd name="connsiteY6" fmla="*/ 1051560 h 1051560"/>
                      <a:gd name="connsiteX7" fmla="*/ 51433 w 464130"/>
                      <a:gd name="connsiteY7" fmla="*/ 68580 h 1051560"/>
                      <a:gd name="connsiteX8" fmla="*/ 34307 w 464130"/>
                      <a:gd name="connsiteY8" fmla="*/ 8374 h 1051560"/>
                      <a:gd name="connsiteX0" fmla="*/ 34307 w 464130"/>
                      <a:gd name="connsiteY0" fmla="*/ 8374 h 1051560"/>
                      <a:gd name="connsiteX1" fmla="*/ 83817 w 464130"/>
                      <a:gd name="connsiteY1" fmla="*/ 19050 h 1051560"/>
                      <a:gd name="connsiteX2" fmla="*/ 424813 w 464130"/>
                      <a:gd name="connsiteY2" fmla="*/ 30480 h 1051560"/>
                      <a:gd name="connsiteX3" fmla="*/ 449577 w 464130"/>
                      <a:gd name="connsiteY3" fmla="*/ 0 h 1051560"/>
                      <a:gd name="connsiteX4" fmla="*/ 268602 w 464130"/>
                      <a:gd name="connsiteY4" fmla="*/ 150495 h 1051560"/>
                      <a:gd name="connsiteX5" fmla="*/ 379092 w 464130"/>
                      <a:gd name="connsiteY5" fmla="*/ 1051560 h 1051560"/>
                      <a:gd name="connsiteX6" fmla="*/ 74292 w 464130"/>
                      <a:gd name="connsiteY6" fmla="*/ 1051560 h 1051560"/>
                      <a:gd name="connsiteX7" fmla="*/ 51433 w 464130"/>
                      <a:gd name="connsiteY7" fmla="*/ 68580 h 1051560"/>
                      <a:gd name="connsiteX8" fmla="*/ 34307 w 464130"/>
                      <a:gd name="connsiteY8" fmla="*/ 8374 h 1051560"/>
                      <a:gd name="connsiteX0" fmla="*/ 34307 w 464130"/>
                      <a:gd name="connsiteY0" fmla="*/ 27069 h 1070255"/>
                      <a:gd name="connsiteX1" fmla="*/ 83817 w 464130"/>
                      <a:gd name="connsiteY1" fmla="*/ 37745 h 1070255"/>
                      <a:gd name="connsiteX2" fmla="*/ 424813 w 464130"/>
                      <a:gd name="connsiteY2" fmla="*/ 49175 h 1070255"/>
                      <a:gd name="connsiteX3" fmla="*/ 449577 w 464130"/>
                      <a:gd name="connsiteY3" fmla="*/ 18695 h 1070255"/>
                      <a:gd name="connsiteX4" fmla="*/ 268602 w 464130"/>
                      <a:gd name="connsiteY4" fmla="*/ 169190 h 1070255"/>
                      <a:gd name="connsiteX5" fmla="*/ 379092 w 464130"/>
                      <a:gd name="connsiteY5" fmla="*/ 1070255 h 1070255"/>
                      <a:gd name="connsiteX6" fmla="*/ 74292 w 464130"/>
                      <a:gd name="connsiteY6" fmla="*/ 1070255 h 1070255"/>
                      <a:gd name="connsiteX7" fmla="*/ 51433 w 464130"/>
                      <a:gd name="connsiteY7" fmla="*/ 87275 h 1070255"/>
                      <a:gd name="connsiteX8" fmla="*/ 34307 w 464130"/>
                      <a:gd name="connsiteY8" fmla="*/ 27069 h 1070255"/>
                      <a:gd name="connsiteX0" fmla="*/ 34307 w 464130"/>
                      <a:gd name="connsiteY0" fmla="*/ 27069 h 1070255"/>
                      <a:gd name="connsiteX1" fmla="*/ 83817 w 464130"/>
                      <a:gd name="connsiteY1" fmla="*/ 37745 h 1070255"/>
                      <a:gd name="connsiteX2" fmla="*/ 421003 w 464130"/>
                      <a:gd name="connsiteY2" fmla="*/ 49175 h 1070255"/>
                      <a:gd name="connsiteX3" fmla="*/ 449577 w 464130"/>
                      <a:gd name="connsiteY3" fmla="*/ 18695 h 1070255"/>
                      <a:gd name="connsiteX4" fmla="*/ 268602 w 464130"/>
                      <a:gd name="connsiteY4" fmla="*/ 169190 h 1070255"/>
                      <a:gd name="connsiteX5" fmla="*/ 379092 w 464130"/>
                      <a:gd name="connsiteY5" fmla="*/ 1070255 h 1070255"/>
                      <a:gd name="connsiteX6" fmla="*/ 74292 w 464130"/>
                      <a:gd name="connsiteY6" fmla="*/ 1070255 h 1070255"/>
                      <a:gd name="connsiteX7" fmla="*/ 51433 w 464130"/>
                      <a:gd name="connsiteY7" fmla="*/ 87275 h 1070255"/>
                      <a:gd name="connsiteX8" fmla="*/ 34307 w 464130"/>
                      <a:gd name="connsiteY8" fmla="*/ 27069 h 1070255"/>
                      <a:gd name="connsiteX0" fmla="*/ 34307 w 464130"/>
                      <a:gd name="connsiteY0" fmla="*/ 30132 h 1073318"/>
                      <a:gd name="connsiteX1" fmla="*/ 83817 w 464130"/>
                      <a:gd name="connsiteY1" fmla="*/ 40808 h 1073318"/>
                      <a:gd name="connsiteX2" fmla="*/ 421003 w 464130"/>
                      <a:gd name="connsiteY2" fmla="*/ 52238 h 1073318"/>
                      <a:gd name="connsiteX3" fmla="*/ 449577 w 464130"/>
                      <a:gd name="connsiteY3" fmla="*/ 21758 h 1073318"/>
                      <a:gd name="connsiteX4" fmla="*/ 268602 w 464130"/>
                      <a:gd name="connsiteY4" fmla="*/ 172253 h 1073318"/>
                      <a:gd name="connsiteX5" fmla="*/ 379092 w 464130"/>
                      <a:gd name="connsiteY5" fmla="*/ 1073318 h 1073318"/>
                      <a:gd name="connsiteX6" fmla="*/ 74292 w 464130"/>
                      <a:gd name="connsiteY6" fmla="*/ 1073318 h 1073318"/>
                      <a:gd name="connsiteX7" fmla="*/ 51433 w 464130"/>
                      <a:gd name="connsiteY7" fmla="*/ 90338 h 1073318"/>
                      <a:gd name="connsiteX8" fmla="*/ 34307 w 464130"/>
                      <a:gd name="connsiteY8" fmla="*/ 30132 h 1073318"/>
                      <a:gd name="connsiteX0" fmla="*/ 34307 w 464130"/>
                      <a:gd name="connsiteY0" fmla="*/ 30132 h 1073318"/>
                      <a:gd name="connsiteX1" fmla="*/ 83817 w 464130"/>
                      <a:gd name="connsiteY1" fmla="*/ 40808 h 1073318"/>
                      <a:gd name="connsiteX2" fmla="*/ 421003 w 464130"/>
                      <a:gd name="connsiteY2" fmla="*/ 52238 h 1073318"/>
                      <a:gd name="connsiteX3" fmla="*/ 449577 w 464130"/>
                      <a:gd name="connsiteY3" fmla="*/ 21758 h 1073318"/>
                      <a:gd name="connsiteX4" fmla="*/ 268602 w 464130"/>
                      <a:gd name="connsiteY4" fmla="*/ 172253 h 1073318"/>
                      <a:gd name="connsiteX5" fmla="*/ 379092 w 464130"/>
                      <a:gd name="connsiteY5" fmla="*/ 1073318 h 1073318"/>
                      <a:gd name="connsiteX6" fmla="*/ 74292 w 464130"/>
                      <a:gd name="connsiteY6" fmla="*/ 1073318 h 1073318"/>
                      <a:gd name="connsiteX7" fmla="*/ 53338 w 464130"/>
                      <a:gd name="connsiteY7" fmla="*/ 206544 h 1073318"/>
                      <a:gd name="connsiteX8" fmla="*/ 51433 w 464130"/>
                      <a:gd name="connsiteY8" fmla="*/ 90338 h 1073318"/>
                      <a:gd name="connsiteX9" fmla="*/ 34307 w 464130"/>
                      <a:gd name="connsiteY9" fmla="*/ 30132 h 1073318"/>
                      <a:gd name="connsiteX0" fmla="*/ 34307 w 464130"/>
                      <a:gd name="connsiteY0" fmla="*/ 30132 h 1073318"/>
                      <a:gd name="connsiteX1" fmla="*/ 83817 w 464130"/>
                      <a:gd name="connsiteY1" fmla="*/ 40808 h 1073318"/>
                      <a:gd name="connsiteX2" fmla="*/ 421003 w 464130"/>
                      <a:gd name="connsiteY2" fmla="*/ 52238 h 1073318"/>
                      <a:gd name="connsiteX3" fmla="*/ 449577 w 464130"/>
                      <a:gd name="connsiteY3" fmla="*/ 21758 h 1073318"/>
                      <a:gd name="connsiteX4" fmla="*/ 268602 w 464130"/>
                      <a:gd name="connsiteY4" fmla="*/ 172253 h 1073318"/>
                      <a:gd name="connsiteX5" fmla="*/ 379092 w 464130"/>
                      <a:gd name="connsiteY5" fmla="*/ 1073318 h 1073318"/>
                      <a:gd name="connsiteX6" fmla="*/ 74292 w 464130"/>
                      <a:gd name="connsiteY6" fmla="*/ 1073318 h 1073318"/>
                      <a:gd name="connsiteX7" fmla="*/ 209548 w 464130"/>
                      <a:gd name="connsiteY7" fmla="*/ 166539 h 1073318"/>
                      <a:gd name="connsiteX8" fmla="*/ 51433 w 464130"/>
                      <a:gd name="connsiteY8" fmla="*/ 90338 h 1073318"/>
                      <a:gd name="connsiteX9" fmla="*/ 34307 w 464130"/>
                      <a:gd name="connsiteY9"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79092 w 462944"/>
                      <a:gd name="connsiteY5" fmla="*/ 1073318 h 1073318"/>
                      <a:gd name="connsiteX6" fmla="*/ 74292 w 462944"/>
                      <a:gd name="connsiteY6" fmla="*/ 1073318 h 1073318"/>
                      <a:gd name="connsiteX7" fmla="*/ 209548 w 462944"/>
                      <a:gd name="connsiteY7" fmla="*/ 166539 h 1073318"/>
                      <a:gd name="connsiteX8" fmla="*/ 51433 w 462944"/>
                      <a:gd name="connsiteY8" fmla="*/ 90338 h 1073318"/>
                      <a:gd name="connsiteX9" fmla="*/ 34307 w 462944"/>
                      <a:gd name="connsiteY9"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00988 w 462944"/>
                      <a:gd name="connsiteY5" fmla="*/ 484674 h 1073318"/>
                      <a:gd name="connsiteX6" fmla="*/ 379092 w 462944"/>
                      <a:gd name="connsiteY6" fmla="*/ 1073318 h 1073318"/>
                      <a:gd name="connsiteX7" fmla="*/ 74292 w 462944"/>
                      <a:gd name="connsiteY7" fmla="*/ 1073318 h 1073318"/>
                      <a:gd name="connsiteX8" fmla="*/ 209548 w 462944"/>
                      <a:gd name="connsiteY8" fmla="*/ 166539 h 1073318"/>
                      <a:gd name="connsiteX9" fmla="*/ 51433 w 462944"/>
                      <a:gd name="connsiteY9" fmla="*/ 90338 h 1073318"/>
                      <a:gd name="connsiteX10" fmla="*/ 34307 w 462944"/>
                      <a:gd name="connsiteY10"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209548 w 462944"/>
                      <a:gd name="connsiteY8" fmla="*/ 166539 h 1073318"/>
                      <a:gd name="connsiteX9" fmla="*/ 51433 w 462944"/>
                      <a:gd name="connsiteY9" fmla="*/ 90338 h 1073318"/>
                      <a:gd name="connsiteX10" fmla="*/ 34307 w 462944"/>
                      <a:gd name="connsiteY10"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209548 w 462944"/>
                      <a:gd name="connsiteY8" fmla="*/ 166539 h 1073318"/>
                      <a:gd name="connsiteX9" fmla="*/ 51433 w 462944"/>
                      <a:gd name="connsiteY9" fmla="*/ 90338 h 1073318"/>
                      <a:gd name="connsiteX10" fmla="*/ 34307 w 462944"/>
                      <a:gd name="connsiteY10"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209548 w 462944"/>
                      <a:gd name="connsiteY8" fmla="*/ 166539 h 1073318"/>
                      <a:gd name="connsiteX9" fmla="*/ 51433 w 462944"/>
                      <a:gd name="connsiteY9" fmla="*/ 90338 h 1073318"/>
                      <a:gd name="connsiteX10" fmla="*/ 34307 w 462944"/>
                      <a:gd name="connsiteY10"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173353 w 462944"/>
                      <a:gd name="connsiteY8" fmla="*/ 389424 h 1073318"/>
                      <a:gd name="connsiteX9" fmla="*/ 209548 w 462944"/>
                      <a:gd name="connsiteY9" fmla="*/ 166539 h 1073318"/>
                      <a:gd name="connsiteX10" fmla="*/ 51433 w 462944"/>
                      <a:gd name="connsiteY10" fmla="*/ 90338 h 1073318"/>
                      <a:gd name="connsiteX11" fmla="*/ 34307 w 462944"/>
                      <a:gd name="connsiteY11"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93343 w 462944"/>
                      <a:gd name="connsiteY8" fmla="*/ 412284 h 1073318"/>
                      <a:gd name="connsiteX9" fmla="*/ 209548 w 462944"/>
                      <a:gd name="connsiteY9" fmla="*/ 166539 h 1073318"/>
                      <a:gd name="connsiteX10" fmla="*/ 51433 w 462944"/>
                      <a:gd name="connsiteY10" fmla="*/ 90338 h 1073318"/>
                      <a:gd name="connsiteX11" fmla="*/ 34307 w 462944"/>
                      <a:gd name="connsiteY11"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93343 w 462944"/>
                      <a:gd name="connsiteY8" fmla="*/ 412284 h 1073318"/>
                      <a:gd name="connsiteX9" fmla="*/ 209548 w 462944"/>
                      <a:gd name="connsiteY9" fmla="*/ 166539 h 1073318"/>
                      <a:gd name="connsiteX10" fmla="*/ 51433 w 462944"/>
                      <a:gd name="connsiteY10" fmla="*/ 90338 h 1073318"/>
                      <a:gd name="connsiteX11" fmla="*/ 34307 w 462944"/>
                      <a:gd name="connsiteY11"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93343 w 462944"/>
                      <a:gd name="connsiteY8" fmla="*/ 412284 h 1073318"/>
                      <a:gd name="connsiteX9" fmla="*/ 209548 w 462944"/>
                      <a:gd name="connsiteY9" fmla="*/ 166539 h 1073318"/>
                      <a:gd name="connsiteX10" fmla="*/ 51433 w 462944"/>
                      <a:gd name="connsiteY10" fmla="*/ 90338 h 1073318"/>
                      <a:gd name="connsiteX11" fmla="*/ 34307 w 462944"/>
                      <a:gd name="connsiteY11"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91438 w 462944"/>
                      <a:gd name="connsiteY8" fmla="*/ 406569 h 1073318"/>
                      <a:gd name="connsiteX9" fmla="*/ 209548 w 462944"/>
                      <a:gd name="connsiteY9" fmla="*/ 166539 h 1073318"/>
                      <a:gd name="connsiteX10" fmla="*/ 51433 w 462944"/>
                      <a:gd name="connsiteY10" fmla="*/ 90338 h 1073318"/>
                      <a:gd name="connsiteX11" fmla="*/ 34307 w 462944"/>
                      <a:gd name="connsiteY11"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91438 w 462944"/>
                      <a:gd name="connsiteY8" fmla="*/ 406569 h 1073318"/>
                      <a:gd name="connsiteX9" fmla="*/ 209548 w 462944"/>
                      <a:gd name="connsiteY9" fmla="*/ 166539 h 1073318"/>
                      <a:gd name="connsiteX10" fmla="*/ 51433 w 462944"/>
                      <a:gd name="connsiteY10" fmla="*/ 90338 h 1073318"/>
                      <a:gd name="connsiteX11" fmla="*/ 34307 w 462944"/>
                      <a:gd name="connsiteY11"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87628 w 462944"/>
                      <a:gd name="connsiteY8" fmla="*/ 448479 h 1073318"/>
                      <a:gd name="connsiteX9" fmla="*/ 91438 w 462944"/>
                      <a:gd name="connsiteY9" fmla="*/ 406569 h 1073318"/>
                      <a:gd name="connsiteX10" fmla="*/ 209548 w 462944"/>
                      <a:gd name="connsiteY10" fmla="*/ 166539 h 1073318"/>
                      <a:gd name="connsiteX11" fmla="*/ 51433 w 462944"/>
                      <a:gd name="connsiteY11" fmla="*/ 90338 h 1073318"/>
                      <a:gd name="connsiteX12" fmla="*/ 34307 w 462944"/>
                      <a:gd name="connsiteY12"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186688 w 462944"/>
                      <a:gd name="connsiteY8" fmla="*/ 296079 h 1073318"/>
                      <a:gd name="connsiteX9" fmla="*/ 91438 w 462944"/>
                      <a:gd name="connsiteY9" fmla="*/ 406569 h 1073318"/>
                      <a:gd name="connsiteX10" fmla="*/ 209548 w 462944"/>
                      <a:gd name="connsiteY10" fmla="*/ 166539 h 1073318"/>
                      <a:gd name="connsiteX11" fmla="*/ 51433 w 462944"/>
                      <a:gd name="connsiteY11" fmla="*/ 90338 h 1073318"/>
                      <a:gd name="connsiteX12" fmla="*/ 34307 w 462944"/>
                      <a:gd name="connsiteY12"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186688 w 462944"/>
                      <a:gd name="connsiteY8" fmla="*/ 296079 h 1073318"/>
                      <a:gd name="connsiteX9" fmla="*/ 91438 w 462944"/>
                      <a:gd name="connsiteY9" fmla="*/ 406569 h 1073318"/>
                      <a:gd name="connsiteX10" fmla="*/ 209548 w 462944"/>
                      <a:gd name="connsiteY10" fmla="*/ 166539 h 1073318"/>
                      <a:gd name="connsiteX11" fmla="*/ 51433 w 462944"/>
                      <a:gd name="connsiteY11" fmla="*/ 90338 h 1073318"/>
                      <a:gd name="connsiteX12" fmla="*/ 34307 w 462944"/>
                      <a:gd name="connsiteY12"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186688 w 462944"/>
                      <a:gd name="connsiteY8" fmla="*/ 296079 h 1073318"/>
                      <a:gd name="connsiteX9" fmla="*/ 91438 w 462944"/>
                      <a:gd name="connsiteY9" fmla="*/ 406569 h 1073318"/>
                      <a:gd name="connsiteX10" fmla="*/ 209548 w 462944"/>
                      <a:gd name="connsiteY10" fmla="*/ 166539 h 1073318"/>
                      <a:gd name="connsiteX11" fmla="*/ 51433 w 462944"/>
                      <a:gd name="connsiteY11" fmla="*/ 90338 h 1073318"/>
                      <a:gd name="connsiteX12" fmla="*/ 34307 w 462944"/>
                      <a:gd name="connsiteY12"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186688 w 462944"/>
                      <a:gd name="connsiteY8" fmla="*/ 296079 h 1073318"/>
                      <a:gd name="connsiteX9" fmla="*/ 91438 w 462944"/>
                      <a:gd name="connsiteY9" fmla="*/ 406569 h 1073318"/>
                      <a:gd name="connsiteX10" fmla="*/ 209548 w 462944"/>
                      <a:gd name="connsiteY10" fmla="*/ 166539 h 1073318"/>
                      <a:gd name="connsiteX11" fmla="*/ 51433 w 462944"/>
                      <a:gd name="connsiteY11" fmla="*/ 90338 h 1073318"/>
                      <a:gd name="connsiteX12" fmla="*/ 34307 w 462944"/>
                      <a:gd name="connsiteY12"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175258 w 462944"/>
                      <a:gd name="connsiteY8" fmla="*/ 349419 h 1073318"/>
                      <a:gd name="connsiteX9" fmla="*/ 186688 w 462944"/>
                      <a:gd name="connsiteY9" fmla="*/ 296079 h 1073318"/>
                      <a:gd name="connsiteX10" fmla="*/ 91438 w 462944"/>
                      <a:gd name="connsiteY10" fmla="*/ 406569 h 1073318"/>
                      <a:gd name="connsiteX11" fmla="*/ 209548 w 462944"/>
                      <a:gd name="connsiteY11" fmla="*/ 166539 h 1073318"/>
                      <a:gd name="connsiteX12" fmla="*/ 51433 w 462944"/>
                      <a:gd name="connsiteY12" fmla="*/ 90338 h 1073318"/>
                      <a:gd name="connsiteX13" fmla="*/ 34307 w 462944"/>
                      <a:gd name="connsiteY13"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222883 w 462944"/>
                      <a:gd name="connsiteY8" fmla="*/ 337989 h 1073318"/>
                      <a:gd name="connsiteX9" fmla="*/ 186688 w 462944"/>
                      <a:gd name="connsiteY9" fmla="*/ 296079 h 1073318"/>
                      <a:gd name="connsiteX10" fmla="*/ 91438 w 462944"/>
                      <a:gd name="connsiteY10" fmla="*/ 406569 h 1073318"/>
                      <a:gd name="connsiteX11" fmla="*/ 209548 w 462944"/>
                      <a:gd name="connsiteY11" fmla="*/ 166539 h 1073318"/>
                      <a:gd name="connsiteX12" fmla="*/ 51433 w 462944"/>
                      <a:gd name="connsiteY12" fmla="*/ 90338 h 1073318"/>
                      <a:gd name="connsiteX13" fmla="*/ 34307 w 462944"/>
                      <a:gd name="connsiteY13" fmla="*/ 30132 h 1073318"/>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379092 w 462944"/>
                      <a:gd name="connsiteY6" fmla="*/ 1073318 h 1124753"/>
                      <a:gd name="connsiteX7" fmla="*/ 150492 w 462944"/>
                      <a:gd name="connsiteY7" fmla="*/ 1124753 h 1124753"/>
                      <a:gd name="connsiteX8" fmla="*/ 222883 w 462944"/>
                      <a:gd name="connsiteY8" fmla="*/ 337989 h 1124753"/>
                      <a:gd name="connsiteX9" fmla="*/ 186688 w 462944"/>
                      <a:gd name="connsiteY9" fmla="*/ 296079 h 1124753"/>
                      <a:gd name="connsiteX10" fmla="*/ 91438 w 462944"/>
                      <a:gd name="connsiteY10" fmla="*/ 406569 h 1124753"/>
                      <a:gd name="connsiteX11" fmla="*/ 209548 w 462944"/>
                      <a:gd name="connsiteY11" fmla="*/ 166539 h 1124753"/>
                      <a:gd name="connsiteX12" fmla="*/ 51433 w 462944"/>
                      <a:gd name="connsiteY12" fmla="*/ 90338 h 1124753"/>
                      <a:gd name="connsiteX13" fmla="*/ 34307 w 462944"/>
                      <a:gd name="connsiteY13"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379092 w 462944"/>
                      <a:gd name="connsiteY6" fmla="*/ 1073318 h 1124753"/>
                      <a:gd name="connsiteX7" fmla="*/ 150492 w 462944"/>
                      <a:gd name="connsiteY7" fmla="*/ 1124753 h 1124753"/>
                      <a:gd name="connsiteX8" fmla="*/ 222883 w 462944"/>
                      <a:gd name="connsiteY8" fmla="*/ 337989 h 1124753"/>
                      <a:gd name="connsiteX9" fmla="*/ 186688 w 462944"/>
                      <a:gd name="connsiteY9" fmla="*/ 296079 h 1124753"/>
                      <a:gd name="connsiteX10" fmla="*/ 91438 w 462944"/>
                      <a:gd name="connsiteY10" fmla="*/ 406569 h 1124753"/>
                      <a:gd name="connsiteX11" fmla="*/ 209548 w 462944"/>
                      <a:gd name="connsiteY11" fmla="*/ 166539 h 1124753"/>
                      <a:gd name="connsiteX12" fmla="*/ 51433 w 462944"/>
                      <a:gd name="connsiteY12" fmla="*/ 90338 h 1124753"/>
                      <a:gd name="connsiteX13" fmla="*/ 34307 w 462944"/>
                      <a:gd name="connsiteY13"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379092 w 462944"/>
                      <a:gd name="connsiteY6" fmla="*/ 1073318 h 1124753"/>
                      <a:gd name="connsiteX7" fmla="*/ 150492 w 462944"/>
                      <a:gd name="connsiteY7" fmla="*/ 1124753 h 1124753"/>
                      <a:gd name="connsiteX8" fmla="*/ 222883 w 462944"/>
                      <a:gd name="connsiteY8" fmla="*/ 337989 h 1124753"/>
                      <a:gd name="connsiteX9" fmla="*/ 186688 w 462944"/>
                      <a:gd name="connsiteY9" fmla="*/ 296079 h 1124753"/>
                      <a:gd name="connsiteX10" fmla="*/ 91438 w 462944"/>
                      <a:gd name="connsiteY10" fmla="*/ 406569 h 1124753"/>
                      <a:gd name="connsiteX11" fmla="*/ 209548 w 462944"/>
                      <a:gd name="connsiteY11" fmla="*/ 166539 h 1124753"/>
                      <a:gd name="connsiteX12" fmla="*/ 51433 w 462944"/>
                      <a:gd name="connsiteY12" fmla="*/ 90338 h 1124753"/>
                      <a:gd name="connsiteX13" fmla="*/ 34307 w 462944"/>
                      <a:gd name="connsiteY13"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379092 w 462944"/>
                      <a:gd name="connsiteY6" fmla="*/ 1073318 h 1124753"/>
                      <a:gd name="connsiteX7" fmla="*/ 150492 w 462944"/>
                      <a:gd name="connsiteY7" fmla="*/ 1124753 h 1124753"/>
                      <a:gd name="connsiteX8" fmla="*/ 222883 w 462944"/>
                      <a:gd name="connsiteY8" fmla="*/ 337989 h 1124753"/>
                      <a:gd name="connsiteX9" fmla="*/ 186688 w 462944"/>
                      <a:gd name="connsiteY9" fmla="*/ 296079 h 1124753"/>
                      <a:gd name="connsiteX10" fmla="*/ 91438 w 462944"/>
                      <a:gd name="connsiteY10" fmla="*/ 406569 h 1124753"/>
                      <a:gd name="connsiteX11" fmla="*/ 209548 w 462944"/>
                      <a:gd name="connsiteY11" fmla="*/ 166539 h 1124753"/>
                      <a:gd name="connsiteX12" fmla="*/ 51433 w 462944"/>
                      <a:gd name="connsiteY12" fmla="*/ 90338 h 1124753"/>
                      <a:gd name="connsiteX13" fmla="*/ 34307 w 462944"/>
                      <a:gd name="connsiteY13"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388618 w 462944"/>
                      <a:gd name="connsiteY6" fmla="*/ 490389 h 1124753"/>
                      <a:gd name="connsiteX7" fmla="*/ 379092 w 462944"/>
                      <a:gd name="connsiteY7" fmla="*/ 1073318 h 1124753"/>
                      <a:gd name="connsiteX8" fmla="*/ 150492 w 462944"/>
                      <a:gd name="connsiteY8" fmla="*/ 1124753 h 1124753"/>
                      <a:gd name="connsiteX9" fmla="*/ 222883 w 462944"/>
                      <a:gd name="connsiteY9" fmla="*/ 337989 h 1124753"/>
                      <a:gd name="connsiteX10" fmla="*/ 186688 w 462944"/>
                      <a:gd name="connsiteY10" fmla="*/ 296079 h 1124753"/>
                      <a:gd name="connsiteX11" fmla="*/ 91438 w 462944"/>
                      <a:gd name="connsiteY11" fmla="*/ 406569 h 1124753"/>
                      <a:gd name="connsiteX12" fmla="*/ 209548 w 462944"/>
                      <a:gd name="connsiteY12" fmla="*/ 166539 h 1124753"/>
                      <a:gd name="connsiteX13" fmla="*/ 51433 w 462944"/>
                      <a:gd name="connsiteY13" fmla="*/ 90338 h 1124753"/>
                      <a:gd name="connsiteX14" fmla="*/ 34307 w 462944"/>
                      <a:gd name="connsiteY14"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74318 w 462944"/>
                      <a:gd name="connsiteY6" fmla="*/ 334179 h 1124753"/>
                      <a:gd name="connsiteX7" fmla="*/ 379092 w 462944"/>
                      <a:gd name="connsiteY7" fmla="*/ 1073318 h 1124753"/>
                      <a:gd name="connsiteX8" fmla="*/ 150492 w 462944"/>
                      <a:gd name="connsiteY8" fmla="*/ 1124753 h 1124753"/>
                      <a:gd name="connsiteX9" fmla="*/ 222883 w 462944"/>
                      <a:gd name="connsiteY9" fmla="*/ 337989 h 1124753"/>
                      <a:gd name="connsiteX10" fmla="*/ 186688 w 462944"/>
                      <a:gd name="connsiteY10" fmla="*/ 296079 h 1124753"/>
                      <a:gd name="connsiteX11" fmla="*/ 91438 w 462944"/>
                      <a:gd name="connsiteY11" fmla="*/ 406569 h 1124753"/>
                      <a:gd name="connsiteX12" fmla="*/ 209548 w 462944"/>
                      <a:gd name="connsiteY12" fmla="*/ 166539 h 1124753"/>
                      <a:gd name="connsiteX13" fmla="*/ 51433 w 462944"/>
                      <a:gd name="connsiteY13" fmla="*/ 90338 h 1124753"/>
                      <a:gd name="connsiteX14" fmla="*/ 34307 w 462944"/>
                      <a:gd name="connsiteY14"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74318 w 462944"/>
                      <a:gd name="connsiteY6" fmla="*/ 334179 h 1124753"/>
                      <a:gd name="connsiteX7" fmla="*/ 379092 w 462944"/>
                      <a:gd name="connsiteY7" fmla="*/ 1073318 h 1124753"/>
                      <a:gd name="connsiteX8" fmla="*/ 150492 w 462944"/>
                      <a:gd name="connsiteY8" fmla="*/ 1124753 h 1124753"/>
                      <a:gd name="connsiteX9" fmla="*/ 222883 w 462944"/>
                      <a:gd name="connsiteY9" fmla="*/ 337989 h 1124753"/>
                      <a:gd name="connsiteX10" fmla="*/ 186688 w 462944"/>
                      <a:gd name="connsiteY10" fmla="*/ 296079 h 1124753"/>
                      <a:gd name="connsiteX11" fmla="*/ 91438 w 462944"/>
                      <a:gd name="connsiteY11" fmla="*/ 406569 h 1124753"/>
                      <a:gd name="connsiteX12" fmla="*/ 209548 w 462944"/>
                      <a:gd name="connsiteY12" fmla="*/ 166539 h 1124753"/>
                      <a:gd name="connsiteX13" fmla="*/ 51433 w 462944"/>
                      <a:gd name="connsiteY13" fmla="*/ 90338 h 1124753"/>
                      <a:gd name="connsiteX14" fmla="*/ 34307 w 462944"/>
                      <a:gd name="connsiteY14"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74318 w 462944"/>
                      <a:gd name="connsiteY6" fmla="*/ 334179 h 1124753"/>
                      <a:gd name="connsiteX7" fmla="*/ 379092 w 462944"/>
                      <a:gd name="connsiteY7" fmla="*/ 1073318 h 1124753"/>
                      <a:gd name="connsiteX8" fmla="*/ 150492 w 462944"/>
                      <a:gd name="connsiteY8" fmla="*/ 1124753 h 1124753"/>
                      <a:gd name="connsiteX9" fmla="*/ 222883 w 462944"/>
                      <a:gd name="connsiteY9" fmla="*/ 337989 h 1124753"/>
                      <a:gd name="connsiteX10" fmla="*/ 186688 w 462944"/>
                      <a:gd name="connsiteY10" fmla="*/ 296079 h 1124753"/>
                      <a:gd name="connsiteX11" fmla="*/ 91438 w 462944"/>
                      <a:gd name="connsiteY11" fmla="*/ 406569 h 1124753"/>
                      <a:gd name="connsiteX12" fmla="*/ 209548 w 462944"/>
                      <a:gd name="connsiteY12" fmla="*/ 166539 h 1124753"/>
                      <a:gd name="connsiteX13" fmla="*/ 51433 w 462944"/>
                      <a:gd name="connsiteY13" fmla="*/ 90338 h 1124753"/>
                      <a:gd name="connsiteX14" fmla="*/ 34307 w 462944"/>
                      <a:gd name="connsiteY14"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87653 w 462944"/>
                      <a:gd name="connsiteY6" fmla="*/ 358944 h 1124753"/>
                      <a:gd name="connsiteX7" fmla="*/ 274318 w 462944"/>
                      <a:gd name="connsiteY7" fmla="*/ 334179 h 1124753"/>
                      <a:gd name="connsiteX8" fmla="*/ 379092 w 462944"/>
                      <a:gd name="connsiteY8" fmla="*/ 1073318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79092 w 462944"/>
                      <a:gd name="connsiteY8" fmla="*/ 1073318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79092 w 462944"/>
                      <a:gd name="connsiteY8" fmla="*/ 1073318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79092 w 462944"/>
                      <a:gd name="connsiteY8" fmla="*/ 1073318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79092 w 462944"/>
                      <a:gd name="connsiteY8" fmla="*/ 1073318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61947 w 462944"/>
                      <a:gd name="connsiteY8" fmla="*/ 1109513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61947 w 462944"/>
                      <a:gd name="connsiteY8" fmla="*/ 1109513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61947 w 462944"/>
                      <a:gd name="connsiteY8" fmla="*/ 1109513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60506"/>
                      <a:gd name="connsiteX1" fmla="*/ 83817 w 462944"/>
                      <a:gd name="connsiteY1" fmla="*/ 40808 h 1160506"/>
                      <a:gd name="connsiteX2" fmla="*/ 421003 w 462944"/>
                      <a:gd name="connsiteY2" fmla="*/ 52238 h 1160506"/>
                      <a:gd name="connsiteX3" fmla="*/ 449577 w 462944"/>
                      <a:gd name="connsiteY3" fmla="*/ 21758 h 1160506"/>
                      <a:gd name="connsiteX4" fmla="*/ 268602 w 462944"/>
                      <a:gd name="connsiteY4" fmla="*/ 172253 h 1160506"/>
                      <a:gd name="connsiteX5" fmla="*/ 392428 w 462944"/>
                      <a:gd name="connsiteY5" fmla="*/ 423714 h 1160506"/>
                      <a:gd name="connsiteX6" fmla="*/ 299083 w 462944"/>
                      <a:gd name="connsiteY6" fmla="*/ 315129 h 1160506"/>
                      <a:gd name="connsiteX7" fmla="*/ 274318 w 462944"/>
                      <a:gd name="connsiteY7" fmla="*/ 334179 h 1160506"/>
                      <a:gd name="connsiteX8" fmla="*/ 361947 w 462944"/>
                      <a:gd name="connsiteY8" fmla="*/ 1109513 h 1160506"/>
                      <a:gd name="connsiteX9" fmla="*/ 150492 w 462944"/>
                      <a:gd name="connsiteY9" fmla="*/ 1124753 h 1160506"/>
                      <a:gd name="connsiteX10" fmla="*/ 222883 w 462944"/>
                      <a:gd name="connsiteY10" fmla="*/ 337989 h 1160506"/>
                      <a:gd name="connsiteX11" fmla="*/ 186688 w 462944"/>
                      <a:gd name="connsiteY11" fmla="*/ 296079 h 1160506"/>
                      <a:gd name="connsiteX12" fmla="*/ 91438 w 462944"/>
                      <a:gd name="connsiteY12" fmla="*/ 406569 h 1160506"/>
                      <a:gd name="connsiteX13" fmla="*/ 209548 w 462944"/>
                      <a:gd name="connsiteY13" fmla="*/ 166539 h 1160506"/>
                      <a:gd name="connsiteX14" fmla="*/ 51433 w 462944"/>
                      <a:gd name="connsiteY14" fmla="*/ 90338 h 1160506"/>
                      <a:gd name="connsiteX15" fmla="*/ 34307 w 462944"/>
                      <a:gd name="connsiteY15" fmla="*/ 30132 h 1160506"/>
                      <a:gd name="connsiteX0" fmla="*/ 34307 w 462944"/>
                      <a:gd name="connsiteY0" fmla="*/ 30132 h 1177510"/>
                      <a:gd name="connsiteX1" fmla="*/ 83817 w 462944"/>
                      <a:gd name="connsiteY1" fmla="*/ 40808 h 1177510"/>
                      <a:gd name="connsiteX2" fmla="*/ 421003 w 462944"/>
                      <a:gd name="connsiteY2" fmla="*/ 52238 h 1177510"/>
                      <a:gd name="connsiteX3" fmla="*/ 449577 w 462944"/>
                      <a:gd name="connsiteY3" fmla="*/ 21758 h 1177510"/>
                      <a:gd name="connsiteX4" fmla="*/ 268602 w 462944"/>
                      <a:gd name="connsiteY4" fmla="*/ 172253 h 1177510"/>
                      <a:gd name="connsiteX5" fmla="*/ 392428 w 462944"/>
                      <a:gd name="connsiteY5" fmla="*/ 423714 h 1177510"/>
                      <a:gd name="connsiteX6" fmla="*/ 299083 w 462944"/>
                      <a:gd name="connsiteY6" fmla="*/ 315129 h 1177510"/>
                      <a:gd name="connsiteX7" fmla="*/ 274318 w 462944"/>
                      <a:gd name="connsiteY7" fmla="*/ 334179 h 1177510"/>
                      <a:gd name="connsiteX8" fmla="*/ 361947 w 462944"/>
                      <a:gd name="connsiteY8" fmla="*/ 1109513 h 1177510"/>
                      <a:gd name="connsiteX9" fmla="*/ 150492 w 462944"/>
                      <a:gd name="connsiteY9" fmla="*/ 1124753 h 1177510"/>
                      <a:gd name="connsiteX10" fmla="*/ 222883 w 462944"/>
                      <a:gd name="connsiteY10" fmla="*/ 337989 h 1177510"/>
                      <a:gd name="connsiteX11" fmla="*/ 186688 w 462944"/>
                      <a:gd name="connsiteY11" fmla="*/ 296079 h 1177510"/>
                      <a:gd name="connsiteX12" fmla="*/ 91438 w 462944"/>
                      <a:gd name="connsiteY12" fmla="*/ 406569 h 1177510"/>
                      <a:gd name="connsiteX13" fmla="*/ 209548 w 462944"/>
                      <a:gd name="connsiteY13" fmla="*/ 166539 h 1177510"/>
                      <a:gd name="connsiteX14" fmla="*/ 51433 w 462944"/>
                      <a:gd name="connsiteY14" fmla="*/ 90338 h 1177510"/>
                      <a:gd name="connsiteX15" fmla="*/ 34307 w 462944"/>
                      <a:gd name="connsiteY15" fmla="*/ 30132 h 1177510"/>
                      <a:gd name="connsiteX0" fmla="*/ 34307 w 462944"/>
                      <a:gd name="connsiteY0" fmla="*/ 30132 h 1182219"/>
                      <a:gd name="connsiteX1" fmla="*/ 83817 w 462944"/>
                      <a:gd name="connsiteY1" fmla="*/ 40808 h 1182219"/>
                      <a:gd name="connsiteX2" fmla="*/ 421003 w 462944"/>
                      <a:gd name="connsiteY2" fmla="*/ 52238 h 1182219"/>
                      <a:gd name="connsiteX3" fmla="*/ 449577 w 462944"/>
                      <a:gd name="connsiteY3" fmla="*/ 21758 h 1182219"/>
                      <a:gd name="connsiteX4" fmla="*/ 268602 w 462944"/>
                      <a:gd name="connsiteY4" fmla="*/ 172253 h 1182219"/>
                      <a:gd name="connsiteX5" fmla="*/ 392428 w 462944"/>
                      <a:gd name="connsiteY5" fmla="*/ 423714 h 1182219"/>
                      <a:gd name="connsiteX6" fmla="*/ 299083 w 462944"/>
                      <a:gd name="connsiteY6" fmla="*/ 315129 h 1182219"/>
                      <a:gd name="connsiteX7" fmla="*/ 274318 w 462944"/>
                      <a:gd name="connsiteY7" fmla="*/ 334179 h 1182219"/>
                      <a:gd name="connsiteX8" fmla="*/ 361947 w 462944"/>
                      <a:gd name="connsiteY8" fmla="*/ 1109513 h 1182219"/>
                      <a:gd name="connsiteX9" fmla="*/ 150492 w 462944"/>
                      <a:gd name="connsiteY9" fmla="*/ 1124753 h 1182219"/>
                      <a:gd name="connsiteX10" fmla="*/ 222883 w 462944"/>
                      <a:gd name="connsiteY10" fmla="*/ 337989 h 1182219"/>
                      <a:gd name="connsiteX11" fmla="*/ 186688 w 462944"/>
                      <a:gd name="connsiteY11" fmla="*/ 296079 h 1182219"/>
                      <a:gd name="connsiteX12" fmla="*/ 91438 w 462944"/>
                      <a:gd name="connsiteY12" fmla="*/ 406569 h 1182219"/>
                      <a:gd name="connsiteX13" fmla="*/ 209548 w 462944"/>
                      <a:gd name="connsiteY13" fmla="*/ 166539 h 1182219"/>
                      <a:gd name="connsiteX14" fmla="*/ 51433 w 462944"/>
                      <a:gd name="connsiteY14" fmla="*/ 90338 h 1182219"/>
                      <a:gd name="connsiteX15" fmla="*/ 34307 w 462944"/>
                      <a:gd name="connsiteY15" fmla="*/ 30132 h 1182219"/>
                      <a:gd name="connsiteX0" fmla="*/ 34307 w 462944"/>
                      <a:gd name="connsiteY0" fmla="*/ 30132 h 1185948"/>
                      <a:gd name="connsiteX1" fmla="*/ 83817 w 462944"/>
                      <a:gd name="connsiteY1" fmla="*/ 40808 h 1185948"/>
                      <a:gd name="connsiteX2" fmla="*/ 421003 w 462944"/>
                      <a:gd name="connsiteY2" fmla="*/ 52238 h 1185948"/>
                      <a:gd name="connsiteX3" fmla="*/ 449577 w 462944"/>
                      <a:gd name="connsiteY3" fmla="*/ 21758 h 1185948"/>
                      <a:gd name="connsiteX4" fmla="*/ 268602 w 462944"/>
                      <a:gd name="connsiteY4" fmla="*/ 172253 h 1185948"/>
                      <a:gd name="connsiteX5" fmla="*/ 392428 w 462944"/>
                      <a:gd name="connsiteY5" fmla="*/ 423714 h 1185948"/>
                      <a:gd name="connsiteX6" fmla="*/ 299083 w 462944"/>
                      <a:gd name="connsiteY6" fmla="*/ 315129 h 1185948"/>
                      <a:gd name="connsiteX7" fmla="*/ 274318 w 462944"/>
                      <a:gd name="connsiteY7" fmla="*/ 334179 h 1185948"/>
                      <a:gd name="connsiteX8" fmla="*/ 361947 w 462944"/>
                      <a:gd name="connsiteY8" fmla="*/ 1109513 h 1185948"/>
                      <a:gd name="connsiteX9" fmla="*/ 150492 w 462944"/>
                      <a:gd name="connsiteY9" fmla="*/ 1124753 h 1185948"/>
                      <a:gd name="connsiteX10" fmla="*/ 222883 w 462944"/>
                      <a:gd name="connsiteY10" fmla="*/ 337989 h 1185948"/>
                      <a:gd name="connsiteX11" fmla="*/ 186688 w 462944"/>
                      <a:gd name="connsiteY11" fmla="*/ 296079 h 1185948"/>
                      <a:gd name="connsiteX12" fmla="*/ 91438 w 462944"/>
                      <a:gd name="connsiteY12" fmla="*/ 406569 h 1185948"/>
                      <a:gd name="connsiteX13" fmla="*/ 209548 w 462944"/>
                      <a:gd name="connsiteY13" fmla="*/ 166539 h 1185948"/>
                      <a:gd name="connsiteX14" fmla="*/ 51433 w 462944"/>
                      <a:gd name="connsiteY14" fmla="*/ 90338 h 1185948"/>
                      <a:gd name="connsiteX15" fmla="*/ 34307 w 462944"/>
                      <a:gd name="connsiteY15" fmla="*/ 30132 h 1185948"/>
                      <a:gd name="connsiteX0" fmla="*/ 34307 w 462944"/>
                      <a:gd name="connsiteY0" fmla="*/ 30132 h 1185948"/>
                      <a:gd name="connsiteX1" fmla="*/ 83817 w 462944"/>
                      <a:gd name="connsiteY1" fmla="*/ 40808 h 1185948"/>
                      <a:gd name="connsiteX2" fmla="*/ 421003 w 462944"/>
                      <a:gd name="connsiteY2" fmla="*/ 52238 h 1185948"/>
                      <a:gd name="connsiteX3" fmla="*/ 449577 w 462944"/>
                      <a:gd name="connsiteY3" fmla="*/ 21758 h 1185948"/>
                      <a:gd name="connsiteX4" fmla="*/ 268602 w 462944"/>
                      <a:gd name="connsiteY4" fmla="*/ 172253 h 1185948"/>
                      <a:gd name="connsiteX5" fmla="*/ 392428 w 462944"/>
                      <a:gd name="connsiteY5" fmla="*/ 423714 h 1185948"/>
                      <a:gd name="connsiteX6" fmla="*/ 299083 w 462944"/>
                      <a:gd name="connsiteY6" fmla="*/ 315129 h 1185948"/>
                      <a:gd name="connsiteX7" fmla="*/ 274318 w 462944"/>
                      <a:gd name="connsiteY7" fmla="*/ 334179 h 1185948"/>
                      <a:gd name="connsiteX8" fmla="*/ 361947 w 462944"/>
                      <a:gd name="connsiteY8" fmla="*/ 1109513 h 1185948"/>
                      <a:gd name="connsiteX9" fmla="*/ 144777 w 462944"/>
                      <a:gd name="connsiteY9" fmla="*/ 1124753 h 1185948"/>
                      <a:gd name="connsiteX10" fmla="*/ 222883 w 462944"/>
                      <a:gd name="connsiteY10" fmla="*/ 337989 h 1185948"/>
                      <a:gd name="connsiteX11" fmla="*/ 186688 w 462944"/>
                      <a:gd name="connsiteY11" fmla="*/ 296079 h 1185948"/>
                      <a:gd name="connsiteX12" fmla="*/ 91438 w 462944"/>
                      <a:gd name="connsiteY12" fmla="*/ 406569 h 1185948"/>
                      <a:gd name="connsiteX13" fmla="*/ 209548 w 462944"/>
                      <a:gd name="connsiteY13" fmla="*/ 166539 h 1185948"/>
                      <a:gd name="connsiteX14" fmla="*/ 51433 w 462944"/>
                      <a:gd name="connsiteY14" fmla="*/ 90338 h 1185948"/>
                      <a:gd name="connsiteX15" fmla="*/ 34307 w 462944"/>
                      <a:gd name="connsiteY15" fmla="*/ 30132 h 1185948"/>
                      <a:gd name="connsiteX0" fmla="*/ 34307 w 462944"/>
                      <a:gd name="connsiteY0" fmla="*/ 30132 h 1188220"/>
                      <a:gd name="connsiteX1" fmla="*/ 83817 w 462944"/>
                      <a:gd name="connsiteY1" fmla="*/ 40808 h 1188220"/>
                      <a:gd name="connsiteX2" fmla="*/ 421003 w 462944"/>
                      <a:gd name="connsiteY2" fmla="*/ 52238 h 1188220"/>
                      <a:gd name="connsiteX3" fmla="*/ 449577 w 462944"/>
                      <a:gd name="connsiteY3" fmla="*/ 21758 h 1188220"/>
                      <a:gd name="connsiteX4" fmla="*/ 268602 w 462944"/>
                      <a:gd name="connsiteY4" fmla="*/ 172253 h 1188220"/>
                      <a:gd name="connsiteX5" fmla="*/ 392428 w 462944"/>
                      <a:gd name="connsiteY5" fmla="*/ 423714 h 1188220"/>
                      <a:gd name="connsiteX6" fmla="*/ 299083 w 462944"/>
                      <a:gd name="connsiteY6" fmla="*/ 315129 h 1188220"/>
                      <a:gd name="connsiteX7" fmla="*/ 274318 w 462944"/>
                      <a:gd name="connsiteY7" fmla="*/ 334179 h 1188220"/>
                      <a:gd name="connsiteX8" fmla="*/ 361947 w 462944"/>
                      <a:gd name="connsiteY8" fmla="*/ 1109513 h 1188220"/>
                      <a:gd name="connsiteX9" fmla="*/ 144777 w 462944"/>
                      <a:gd name="connsiteY9" fmla="*/ 1124753 h 1188220"/>
                      <a:gd name="connsiteX10" fmla="*/ 222883 w 462944"/>
                      <a:gd name="connsiteY10" fmla="*/ 337989 h 1188220"/>
                      <a:gd name="connsiteX11" fmla="*/ 186688 w 462944"/>
                      <a:gd name="connsiteY11" fmla="*/ 296079 h 1188220"/>
                      <a:gd name="connsiteX12" fmla="*/ 91438 w 462944"/>
                      <a:gd name="connsiteY12" fmla="*/ 406569 h 1188220"/>
                      <a:gd name="connsiteX13" fmla="*/ 209548 w 462944"/>
                      <a:gd name="connsiteY13" fmla="*/ 166539 h 1188220"/>
                      <a:gd name="connsiteX14" fmla="*/ 51433 w 462944"/>
                      <a:gd name="connsiteY14" fmla="*/ 90338 h 1188220"/>
                      <a:gd name="connsiteX15" fmla="*/ 34307 w 462944"/>
                      <a:gd name="connsiteY15" fmla="*/ 30132 h 118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2944" h="1188220">
                        <a:moveTo>
                          <a:pt x="34307" y="30132"/>
                        </a:moveTo>
                        <a:cubicBezTo>
                          <a:pt x="29855" y="50836"/>
                          <a:pt x="44454" y="67729"/>
                          <a:pt x="83817" y="40808"/>
                        </a:cubicBezTo>
                        <a:cubicBezTo>
                          <a:pt x="194621" y="-22183"/>
                          <a:pt x="339088" y="-7452"/>
                          <a:pt x="421003" y="52238"/>
                        </a:cubicBezTo>
                        <a:cubicBezTo>
                          <a:pt x="447673" y="54778"/>
                          <a:pt x="450847" y="26521"/>
                          <a:pt x="449577" y="21758"/>
                        </a:cubicBezTo>
                        <a:cubicBezTo>
                          <a:pt x="503552" y="58588"/>
                          <a:pt x="384172" y="114468"/>
                          <a:pt x="268602" y="172253"/>
                        </a:cubicBezTo>
                        <a:cubicBezTo>
                          <a:pt x="313687" y="244643"/>
                          <a:pt x="356868" y="301794"/>
                          <a:pt x="392428" y="423714"/>
                        </a:cubicBezTo>
                        <a:cubicBezTo>
                          <a:pt x="382268" y="437684"/>
                          <a:pt x="318768" y="330052"/>
                          <a:pt x="299083" y="315129"/>
                        </a:cubicBezTo>
                        <a:cubicBezTo>
                          <a:pt x="294638" y="307827"/>
                          <a:pt x="272413" y="327512"/>
                          <a:pt x="274318" y="334179"/>
                        </a:cubicBezTo>
                        <a:cubicBezTo>
                          <a:pt x="320673" y="531664"/>
                          <a:pt x="357502" y="673903"/>
                          <a:pt x="361947" y="1109513"/>
                        </a:cubicBezTo>
                        <a:cubicBezTo>
                          <a:pt x="270507" y="1232703"/>
                          <a:pt x="192402" y="1190158"/>
                          <a:pt x="144777" y="1124753"/>
                        </a:cubicBezTo>
                        <a:cubicBezTo>
                          <a:pt x="123187" y="553888"/>
                          <a:pt x="191133" y="449749"/>
                          <a:pt x="222883" y="337989"/>
                        </a:cubicBezTo>
                        <a:lnTo>
                          <a:pt x="186688" y="296079"/>
                        </a:lnTo>
                        <a:cubicBezTo>
                          <a:pt x="145413" y="344339"/>
                          <a:pt x="98423" y="411649"/>
                          <a:pt x="91438" y="406569"/>
                        </a:cubicBezTo>
                        <a:cubicBezTo>
                          <a:pt x="120648" y="322749"/>
                          <a:pt x="182243" y="195114"/>
                          <a:pt x="209548" y="166539"/>
                        </a:cubicBezTo>
                        <a:lnTo>
                          <a:pt x="51433" y="90338"/>
                        </a:lnTo>
                        <a:cubicBezTo>
                          <a:pt x="-50161" y="17564"/>
                          <a:pt x="29221" y="20991"/>
                          <a:pt x="34307" y="30132"/>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spTree>
    <p:extLst>
      <p:ext uri="{BB962C8B-B14F-4D97-AF65-F5344CB8AC3E}">
        <p14:creationId xmlns:p14="http://schemas.microsoft.com/office/powerpoint/2010/main" val="1396361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
          <p:cNvGrpSpPr/>
          <p:nvPr/>
        </p:nvGrpSpPr>
        <p:grpSpPr>
          <a:xfrm>
            <a:off x="203668" y="920621"/>
            <a:ext cx="2873829" cy="3165618"/>
            <a:chOff x="1922320" y="3440909"/>
            <a:chExt cx="3032142" cy="3036091"/>
          </a:xfrm>
          <a:solidFill>
            <a:srgbClr val="446174"/>
          </a:solidFill>
          <a:effectLst>
            <a:outerShdw blurRad="76200" sx="101000" sy="101000" algn="ctr" rotWithShape="0">
              <a:prstClr val="black">
                <a:alpha val="25000"/>
              </a:prstClr>
            </a:outerShdw>
          </a:effectLst>
          <a:scene3d>
            <a:camera prst="isometricTopUp">
              <a:rot lat="19632134" lon="19192754" rev="3436055"/>
            </a:camera>
            <a:lightRig rig="threePt" dir="t"/>
          </a:scene3d>
        </p:grpSpPr>
        <p:sp>
          <p:nvSpPr>
            <p:cNvPr id="14" name="Oval 13"/>
            <p:cNvSpPr/>
            <p:nvPr/>
          </p:nvSpPr>
          <p:spPr>
            <a:xfrm>
              <a:off x="1922320" y="3444851"/>
              <a:ext cx="3032142" cy="3032149"/>
            </a:xfrm>
            <a:prstGeom prst="ellipse">
              <a:avLst/>
            </a:prstGeom>
            <a:grpFill/>
            <a:ln w="12700">
              <a:noFill/>
              <a:prstDash val="dash"/>
            </a:ln>
            <a:effectLst/>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8"/>
            <p:cNvSpPr/>
            <p:nvPr/>
          </p:nvSpPr>
          <p:spPr>
            <a:xfrm>
              <a:off x="3124619" y="3440909"/>
              <a:ext cx="1740066" cy="1065419"/>
            </a:xfrm>
            <a:custGeom>
              <a:avLst/>
              <a:gdLst/>
              <a:ahLst/>
              <a:cxnLst/>
              <a:rect l="l" t="t" r="r" b="b"/>
              <a:pathLst>
                <a:path w="1740068" h="1065419">
                  <a:moveTo>
                    <a:pt x="303232" y="0"/>
                  </a:moveTo>
                  <a:cubicBezTo>
                    <a:pt x="972223" y="0"/>
                    <a:pt x="1540009" y="433306"/>
                    <a:pt x="1740068" y="1034971"/>
                  </a:cubicBezTo>
                  <a:cubicBezTo>
                    <a:pt x="1642107" y="1054977"/>
                    <a:pt x="1540691" y="1065419"/>
                    <a:pt x="1436836" y="1065419"/>
                  </a:cubicBezTo>
                  <a:cubicBezTo>
                    <a:pt x="767845" y="1065419"/>
                    <a:pt x="200059" y="632113"/>
                    <a:pt x="0" y="30449"/>
                  </a:cubicBezTo>
                  <a:cubicBezTo>
                    <a:pt x="97961" y="10443"/>
                    <a:pt x="199377" y="0"/>
                    <a:pt x="303232" y="0"/>
                  </a:cubicBezTo>
                  <a:close/>
                </a:path>
              </a:pathLst>
            </a:custGeom>
            <a:grpFill/>
            <a:ln w="12700">
              <a:noFill/>
              <a:prstDash val="dash"/>
            </a:ln>
            <a:effectLst/>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4"/>
            <p:cNvSpPr/>
            <p:nvPr/>
          </p:nvSpPr>
          <p:spPr>
            <a:xfrm>
              <a:off x="4118289" y="3913480"/>
              <a:ext cx="820359" cy="2069524"/>
            </a:xfrm>
            <a:custGeom>
              <a:avLst/>
              <a:gdLst/>
              <a:ahLst/>
              <a:cxnLst/>
              <a:rect l="l" t="t" r="r" b="b"/>
              <a:pathLst>
                <a:path w="820360" h="2069525">
                  <a:moveTo>
                    <a:pt x="407310" y="0"/>
                  </a:moveTo>
                  <a:cubicBezTo>
                    <a:pt x="663839" y="270325"/>
                    <a:pt x="820360" y="635844"/>
                    <a:pt x="820360" y="1037921"/>
                  </a:cubicBezTo>
                  <a:cubicBezTo>
                    <a:pt x="820360" y="1436926"/>
                    <a:pt x="666222" y="1799929"/>
                    <a:pt x="413051" y="2069525"/>
                  </a:cubicBezTo>
                  <a:cubicBezTo>
                    <a:pt x="156521" y="1799201"/>
                    <a:pt x="0" y="1433681"/>
                    <a:pt x="0" y="1031604"/>
                  </a:cubicBezTo>
                  <a:cubicBezTo>
                    <a:pt x="0" y="632600"/>
                    <a:pt x="154138" y="269597"/>
                    <a:pt x="407310" y="0"/>
                  </a:cubicBezTo>
                  <a:close/>
                </a:path>
              </a:pathLst>
            </a:custGeom>
            <a:grpFill/>
            <a:ln w="12700">
              <a:noFill/>
              <a:prstDash val="dash"/>
            </a:ln>
            <a:effectLst/>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8"/>
            <p:cNvSpPr/>
            <p:nvPr/>
          </p:nvSpPr>
          <p:spPr>
            <a:xfrm>
              <a:off x="4188418" y="3913482"/>
              <a:ext cx="685802" cy="589628"/>
            </a:xfrm>
            <a:custGeom>
              <a:avLst/>
              <a:gdLst/>
              <a:ahLst/>
              <a:cxnLst/>
              <a:rect l="l" t="t" r="r" b="b"/>
              <a:pathLst>
                <a:path w="658226" h="584299">
                  <a:moveTo>
                    <a:pt x="325470" y="0"/>
                  </a:moveTo>
                  <a:lnTo>
                    <a:pt x="429886" y="121396"/>
                  </a:lnTo>
                  <a:lnTo>
                    <a:pt x="433983" y="127134"/>
                  </a:lnTo>
                  <a:lnTo>
                    <a:pt x="514736" y="245594"/>
                  </a:lnTo>
                  <a:lnTo>
                    <a:pt x="532844" y="276733"/>
                  </a:lnTo>
                  <a:lnTo>
                    <a:pt x="590267" y="385120"/>
                  </a:lnTo>
                  <a:lnTo>
                    <a:pt x="604232" y="415352"/>
                  </a:lnTo>
                  <a:lnTo>
                    <a:pt x="655004" y="543727"/>
                  </a:lnTo>
                  <a:lnTo>
                    <a:pt x="658226" y="552897"/>
                  </a:lnTo>
                  <a:lnTo>
                    <a:pt x="637371" y="557140"/>
                  </a:lnTo>
                  <a:lnTo>
                    <a:pt x="538934" y="572114"/>
                  </a:lnTo>
                  <a:lnTo>
                    <a:pt x="496833" y="577219"/>
                  </a:lnTo>
                  <a:lnTo>
                    <a:pt x="355855" y="584295"/>
                  </a:lnTo>
                  <a:cubicBezTo>
                    <a:pt x="355822" y="584299"/>
                    <a:pt x="355789" y="584299"/>
                    <a:pt x="355756" y="584299"/>
                  </a:cubicBezTo>
                  <a:lnTo>
                    <a:pt x="191091" y="574360"/>
                  </a:lnTo>
                  <a:lnTo>
                    <a:pt x="158938" y="570445"/>
                  </a:lnTo>
                  <a:lnTo>
                    <a:pt x="0" y="540565"/>
                  </a:lnTo>
                  <a:lnTo>
                    <a:pt x="2394" y="533695"/>
                  </a:lnTo>
                  <a:lnTo>
                    <a:pt x="53544" y="405461"/>
                  </a:lnTo>
                  <a:lnTo>
                    <a:pt x="65260" y="379888"/>
                  </a:lnTo>
                  <a:lnTo>
                    <a:pt x="124509" y="268259"/>
                  </a:lnTo>
                  <a:lnTo>
                    <a:pt x="139024" y="243084"/>
                  </a:lnTo>
                  <a:cubicBezTo>
                    <a:pt x="192184" y="155248"/>
                    <a:pt x="254771" y="73818"/>
                    <a:pt x="325470" y="0"/>
                  </a:cubicBezTo>
                  <a:close/>
                </a:path>
              </a:pathLst>
            </a:custGeom>
            <a:grpFill/>
            <a:ln w="12700">
              <a:noFill/>
              <a:prstDash val="dash"/>
            </a:ln>
            <a:effectLst/>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p:txBody>
          <a:bodyPr>
            <a:normAutofit/>
          </a:bodyPr>
          <a:lstStyle/>
          <a:p>
            <a:r>
              <a:rPr lang="en-US" dirty="0"/>
              <a:t>Different Stakeholders, Different Questions, One Goal</a:t>
            </a:r>
          </a:p>
        </p:txBody>
      </p:sp>
      <p:sp>
        <p:nvSpPr>
          <p:cNvPr id="15" name="Content Placeholder 14"/>
          <p:cNvSpPr>
            <a:spLocks noGrp="1"/>
          </p:cNvSpPr>
          <p:nvPr>
            <p:ph sz="half" idx="1"/>
          </p:nvPr>
        </p:nvSpPr>
        <p:spPr>
          <a:xfrm>
            <a:off x="4531340" y="928497"/>
            <a:ext cx="4114800" cy="3493803"/>
          </a:xfrm>
        </p:spPr>
        <p:txBody>
          <a:bodyPr>
            <a:normAutofit fontScale="92500" lnSpcReduction="20000"/>
          </a:bodyPr>
          <a:lstStyle/>
          <a:p>
            <a:pPr marL="457200" indent="-457200">
              <a:buFont typeface="+mj-lt"/>
              <a:buAutoNum type="arabicPeriod"/>
            </a:pPr>
            <a:r>
              <a:rPr lang="en-US" dirty="0"/>
              <a:t>Which applications process privacy relevant data?</a:t>
            </a:r>
          </a:p>
          <a:p>
            <a:pPr marL="457200" indent="-457200">
              <a:buFont typeface="+mj-lt"/>
              <a:buAutoNum type="arabicPeriod"/>
            </a:pPr>
            <a:r>
              <a:rPr lang="en-US" dirty="0"/>
              <a:t>Where is data processed outside the EU?</a:t>
            </a:r>
          </a:p>
          <a:p>
            <a:pPr marL="457200" indent="-457200">
              <a:buFont typeface="+mj-lt"/>
              <a:buAutoNum type="arabicPeriod"/>
            </a:pPr>
            <a:r>
              <a:rPr lang="en-US" dirty="0"/>
              <a:t>How secure are the applications that have access to privacy protected data?</a:t>
            </a:r>
          </a:p>
          <a:p>
            <a:pPr marL="457200" indent="-457200">
              <a:buFont typeface="+mj-lt"/>
              <a:buAutoNum type="arabicPeriod"/>
            </a:pPr>
            <a:r>
              <a:rPr lang="en-US" dirty="0"/>
              <a:t>What is the compliance status of assets that are supporting GDPR?</a:t>
            </a:r>
          </a:p>
        </p:txBody>
      </p:sp>
      <p:sp>
        <p:nvSpPr>
          <p:cNvPr id="3" name="TextBox 2"/>
          <p:cNvSpPr txBox="1"/>
          <p:nvPr/>
        </p:nvSpPr>
        <p:spPr>
          <a:xfrm>
            <a:off x="338328" y="2908358"/>
            <a:ext cx="2767541" cy="307777"/>
          </a:xfrm>
          <a:prstGeom prst="rect">
            <a:avLst/>
          </a:prstGeom>
          <a:noFill/>
        </p:spPr>
        <p:txBody>
          <a:bodyPr wrap="square" rtlCol="0">
            <a:spAutoFit/>
          </a:bodyPr>
          <a:lstStyle/>
          <a:p>
            <a:pPr algn="ctr"/>
            <a:r>
              <a:rPr lang="en-US" sz="1400" dirty="0">
                <a:solidFill>
                  <a:schemeClr val="bg2"/>
                </a:solidFill>
              </a:rPr>
              <a:t>EA, IT Security, Compliance</a:t>
            </a:r>
          </a:p>
        </p:txBody>
      </p:sp>
      <p:grpSp>
        <p:nvGrpSpPr>
          <p:cNvPr id="34" name="Group 33"/>
          <p:cNvGrpSpPr/>
          <p:nvPr/>
        </p:nvGrpSpPr>
        <p:grpSpPr>
          <a:xfrm>
            <a:off x="696479" y="920621"/>
            <a:ext cx="1888206" cy="2085398"/>
            <a:chOff x="3121192" y="2934470"/>
            <a:chExt cx="2517608" cy="2780530"/>
          </a:xfrm>
        </p:grpSpPr>
        <p:grpSp>
          <p:nvGrpSpPr>
            <p:cNvPr id="35" name="Group 34"/>
            <p:cNvGrpSpPr/>
            <p:nvPr/>
          </p:nvGrpSpPr>
          <p:grpSpPr>
            <a:xfrm>
              <a:off x="3121192" y="3016686"/>
              <a:ext cx="1603208" cy="2698314"/>
              <a:chOff x="3183537" y="2817999"/>
              <a:chExt cx="1603208" cy="2698314"/>
            </a:xfrm>
          </p:grpSpPr>
          <p:sp>
            <p:nvSpPr>
              <p:cNvPr id="45" name="Oval 44"/>
              <p:cNvSpPr/>
              <p:nvPr/>
            </p:nvSpPr>
            <p:spPr>
              <a:xfrm>
                <a:off x="3183537" y="5075487"/>
                <a:ext cx="1603208" cy="440826"/>
              </a:xfrm>
              <a:prstGeom prst="ellipse">
                <a:avLst/>
              </a:prstGeom>
              <a:gradFill flip="none" rotWithShape="1">
                <a:gsLst>
                  <a:gs pos="100000">
                    <a:schemeClr val="bg2">
                      <a:alpha val="0"/>
                    </a:schemeClr>
                  </a:gs>
                  <a:gs pos="0">
                    <a:schemeClr val="accent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ectangle 1"/>
              <p:cNvSpPr/>
              <p:nvPr/>
            </p:nvSpPr>
            <p:spPr>
              <a:xfrm>
                <a:off x="3595681" y="2817999"/>
                <a:ext cx="696997" cy="2586592"/>
              </a:xfrm>
              <a:custGeom>
                <a:avLst/>
                <a:gdLst>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201 w 696997"/>
                  <a:gd name="connsiteY7" fmla="*/ 313541 h 2586592"/>
                  <a:gd name="connsiteX8" fmla="*/ 207617 w 696997"/>
                  <a:gd name="connsiteY8" fmla="*/ 314469 h 2586592"/>
                  <a:gd name="connsiteX9" fmla="*/ 207424 w 696997"/>
                  <a:gd name="connsiteY9" fmla="*/ 313743 h 2586592"/>
                  <a:gd name="connsiteX10" fmla="*/ 207201 w 696997"/>
                  <a:gd name="connsiteY10" fmla="*/ 313541 h 2586592"/>
                  <a:gd name="connsiteX11" fmla="*/ 418116 w 696997"/>
                  <a:gd name="connsiteY11" fmla="*/ 274426 h 2586592"/>
                  <a:gd name="connsiteX12" fmla="*/ 411874 w 696997"/>
                  <a:gd name="connsiteY12" fmla="*/ 284311 h 2586592"/>
                  <a:gd name="connsiteX13" fmla="*/ 418116 w 696997"/>
                  <a:gd name="connsiteY13" fmla="*/ 274426 h 2586592"/>
                  <a:gd name="connsiteX14" fmla="*/ 411819 w 696997"/>
                  <a:gd name="connsiteY14" fmla="*/ 237474 h 2586592"/>
                  <a:gd name="connsiteX15" fmla="*/ 420912 w 696997"/>
                  <a:gd name="connsiteY15" fmla="*/ 262735 h 2586592"/>
                  <a:gd name="connsiteX16" fmla="*/ 422578 w 696997"/>
                  <a:gd name="connsiteY16" fmla="*/ 255767 h 2586592"/>
                  <a:gd name="connsiteX17" fmla="*/ 411819 w 696997"/>
                  <a:gd name="connsiteY17" fmla="*/ 237474 h 2586592"/>
                  <a:gd name="connsiteX18" fmla="*/ 394605 w 696997"/>
                  <a:gd name="connsiteY18" fmla="*/ 204073 h 2586592"/>
                  <a:gd name="connsiteX19" fmla="*/ 395111 w 696997"/>
                  <a:gd name="connsiteY19" fmla="*/ 205759 h 2586592"/>
                  <a:gd name="connsiteX20" fmla="*/ 394605 w 696997"/>
                  <a:gd name="connsiteY20" fmla="*/ 204073 h 2586592"/>
                  <a:gd name="connsiteX21" fmla="*/ 191988 w 696997"/>
                  <a:gd name="connsiteY21" fmla="*/ 237691 h 2586592"/>
                  <a:gd name="connsiteX22" fmla="*/ 191964 w 696997"/>
                  <a:gd name="connsiteY22" fmla="*/ 236442 h 2586592"/>
                  <a:gd name="connsiteX23" fmla="*/ 191988 w 696997"/>
                  <a:gd name="connsiteY23" fmla="*/ 237691 h 2586592"/>
                  <a:gd name="connsiteX24" fmla="*/ 389953 w 696997"/>
                  <a:gd name="connsiteY24" fmla="*/ 172683 h 2586592"/>
                  <a:gd name="connsiteX25" fmla="*/ 390917 w 696997"/>
                  <a:gd name="connsiteY25" fmla="*/ 182893 h 2586592"/>
                  <a:gd name="connsiteX26" fmla="*/ 389953 w 696997"/>
                  <a:gd name="connsiteY26" fmla="*/ 172683 h 2586592"/>
                  <a:gd name="connsiteX27" fmla="*/ 394811 w 696997"/>
                  <a:gd name="connsiteY27" fmla="*/ 136436 h 2586592"/>
                  <a:gd name="connsiteX28" fmla="*/ 390625 w 696997"/>
                  <a:gd name="connsiteY28" fmla="*/ 162736 h 2586592"/>
                  <a:gd name="connsiteX29" fmla="*/ 395523 w 696997"/>
                  <a:gd name="connsiteY29" fmla="*/ 137239 h 2586592"/>
                  <a:gd name="connsiteX30" fmla="*/ 394811 w 696997"/>
                  <a:gd name="connsiteY30" fmla="*/ 136436 h 2586592"/>
                  <a:gd name="connsiteX31" fmla="*/ 217731 w 696997"/>
                  <a:gd name="connsiteY31" fmla="*/ 124355 h 2586592"/>
                  <a:gd name="connsiteX32" fmla="*/ 217731 w 696997"/>
                  <a:gd name="connsiteY32" fmla="*/ 124355 h 2586592"/>
                  <a:gd name="connsiteX33" fmla="*/ 217731 w 696997"/>
                  <a:gd name="connsiteY33" fmla="*/ 124358 h 2586592"/>
                  <a:gd name="connsiteX34" fmla="*/ 217731 w 696997"/>
                  <a:gd name="connsiteY34" fmla="*/ 124355 h 2586592"/>
                  <a:gd name="connsiteX35" fmla="*/ 314667 w 696997"/>
                  <a:gd name="connsiteY35" fmla="*/ 84369 h 2586592"/>
                  <a:gd name="connsiteX36" fmla="*/ 340416 w 696997"/>
                  <a:gd name="connsiteY36" fmla="*/ 90839 h 2586592"/>
                  <a:gd name="connsiteX37" fmla="*/ 332394 w 696997"/>
                  <a:gd name="connsiteY37" fmla="*/ 85705 h 2586592"/>
                  <a:gd name="connsiteX38" fmla="*/ 314667 w 696997"/>
                  <a:gd name="connsiteY38" fmla="*/ 84369 h 2586592"/>
                  <a:gd name="connsiteX39" fmla="*/ 286939 w 696997"/>
                  <a:gd name="connsiteY39" fmla="*/ 514 h 2586592"/>
                  <a:gd name="connsiteX40" fmla="*/ 332394 w 696997"/>
                  <a:gd name="connsiteY40" fmla="*/ 27730 h 2586592"/>
                  <a:gd name="connsiteX41" fmla="*/ 441904 w 696997"/>
                  <a:gd name="connsiteY41" fmla="*/ 120492 h 2586592"/>
                  <a:gd name="connsiteX42" fmla="*/ 472824 w 696997"/>
                  <a:gd name="connsiteY42" fmla="*/ 215830 h 2586592"/>
                  <a:gd name="connsiteX43" fmla="*/ 489573 w 696997"/>
                  <a:gd name="connsiteY43" fmla="*/ 276382 h 2586592"/>
                  <a:gd name="connsiteX44" fmla="*/ 414848 w 696997"/>
                  <a:gd name="connsiteY44" fmla="*/ 356260 h 2586592"/>
                  <a:gd name="connsiteX45" fmla="*/ 374909 w 696997"/>
                  <a:gd name="connsiteY45" fmla="*/ 382027 h 2586592"/>
                  <a:gd name="connsiteX46" fmla="*/ 374909 w 696997"/>
                  <a:gd name="connsiteY46" fmla="*/ 379446 h 2586592"/>
                  <a:gd name="connsiteX47" fmla="*/ 374909 w 696997"/>
                  <a:gd name="connsiteY47" fmla="*/ 379448 h 2586592"/>
                  <a:gd name="connsiteX48" fmla="*/ 362025 w 696997"/>
                  <a:gd name="connsiteY48" fmla="*/ 461903 h 2586592"/>
                  <a:gd name="connsiteX49" fmla="*/ 362025 w 696997"/>
                  <a:gd name="connsiteY49" fmla="*/ 491560 h 2586592"/>
                  <a:gd name="connsiteX50" fmla="*/ 363315 w 696997"/>
                  <a:gd name="connsiteY50" fmla="*/ 455462 h 2586592"/>
                  <a:gd name="connsiteX51" fmla="*/ 400677 w 696997"/>
                  <a:gd name="connsiteY51" fmla="*/ 508284 h 2586592"/>
                  <a:gd name="connsiteX52" fmla="*/ 529631 w 696997"/>
                  <a:gd name="connsiteY52" fmla="*/ 593472 h 2586592"/>
                  <a:gd name="connsiteX53" fmla="*/ 541107 w 696997"/>
                  <a:gd name="connsiteY53" fmla="*/ 620371 h 2586592"/>
                  <a:gd name="connsiteX54" fmla="*/ 575892 w 696997"/>
                  <a:gd name="connsiteY54" fmla="*/ 666751 h 2586592"/>
                  <a:gd name="connsiteX55" fmla="*/ 605524 w 696997"/>
                  <a:gd name="connsiteY55" fmla="*/ 719574 h 2586592"/>
                  <a:gd name="connsiteX56" fmla="*/ 618408 w 696997"/>
                  <a:gd name="connsiteY56" fmla="*/ 746629 h 2586592"/>
                  <a:gd name="connsiteX57" fmla="*/ 667365 w 696997"/>
                  <a:gd name="connsiteY57" fmla="*/ 786568 h 2586592"/>
                  <a:gd name="connsiteX58" fmla="*/ 696997 w 696997"/>
                  <a:gd name="connsiteY58" fmla="*/ 857427 h 2586592"/>
                  <a:gd name="connsiteX59" fmla="*/ 646752 w 696997"/>
                  <a:gd name="connsiteY59" fmla="*/ 974667 h 2586592"/>
                  <a:gd name="connsiteX60" fmla="*/ 532088 w 696997"/>
                  <a:gd name="connsiteY60" fmla="*/ 984974 h 2586592"/>
                  <a:gd name="connsiteX61" fmla="*/ 529512 w 696997"/>
                  <a:gd name="connsiteY61" fmla="*/ 1060986 h 2586592"/>
                  <a:gd name="connsiteX62" fmla="*/ 530800 w 696997"/>
                  <a:gd name="connsiteY62" fmla="*/ 1084177 h 2586592"/>
                  <a:gd name="connsiteX63" fmla="*/ 570739 w 696997"/>
                  <a:gd name="connsiteY63" fmla="*/ 1356019 h 2586592"/>
                  <a:gd name="connsiteX64" fmla="*/ 590064 w 696997"/>
                  <a:gd name="connsiteY64" fmla="*/ 1584056 h 2586592"/>
                  <a:gd name="connsiteX65" fmla="*/ 565586 w 696997"/>
                  <a:gd name="connsiteY65" fmla="*/ 2029826 h 2586592"/>
                  <a:gd name="connsiteX66" fmla="*/ 547549 w 696997"/>
                  <a:gd name="connsiteY66" fmla="*/ 2456269 h 2586592"/>
                  <a:gd name="connsiteX67" fmla="*/ 600371 w 696997"/>
                  <a:gd name="connsiteY67" fmla="*/ 2505227 h 2586592"/>
                  <a:gd name="connsiteX68" fmla="*/ 346566 w 696997"/>
                  <a:gd name="connsiteY68" fmla="*/ 2440809 h 2586592"/>
                  <a:gd name="connsiteX69" fmla="*/ 320799 w 696997"/>
                  <a:gd name="connsiteY69" fmla="*/ 2177986 h 2586592"/>
                  <a:gd name="connsiteX70" fmla="*/ 342701 w 696997"/>
                  <a:gd name="connsiteY70" fmla="*/ 2060746 h 2586592"/>
                  <a:gd name="connsiteX71" fmla="*/ 363315 w 696997"/>
                  <a:gd name="connsiteY71" fmla="*/ 1886819 h 2586592"/>
                  <a:gd name="connsiteX72" fmla="*/ 354296 w 696997"/>
                  <a:gd name="connsiteY72" fmla="*/ 1769579 h 2586592"/>
                  <a:gd name="connsiteX73" fmla="*/ 346566 w 696997"/>
                  <a:gd name="connsiteY73" fmla="*/ 1595652 h 2586592"/>
                  <a:gd name="connsiteX74" fmla="*/ 317224 w 696997"/>
                  <a:gd name="connsiteY74" fmla="*/ 1787320 h 2586592"/>
                  <a:gd name="connsiteX75" fmla="*/ 276995 w 696997"/>
                  <a:gd name="connsiteY75" fmla="*/ 2110992 h 2586592"/>
                  <a:gd name="connsiteX76" fmla="*/ 334971 w 696997"/>
                  <a:gd name="connsiteY76" fmla="*/ 2476883 h 2586592"/>
                  <a:gd name="connsiteX77" fmla="*/ 282149 w 696997"/>
                  <a:gd name="connsiteY77" fmla="*/ 2570933 h 2586592"/>
                  <a:gd name="connsiteX78" fmla="*/ 215273 w 696997"/>
                  <a:gd name="connsiteY78" fmla="*/ 2497140 h 2586592"/>
                  <a:gd name="connsiteX79" fmla="*/ 90066 w 696997"/>
                  <a:gd name="connsiteY79" fmla="*/ 2463643 h 2586592"/>
                  <a:gd name="connsiteX80" fmla="*/ 114663 w 696997"/>
                  <a:gd name="connsiteY80" fmla="*/ 1996328 h 2586592"/>
                  <a:gd name="connsiteX81" fmla="*/ 110798 w 696997"/>
                  <a:gd name="connsiteY81" fmla="*/ 1697431 h 2586592"/>
                  <a:gd name="connsiteX82" fmla="*/ 97915 w 696997"/>
                  <a:gd name="connsiteY82" fmla="*/ 1654916 h 2586592"/>
                  <a:gd name="connsiteX83" fmla="*/ 73436 w 696997"/>
                  <a:gd name="connsiteY83" fmla="*/ 1348288 h 2586592"/>
                  <a:gd name="connsiteX84" fmla="*/ 61841 w 696997"/>
                  <a:gd name="connsiteY84" fmla="*/ 1323810 h 2586592"/>
                  <a:gd name="connsiteX85" fmla="*/ 24479 w 696997"/>
                  <a:gd name="connsiteY85" fmla="*/ 1286448 h 2586592"/>
                  <a:gd name="connsiteX86" fmla="*/ 0 w 696997"/>
                  <a:gd name="connsiteY86" fmla="*/ 1269699 h 2586592"/>
                  <a:gd name="connsiteX87" fmla="*/ 132700 w 696997"/>
                  <a:gd name="connsiteY87" fmla="*/ 884482 h 2586592"/>
                  <a:gd name="connsiteX88" fmla="*/ 103068 w 696997"/>
                  <a:gd name="connsiteY88" fmla="*/ 776261 h 2586592"/>
                  <a:gd name="connsiteX89" fmla="*/ 48839 w 696997"/>
                  <a:gd name="connsiteY89" fmla="*/ 547091 h 2586592"/>
                  <a:gd name="connsiteX90" fmla="*/ 94050 w 696997"/>
                  <a:gd name="connsiteY90" fmla="*/ 455462 h 2586592"/>
                  <a:gd name="connsiteX91" fmla="*/ 171351 w 696997"/>
                  <a:gd name="connsiteY91" fmla="*/ 450309 h 2586592"/>
                  <a:gd name="connsiteX92" fmla="*/ 200983 w 696997"/>
                  <a:gd name="connsiteY92" fmla="*/ 420676 h 2586592"/>
                  <a:gd name="connsiteX93" fmla="*/ 220643 w 696997"/>
                  <a:gd name="connsiteY93" fmla="*/ 394076 h 2586592"/>
                  <a:gd name="connsiteX94" fmla="*/ 217055 w 696997"/>
                  <a:gd name="connsiteY94" fmla="*/ 350018 h 2586592"/>
                  <a:gd name="connsiteX95" fmla="*/ 216443 w 696997"/>
                  <a:gd name="connsiteY95" fmla="*/ 357549 h 2586592"/>
                  <a:gd name="connsiteX96" fmla="*/ 164909 w 696997"/>
                  <a:gd name="connsiteY96" fmla="*/ 340800 h 2586592"/>
                  <a:gd name="connsiteX97" fmla="*/ 136565 w 696997"/>
                  <a:gd name="connsiteY97" fmla="*/ 302149 h 2586592"/>
                  <a:gd name="connsiteX98" fmla="*/ 148160 w 696997"/>
                  <a:gd name="connsiteY98" fmla="*/ 241597 h 2586592"/>
                  <a:gd name="connsiteX99" fmla="*/ 168774 w 696997"/>
                  <a:gd name="connsiteY99" fmla="*/ 137240 h 2586592"/>
                  <a:gd name="connsiteX100" fmla="*/ 198406 w 696997"/>
                  <a:gd name="connsiteY100" fmla="*/ 52209 h 2586592"/>
                  <a:gd name="connsiteX101" fmla="*/ 286939 w 696997"/>
                  <a:gd name="connsiteY101"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201 w 696997"/>
                  <a:gd name="connsiteY7" fmla="*/ 313541 h 2586592"/>
                  <a:gd name="connsiteX8" fmla="*/ 207617 w 696997"/>
                  <a:gd name="connsiteY8" fmla="*/ 314469 h 2586592"/>
                  <a:gd name="connsiteX9" fmla="*/ 207424 w 696997"/>
                  <a:gd name="connsiteY9" fmla="*/ 313743 h 2586592"/>
                  <a:gd name="connsiteX10" fmla="*/ 207201 w 696997"/>
                  <a:gd name="connsiteY10" fmla="*/ 313541 h 2586592"/>
                  <a:gd name="connsiteX11" fmla="*/ 418116 w 696997"/>
                  <a:gd name="connsiteY11" fmla="*/ 274426 h 2586592"/>
                  <a:gd name="connsiteX12" fmla="*/ 411874 w 696997"/>
                  <a:gd name="connsiteY12" fmla="*/ 284311 h 2586592"/>
                  <a:gd name="connsiteX13" fmla="*/ 418116 w 696997"/>
                  <a:gd name="connsiteY13" fmla="*/ 274426 h 2586592"/>
                  <a:gd name="connsiteX14" fmla="*/ 411819 w 696997"/>
                  <a:gd name="connsiteY14" fmla="*/ 237474 h 2586592"/>
                  <a:gd name="connsiteX15" fmla="*/ 420912 w 696997"/>
                  <a:gd name="connsiteY15" fmla="*/ 262735 h 2586592"/>
                  <a:gd name="connsiteX16" fmla="*/ 422578 w 696997"/>
                  <a:gd name="connsiteY16" fmla="*/ 255767 h 2586592"/>
                  <a:gd name="connsiteX17" fmla="*/ 411819 w 696997"/>
                  <a:gd name="connsiteY17" fmla="*/ 237474 h 2586592"/>
                  <a:gd name="connsiteX18" fmla="*/ 394605 w 696997"/>
                  <a:gd name="connsiteY18" fmla="*/ 204073 h 2586592"/>
                  <a:gd name="connsiteX19" fmla="*/ 395111 w 696997"/>
                  <a:gd name="connsiteY19" fmla="*/ 205759 h 2586592"/>
                  <a:gd name="connsiteX20" fmla="*/ 394605 w 696997"/>
                  <a:gd name="connsiteY20" fmla="*/ 204073 h 2586592"/>
                  <a:gd name="connsiteX21" fmla="*/ 389953 w 696997"/>
                  <a:gd name="connsiteY21" fmla="*/ 172683 h 2586592"/>
                  <a:gd name="connsiteX22" fmla="*/ 390917 w 696997"/>
                  <a:gd name="connsiteY22" fmla="*/ 182893 h 2586592"/>
                  <a:gd name="connsiteX23" fmla="*/ 389953 w 696997"/>
                  <a:gd name="connsiteY23" fmla="*/ 172683 h 2586592"/>
                  <a:gd name="connsiteX24" fmla="*/ 394811 w 696997"/>
                  <a:gd name="connsiteY24" fmla="*/ 136436 h 2586592"/>
                  <a:gd name="connsiteX25" fmla="*/ 390625 w 696997"/>
                  <a:gd name="connsiteY25" fmla="*/ 162736 h 2586592"/>
                  <a:gd name="connsiteX26" fmla="*/ 395523 w 696997"/>
                  <a:gd name="connsiteY26" fmla="*/ 137239 h 2586592"/>
                  <a:gd name="connsiteX27" fmla="*/ 394811 w 696997"/>
                  <a:gd name="connsiteY27" fmla="*/ 136436 h 2586592"/>
                  <a:gd name="connsiteX28" fmla="*/ 217731 w 696997"/>
                  <a:gd name="connsiteY28" fmla="*/ 124355 h 2586592"/>
                  <a:gd name="connsiteX29" fmla="*/ 217731 w 696997"/>
                  <a:gd name="connsiteY29" fmla="*/ 124355 h 2586592"/>
                  <a:gd name="connsiteX30" fmla="*/ 217731 w 696997"/>
                  <a:gd name="connsiteY30" fmla="*/ 124358 h 2586592"/>
                  <a:gd name="connsiteX31" fmla="*/ 217731 w 696997"/>
                  <a:gd name="connsiteY31" fmla="*/ 124355 h 2586592"/>
                  <a:gd name="connsiteX32" fmla="*/ 314667 w 696997"/>
                  <a:gd name="connsiteY32" fmla="*/ 84369 h 2586592"/>
                  <a:gd name="connsiteX33" fmla="*/ 340416 w 696997"/>
                  <a:gd name="connsiteY33" fmla="*/ 90839 h 2586592"/>
                  <a:gd name="connsiteX34" fmla="*/ 332394 w 696997"/>
                  <a:gd name="connsiteY34" fmla="*/ 85705 h 2586592"/>
                  <a:gd name="connsiteX35" fmla="*/ 314667 w 696997"/>
                  <a:gd name="connsiteY35" fmla="*/ 84369 h 2586592"/>
                  <a:gd name="connsiteX36" fmla="*/ 286939 w 696997"/>
                  <a:gd name="connsiteY36" fmla="*/ 514 h 2586592"/>
                  <a:gd name="connsiteX37" fmla="*/ 332394 w 696997"/>
                  <a:gd name="connsiteY37" fmla="*/ 27730 h 2586592"/>
                  <a:gd name="connsiteX38" fmla="*/ 441904 w 696997"/>
                  <a:gd name="connsiteY38" fmla="*/ 120492 h 2586592"/>
                  <a:gd name="connsiteX39" fmla="*/ 472824 w 696997"/>
                  <a:gd name="connsiteY39" fmla="*/ 215830 h 2586592"/>
                  <a:gd name="connsiteX40" fmla="*/ 489573 w 696997"/>
                  <a:gd name="connsiteY40" fmla="*/ 276382 h 2586592"/>
                  <a:gd name="connsiteX41" fmla="*/ 414848 w 696997"/>
                  <a:gd name="connsiteY41" fmla="*/ 356260 h 2586592"/>
                  <a:gd name="connsiteX42" fmla="*/ 374909 w 696997"/>
                  <a:gd name="connsiteY42" fmla="*/ 382027 h 2586592"/>
                  <a:gd name="connsiteX43" fmla="*/ 374909 w 696997"/>
                  <a:gd name="connsiteY43" fmla="*/ 379446 h 2586592"/>
                  <a:gd name="connsiteX44" fmla="*/ 374909 w 696997"/>
                  <a:gd name="connsiteY44" fmla="*/ 379448 h 2586592"/>
                  <a:gd name="connsiteX45" fmla="*/ 362025 w 696997"/>
                  <a:gd name="connsiteY45" fmla="*/ 461903 h 2586592"/>
                  <a:gd name="connsiteX46" fmla="*/ 362025 w 696997"/>
                  <a:gd name="connsiteY46" fmla="*/ 491560 h 2586592"/>
                  <a:gd name="connsiteX47" fmla="*/ 363315 w 696997"/>
                  <a:gd name="connsiteY47" fmla="*/ 455462 h 2586592"/>
                  <a:gd name="connsiteX48" fmla="*/ 400677 w 696997"/>
                  <a:gd name="connsiteY48" fmla="*/ 508284 h 2586592"/>
                  <a:gd name="connsiteX49" fmla="*/ 529631 w 696997"/>
                  <a:gd name="connsiteY49" fmla="*/ 593472 h 2586592"/>
                  <a:gd name="connsiteX50" fmla="*/ 541107 w 696997"/>
                  <a:gd name="connsiteY50" fmla="*/ 620371 h 2586592"/>
                  <a:gd name="connsiteX51" fmla="*/ 575892 w 696997"/>
                  <a:gd name="connsiteY51" fmla="*/ 666751 h 2586592"/>
                  <a:gd name="connsiteX52" fmla="*/ 605524 w 696997"/>
                  <a:gd name="connsiteY52" fmla="*/ 719574 h 2586592"/>
                  <a:gd name="connsiteX53" fmla="*/ 618408 w 696997"/>
                  <a:gd name="connsiteY53" fmla="*/ 746629 h 2586592"/>
                  <a:gd name="connsiteX54" fmla="*/ 667365 w 696997"/>
                  <a:gd name="connsiteY54" fmla="*/ 786568 h 2586592"/>
                  <a:gd name="connsiteX55" fmla="*/ 696997 w 696997"/>
                  <a:gd name="connsiteY55" fmla="*/ 857427 h 2586592"/>
                  <a:gd name="connsiteX56" fmla="*/ 646752 w 696997"/>
                  <a:gd name="connsiteY56" fmla="*/ 974667 h 2586592"/>
                  <a:gd name="connsiteX57" fmla="*/ 532088 w 696997"/>
                  <a:gd name="connsiteY57" fmla="*/ 984974 h 2586592"/>
                  <a:gd name="connsiteX58" fmla="*/ 529512 w 696997"/>
                  <a:gd name="connsiteY58" fmla="*/ 1060986 h 2586592"/>
                  <a:gd name="connsiteX59" fmla="*/ 530800 w 696997"/>
                  <a:gd name="connsiteY59" fmla="*/ 1084177 h 2586592"/>
                  <a:gd name="connsiteX60" fmla="*/ 570739 w 696997"/>
                  <a:gd name="connsiteY60" fmla="*/ 1356019 h 2586592"/>
                  <a:gd name="connsiteX61" fmla="*/ 590064 w 696997"/>
                  <a:gd name="connsiteY61" fmla="*/ 1584056 h 2586592"/>
                  <a:gd name="connsiteX62" fmla="*/ 565586 w 696997"/>
                  <a:gd name="connsiteY62" fmla="*/ 2029826 h 2586592"/>
                  <a:gd name="connsiteX63" fmla="*/ 547549 w 696997"/>
                  <a:gd name="connsiteY63" fmla="*/ 2456269 h 2586592"/>
                  <a:gd name="connsiteX64" fmla="*/ 600371 w 696997"/>
                  <a:gd name="connsiteY64" fmla="*/ 2505227 h 2586592"/>
                  <a:gd name="connsiteX65" fmla="*/ 346566 w 696997"/>
                  <a:gd name="connsiteY65" fmla="*/ 2440809 h 2586592"/>
                  <a:gd name="connsiteX66" fmla="*/ 320799 w 696997"/>
                  <a:gd name="connsiteY66" fmla="*/ 2177986 h 2586592"/>
                  <a:gd name="connsiteX67" fmla="*/ 342701 w 696997"/>
                  <a:gd name="connsiteY67" fmla="*/ 2060746 h 2586592"/>
                  <a:gd name="connsiteX68" fmla="*/ 363315 w 696997"/>
                  <a:gd name="connsiteY68" fmla="*/ 1886819 h 2586592"/>
                  <a:gd name="connsiteX69" fmla="*/ 354296 w 696997"/>
                  <a:gd name="connsiteY69" fmla="*/ 1769579 h 2586592"/>
                  <a:gd name="connsiteX70" fmla="*/ 346566 w 696997"/>
                  <a:gd name="connsiteY70" fmla="*/ 1595652 h 2586592"/>
                  <a:gd name="connsiteX71" fmla="*/ 317224 w 696997"/>
                  <a:gd name="connsiteY71" fmla="*/ 1787320 h 2586592"/>
                  <a:gd name="connsiteX72" fmla="*/ 276995 w 696997"/>
                  <a:gd name="connsiteY72" fmla="*/ 2110992 h 2586592"/>
                  <a:gd name="connsiteX73" fmla="*/ 334971 w 696997"/>
                  <a:gd name="connsiteY73" fmla="*/ 2476883 h 2586592"/>
                  <a:gd name="connsiteX74" fmla="*/ 282149 w 696997"/>
                  <a:gd name="connsiteY74" fmla="*/ 2570933 h 2586592"/>
                  <a:gd name="connsiteX75" fmla="*/ 215273 w 696997"/>
                  <a:gd name="connsiteY75" fmla="*/ 2497140 h 2586592"/>
                  <a:gd name="connsiteX76" fmla="*/ 90066 w 696997"/>
                  <a:gd name="connsiteY76" fmla="*/ 2463643 h 2586592"/>
                  <a:gd name="connsiteX77" fmla="*/ 114663 w 696997"/>
                  <a:gd name="connsiteY77" fmla="*/ 1996328 h 2586592"/>
                  <a:gd name="connsiteX78" fmla="*/ 110798 w 696997"/>
                  <a:gd name="connsiteY78" fmla="*/ 1697431 h 2586592"/>
                  <a:gd name="connsiteX79" fmla="*/ 97915 w 696997"/>
                  <a:gd name="connsiteY79" fmla="*/ 1654916 h 2586592"/>
                  <a:gd name="connsiteX80" fmla="*/ 73436 w 696997"/>
                  <a:gd name="connsiteY80" fmla="*/ 1348288 h 2586592"/>
                  <a:gd name="connsiteX81" fmla="*/ 61841 w 696997"/>
                  <a:gd name="connsiteY81" fmla="*/ 1323810 h 2586592"/>
                  <a:gd name="connsiteX82" fmla="*/ 24479 w 696997"/>
                  <a:gd name="connsiteY82" fmla="*/ 1286448 h 2586592"/>
                  <a:gd name="connsiteX83" fmla="*/ 0 w 696997"/>
                  <a:gd name="connsiteY83" fmla="*/ 1269699 h 2586592"/>
                  <a:gd name="connsiteX84" fmla="*/ 132700 w 696997"/>
                  <a:gd name="connsiteY84" fmla="*/ 884482 h 2586592"/>
                  <a:gd name="connsiteX85" fmla="*/ 103068 w 696997"/>
                  <a:gd name="connsiteY85" fmla="*/ 776261 h 2586592"/>
                  <a:gd name="connsiteX86" fmla="*/ 48839 w 696997"/>
                  <a:gd name="connsiteY86" fmla="*/ 547091 h 2586592"/>
                  <a:gd name="connsiteX87" fmla="*/ 94050 w 696997"/>
                  <a:gd name="connsiteY87" fmla="*/ 455462 h 2586592"/>
                  <a:gd name="connsiteX88" fmla="*/ 171351 w 696997"/>
                  <a:gd name="connsiteY88" fmla="*/ 450309 h 2586592"/>
                  <a:gd name="connsiteX89" fmla="*/ 200983 w 696997"/>
                  <a:gd name="connsiteY89" fmla="*/ 420676 h 2586592"/>
                  <a:gd name="connsiteX90" fmla="*/ 220643 w 696997"/>
                  <a:gd name="connsiteY90" fmla="*/ 394076 h 2586592"/>
                  <a:gd name="connsiteX91" fmla="*/ 217055 w 696997"/>
                  <a:gd name="connsiteY91" fmla="*/ 350018 h 2586592"/>
                  <a:gd name="connsiteX92" fmla="*/ 216443 w 696997"/>
                  <a:gd name="connsiteY92" fmla="*/ 357549 h 2586592"/>
                  <a:gd name="connsiteX93" fmla="*/ 164909 w 696997"/>
                  <a:gd name="connsiteY93" fmla="*/ 340800 h 2586592"/>
                  <a:gd name="connsiteX94" fmla="*/ 136565 w 696997"/>
                  <a:gd name="connsiteY94" fmla="*/ 302149 h 2586592"/>
                  <a:gd name="connsiteX95" fmla="*/ 148160 w 696997"/>
                  <a:gd name="connsiteY95" fmla="*/ 241597 h 2586592"/>
                  <a:gd name="connsiteX96" fmla="*/ 168774 w 696997"/>
                  <a:gd name="connsiteY96" fmla="*/ 137240 h 2586592"/>
                  <a:gd name="connsiteX97" fmla="*/ 198406 w 696997"/>
                  <a:gd name="connsiteY97" fmla="*/ 52209 h 2586592"/>
                  <a:gd name="connsiteX98" fmla="*/ 286939 w 696997"/>
                  <a:gd name="connsiteY98"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201 w 696997"/>
                  <a:gd name="connsiteY7" fmla="*/ 313541 h 2586592"/>
                  <a:gd name="connsiteX8" fmla="*/ 207617 w 696997"/>
                  <a:gd name="connsiteY8" fmla="*/ 314469 h 2586592"/>
                  <a:gd name="connsiteX9" fmla="*/ 207424 w 696997"/>
                  <a:gd name="connsiteY9" fmla="*/ 313743 h 2586592"/>
                  <a:gd name="connsiteX10" fmla="*/ 207201 w 696997"/>
                  <a:gd name="connsiteY10" fmla="*/ 313541 h 2586592"/>
                  <a:gd name="connsiteX11" fmla="*/ 418116 w 696997"/>
                  <a:gd name="connsiteY11" fmla="*/ 274426 h 2586592"/>
                  <a:gd name="connsiteX12" fmla="*/ 411874 w 696997"/>
                  <a:gd name="connsiteY12" fmla="*/ 284311 h 2586592"/>
                  <a:gd name="connsiteX13" fmla="*/ 418116 w 696997"/>
                  <a:gd name="connsiteY13" fmla="*/ 274426 h 2586592"/>
                  <a:gd name="connsiteX14" fmla="*/ 411819 w 696997"/>
                  <a:gd name="connsiteY14" fmla="*/ 237474 h 2586592"/>
                  <a:gd name="connsiteX15" fmla="*/ 420912 w 696997"/>
                  <a:gd name="connsiteY15" fmla="*/ 262735 h 2586592"/>
                  <a:gd name="connsiteX16" fmla="*/ 422578 w 696997"/>
                  <a:gd name="connsiteY16" fmla="*/ 255767 h 2586592"/>
                  <a:gd name="connsiteX17" fmla="*/ 411819 w 696997"/>
                  <a:gd name="connsiteY17" fmla="*/ 237474 h 2586592"/>
                  <a:gd name="connsiteX18" fmla="*/ 394605 w 696997"/>
                  <a:gd name="connsiteY18" fmla="*/ 204073 h 2586592"/>
                  <a:gd name="connsiteX19" fmla="*/ 395111 w 696997"/>
                  <a:gd name="connsiteY19" fmla="*/ 205759 h 2586592"/>
                  <a:gd name="connsiteX20" fmla="*/ 394605 w 696997"/>
                  <a:gd name="connsiteY20" fmla="*/ 204073 h 2586592"/>
                  <a:gd name="connsiteX21" fmla="*/ 389953 w 696997"/>
                  <a:gd name="connsiteY21" fmla="*/ 172683 h 2586592"/>
                  <a:gd name="connsiteX22" fmla="*/ 390917 w 696997"/>
                  <a:gd name="connsiteY22" fmla="*/ 182893 h 2586592"/>
                  <a:gd name="connsiteX23" fmla="*/ 389953 w 696997"/>
                  <a:gd name="connsiteY23" fmla="*/ 172683 h 2586592"/>
                  <a:gd name="connsiteX24" fmla="*/ 394811 w 696997"/>
                  <a:gd name="connsiteY24" fmla="*/ 136436 h 2586592"/>
                  <a:gd name="connsiteX25" fmla="*/ 390625 w 696997"/>
                  <a:gd name="connsiteY25" fmla="*/ 162736 h 2586592"/>
                  <a:gd name="connsiteX26" fmla="*/ 395523 w 696997"/>
                  <a:gd name="connsiteY26" fmla="*/ 137239 h 2586592"/>
                  <a:gd name="connsiteX27" fmla="*/ 394811 w 696997"/>
                  <a:gd name="connsiteY27" fmla="*/ 136436 h 2586592"/>
                  <a:gd name="connsiteX28" fmla="*/ 217731 w 696997"/>
                  <a:gd name="connsiteY28" fmla="*/ 124358 h 2586592"/>
                  <a:gd name="connsiteX29" fmla="*/ 217731 w 696997"/>
                  <a:gd name="connsiteY29" fmla="*/ 124355 h 2586592"/>
                  <a:gd name="connsiteX30" fmla="*/ 217731 w 696997"/>
                  <a:gd name="connsiteY30" fmla="*/ 124358 h 2586592"/>
                  <a:gd name="connsiteX31" fmla="*/ 314667 w 696997"/>
                  <a:gd name="connsiteY31" fmla="*/ 84369 h 2586592"/>
                  <a:gd name="connsiteX32" fmla="*/ 340416 w 696997"/>
                  <a:gd name="connsiteY32" fmla="*/ 90839 h 2586592"/>
                  <a:gd name="connsiteX33" fmla="*/ 332394 w 696997"/>
                  <a:gd name="connsiteY33" fmla="*/ 85705 h 2586592"/>
                  <a:gd name="connsiteX34" fmla="*/ 314667 w 696997"/>
                  <a:gd name="connsiteY34" fmla="*/ 84369 h 2586592"/>
                  <a:gd name="connsiteX35" fmla="*/ 286939 w 696997"/>
                  <a:gd name="connsiteY35" fmla="*/ 514 h 2586592"/>
                  <a:gd name="connsiteX36" fmla="*/ 332394 w 696997"/>
                  <a:gd name="connsiteY36" fmla="*/ 27730 h 2586592"/>
                  <a:gd name="connsiteX37" fmla="*/ 441904 w 696997"/>
                  <a:gd name="connsiteY37" fmla="*/ 120492 h 2586592"/>
                  <a:gd name="connsiteX38" fmla="*/ 472824 w 696997"/>
                  <a:gd name="connsiteY38" fmla="*/ 215830 h 2586592"/>
                  <a:gd name="connsiteX39" fmla="*/ 489573 w 696997"/>
                  <a:gd name="connsiteY39" fmla="*/ 276382 h 2586592"/>
                  <a:gd name="connsiteX40" fmla="*/ 414848 w 696997"/>
                  <a:gd name="connsiteY40" fmla="*/ 356260 h 2586592"/>
                  <a:gd name="connsiteX41" fmla="*/ 374909 w 696997"/>
                  <a:gd name="connsiteY41" fmla="*/ 382027 h 2586592"/>
                  <a:gd name="connsiteX42" fmla="*/ 374909 w 696997"/>
                  <a:gd name="connsiteY42" fmla="*/ 379446 h 2586592"/>
                  <a:gd name="connsiteX43" fmla="*/ 374909 w 696997"/>
                  <a:gd name="connsiteY43" fmla="*/ 379448 h 2586592"/>
                  <a:gd name="connsiteX44" fmla="*/ 362025 w 696997"/>
                  <a:gd name="connsiteY44" fmla="*/ 461903 h 2586592"/>
                  <a:gd name="connsiteX45" fmla="*/ 362025 w 696997"/>
                  <a:gd name="connsiteY45" fmla="*/ 491560 h 2586592"/>
                  <a:gd name="connsiteX46" fmla="*/ 363315 w 696997"/>
                  <a:gd name="connsiteY46" fmla="*/ 455462 h 2586592"/>
                  <a:gd name="connsiteX47" fmla="*/ 400677 w 696997"/>
                  <a:gd name="connsiteY47" fmla="*/ 508284 h 2586592"/>
                  <a:gd name="connsiteX48" fmla="*/ 529631 w 696997"/>
                  <a:gd name="connsiteY48" fmla="*/ 593472 h 2586592"/>
                  <a:gd name="connsiteX49" fmla="*/ 541107 w 696997"/>
                  <a:gd name="connsiteY49" fmla="*/ 620371 h 2586592"/>
                  <a:gd name="connsiteX50" fmla="*/ 575892 w 696997"/>
                  <a:gd name="connsiteY50" fmla="*/ 666751 h 2586592"/>
                  <a:gd name="connsiteX51" fmla="*/ 605524 w 696997"/>
                  <a:gd name="connsiteY51" fmla="*/ 719574 h 2586592"/>
                  <a:gd name="connsiteX52" fmla="*/ 618408 w 696997"/>
                  <a:gd name="connsiteY52" fmla="*/ 746629 h 2586592"/>
                  <a:gd name="connsiteX53" fmla="*/ 667365 w 696997"/>
                  <a:gd name="connsiteY53" fmla="*/ 786568 h 2586592"/>
                  <a:gd name="connsiteX54" fmla="*/ 696997 w 696997"/>
                  <a:gd name="connsiteY54" fmla="*/ 857427 h 2586592"/>
                  <a:gd name="connsiteX55" fmla="*/ 646752 w 696997"/>
                  <a:gd name="connsiteY55" fmla="*/ 974667 h 2586592"/>
                  <a:gd name="connsiteX56" fmla="*/ 532088 w 696997"/>
                  <a:gd name="connsiteY56" fmla="*/ 984974 h 2586592"/>
                  <a:gd name="connsiteX57" fmla="*/ 529512 w 696997"/>
                  <a:gd name="connsiteY57" fmla="*/ 1060986 h 2586592"/>
                  <a:gd name="connsiteX58" fmla="*/ 530800 w 696997"/>
                  <a:gd name="connsiteY58" fmla="*/ 1084177 h 2586592"/>
                  <a:gd name="connsiteX59" fmla="*/ 570739 w 696997"/>
                  <a:gd name="connsiteY59" fmla="*/ 1356019 h 2586592"/>
                  <a:gd name="connsiteX60" fmla="*/ 590064 w 696997"/>
                  <a:gd name="connsiteY60" fmla="*/ 1584056 h 2586592"/>
                  <a:gd name="connsiteX61" fmla="*/ 565586 w 696997"/>
                  <a:gd name="connsiteY61" fmla="*/ 2029826 h 2586592"/>
                  <a:gd name="connsiteX62" fmla="*/ 547549 w 696997"/>
                  <a:gd name="connsiteY62" fmla="*/ 2456269 h 2586592"/>
                  <a:gd name="connsiteX63" fmla="*/ 600371 w 696997"/>
                  <a:gd name="connsiteY63" fmla="*/ 2505227 h 2586592"/>
                  <a:gd name="connsiteX64" fmla="*/ 346566 w 696997"/>
                  <a:gd name="connsiteY64" fmla="*/ 2440809 h 2586592"/>
                  <a:gd name="connsiteX65" fmla="*/ 320799 w 696997"/>
                  <a:gd name="connsiteY65" fmla="*/ 2177986 h 2586592"/>
                  <a:gd name="connsiteX66" fmla="*/ 342701 w 696997"/>
                  <a:gd name="connsiteY66" fmla="*/ 2060746 h 2586592"/>
                  <a:gd name="connsiteX67" fmla="*/ 363315 w 696997"/>
                  <a:gd name="connsiteY67" fmla="*/ 1886819 h 2586592"/>
                  <a:gd name="connsiteX68" fmla="*/ 354296 w 696997"/>
                  <a:gd name="connsiteY68" fmla="*/ 1769579 h 2586592"/>
                  <a:gd name="connsiteX69" fmla="*/ 346566 w 696997"/>
                  <a:gd name="connsiteY69" fmla="*/ 1595652 h 2586592"/>
                  <a:gd name="connsiteX70" fmla="*/ 317224 w 696997"/>
                  <a:gd name="connsiteY70" fmla="*/ 1787320 h 2586592"/>
                  <a:gd name="connsiteX71" fmla="*/ 276995 w 696997"/>
                  <a:gd name="connsiteY71" fmla="*/ 2110992 h 2586592"/>
                  <a:gd name="connsiteX72" fmla="*/ 334971 w 696997"/>
                  <a:gd name="connsiteY72" fmla="*/ 2476883 h 2586592"/>
                  <a:gd name="connsiteX73" fmla="*/ 282149 w 696997"/>
                  <a:gd name="connsiteY73" fmla="*/ 2570933 h 2586592"/>
                  <a:gd name="connsiteX74" fmla="*/ 215273 w 696997"/>
                  <a:gd name="connsiteY74" fmla="*/ 2497140 h 2586592"/>
                  <a:gd name="connsiteX75" fmla="*/ 90066 w 696997"/>
                  <a:gd name="connsiteY75" fmla="*/ 2463643 h 2586592"/>
                  <a:gd name="connsiteX76" fmla="*/ 114663 w 696997"/>
                  <a:gd name="connsiteY76" fmla="*/ 1996328 h 2586592"/>
                  <a:gd name="connsiteX77" fmla="*/ 110798 w 696997"/>
                  <a:gd name="connsiteY77" fmla="*/ 1697431 h 2586592"/>
                  <a:gd name="connsiteX78" fmla="*/ 97915 w 696997"/>
                  <a:gd name="connsiteY78" fmla="*/ 1654916 h 2586592"/>
                  <a:gd name="connsiteX79" fmla="*/ 73436 w 696997"/>
                  <a:gd name="connsiteY79" fmla="*/ 1348288 h 2586592"/>
                  <a:gd name="connsiteX80" fmla="*/ 61841 w 696997"/>
                  <a:gd name="connsiteY80" fmla="*/ 1323810 h 2586592"/>
                  <a:gd name="connsiteX81" fmla="*/ 24479 w 696997"/>
                  <a:gd name="connsiteY81" fmla="*/ 1286448 h 2586592"/>
                  <a:gd name="connsiteX82" fmla="*/ 0 w 696997"/>
                  <a:gd name="connsiteY82" fmla="*/ 1269699 h 2586592"/>
                  <a:gd name="connsiteX83" fmla="*/ 132700 w 696997"/>
                  <a:gd name="connsiteY83" fmla="*/ 884482 h 2586592"/>
                  <a:gd name="connsiteX84" fmla="*/ 103068 w 696997"/>
                  <a:gd name="connsiteY84" fmla="*/ 776261 h 2586592"/>
                  <a:gd name="connsiteX85" fmla="*/ 48839 w 696997"/>
                  <a:gd name="connsiteY85" fmla="*/ 547091 h 2586592"/>
                  <a:gd name="connsiteX86" fmla="*/ 94050 w 696997"/>
                  <a:gd name="connsiteY86" fmla="*/ 455462 h 2586592"/>
                  <a:gd name="connsiteX87" fmla="*/ 171351 w 696997"/>
                  <a:gd name="connsiteY87" fmla="*/ 450309 h 2586592"/>
                  <a:gd name="connsiteX88" fmla="*/ 200983 w 696997"/>
                  <a:gd name="connsiteY88" fmla="*/ 420676 h 2586592"/>
                  <a:gd name="connsiteX89" fmla="*/ 220643 w 696997"/>
                  <a:gd name="connsiteY89" fmla="*/ 394076 h 2586592"/>
                  <a:gd name="connsiteX90" fmla="*/ 217055 w 696997"/>
                  <a:gd name="connsiteY90" fmla="*/ 350018 h 2586592"/>
                  <a:gd name="connsiteX91" fmla="*/ 216443 w 696997"/>
                  <a:gd name="connsiteY91" fmla="*/ 357549 h 2586592"/>
                  <a:gd name="connsiteX92" fmla="*/ 164909 w 696997"/>
                  <a:gd name="connsiteY92" fmla="*/ 340800 h 2586592"/>
                  <a:gd name="connsiteX93" fmla="*/ 136565 w 696997"/>
                  <a:gd name="connsiteY93" fmla="*/ 302149 h 2586592"/>
                  <a:gd name="connsiteX94" fmla="*/ 148160 w 696997"/>
                  <a:gd name="connsiteY94" fmla="*/ 241597 h 2586592"/>
                  <a:gd name="connsiteX95" fmla="*/ 168774 w 696997"/>
                  <a:gd name="connsiteY95" fmla="*/ 137240 h 2586592"/>
                  <a:gd name="connsiteX96" fmla="*/ 198406 w 696997"/>
                  <a:gd name="connsiteY96" fmla="*/ 52209 h 2586592"/>
                  <a:gd name="connsiteX97" fmla="*/ 286939 w 696997"/>
                  <a:gd name="connsiteY97"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201 w 696997"/>
                  <a:gd name="connsiteY7" fmla="*/ 313541 h 2586592"/>
                  <a:gd name="connsiteX8" fmla="*/ 207617 w 696997"/>
                  <a:gd name="connsiteY8" fmla="*/ 314469 h 2586592"/>
                  <a:gd name="connsiteX9" fmla="*/ 207424 w 696997"/>
                  <a:gd name="connsiteY9" fmla="*/ 313743 h 2586592"/>
                  <a:gd name="connsiteX10" fmla="*/ 207201 w 696997"/>
                  <a:gd name="connsiteY10" fmla="*/ 313541 h 2586592"/>
                  <a:gd name="connsiteX11" fmla="*/ 418116 w 696997"/>
                  <a:gd name="connsiteY11" fmla="*/ 274426 h 2586592"/>
                  <a:gd name="connsiteX12" fmla="*/ 411874 w 696997"/>
                  <a:gd name="connsiteY12" fmla="*/ 284311 h 2586592"/>
                  <a:gd name="connsiteX13" fmla="*/ 418116 w 696997"/>
                  <a:gd name="connsiteY13" fmla="*/ 274426 h 2586592"/>
                  <a:gd name="connsiteX14" fmla="*/ 411819 w 696997"/>
                  <a:gd name="connsiteY14" fmla="*/ 237474 h 2586592"/>
                  <a:gd name="connsiteX15" fmla="*/ 420912 w 696997"/>
                  <a:gd name="connsiteY15" fmla="*/ 262735 h 2586592"/>
                  <a:gd name="connsiteX16" fmla="*/ 422578 w 696997"/>
                  <a:gd name="connsiteY16" fmla="*/ 255767 h 2586592"/>
                  <a:gd name="connsiteX17" fmla="*/ 411819 w 696997"/>
                  <a:gd name="connsiteY17" fmla="*/ 237474 h 2586592"/>
                  <a:gd name="connsiteX18" fmla="*/ 394605 w 696997"/>
                  <a:gd name="connsiteY18" fmla="*/ 204073 h 2586592"/>
                  <a:gd name="connsiteX19" fmla="*/ 395111 w 696997"/>
                  <a:gd name="connsiteY19" fmla="*/ 205759 h 2586592"/>
                  <a:gd name="connsiteX20" fmla="*/ 394605 w 696997"/>
                  <a:gd name="connsiteY20" fmla="*/ 204073 h 2586592"/>
                  <a:gd name="connsiteX21" fmla="*/ 389953 w 696997"/>
                  <a:gd name="connsiteY21" fmla="*/ 172683 h 2586592"/>
                  <a:gd name="connsiteX22" fmla="*/ 390917 w 696997"/>
                  <a:gd name="connsiteY22" fmla="*/ 182893 h 2586592"/>
                  <a:gd name="connsiteX23" fmla="*/ 389953 w 696997"/>
                  <a:gd name="connsiteY23" fmla="*/ 172683 h 2586592"/>
                  <a:gd name="connsiteX24" fmla="*/ 394811 w 696997"/>
                  <a:gd name="connsiteY24" fmla="*/ 136436 h 2586592"/>
                  <a:gd name="connsiteX25" fmla="*/ 390625 w 696997"/>
                  <a:gd name="connsiteY25" fmla="*/ 162736 h 2586592"/>
                  <a:gd name="connsiteX26" fmla="*/ 395523 w 696997"/>
                  <a:gd name="connsiteY26" fmla="*/ 137239 h 2586592"/>
                  <a:gd name="connsiteX27" fmla="*/ 394811 w 696997"/>
                  <a:gd name="connsiteY27" fmla="*/ 136436 h 2586592"/>
                  <a:gd name="connsiteX28" fmla="*/ 217731 w 696997"/>
                  <a:gd name="connsiteY28" fmla="*/ 124358 h 2586592"/>
                  <a:gd name="connsiteX29" fmla="*/ 217731 w 696997"/>
                  <a:gd name="connsiteY29" fmla="*/ 124355 h 2586592"/>
                  <a:gd name="connsiteX30" fmla="*/ 217731 w 696997"/>
                  <a:gd name="connsiteY30" fmla="*/ 124358 h 2586592"/>
                  <a:gd name="connsiteX31" fmla="*/ 332394 w 696997"/>
                  <a:gd name="connsiteY31" fmla="*/ 85705 h 2586592"/>
                  <a:gd name="connsiteX32" fmla="*/ 340416 w 696997"/>
                  <a:gd name="connsiteY32" fmla="*/ 90839 h 2586592"/>
                  <a:gd name="connsiteX33" fmla="*/ 332394 w 696997"/>
                  <a:gd name="connsiteY33" fmla="*/ 85705 h 2586592"/>
                  <a:gd name="connsiteX34" fmla="*/ 286939 w 696997"/>
                  <a:gd name="connsiteY34" fmla="*/ 514 h 2586592"/>
                  <a:gd name="connsiteX35" fmla="*/ 332394 w 696997"/>
                  <a:gd name="connsiteY35" fmla="*/ 27730 h 2586592"/>
                  <a:gd name="connsiteX36" fmla="*/ 441904 w 696997"/>
                  <a:gd name="connsiteY36" fmla="*/ 120492 h 2586592"/>
                  <a:gd name="connsiteX37" fmla="*/ 472824 w 696997"/>
                  <a:gd name="connsiteY37" fmla="*/ 215830 h 2586592"/>
                  <a:gd name="connsiteX38" fmla="*/ 489573 w 696997"/>
                  <a:gd name="connsiteY38" fmla="*/ 276382 h 2586592"/>
                  <a:gd name="connsiteX39" fmla="*/ 414848 w 696997"/>
                  <a:gd name="connsiteY39" fmla="*/ 356260 h 2586592"/>
                  <a:gd name="connsiteX40" fmla="*/ 374909 w 696997"/>
                  <a:gd name="connsiteY40" fmla="*/ 382027 h 2586592"/>
                  <a:gd name="connsiteX41" fmla="*/ 374909 w 696997"/>
                  <a:gd name="connsiteY41" fmla="*/ 379446 h 2586592"/>
                  <a:gd name="connsiteX42" fmla="*/ 374909 w 696997"/>
                  <a:gd name="connsiteY42" fmla="*/ 379448 h 2586592"/>
                  <a:gd name="connsiteX43" fmla="*/ 362025 w 696997"/>
                  <a:gd name="connsiteY43" fmla="*/ 461903 h 2586592"/>
                  <a:gd name="connsiteX44" fmla="*/ 362025 w 696997"/>
                  <a:gd name="connsiteY44" fmla="*/ 491560 h 2586592"/>
                  <a:gd name="connsiteX45" fmla="*/ 363315 w 696997"/>
                  <a:gd name="connsiteY45" fmla="*/ 455462 h 2586592"/>
                  <a:gd name="connsiteX46" fmla="*/ 400677 w 696997"/>
                  <a:gd name="connsiteY46" fmla="*/ 508284 h 2586592"/>
                  <a:gd name="connsiteX47" fmla="*/ 529631 w 696997"/>
                  <a:gd name="connsiteY47" fmla="*/ 593472 h 2586592"/>
                  <a:gd name="connsiteX48" fmla="*/ 541107 w 696997"/>
                  <a:gd name="connsiteY48" fmla="*/ 620371 h 2586592"/>
                  <a:gd name="connsiteX49" fmla="*/ 575892 w 696997"/>
                  <a:gd name="connsiteY49" fmla="*/ 666751 h 2586592"/>
                  <a:gd name="connsiteX50" fmla="*/ 605524 w 696997"/>
                  <a:gd name="connsiteY50" fmla="*/ 719574 h 2586592"/>
                  <a:gd name="connsiteX51" fmla="*/ 618408 w 696997"/>
                  <a:gd name="connsiteY51" fmla="*/ 746629 h 2586592"/>
                  <a:gd name="connsiteX52" fmla="*/ 667365 w 696997"/>
                  <a:gd name="connsiteY52" fmla="*/ 786568 h 2586592"/>
                  <a:gd name="connsiteX53" fmla="*/ 696997 w 696997"/>
                  <a:gd name="connsiteY53" fmla="*/ 857427 h 2586592"/>
                  <a:gd name="connsiteX54" fmla="*/ 646752 w 696997"/>
                  <a:gd name="connsiteY54" fmla="*/ 974667 h 2586592"/>
                  <a:gd name="connsiteX55" fmla="*/ 532088 w 696997"/>
                  <a:gd name="connsiteY55" fmla="*/ 984974 h 2586592"/>
                  <a:gd name="connsiteX56" fmla="*/ 529512 w 696997"/>
                  <a:gd name="connsiteY56" fmla="*/ 1060986 h 2586592"/>
                  <a:gd name="connsiteX57" fmla="*/ 530800 w 696997"/>
                  <a:gd name="connsiteY57" fmla="*/ 1084177 h 2586592"/>
                  <a:gd name="connsiteX58" fmla="*/ 570739 w 696997"/>
                  <a:gd name="connsiteY58" fmla="*/ 1356019 h 2586592"/>
                  <a:gd name="connsiteX59" fmla="*/ 590064 w 696997"/>
                  <a:gd name="connsiteY59" fmla="*/ 1584056 h 2586592"/>
                  <a:gd name="connsiteX60" fmla="*/ 565586 w 696997"/>
                  <a:gd name="connsiteY60" fmla="*/ 2029826 h 2586592"/>
                  <a:gd name="connsiteX61" fmla="*/ 547549 w 696997"/>
                  <a:gd name="connsiteY61" fmla="*/ 2456269 h 2586592"/>
                  <a:gd name="connsiteX62" fmla="*/ 600371 w 696997"/>
                  <a:gd name="connsiteY62" fmla="*/ 2505227 h 2586592"/>
                  <a:gd name="connsiteX63" fmla="*/ 346566 w 696997"/>
                  <a:gd name="connsiteY63" fmla="*/ 2440809 h 2586592"/>
                  <a:gd name="connsiteX64" fmla="*/ 320799 w 696997"/>
                  <a:gd name="connsiteY64" fmla="*/ 2177986 h 2586592"/>
                  <a:gd name="connsiteX65" fmla="*/ 342701 w 696997"/>
                  <a:gd name="connsiteY65" fmla="*/ 2060746 h 2586592"/>
                  <a:gd name="connsiteX66" fmla="*/ 363315 w 696997"/>
                  <a:gd name="connsiteY66" fmla="*/ 1886819 h 2586592"/>
                  <a:gd name="connsiteX67" fmla="*/ 354296 w 696997"/>
                  <a:gd name="connsiteY67" fmla="*/ 1769579 h 2586592"/>
                  <a:gd name="connsiteX68" fmla="*/ 346566 w 696997"/>
                  <a:gd name="connsiteY68" fmla="*/ 1595652 h 2586592"/>
                  <a:gd name="connsiteX69" fmla="*/ 317224 w 696997"/>
                  <a:gd name="connsiteY69" fmla="*/ 1787320 h 2586592"/>
                  <a:gd name="connsiteX70" fmla="*/ 276995 w 696997"/>
                  <a:gd name="connsiteY70" fmla="*/ 2110992 h 2586592"/>
                  <a:gd name="connsiteX71" fmla="*/ 334971 w 696997"/>
                  <a:gd name="connsiteY71" fmla="*/ 2476883 h 2586592"/>
                  <a:gd name="connsiteX72" fmla="*/ 282149 w 696997"/>
                  <a:gd name="connsiteY72" fmla="*/ 2570933 h 2586592"/>
                  <a:gd name="connsiteX73" fmla="*/ 215273 w 696997"/>
                  <a:gd name="connsiteY73" fmla="*/ 2497140 h 2586592"/>
                  <a:gd name="connsiteX74" fmla="*/ 90066 w 696997"/>
                  <a:gd name="connsiteY74" fmla="*/ 2463643 h 2586592"/>
                  <a:gd name="connsiteX75" fmla="*/ 114663 w 696997"/>
                  <a:gd name="connsiteY75" fmla="*/ 1996328 h 2586592"/>
                  <a:gd name="connsiteX76" fmla="*/ 110798 w 696997"/>
                  <a:gd name="connsiteY76" fmla="*/ 1697431 h 2586592"/>
                  <a:gd name="connsiteX77" fmla="*/ 97915 w 696997"/>
                  <a:gd name="connsiteY77" fmla="*/ 1654916 h 2586592"/>
                  <a:gd name="connsiteX78" fmla="*/ 73436 w 696997"/>
                  <a:gd name="connsiteY78" fmla="*/ 1348288 h 2586592"/>
                  <a:gd name="connsiteX79" fmla="*/ 61841 w 696997"/>
                  <a:gd name="connsiteY79" fmla="*/ 1323810 h 2586592"/>
                  <a:gd name="connsiteX80" fmla="*/ 24479 w 696997"/>
                  <a:gd name="connsiteY80" fmla="*/ 1286448 h 2586592"/>
                  <a:gd name="connsiteX81" fmla="*/ 0 w 696997"/>
                  <a:gd name="connsiteY81" fmla="*/ 1269699 h 2586592"/>
                  <a:gd name="connsiteX82" fmla="*/ 132700 w 696997"/>
                  <a:gd name="connsiteY82" fmla="*/ 884482 h 2586592"/>
                  <a:gd name="connsiteX83" fmla="*/ 103068 w 696997"/>
                  <a:gd name="connsiteY83" fmla="*/ 776261 h 2586592"/>
                  <a:gd name="connsiteX84" fmla="*/ 48839 w 696997"/>
                  <a:gd name="connsiteY84" fmla="*/ 547091 h 2586592"/>
                  <a:gd name="connsiteX85" fmla="*/ 94050 w 696997"/>
                  <a:gd name="connsiteY85" fmla="*/ 455462 h 2586592"/>
                  <a:gd name="connsiteX86" fmla="*/ 171351 w 696997"/>
                  <a:gd name="connsiteY86" fmla="*/ 450309 h 2586592"/>
                  <a:gd name="connsiteX87" fmla="*/ 200983 w 696997"/>
                  <a:gd name="connsiteY87" fmla="*/ 420676 h 2586592"/>
                  <a:gd name="connsiteX88" fmla="*/ 220643 w 696997"/>
                  <a:gd name="connsiteY88" fmla="*/ 394076 h 2586592"/>
                  <a:gd name="connsiteX89" fmla="*/ 217055 w 696997"/>
                  <a:gd name="connsiteY89" fmla="*/ 350018 h 2586592"/>
                  <a:gd name="connsiteX90" fmla="*/ 216443 w 696997"/>
                  <a:gd name="connsiteY90" fmla="*/ 357549 h 2586592"/>
                  <a:gd name="connsiteX91" fmla="*/ 164909 w 696997"/>
                  <a:gd name="connsiteY91" fmla="*/ 340800 h 2586592"/>
                  <a:gd name="connsiteX92" fmla="*/ 136565 w 696997"/>
                  <a:gd name="connsiteY92" fmla="*/ 302149 h 2586592"/>
                  <a:gd name="connsiteX93" fmla="*/ 148160 w 696997"/>
                  <a:gd name="connsiteY93" fmla="*/ 241597 h 2586592"/>
                  <a:gd name="connsiteX94" fmla="*/ 168774 w 696997"/>
                  <a:gd name="connsiteY94" fmla="*/ 137240 h 2586592"/>
                  <a:gd name="connsiteX95" fmla="*/ 198406 w 696997"/>
                  <a:gd name="connsiteY95" fmla="*/ 52209 h 2586592"/>
                  <a:gd name="connsiteX96" fmla="*/ 286939 w 696997"/>
                  <a:gd name="connsiteY96"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201 w 696997"/>
                  <a:gd name="connsiteY7" fmla="*/ 313541 h 2586592"/>
                  <a:gd name="connsiteX8" fmla="*/ 207617 w 696997"/>
                  <a:gd name="connsiteY8" fmla="*/ 314469 h 2586592"/>
                  <a:gd name="connsiteX9" fmla="*/ 207424 w 696997"/>
                  <a:gd name="connsiteY9" fmla="*/ 313743 h 2586592"/>
                  <a:gd name="connsiteX10" fmla="*/ 207201 w 696997"/>
                  <a:gd name="connsiteY10" fmla="*/ 313541 h 2586592"/>
                  <a:gd name="connsiteX11" fmla="*/ 418116 w 696997"/>
                  <a:gd name="connsiteY11" fmla="*/ 274426 h 2586592"/>
                  <a:gd name="connsiteX12" fmla="*/ 411874 w 696997"/>
                  <a:gd name="connsiteY12" fmla="*/ 284311 h 2586592"/>
                  <a:gd name="connsiteX13" fmla="*/ 418116 w 696997"/>
                  <a:gd name="connsiteY13" fmla="*/ 274426 h 2586592"/>
                  <a:gd name="connsiteX14" fmla="*/ 411819 w 696997"/>
                  <a:gd name="connsiteY14" fmla="*/ 237474 h 2586592"/>
                  <a:gd name="connsiteX15" fmla="*/ 420912 w 696997"/>
                  <a:gd name="connsiteY15" fmla="*/ 262735 h 2586592"/>
                  <a:gd name="connsiteX16" fmla="*/ 422578 w 696997"/>
                  <a:gd name="connsiteY16" fmla="*/ 255767 h 2586592"/>
                  <a:gd name="connsiteX17" fmla="*/ 411819 w 696997"/>
                  <a:gd name="connsiteY17" fmla="*/ 237474 h 2586592"/>
                  <a:gd name="connsiteX18" fmla="*/ 394605 w 696997"/>
                  <a:gd name="connsiteY18" fmla="*/ 204073 h 2586592"/>
                  <a:gd name="connsiteX19" fmla="*/ 395111 w 696997"/>
                  <a:gd name="connsiteY19" fmla="*/ 205759 h 2586592"/>
                  <a:gd name="connsiteX20" fmla="*/ 394605 w 696997"/>
                  <a:gd name="connsiteY20" fmla="*/ 204073 h 2586592"/>
                  <a:gd name="connsiteX21" fmla="*/ 389953 w 696997"/>
                  <a:gd name="connsiteY21" fmla="*/ 172683 h 2586592"/>
                  <a:gd name="connsiteX22" fmla="*/ 390917 w 696997"/>
                  <a:gd name="connsiteY22" fmla="*/ 182893 h 2586592"/>
                  <a:gd name="connsiteX23" fmla="*/ 389953 w 696997"/>
                  <a:gd name="connsiteY23" fmla="*/ 172683 h 2586592"/>
                  <a:gd name="connsiteX24" fmla="*/ 394811 w 696997"/>
                  <a:gd name="connsiteY24" fmla="*/ 136436 h 2586592"/>
                  <a:gd name="connsiteX25" fmla="*/ 390625 w 696997"/>
                  <a:gd name="connsiteY25" fmla="*/ 162736 h 2586592"/>
                  <a:gd name="connsiteX26" fmla="*/ 395523 w 696997"/>
                  <a:gd name="connsiteY26" fmla="*/ 137239 h 2586592"/>
                  <a:gd name="connsiteX27" fmla="*/ 394811 w 696997"/>
                  <a:gd name="connsiteY27" fmla="*/ 136436 h 2586592"/>
                  <a:gd name="connsiteX28" fmla="*/ 217731 w 696997"/>
                  <a:gd name="connsiteY28" fmla="*/ 124358 h 2586592"/>
                  <a:gd name="connsiteX29" fmla="*/ 217731 w 696997"/>
                  <a:gd name="connsiteY29" fmla="*/ 124355 h 2586592"/>
                  <a:gd name="connsiteX30" fmla="*/ 217731 w 696997"/>
                  <a:gd name="connsiteY30" fmla="*/ 124358 h 2586592"/>
                  <a:gd name="connsiteX31" fmla="*/ 286939 w 696997"/>
                  <a:gd name="connsiteY31" fmla="*/ 514 h 2586592"/>
                  <a:gd name="connsiteX32" fmla="*/ 332394 w 696997"/>
                  <a:gd name="connsiteY32" fmla="*/ 27730 h 2586592"/>
                  <a:gd name="connsiteX33" fmla="*/ 441904 w 696997"/>
                  <a:gd name="connsiteY33" fmla="*/ 120492 h 2586592"/>
                  <a:gd name="connsiteX34" fmla="*/ 472824 w 696997"/>
                  <a:gd name="connsiteY34" fmla="*/ 215830 h 2586592"/>
                  <a:gd name="connsiteX35" fmla="*/ 489573 w 696997"/>
                  <a:gd name="connsiteY35" fmla="*/ 276382 h 2586592"/>
                  <a:gd name="connsiteX36" fmla="*/ 414848 w 696997"/>
                  <a:gd name="connsiteY36" fmla="*/ 356260 h 2586592"/>
                  <a:gd name="connsiteX37" fmla="*/ 374909 w 696997"/>
                  <a:gd name="connsiteY37" fmla="*/ 382027 h 2586592"/>
                  <a:gd name="connsiteX38" fmla="*/ 374909 w 696997"/>
                  <a:gd name="connsiteY38" fmla="*/ 379446 h 2586592"/>
                  <a:gd name="connsiteX39" fmla="*/ 374909 w 696997"/>
                  <a:gd name="connsiteY39" fmla="*/ 379448 h 2586592"/>
                  <a:gd name="connsiteX40" fmla="*/ 362025 w 696997"/>
                  <a:gd name="connsiteY40" fmla="*/ 461903 h 2586592"/>
                  <a:gd name="connsiteX41" fmla="*/ 362025 w 696997"/>
                  <a:gd name="connsiteY41" fmla="*/ 491560 h 2586592"/>
                  <a:gd name="connsiteX42" fmla="*/ 363315 w 696997"/>
                  <a:gd name="connsiteY42" fmla="*/ 455462 h 2586592"/>
                  <a:gd name="connsiteX43" fmla="*/ 400677 w 696997"/>
                  <a:gd name="connsiteY43" fmla="*/ 508284 h 2586592"/>
                  <a:gd name="connsiteX44" fmla="*/ 529631 w 696997"/>
                  <a:gd name="connsiteY44" fmla="*/ 593472 h 2586592"/>
                  <a:gd name="connsiteX45" fmla="*/ 541107 w 696997"/>
                  <a:gd name="connsiteY45" fmla="*/ 620371 h 2586592"/>
                  <a:gd name="connsiteX46" fmla="*/ 575892 w 696997"/>
                  <a:gd name="connsiteY46" fmla="*/ 666751 h 2586592"/>
                  <a:gd name="connsiteX47" fmla="*/ 605524 w 696997"/>
                  <a:gd name="connsiteY47" fmla="*/ 719574 h 2586592"/>
                  <a:gd name="connsiteX48" fmla="*/ 618408 w 696997"/>
                  <a:gd name="connsiteY48" fmla="*/ 746629 h 2586592"/>
                  <a:gd name="connsiteX49" fmla="*/ 667365 w 696997"/>
                  <a:gd name="connsiteY49" fmla="*/ 786568 h 2586592"/>
                  <a:gd name="connsiteX50" fmla="*/ 696997 w 696997"/>
                  <a:gd name="connsiteY50" fmla="*/ 857427 h 2586592"/>
                  <a:gd name="connsiteX51" fmla="*/ 646752 w 696997"/>
                  <a:gd name="connsiteY51" fmla="*/ 974667 h 2586592"/>
                  <a:gd name="connsiteX52" fmla="*/ 532088 w 696997"/>
                  <a:gd name="connsiteY52" fmla="*/ 984974 h 2586592"/>
                  <a:gd name="connsiteX53" fmla="*/ 529512 w 696997"/>
                  <a:gd name="connsiteY53" fmla="*/ 1060986 h 2586592"/>
                  <a:gd name="connsiteX54" fmla="*/ 530800 w 696997"/>
                  <a:gd name="connsiteY54" fmla="*/ 1084177 h 2586592"/>
                  <a:gd name="connsiteX55" fmla="*/ 570739 w 696997"/>
                  <a:gd name="connsiteY55" fmla="*/ 1356019 h 2586592"/>
                  <a:gd name="connsiteX56" fmla="*/ 590064 w 696997"/>
                  <a:gd name="connsiteY56" fmla="*/ 1584056 h 2586592"/>
                  <a:gd name="connsiteX57" fmla="*/ 565586 w 696997"/>
                  <a:gd name="connsiteY57" fmla="*/ 2029826 h 2586592"/>
                  <a:gd name="connsiteX58" fmla="*/ 547549 w 696997"/>
                  <a:gd name="connsiteY58" fmla="*/ 2456269 h 2586592"/>
                  <a:gd name="connsiteX59" fmla="*/ 600371 w 696997"/>
                  <a:gd name="connsiteY59" fmla="*/ 2505227 h 2586592"/>
                  <a:gd name="connsiteX60" fmla="*/ 346566 w 696997"/>
                  <a:gd name="connsiteY60" fmla="*/ 2440809 h 2586592"/>
                  <a:gd name="connsiteX61" fmla="*/ 320799 w 696997"/>
                  <a:gd name="connsiteY61" fmla="*/ 2177986 h 2586592"/>
                  <a:gd name="connsiteX62" fmla="*/ 342701 w 696997"/>
                  <a:gd name="connsiteY62" fmla="*/ 2060746 h 2586592"/>
                  <a:gd name="connsiteX63" fmla="*/ 363315 w 696997"/>
                  <a:gd name="connsiteY63" fmla="*/ 1886819 h 2586592"/>
                  <a:gd name="connsiteX64" fmla="*/ 354296 w 696997"/>
                  <a:gd name="connsiteY64" fmla="*/ 1769579 h 2586592"/>
                  <a:gd name="connsiteX65" fmla="*/ 346566 w 696997"/>
                  <a:gd name="connsiteY65" fmla="*/ 1595652 h 2586592"/>
                  <a:gd name="connsiteX66" fmla="*/ 317224 w 696997"/>
                  <a:gd name="connsiteY66" fmla="*/ 1787320 h 2586592"/>
                  <a:gd name="connsiteX67" fmla="*/ 276995 w 696997"/>
                  <a:gd name="connsiteY67" fmla="*/ 2110992 h 2586592"/>
                  <a:gd name="connsiteX68" fmla="*/ 334971 w 696997"/>
                  <a:gd name="connsiteY68" fmla="*/ 2476883 h 2586592"/>
                  <a:gd name="connsiteX69" fmla="*/ 282149 w 696997"/>
                  <a:gd name="connsiteY69" fmla="*/ 2570933 h 2586592"/>
                  <a:gd name="connsiteX70" fmla="*/ 215273 w 696997"/>
                  <a:gd name="connsiteY70" fmla="*/ 2497140 h 2586592"/>
                  <a:gd name="connsiteX71" fmla="*/ 90066 w 696997"/>
                  <a:gd name="connsiteY71" fmla="*/ 2463643 h 2586592"/>
                  <a:gd name="connsiteX72" fmla="*/ 114663 w 696997"/>
                  <a:gd name="connsiteY72" fmla="*/ 1996328 h 2586592"/>
                  <a:gd name="connsiteX73" fmla="*/ 110798 w 696997"/>
                  <a:gd name="connsiteY73" fmla="*/ 1697431 h 2586592"/>
                  <a:gd name="connsiteX74" fmla="*/ 97915 w 696997"/>
                  <a:gd name="connsiteY74" fmla="*/ 1654916 h 2586592"/>
                  <a:gd name="connsiteX75" fmla="*/ 73436 w 696997"/>
                  <a:gd name="connsiteY75" fmla="*/ 1348288 h 2586592"/>
                  <a:gd name="connsiteX76" fmla="*/ 61841 w 696997"/>
                  <a:gd name="connsiteY76" fmla="*/ 1323810 h 2586592"/>
                  <a:gd name="connsiteX77" fmla="*/ 24479 w 696997"/>
                  <a:gd name="connsiteY77" fmla="*/ 1286448 h 2586592"/>
                  <a:gd name="connsiteX78" fmla="*/ 0 w 696997"/>
                  <a:gd name="connsiteY78" fmla="*/ 1269699 h 2586592"/>
                  <a:gd name="connsiteX79" fmla="*/ 132700 w 696997"/>
                  <a:gd name="connsiteY79" fmla="*/ 884482 h 2586592"/>
                  <a:gd name="connsiteX80" fmla="*/ 103068 w 696997"/>
                  <a:gd name="connsiteY80" fmla="*/ 776261 h 2586592"/>
                  <a:gd name="connsiteX81" fmla="*/ 48839 w 696997"/>
                  <a:gd name="connsiteY81" fmla="*/ 547091 h 2586592"/>
                  <a:gd name="connsiteX82" fmla="*/ 94050 w 696997"/>
                  <a:gd name="connsiteY82" fmla="*/ 455462 h 2586592"/>
                  <a:gd name="connsiteX83" fmla="*/ 171351 w 696997"/>
                  <a:gd name="connsiteY83" fmla="*/ 450309 h 2586592"/>
                  <a:gd name="connsiteX84" fmla="*/ 200983 w 696997"/>
                  <a:gd name="connsiteY84" fmla="*/ 420676 h 2586592"/>
                  <a:gd name="connsiteX85" fmla="*/ 220643 w 696997"/>
                  <a:gd name="connsiteY85" fmla="*/ 394076 h 2586592"/>
                  <a:gd name="connsiteX86" fmla="*/ 217055 w 696997"/>
                  <a:gd name="connsiteY86" fmla="*/ 350018 h 2586592"/>
                  <a:gd name="connsiteX87" fmla="*/ 216443 w 696997"/>
                  <a:gd name="connsiteY87" fmla="*/ 357549 h 2586592"/>
                  <a:gd name="connsiteX88" fmla="*/ 164909 w 696997"/>
                  <a:gd name="connsiteY88" fmla="*/ 340800 h 2586592"/>
                  <a:gd name="connsiteX89" fmla="*/ 136565 w 696997"/>
                  <a:gd name="connsiteY89" fmla="*/ 302149 h 2586592"/>
                  <a:gd name="connsiteX90" fmla="*/ 148160 w 696997"/>
                  <a:gd name="connsiteY90" fmla="*/ 241597 h 2586592"/>
                  <a:gd name="connsiteX91" fmla="*/ 168774 w 696997"/>
                  <a:gd name="connsiteY91" fmla="*/ 137240 h 2586592"/>
                  <a:gd name="connsiteX92" fmla="*/ 198406 w 696997"/>
                  <a:gd name="connsiteY92" fmla="*/ 52209 h 2586592"/>
                  <a:gd name="connsiteX93" fmla="*/ 286939 w 696997"/>
                  <a:gd name="connsiteY93"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201 w 696997"/>
                  <a:gd name="connsiteY7" fmla="*/ 313541 h 2586592"/>
                  <a:gd name="connsiteX8" fmla="*/ 207617 w 696997"/>
                  <a:gd name="connsiteY8" fmla="*/ 314469 h 2586592"/>
                  <a:gd name="connsiteX9" fmla="*/ 207424 w 696997"/>
                  <a:gd name="connsiteY9" fmla="*/ 313743 h 2586592"/>
                  <a:gd name="connsiteX10" fmla="*/ 207201 w 696997"/>
                  <a:gd name="connsiteY10" fmla="*/ 313541 h 2586592"/>
                  <a:gd name="connsiteX11" fmla="*/ 418116 w 696997"/>
                  <a:gd name="connsiteY11" fmla="*/ 274426 h 2586592"/>
                  <a:gd name="connsiteX12" fmla="*/ 411874 w 696997"/>
                  <a:gd name="connsiteY12" fmla="*/ 284311 h 2586592"/>
                  <a:gd name="connsiteX13" fmla="*/ 418116 w 696997"/>
                  <a:gd name="connsiteY13" fmla="*/ 274426 h 2586592"/>
                  <a:gd name="connsiteX14" fmla="*/ 411819 w 696997"/>
                  <a:gd name="connsiteY14" fmla="*/ 237474 h 2586592"/>
                  <a:gd name="connsiteX15" fmla="*/ 420912 w 696997"/>
                  <a:gd name="connsiteY15" fmla="*/ 262735 h 2586592"/>
                  <a:gd name="connsiteX16" fmla="*/ 422578 w 696997"/>
                  <a:gd name="connsiteY16" fmla="*/ 255767 h 2586592"/>
                  <a:gd name="connsiteX17" fmla="*/ 411819 w 696997"/>
                  <a:gd name="connsiteY17" fmla="*/ 237474 h 2586592"/>
                  <a:gd name="connsiteX18" fmla="*/ 394605 w 696997"/>
                  <a:gd name="connsiteY18" fmla="*/ 204073 h 2586592"/>
                  <a:gd name="connsiteX19" fmla="*/ 395111 w 696997"/>
                  <a:gd name="connsiteY19" fmla="*/ 205759 h 2586592"/>
                  <a:gd name="connsiteX20" fmla="*/ 394605 w 696997"/>
                  <a:gd name="connsiteY20" fmla="*/ 204073 h 2586592"/>
                  <a:gd name="connsiteX21" fmla="*/ 389953 w 696997"/>
                  <a:gd name="connsiteY21" fmla="*/ 172683 h 2586592"/>
                  <a:gd name="connsiteX22" fmla="*/ 390917 w 696997"/>
                  <a:gd name="connsiteY22" fmla="*/ 182893 h 2586592"/>
                  <a:gd name="connsiteX23" fmla="*/ 389953 w 696997"/>
                  <a:gd name="connsiteY23" fmla="*/ 172683 h 2586592"/>
                  <a:gd name="connsiteX24" fmla="*/ 395523 w 696997"/>
                  <a:gd name="connsiteY24" fmla="*/ 137239 h 2586592"/>
                  <a:gd name="connsiteX25" fmla="*/ 390625 w 696997"/>
                  <a:gd name="connsiteY25" fmla="*/ 162736 h 2586592"/>
                  <a:gd name="connsiteX26" fmla="*/ 395523 w 696997"/>
                  <a:gd name="connsiteY26" fmla="*/ 137239 h 2586592"/>
                  <a:gd name="connsiteX27" fmla="*/ 217731 w 696997"/>
                  <a:gd name="connsiteY27" fmla="*/ 124358 h 2586592"/>
                  <a:gd name="connsiteX28" fmla="*/ 217731 w 696997"/>
                  <a:gd name="connsiteY28" fmla="*/ 124355 h 2586592"/>
                  <a:gd name="connsiteX29" fmla="*/ 217731 w 696997"/>
                  <a:gd name="connsiteY29" fmla="*/ 124358 h 2586592"/>
                  <a:gd name="connsiteX30" fmla="*/ 286939 w 696997"/>
                  <a:gd name="connsiteY30" fmla="*/ 514 h 2586592"/>
                  <a:gd name="connsiteX31" fmla="*/ 332394 w 696997"/>
                  <a:gd name="connsiteY31" fmla="*/ 27730 h 2586592"/>
                  <a:gd name="connsiteX32" fmla="*/ 441904 w 696997"/>
                  <a:gd name="connsiteY32" fmla="*/ 120492 h 2586592"/>
                  <a:gd name="connsiteX33" fmla="*/ 472824 w 696997"/>
                  <a:gd name="connsiteY33" fmla="*/ 215830 h 2586592"/>
                  <a:gd name="connsiteX34" fmla="*/ 489573 w 696997"/>
                  <a:gd name="connsiteY34" fmla="*/ 276382 h 2586592"/>
                  <a:gd name="connsiteX35" fmla="*/ 414848 w 696997"/>
                  <a:gd name="connsiteY35" fmla="*/ 356260 h 2586592"/>
                  <a:gd name="connsiteX36" fmla="*/ 374909 w 696997"/>
                  <a:gd name="connsiteY36" fmla="*/ 382027 h 2586592"/>
                  <a:gd name="connsiteX37" fmla="*/ 374909 w 696997"/>
                  <a:gd name="connsiteY37" fmla="*/ 379446 h 2586592"/>
                  <a:gd name="connsiteX38" fmla="*/ 374909 w 696997"/>
                  <a:gd name="connsiteY38" fmla="*/ 379448 h 2586592"/>
                  <a:gd name="connsiteX39" fmla="*/ 362025 w 696997"/>
                  <a:gd name="connsiteY39" fmla="*/ 461903 h 2586592"/>
                  <a:gd name="connsiteX40" fmla="*/ 362025 w 696997"/>
                  <a:gd name="connsiteY40" fmla="*/ 491560 h 2586592"/>
                  <a:gd name="connsiteX41" fmla="*/ 363315 w 696997"/>
                  <a:gd name="connsiteY41" fmla="*/ 455462 h 2586592"/>
                  <a:gd name="connsiteX42" fmla="*/ 400677 w 696997"/>
                  <a:gd name="connsiteY42" fmla="*/ 508284 h 2586592"/>
                  <a:gd name="connsiteX43" fmla="*/ 529631 w 696997"/>
                  <a:gd name="connsiteY43" fmla="*/ 593472 h 2586592"/>
                  <a:gd name="connsiteX44" fmla="*/ 541107 w 696997"/>
                  <a:gd name="connsiteY44" fmla="*/ 620371 h 2586592"/>
                  <a:gd name="connsiteX45" fmla="*/ 575892 w 696997"/>
                  <a:gd name="connsiteY45" fmla="*/ 666751 h 2586592"/>
                  <a:gd name="connsiteX46" fmla="*/ 605524 w 696997"/>
                  <a:gd name="connsiteY46" fmla="*/ 719574 h 2586592"/>
                  <a:gd name="connsiteX47" fmla="*/ 618408 w 696997"/>
                  <a:gd name="connsiteY47" fmla="*/ 746629 h 2586592"/>
                  <a:gd name="connsiteX48" fmla="*/ 667365 w 696997"/>
                  <a:gd name="connsiteY48" fmla="*/ 786568 h 2586592"/>
                  <a:gd name="connsiteX49" fmla="*/ 696997 w 696997"/>
                  <a:gd name="connsiteY49" fmla="*/ 857427 h 2586592"/>
                  <a:gd name="connsiteX50" fmla="*/ 646752 w 696997"/>
                  <a:gd name="connsiteY50" fmla="*/ 974667 h 2586592"/>
                  <a:gd name="connsiteX51" fmla="*/ 532088 w 696997"/>
                  <a:gd name="connsiteY51" fmla="*/ 984974 h 2586592"/>
                  <a:gd name="connsiteX52" fmla="*/ 529512 w 696997"/>
                  <a:gd name="connsiteY52" fmla="*/ 1060986 h 2586592"/>
                  <a:gd name="connsiteX53" fmla="*/ 530800 w 696997"/>
                  <a:gd name="connsiteY53" fmla="*/ 1084177 h 2586592"/>
                  <a:gd name="connsiteX54" fmla="*/ 570739 w 696997"/>
                  <a:gd name="connsiteY54" fmla="*/ 1356019 h 2586592"/>
                  <a:gd name="connsiteX55" fmla="*/ 590064 w 696997"/>
                  <a:gd name="connsiteY55" fmla="*/ 1584056 h 2586592"/>
                  <a:gd name="connsiteX56" fmla="*/ 565586 w 696997"/>
                  <a:gd name="connsiteY56" fmla="*/ 2029826 h 2586592"/>
                  <a:gd name="connsiteX57" fmla="*/ 547549 w 696997"/>
                  <a:gd name="connsiteY57" fmla="*/ 2456269 h 2586592"/>
                  <a:gd name="connsiteX58" fmla="*/ 600371 w 696997"/>
                  <a:gd name="connsiteY58" fmla="*/ 2505227 h 2586592"/>
                  <a:gd name="connsiteX59" fmla="*/ 346566 w 696997"/>
                  <a:gd name="connsiteY59" fmla="*/ 2440809 h 2586592"/>
                  <a:gd name="connsiteX60" fmla="*/ 320799 w 696997"/>
                  <a:gd name="connsiteY60" fmla="*/ 2177986 h 2586592"/>
                  <a:gd name="connsiteX61" fmla="*/ 342701 w 696997"/>
                  <a:gd name="connsiteY61" fmla="*/ 2060746 h 2586592"/>
                  <a:gd name="connsiteX62" fmla="*/ 363315 w 696997"/>
                  <a:gd name="connsiteY62" fmla="*/ 1886819 h 2586592"/>
                  <a:gd name="connsiteX63" fmla="*/ 354296 w 696997"/>
                  <a:gd name="connsiteY63" fmla="*/ 1769579 h 2586592"/>
                  <a:gd name="connsiteX64" fmla="*/ 346566 w 696997"/>
                  <a:gd name="connsiteY64" fmla="*/ 1595652 h 2586592"/>
                  <a:gd name="connsiteX65" fmla="*/ 317224 w 696997"/>
                  <a:gd name="connsiteY65" fmla="*/ 1787320 h 2586592"/>
                  <a:gd name="connsiteX66" fmla="*/ 276995 w 696997"/>
                  <a:gd name="connsiteY66" fmla="*/ 2110992 h 2586592"/>
                  <a:gd name="connsiteX67" fmla="*/ 334971 w 696997"/>
                  <a:gd name="connsiteY67" fmla="*/ 2476883 h 2586592"/>
                  <a:gd name="connsiteX68" fmla="*/ 282149 w 696997"/>
                  <a:gd name="connsiteY68" fmla="*/ 2570933 h 2586592"/>
                  <a:gd name="connsiteX69" fmla="*/ 215273 w 696997"/>
                  <a:gd name="connsiteY69" fmla="*/ 2497140 h 2586592"/>
                  <a:gd name="connsiteX70" fmla="*/ 90066 w 696997"/>
                  <a:gd name="connsiteY70" fmla="*/ 2463643 h 2586592"/>
                  <a:gd name="connsiteX71" fmla="*/ 114663 w 696997"/>
                  <a:gd name="connsiteY71" fmla="*/ 1996328 h 2586592"/>
                  <a:gd name="connsiteX72" fmla="*/ 110798 w 696997"/>
                  <a:gd name="connsiteY72" fmla="*/ 1697431 h 2586592"/>
                  <a:gd name="connsiteX73" fmla="*/ 97915 w 696997"/>
                  <a:gd name="connsiteY73" fmla="*/ 1654916 h 2586592"/>
                  <a:gd name="connsiteX74" fmla="*/ 73436 w 696997"/>
                  <a:gd name="connsiteY74" fmla="*/ 1348288 h 2586592"/>
                  <a:gd name="connsiteX75" fmla="*/ 61841 w 696997"/>
                  <a:gd name="connsiteY75" fmla="*/ 1323810 h 2586592"/>
                  <a:gd name="connsiteX76" fmla="*/ 24479 w 696997"/>
                  <a:gd name="connsiteY76" fmla="*/ 1286448 h 2586592"/>
                  <a:gd name="connsiteX77" fmla="*/ 0 w 696997"/>
                  <a:gd name="connsiteY77" fmla="*/ 1269699 h 2586592"/>
                  <a:gd name="connsiteX78" fmla="*/ 132700 w 696997"/>
                  <a:gd name="connsiteY78" fmla="*/ 884482 h 2586592"/>
                  <a:gd name="connsiteX79" fmla="*/ 103068 w 696997"/>
                  <a:gd name="connsiteY79" fmla="*/ 776261 h 2586592"/>
                  <a:gd name="connsiteX80" fmla="*/ 48839 w 696997"/>
                  <a:gd name="connsiteY80" fmla="*/ 547091 h 2586592"/>
                  <a:gd name="connsiteX81" fmla="*/ 94050 w 696997"/>
                  <a:gd name="connsiteY81" fmla="*/ 455462 h 2586592"/>
                  <a:gd name="connsiteX82" fmla="*/ 171351 w 696997"/>
                  <a:gd name="connsiteY82" fmla="*/ 450309 h 2586592"/>
                  <a:gd name="connsiteX83" fmla="*/ 200983 w 696997"/>
                  <a:gd name="connsiteY83" fmla="*/ 420676 h 2586592"/>
                  <a:gd name="connsiteX84" fmla="*/ 220643 w 696997"/>
                  <a:gd name="connsiteY84" fmla="*/ 394076 h 2586592"/>
                  <a:gd name="connsiteX85" fmla="*/ 217055 w 696997"/>
                  <a:gd name="connsiteY85" fmla="*/ 350018 h 2586592"/>
                  <a:gd name="connsiteX86" fmla="*/ 216443 w 696997"/>
                  <a:gd name="connsiteY86" fmla="*/ 357549 h 2586592"/>
                  <a:gd name="connsiteX87" fmla="*/ 164909 w 696997"/>
                  <a:gd name="connsiteY87" fmla="*/ 340800 h 2586592"/>
                  <a:gd name="connsiteX88" fmla="*/ 136565 w 696997"/>
                  <a:gd name="connsiteY88" fmla="*/ 302149 h 2586592"/>
                  <a:gd name="connsiteX89" fmla="*/ 148160 w 696997"/>
                  <a:gd name="connsiteY89" fmla="*/ 241597 h 2586592"/>
                  <a:gd name="connsiteX90" fmla="*/ 168774 w 696997"/>
                  <a:gd name="connsiteY90" fmla="*/ 137240 h 2586592"/>
                  <a:gd name="connsiteX91" fmla="*/ 198406 w 696997"/>
                  <a:gd name="connsiteY91" fmla="*/ 52209 h 2586592"/>
                  <a:gd name="connsiteX92" fmla="*/ 286939 w 696997"/>
                  <a:gd name="connsiteY92"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201 w 696997"/>
                  <a:gd name="connsiteY7" fmla="*/ 313541 h 2586592"/>
                  <a:gd name="connsiteX8" fmla="*/ 207617 w 696997"/>
                  <a:gd name="connsiteY8" fmla="*/ 314469 h 2586592"/>
                  <a:gd name="connsiteX9" fmla="*/ 207424 w 696997"/>
                  <a:gd name="connsiteY9" fmla="*/ 313743 h 2586592"/>
                  <a:gd name="connsiteX10" fmla="*/ 207201 w 696997"/>
                  <a:gd name="connsiteY10" fmla="*/ 313541 h 2586592"/>
                  <a:gd name="connsiteX11" fmla="*/ 418116 w 696997"/>
                  <a:gd name="connsiteY11" fmla="*/ 274426 h 2586592"/>
                  <a:gd name="connsiteX12" fmla="*/ 411874 w 696997"/>
                  <a:gd name="connsiteY12" fmla="*/ 284311 h 2586592"/>
                  <a:gd name="connsiteX13" fmla="*/ 418116 w 696997"/>
                  <a:gd name="connsiteY13" fmla="*/ 274426 h 2586592"/>
                  <a:gd name="connsiteX14" fmla="*/ 411819 w 696997"/>
                  <a:gd name="connsiteY14" fmla="*/ 237474 h 2586592"/>
                  <a:gd name="connsiteX15" fmla="*/ 420912 w 696997"/>
                  <a:gd name="connsiteY15" fmla="*/ 262735 h 2586592"/>
                  <a:gd name="connsiteX16" fmla="*/ 422578 w 696997"/>
                  <a:gd name="connsiteY16" fmla="*/ 255767 h 2586592"/>
                  <a:gd name="connsiteX17" fmla="*/ 411819 w 696997"/>
                  <a:gd name="connsiteY17" fmla="*/ 237474 h 2586592"/>
                  <a:gd name="connsiteX18" fmla="*/ 394605 w 696997"/>
                  <a:gd name="connsiteY18" fmla="*/ 204073 h 2586592"/>
                  <a:gd name="connsiteX19" fmla="*/ 395111 w 696997"/>
                  <a:gd name="connsiteY19" fmla="*/ 205759 h 2586592"/>
                  <a:gd name="connsiteX20" fmla="*/ 394605 w 696997"/>
                  <a:gd name="connsiteY20" fmla="*/ 204073 h 2586592"/>
                  <a:gd name="connsiteX21" fmla="*/ 389953 w 696997"/>
                  <a:gd name="connsiteY21" fmla="*/ 172683 h 2586592"/>
                  <a:gd name="connsiteX22" fmla="*/ 390917 w 696997"/>
                  <a:gd name="connsiteY22" fmla="*/ 182893 h 2586592"/>
                  <a:gd name="connsiteX23" fmla="*/ 389953 w 696997"/>
                  <a:gd name="connsiteY23" fmla="*/ 172683 h 2586592"/>
                  <a:gd name="connsiteX24" fmla="*/ 217731 w 696997"/>
                  <a:gd name="connsiteY24" fmla="*/ 124358 h 2586592"/>
                  <a:gd name="connsiteX25" fmla="*/ 217731 w 696997"/>
                  <a:gd name="connsiteY25" fmla="*/ 124355 h 2586592"/>
                  <a:gd name="connsiteX26" fmla="*/ 217731 w 696997"/>
                  <a:gd name="connsiteY26" fmla="*/ 124358 h 2586592"/>
                  <a:gd name="connsiteX27" fmla="*/ 286939 w 696997"/>
                  <a:gd name="connsiteY27" fmla="*/ 514 h 2586592"/>
                  <a:gd name="connsiteX28" fmla="*/ 332394 w 696997"/>
                  <a:gd name="connsiteY28" fmla="*/ 27730 h 2586592"/>
                  <a:gd name="connsiteX29" fmla="*/ 441904 w 696997"/>
                  <a:gd name="connsiteY29" fmla="*/ 120492 h 2586592"/>
                  <a:gd name="connsiteX30" fmla="*/ 472824 w 696997"/>
                  <a:gd name="connsiteY30" fmla="*/ 215830 h 2586592"/>
                  <a:gd name="connsiteX31" fmla="*/ 489573 w 696997"/>
                  <a:gd name="connsiteY31" fmla="*/ 276382 h 2586592"/>
                  <a:gd name="connsiteX32" fmla="*/ 414848 w 696997"/>
                  <a:gd name="connsiteY32" fmla="*/ 356260 h 2586592"/>
                  <a:gd name="connsiteX33" fmla="*/ 374909 w 696997"/>
                  <a:gd name="connsiteY33" fmla="*/ 382027 h 2586592"/>
                  <a:gd name="connsiteX34" fmla="*/ 374909 w 696997"/>
                  <a:gd name="connsiteY34" fmla="*/ 379446 h 2586592"/>
                  <a:gd name="connsiteX35" fmla="*/ 374909 w 696997"/>
                  <a:gd name="connsiteY35" fmla="*/ 379448 h 2586592"/>
                  <a:gd name="connsiteX36" fmla="*/ 362025 w 696997"/>
                  <a:gd name="connsiteY36" fmla="*/ 461903 h 2586592"/>
                  <a:gd name="connsiteX37" fmla="*/ 362025 w 696997"/>
                  <a:gd name="connsiteY37" fmla="*/ 491560 h 2586592"/>
                  <a:gd name="connsiteX38" fmla="*/ 363315 w 696997"/>
                  <a:gd name="connsiteY38" fmla="*/ 455462 h 2586592"/>
                  <a:gd name="connsiteX39" fmla="*/ 400677 w 696997"/>
                  <a:gd name="connsiteY39" fmla="*/ 508284 h 2586592"/>
                  <a:gd name="connsiteX40" fmla="*/ 529631 w 696997"/>
                  <a:gd name="connsiteY40" fmla="*/ 593472 h 2586592"/>
                  <a:gd name="connsiteX41" fmla="*/ 541107 w 696997"/>
                  <a:gd name="connsiteY41" fmla="*/ 620371 h 2586592"/>
                  <a:gd name="connsiteX42" fmla="*/ 575892 w 696997"/>
                  <a:gd name="connsiteY42" fmla="*/ 666751 h 2586592"/>
                  <a:gd name="connsiteX43" fmla="*/ 605524 w 696997"/>
                  <a:gd name="connsiteY43" fmla="*/ 719574 h 2586592"/>
                  <a:gd name="connsiteX44" fmla="*/ 618408 w 696997"/>
                  <a:gd name="connsiteY44" fmla="*/ 746629 h 2586592"/>
                  <a:gd name="connsiteX45" fmla="*/ 667365 w 696997"/>
                  <a:gd name="connsiteY45" fmla="*/ 786568 h 2586592"/>
                  <a:gd name="connsiteX46" fmla="*/ 696997 w 696997"/>
                  <a:gd name="connsiteY46" fmla="*/ 857427 h 2586592"/>
                  <a:gd name="connsiteX47" fmla="*/ 646752 w 696997"/>
                  <a:gd name="connsiteY47" fmla="*/ 974667 h 2586592"/>
                  <a:gd name="connsiteX48" fmla="*/ 532088 w 696997"/>
                  <a:gd name="connsiteY48" fmla="*/ 984974 h 2586592"/>
                  <a:gd name="connsiteX49" fmla="*/ 529512 w 696997"/>
                  <a:gd name="connsiteY49" fmla="*/ 1060986 h 2586592"/>
                  <a:gd name="connsiteX50" fmla="*/ 530800 w 696997"/>
                  <a:gd name="connsiteY50" fmla="*/ 1084177 h 2586592"/>
                  <a:gd name="connsiteX51" fmla="*/ 570739 w 696997"/>
                  <a:gd name="connsiteY51" fmla="*/ 1356019 h 2586592"/>
                  <a:gd name="connsiteX52" fmla="*/ 590064 w 696997"/>
                  <a:gd name="connsiteY52" fmla="*/ 1584056 h 2586592"/>
                  <a:gd name="connsiteX53" fmla="*/ 565586 w 696997"/>
                  <a:gd name="connsiteY53" fmla="*/ 2029826 h 2586592"/>
                  <a:gd name="connsiteX54" fmla="*/ 547549 w 696997"/>
                  <a:gd name="connsiteY54" fmla="*/ 2456269 h 2586592"/>
                  <a:gd name="connsiteX55" fmla="*/ 600371 w 696997"/>
                  <a:gd name="connsiteY55" fmla="*/ 2505227 h 2586592"/>
                  <a:gd name="connsiteX56" fmla="*/ 346566 w 696997"/>
                  <a:gd name="connsiteY56" fmla="*/ 2440809 h 2586592"/>
                  <a:gd name="connsiteX57" fmla="*/ 320799 w 696997"/>
                  <a:gd name="connsiteY57" fmla="*/ 2177986 h 2586592"/>
                  <a:gd name="connsiteX58" fmla="*/ 342701 w 696997"/>
                  <a:gd name="connsiteY58" fmla="*/ 2060746 h 2586592"/>
                  <a:gd name="connsiteX59" fmla="*/ 363315 w 696997"/>
                  <a:gd name="connsiteY59" fmla="*/ 1886819 h 2586592"/>
                  <a:gd name="connsiteX60" fmla="*/ 354296 w 696997"/>
                  <a:gd name="connsiteY60" fmla="*/ 1769579 h 2586592"/>
                  <a:gd name="connsiteX61" fmla="*/ 346566 w 696997"/>
                  <a:gd name="connsiteY61" fmla="*/ 1595652 h 2586592"/>
                  <a:gd name="connsiteX62" fmla="*/ 317224 w 696997"/>
                  <a:gd name="connsiteY62" fmla="*/ 1787320 h 2586592"/>
                  <a:gd name="connsiteX63" fmla="*/ 276995 w 696997"/>
                  <a:gd name="connsiteY63" fmla="*/ 2110992 h 2586592"/>
                  <a:gd name="connsiteX64" fmla="*/ 334971 w 696997"/>
                  <a:gd name="connsiteY64" fmla="*/ 2476883 h 2586592"/>
                  <a:gd name="connsiteX65" fmla="*/ 282149 w 696997"/>
                  <a:gd name="connsiteY65" fmla="*/ 2570933 h 2586592"/>
                  <a:gd name="connsiteX66" fmla="*/ 215273 w 696997"/>
                  <a:gd name="connsiteY66" fmla="*/ 2497140 h 2586592"/>
                  <a:gd name="connsiteX67" fmla="*/ 90066 w 696997"/>
                  <a:gd name="connsiteY67" fmla="*/ 2463643 h 2586592"/>
                  <a:gd name="connsiteX68" fmla="*/ 114663 w 696997"/>
                  <a:gd name="connsiteY68" fmla="*/ 1996328 h 2586592"/>
                  <a:gd name="connsiteX69" fmla="*/ 110798 w 696997"/>
                  <a:gd name="connsiteY69" fmla="*/ 1697431 h 2586592"/>
                  <a:gd name="connsiteX70" fmla="*/ 97915 w 696997"/>
                  <a:gd name="connsiteY70" fmla="*/ 1654916 h 2586592"/>
                  <a:gd name="connsiteX71" fmla="*/ 73436 w 696997"/>
                  <a:gd name="connsiteY71" fmla="*/ 1348288 h 2586592"/>
                  <a:gd name="connsiteX72" fmla="*/ 61841 w 696997"/>
                  <a:gd name="connsiteY72" fmla="*/ 1323810 h 2586592"/>
                  <a:gd name="connsiteX73" fmla="*/ 24479 w 696997"/>
                  <a:gd name="connsiteY73" fmla="*/ 1286448 h 2586592"/>
                  <a:gd name="connsiteX74" fmla="*/ 0 w 696997"/>
                  <a:gd name="connsiteY74" fmla="*/ 1269699 h 2586592"/>
                  <a:gd name="connsiteX75" fmla="*/ 132700 w 696997"/>
                  <a:gd name="connsiteY75" fmla="*/ 884482 h 2586592"/>
                  <a:gd name="connsiteX76" fmla="*/ 103068 w 696997"/>
                  <a:gd name="connsiteY76" fmla="*/ 776261 h 2586592"/>
                  <a:gd name="connsiteX77" fmla="*/ 48839 w 696997"/>
                  <a:gd name="connsiteY77" fmla="*/ 547091 h 2586592"/>
                  <a:gd name="connsiteX78" fmla="*/ 94050 w 696997"/>
                  <a:gd name="connsiteY78" fmla="*/ 455462 h 2586592"/>
                  <a:gd name="connsiteX79" fmla="*/ 171351 w 696997"/>
                  <a:gd name="connsiteY79" fmla="*/ 450309 h 2586592"/>
                  <a:gd name="connsiteX80" fmla="*/ 200983 w 696997"/>
                  <a:gd name="connsiteY80" fmla="*/ 420676 h 2586592"/>
                  <a:gd name="connsiteX81" fmla="*/ 220643 w 696997"/>
                  <a:gd name="connsiteY81" fmla="*/ 394076 h 2586592"/>
                  <a:gd name="connsiteX82" fmla="*/ 217055 w 696997"/>
                  <a:gd name="connsiteY82" fmla="*/ 350018 h 2586592"/>
                  <a:gd name="connsiteX83" fmla="*/ 216443 w 696997"/>
                  <a:gd name="connsiteY83" fmla="*/ 357549 h 2586592"/>
                  <a:gd name="connsiteX84" fmla="*/ 164909 w 696997"/>
                  <a:gd name="connsiteY84" fmla="*/ 340800 h 2586592"/>
                  <a:gd name="connsiteX85" fmla="*/ 136565 w 696997"/>
                  <a:gd name="connsiteY85" fmla="*/ 302149 h 2586592"/>
                  <a:gd name="connsiteX86" fmla="*/ 148160 w 696997"/>
                  <a:gd name="connsiteY86" fmla="*/ 241597 h 2586592"/>
                  <a:gd name="connsiteX87" fmla="*/ 168774 w 696997"/>
                  <a:gd name="connsiteY87" fmla="*/ 137240 h 2586592"/>
                  <a:gd name="connsiteX88" fmla="*/ 198406 w 696997"/>
                  <a:gd name="connsiteY88" fmla="*/ 52209 h 2586592"/>
                  <a:gd name="connsiteX89" fmla="*/ 286939 w 696997"/>
                  <a:gd name="connsiteY89"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201 w 696997"/>
                  <a:gd name="connsiteY7" fmla="*/ 313541 h 2586592"/>
                  <a:gd name="connsiteX8" fmla="*/ 207617 w 696997"/>
                  <a:gd name="connsiteY8" fmla="*/ 314469 h 2586592"/>
                  <a:gd name="connsiteX9" fmla="*/ 207424 w 696997"/>
                  <a:gd name="connsiteY9" fmla="*/ 313743 h 2586592"/>
                  <a:gd name="connsiteX10" fmla="*/ 207201 w 696997"/>
                  <a:gd name="connsiteY10" fmla="*/ 313541 h 2586592"/>
                  <a:gd name="connsiteX11" fmla="*/ 418116 w 696997"/>
                  <a:gd name="connsiteY11" fmla="*/ 274426 h 2586592"/>
                  <a:gd name="connsiteX12" fmla="*/ 411874 w 696997"/>
                  <a:gd name="connsiteY12" fmla="*/ 284311 h 2586592"/>
                  <a:gd name="connsiteX13" fmla="*/ 418116 w 696997"/>
                  <a:gd name="connsiteY13" fmla="*/ 274426 h 2586592"/>
                  <a:gd name="connsiteX14" fmla="*/ 411819 w 696997"/>
                  <a:gd name="connsiteY14" fmla="*/ 237474 h 2586592"/>
                  <a:gd name="connsiteX15" fmla="*/ 420912 w 696997"/>
                  <a:gd name="connsiteY15" fmla="*/ 262735 h 2586592"/>
                  <a:gd name="connsiteX16" fmla="*/ 422578 w 696997"/>
                  <a:gd name="connsiteY16" fmla="*/ 255767 h 2586592"/>
                  <a:gd name="connsiteX17" fmla="*/ 411819 w 696997"/>
                  <a:gd name="connsiteY17" fmla="*/ 237474 h 2586592"/>
                  <a:gd name="connsiteX18" fmla="*/ 394605 w 696997"/>
                  <a:gd name="connsiteY18" fmla="*/ 204073 h 2586592"/>
                  <a:gd name="connsiteX19" fmla="*/ 395111 w 696997"/>
                  <a:gd name="connsiteY19" fmla="*/ 205759 h 2586592"/>
                  <a:gd name="connsiteX20" fmla="*/ 394605 w 696997"/>
                  <a:gd name="connsiteY20" fmla="*/ 204073 h 2586592"/>
                  <a:gd name="connsiteX21" fmla="*/ 217731 w 696997"/>
                  <a:gd name="connsiteY21" fmla="*/ 124358 h 2586592"/>
                  <a:gd name="connsiteX22" fmla="*/ 217731 w 696997"/>
                  <a:gd name="connsiteY22" fmla="*/ 124355 h 2586592"/>
                  <a:gd name="connsiteX23" fmla="*/ 217731 w 696997"/>
                  <a:gd name="connsiteY23" fmla="*/ 124358 h 2586592"/>
                  <a:gd name="connsiteX24" fmla="*/ 286939 w 696997"/>
                  <a:gd name="connsiteY24" fmla="*/ 514 h 2586592"/>
                  <a:gd name="connsiteX25" fmla="*/ 332394 w 696997"/>
                  <a:gd name="connsiteY25" fmla="*/ 27730 h 2586592"/>
                  <a:gd name="connsiteX26" fmla="*/ 441904 w 696997"/>
                  <a:gd name="connsiteY26" fmla="*/ 120492 h 2586592"/>
                  <a:gd name="connsiteX27" fmla="*/ 472824 w 696997"/>
                  <a:gd name="connsiteY27" fmla="*/ 215830 h 2586592"/>
                  <a:gd name="connsiteX28" fmla="*/ 489573 w 696997"/>
                  <a:gd name="connsiteY28" fmla="*/ 276382 h 2586592"/>
                  <a:gd name="connsiteX29" fmla="*/ 414848 w 696997"/>
                  <a:gd name="connsiteY29" fmla="*/ 356260 h 2586592"/>
                  <a:gd name="connsiteX30" fmla="*/ 374909 w 696997"/>
                  <a:gd name="connsiteY30" fmla="*/ 382027 h 2586592"/>
                  <a:gd name="connsiteX31" fmla="*/ 374909 w 696997"/>
                  <a:gd name="connsiteY31" fmla="*/ 379446 h 2586592"/>
                  <a:gd name="connsiteX32" fmla="*/ 374909 w 696997"/>
                  <a:gd name="connsiteY32" fmla="*/ 379448 h 2586592"/>
                  <a:gd name="connsiteX33" fmla="*/ 362025 w 696997"/>
                  <a:gd name="connsiteY33" fmla="*/ 461903 h 2586592"/>
                  <a:gd name="connsiteX34" fmla="*/ 362025 w 696997"/>
                  <a:gd name="connsiteY34" fmla="*/ 491560 h 2586592"/>
                  <a:gd name="connsiteX35" fmla="*/ 363315 w 696997"/>
                  <a:gd name="connsiteY35" fmla="*/ 455462 h 2586592"/>
                  <a:gd name="connsiteX36" fmla="*/ 400677 w 696997"/>
                  <a:gd name="connsiteY36" fmla="*/ 508284 h 2586592"/>
                  <a:gd name="connsiteX37" fmla="*/ 529631 w 696997"/>
                  <a:gd name="connsiteY37" fmla="*/ 593472 h 2586592"/>
                  <a:gd name="connsiteX38" fmla="*/ 541107 w 696997"/>
                  <a:gd name="connsiteY38" fmla="*/ 620371 h 2586592"/>
                  <a:gd name="connsiteX39" fmla="*/ 575892 w 696997"/>
                  <a:gd name="connsiteY39" fmla="*/ 666751 h 2586592"/>
                  <a:gd name="connsiteX40" fmla="*/ 605524 w 696997"/>
                  <a:gd name="connsiteY40" fmla="*/ 719574 h 2586592"/>
                  <a:gd name="connsiteX41" fmla="*/ 618408 w 696997"/>
                  <a:gd name="connsiteY41" fmla="*/ 746629 h 2586592"/>
                  <a:gd name="connsiteX42" fmla="*/ 667365 w 696997"/>
                  <a:gd name="connsiteY42" fmla="*/ 786568 h 2586592"/>
                  <a:gd name="connsiteX43" fmla="*/ 696997 w 696997"/>
                  <a:gd name="connsiteY43" fmla="*/ 857427 h 2586592"/>
                  <a:gd name="connsiteX44" fmla="*/ 646752 w 696997"/>
                  <a:gd name="connsiteY44" fmla="*/ 974667 h 2586592"/>
                  <a:gd name="connsiteX45" fmla="*/ 532088 w 696997"/>
                  <a:gd name="connsiteY45" fmla="*/ 984974 h 2586592"/>
                  <a:gd name="connsiteX46" fmla="*/ 529512 w 696997"/>
                  <a:gd name="connsiteY46" fmla="*/ 1060986 h 2586592"/>
                  <a:gd name="connsiteX47" fmla="*/ 530800 w 696997"/>
                  <a:gd name="connsiteY47" fmla="*/ 1084177 h 2586592"/>
                  <a:gd name="connsiteX48" fmla="*/ 570739 w 696997"/>
                  <a:gd name="connsiteY48" fmla="*/ 1356019 h 2586592"/>
                  <a:gd name="connsiteX49" fmla="*/ 590064 w 696997"/>
                  <a:gd name="connsiteY49" fmla="*/ 1584056 h 2586592"/>
                  <a:gd name="connsiteX50" fmla="*/ 565586 w 696997"/>
                  <a:gd name="connsiteY50" fmla="*/ 2029826 h 2586592"/>
                  <a:gd name="connsiteX51" fmla="*/ 547549 w 696997"/>
                  <a:gd name="connsiteY51" fmla="*/ 2456269 h 2586592"/>
                  <a:gd name="connsiteX52" fmla="*/ 600371 w 696997"/>
                  <a:gd name="connsiteY52" fmla="*/ 2505227 h 2586592"/>
                  <a:gd name="connsiteX53" fmla="*/ 346566 w 696997"/>
                  <a:gd name="connsiteY53" fmla="*/ 2440809 h 2586592"/>
                  <a:gd name="connsiteX54" fmla="*/ 320799 w 696997"/>
                  <a:gd name="connsiteY54" fmla="*/ 2177986 h 2586592"/>
                  <a:gd name="connsiteX55" fmla="*/ 342701 w 696997"/>
                  <a:gd name="connsiteY55" fmla="*/ 2060746 h 2586592"/>
                  <a:gd name="connsiteX56" fmla="*/ 363315 w 696997"/>
                  <a:gd name="connsiteY56" fmla="*/ 1886819 h 2586592"/>
                  <a:gd name="connsiteX57" fmla="*/ 354296 w 696997"/>
                  <a:gd name="connsiteY57" fmla="*/ 1769579 h 2586592"/>
                  <a:gd name="connsiteX58" fmla="*/ 346566 w 696997"/>
                  <a:gd name="connsiteY58" fmla="*/ 1595652 h 2586592"/>
                  <a:gd name="connsiteX59" fmla="*/ 317224 w 696997"/>
                  <a:gd name="connsiteY59" fmla="*/ 1787320 h 2586592"/>
                  <a:gd name="connsiteX60" fmla="*/ 276995 w 696997"/>
                  <a:gd name="connsiteY60" fmla="*/ 2110992 h 2586592"/>
                  <a:gd name="connsiteX61" fmla="*/ 334971 w 696997"/>
                  <a:gd name="connsiteY61" fmla="*/ 2476883 h 2586592"/>
                  <a:gd name="connsiteX62" fmla="*/ 282149 w 696997"/>
                  <a:gd name="connsiteY62" fmla="*/ 2570933 h 2586592"/>
                  <a:gd name="connsiteX63" fmla="*/ 215273 w 696997"/>
                  <a:gd name="connsiteY63" fmla="*/ 2497140 h 2586592"/>
                  <a:gd name="connsiteX64" fmla="*/ 90066 w 696997"/>
                  <a:gd name="connsiteY64" fmla="*/ 2463643 h 2586592"/>
                  <a:gd name="connsiteX65" fmla="*/ 114663 w 696997"/>
                  <a:gd name="connsiteY65" fmla="*/ 1996328 h 2586592"/>
                  <a:gd name="connsiteX66" fmla="*/ 110798 w 696997"/>
                  <a:gd name="connsiteY66" fmla="*/ 1697431 h 2586592"/>
                  <a:gd name="connsiteX67" fmla="*/ 97915 w 696997"/>
                  <a:gd name="connsiteY67" fmla="*/ 1654916 h 2586592"/>
                  <a:gd name="connsiteX68" fmla="*/ 73436 w 696997"/>
                  <a:gd name="connsiteY68" fmla="*/ 1348288 h 2586592"/>
                  <a:gd name="connsiteX69" fmla="*/ 61841 w 696997"/>
                  <a:gd name="connsiteY69" fmla="*/ 1323810 h 2586592"/>
                  <a:gd name="connsiteX70" fmla="*/ 24479 w 696997"/>
                  <a:gd name="connsiteY70" fmla="*/ 1286448 h 2586592"/>
                  <a:gd name="connsiteX71" fmla="*/ 0 w 696997"/>
                  <a:gd name="connsiteY71" fmla="*/ 1269699 h 2586592"/>
                  <a:gd name="connsiteX72" fmla="*/ 132700 w 696997"/>
                  <a:gd name="connsiteY72" fmla="*/ 884482 h 2586592"/>
                  <a:gd name="connsiteX73" fmla="*/ 103068 w 696997"/>
                  <a:gd name="connsiteY73" fmla="*/ 776261 h 2586592"/>
                  <a:gd name="connsiteX74" fmla="*/ 48839 w 696997"/>
                  <a:gd name="connsiteY74" fmla="*/ 547091 h 2586592"/>
                  <a:gd name="connsiteX75" fmla="*/ 94050 w 696997"/>
                  <a:gd name="connsiteY75" fmla="*/ 455462 h 2586592"/>
                  <a:gd name="connsiteX76" fmla="*/ 171351 w 696997"/>
                  <a:gd name="connsiteY76" fmla="*/ 450309 h 2586592"/>
                  <a:gd name="connsiteX77" fmla="*/ 200983 w 696997"/>
                  <a:gd name="connsiteY77" fmla="*/ 420676 h 2586592"/>
                  <a:gd name="connsiteX78" fmla="*/ 220643 w 696997"/>
                  <a:gd name="connsiteY78" fmla="*/ 394076 h 2586592"/>
                  <a:gd name="connsiteX79" fmla="*/ 217055 w 696997"/>
                  <a:gd name="connsiteY79" fmla="*/ 350018 h 2586592"/>
                  <a:gd name="connsiteX80" fmla="*/ 216443 w 696997"/>
                  <a:gd name="connsiteY80" fmla="*/ 357549 h 2586592"/>
                  <a:gd name="connsiteX81" fmla="*/ 164909 w 696997"/>
                  <a:gd name="connsiteY81" fmla="*/ 340800 h 2586592"/>
                  <a:gd name="connsiteX82" fmla="*/ 136565 w 696997"/>
                  <a:gd name="connsiteY82" fmla="*/ 302149 h 2586592"/>
                  <a:gd name="connsiteX83" fmla="*/ 148160 w 696997"/>
                  <a:gd name="connsiteY83" fmla="*/ 241597 h 2586592"/>
                  <a:gd name="connsiteX84" fmla="*/ 168774 w 696997"/>
                  <a:gd name="connsiteY84" fmla="*/ 137240 h 2586592"/>
                  <a:gd name="connsiteX85" fmla="*/ 198406 w 696997"/>
                  <a:gd name="connsiteY85" fmla="*/ 52209 h 2586592"/>
                  <a:gd name="connsiteX86" fmla="*/ 286939 w 696997"/>
                  <a:gd name="connsiteY86"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201 w 696997"/>
                  <a:gd name="connsiteY7" fmla="*/ 313541 h 2586592"/>
                  <a:gd name="connsiteX8" fmla="*/ 207617 w 696997"/>
                  <a:gd name="connsiteY8" fmla="*/ 314469 h 2586592"/>
                  <a:gd name="connsiteX9" fmla="*/ 207424 w 696997"/>
                  <a:gd name="connsiteY9" fmla="*/ 313743 h 2586592"/>
                  <a:gd name="connsiteX10" fmla="*/ 207201 w 696997"/>
                  <a:gd name="connsiteY10" fmla="*/ 313541 h 2586592"/>
                  <a:gd name="connsiteX11" fmla="*/ 418116 w 696997"/>
                  <a:gd name="connsiteY11" fmla="*/ 274426 h 2586592"/>
                  <a:gd name="connsiteX12" fmla="*/ 411874 w 696997"/>
                  <a:gd name="connsiteY12" fmla="*/ 284311 h 2586592"/>
                  <a:gd name="connsiteX13" fmla="*/ 418116 w 696997"/>
                  <a:gd name="connsiteY13" fmla="*/ 274426 h 2586592"/>
                  <a:gd name="connsiteX14" fmla="*/ 411819 w 696997"/>
                  <a:gd name="connsiteY14" fmla="*/ 237474 h 2586592"/>
                  <a:gd name="connsiteX15" fmla="*/ 420912 w 696997"/>
                  <a:gd name="connsiteY15" fmla="*/ 262735 h 2586592"/>
                  <a:gd name="connsiteX16" fmla="*/ 422578 w 696997"/>
                  <a:gd name="connsiteY16" fmla="*/ 255767 h 2586592"/>
                  <a:gd name="connsiteX17" fmla="*/ 411819 w 696997"/>
                  <a:gd name="connsiteY17" fmla="*/ 237474 h 2586592"/>
                  <a:gd name="connsiteX18" fmla="*/ 217731 w 696997"/>
                  <a:gd name="connsiteY18" fmla="*/ 124358 h 2586592"/>
                  <a:gd name="connsiteX19" fmla="*/ 217731 w 696997"/>
                  <a:gd name="connsiteY19" fmla="*/ 124355 h 2586592"/>
                  <a:gd name="connsiteX20" fmla="*/ 217731 w 696997"/>
                  <a:gd name="connsiteY20" fmla="*/ 124358 h 2586592"/>
                  <a:gd name="connsiteX21" fmla="*/ 286939 w 696997"/>
                  <a:gd name="connsiteY21" fmla="*/ 514 h 2586592"/>
                  <a:gd name="connsiteX22" fmla="*/ 332394 w 696997"/>
                  <a:gd name="connsiteY22" fmla="*/ 27730 h 2586592"/>
                  <a:gd name="connsiteX23" fmla="*/ 441904 w 696997"/>
                  <a:gd name="connsiteY23" fmla="*/ 120492 h 2586592"/>
                  <a:gd name="connsiteX24" fmla="*/ 472824 w 696997"/>
                  <a:gd name="connsiteY24" fmla="*/ 215830 h 2586592"/>
                  <a:gd name="connsiteX25" fmla="*/ 489573 w 696997"/>
                  <a:gd name="connsiteY25" fmla="*/ 276382 h 2586592"/>
                  <a:gd name="connsiteX26" fmla="*/ 414848 w 696997"/>
                  <a:gd name="connsiteY26" fmla="*/ 356260 h 2586592"/>
                  <a:gd name="connsiteX27" fmla="*/ 374909 w 696997"/>
                  <a:gd name="connsiteY27" fmla="*/ 382027 h 2586592"/>
                  <a:gd name="connsiteX28" fmla="*/ 374909 w 696997"/>
                  <a:gd name="connsiteY28" fmla="*/ 379446 h 2586592"/>
                  <a:gd name="connsiteX29" fmla="*/ 374909 w 696997"/>
                  <a:gd name="connsiteY29" fmla="*/ 379448 h 2586592"/>
                  <a:gd name="connsiteX30" fmla="*/ 362025 w 696997"/>
                  <a:gd name="connsiteY30" fmla="*/ 461903 h 2586592"/>
                  <a:gd name="connsiteX31" fmla="*/ 362025 w 696997"/>
                  <a:gd name="connsiteY31" fmla="*/ 491560 h 2586592"/>
                  <a:gd name="connsiteX32" fmla="*/ 363315 w 696997"/>
                  <a:gd name="connsiteY32" fmla="*/ 455462 h 2586592"/>
                  <a:gd name="connsiteX33" fmla="*/ 400677 w 696997"/>
                  <a:gd name="connsiteY33" fmla="*/ 508284 h 2586592"/>
                  <a:gd name="connsiteX34" fmla="*/ 529631 w 696997"/>
                  <a:gd name="connsiteY34" fmla="*/ 593472 h 2586592"/>
                  <a:gd name="connsiteX35" fmla="*/ 541107 w 696997"/>
                  <a:gd name="connsiteY35" fmla="*/ 620371 h 2586592"/>
                  <a:gd name="connsiteX36" fmla="*/ 575892 w 696997"/>
                  <a:gd name="connsiteY36" fmla="*/ 666751 h 2586592"/>
                  <a:gd name="connsiteX37" fmla="*/ 605524 w 696997"/>
                  <a:gd name="connsiteY37" fmla="*/ 719574 h 2586592"/>
                  <a:gd name="connsiteX38" fmla="*/ 618408 w 696997"/>
                  <a:gd name="connsiteY38" fmla="*/ 746629 h 2586592"/>
                  <a:gd name="connsiteX39" fmla="*/ 667365 w 696997"/>
                  <a:gd name="connsiteY39" fmla="*/ 786568 h 2586592"/>
                  <a:gd name="connsiteX40" fmla="*/ 696997 w 696997"/>
                  <a:gd name="connsiteY40" fmla="*/ 857427 h 2586592"/>
                  <a:gd name="connsiteX41" fmla="*/ 646752 w 696997"/>
                  <a:gd name="connsiteY41" fmla="*/ 974667 h 2586592"/>
                  <a:gd name="connsiteX42" fmla="*/ 532088 w 696997"/>
                  <a:gd name="connsiteY42" fmla="*/ 984974 h 2586592"/>
                  <a:gd name="connsiteX43" fmla="*/ 529512 w 696997"/>
                  <a:gd name="connsiteY43" fmla="*/ 1060986 h 2586592"/>
                  <a:gd name="connsiteX44" fmla="*/ 530800 w 696997"/>
                  <a:gd name="connsiteY44" fmla="*/ 1084177 h 2586592"/>
                  <a:gd name="connsiteX45" fmla="*/ 570739 w 696997"/>
                  <a:gd name="connsiteY45" fmla="*/ 1356019 h 2586592"/>
                  <a:gd name="connsiteX46" fmla="*/ 590064 w 696997"/>
                  <a:gd name="connsiteY46" fmla="*/ 1584056 h 2586592"/>
                  <a:gd name="connsiteX47" fmla="*/ 565586 w 696997"/>
                  <a:gd name="connsiteY47" fmla="*/ 2029826 h 2586592"/>
                  <a:gd name="connsiteX48" fmla="*/ 547549 w 696997"/>
                  <a:gd name="connsiteY48" fmla="*/ 2456269 h 2586592"/>
                  <a:gd name="connsiteX49" fmla="*/ 600371 w 696997"/>
                  <a:gd name="connsiteY49" fmla="*/ 2505227 h 2586592"/>
                  <a:gd name="connsiteX50" fmla="*/ 346566 w 696997"/>
                  <a:gd name="connsiteY50" fmla="*/ 2440809 h 2586592"/>
                  <a:gd name="connsiteX51" fmla="*/ 320799 w 696997"/>
                  <a:gd name="connsiteY51" fmla="*/ 2177986 h 2586592"/>
                  <a:gd name="connsiteX52" fmla="*/ 342701 w 696997"/>
                  <a:gd name="connsiteY52" fmla="*/ 2060746 h 2586592"/>
                  <a:gd name="connsiteX53" fmla="*/ 363315 w 696997"/>
                  <a:gd name="connsiteY53" fmla="*/ 1886819 h 2586592"/>
                  <a:gd name="connsiteX54" fmla="*/ 354296 w 696997"/>
                  <a:gd name="connsiteY54" fmla="*/ 1769579 h 2586592"/>
                  <a:gd name="connsiteX55" fmla="*/ 346566 w 696997"/>
                  <a:gd name="connsiteY55" fmla="*/ 1595652 h 2586592"/>
                  <a:gd name="connsiteX56" fmla="*/ 317224 w 696997"/>
                  <a:gd name="connsiteY56" fmla="*/ 1787320 h 2586592"/>
                  <a:gd name="connsiteX57" fmla="*/ 276995 w 696997"/>
                  <a:gd name="connsiteY57" fmla="*/ 2110992 h 2586592"/>
                  <a:gd name="connsiteX58" fmla="*/ 334971 w 696997"/>
                  <a:gd name="connsiteY58" fmla="*/ 2476883 h 2586592"/>
                  <a:gd name="connsiteX59" fmla="*/ 282149 w 696997"/>
                  <a:gd name="connsiteY59" fmla="*/ 2570933 h 2586592"/>
                  <a:gd name="connsiteX60" fmla="*/ 215273 w 696997"/>
                  <a:gd name="connsiteY60" fmla="*/ 2497140 h 2586592"/>
                  <a:gd name="connsiteX61" fmla="*/ 90066 w 696997"/>
                  <a:gd name="connsiteY61" fmla="*/ 2463643 h 2586592"/>
                  <a:gd name="connsiteX62" fmla="*/ 114663 w 696997"/>
                  <a:gd name="connsiteY62" fmla="*/ 1996328 h 2586592"/>
                  <a:gd name="connsiteX63" fmla="*/ 110798 w 696997"/>
                  <a:gd name="connsiteY63" fmla="*/ 1697431 h 2586592"/>
                  <a:gd name="connsiteX64" fmla="*/ 97915 w 696997"/>
                  <a:gd name="connsiteY64" fmla="*/ 1654916 h 2586592"/>
                  <a:gd name="connsiteX65" fmla="*/ 73436 w 696997"/>
                  <a:gd name="connsiteY65" fmla="*/ 1348288 h 2586592"/>
                  <a:gd name="connsiteX66" fmla="*/ 61841 w 696997"/>
                  <a:gd name="connsiteY66" fmla="*/ 1323810 h 2586592"/>
                  <a:gd name="connsiteX67" fmla="*/ 24479 w 696997"/>
                  <a:gd name="connsiteY67" fmla="*/ 1286448 h 2586592"/>
                  <a:gd name="connsiteX68" fmla="*/ 0 w 696997"/>
                  <a:gd name="connsiteY68" fmla="*/ 1269699 h 2586592"/>
                  <a:gd name="connsiteX69" fmla="*/ 132700 w 696997"/>
                  <a:gd name="connsiteY69" fmla="*/ 884482 h 2586592"/>
                  <a:gd name="connsiteX70" fmla="*/ 103068 w 696997"/>
                  <a:gd name="connsiteY70" fmla="*/ 776261 h 2586592"/>
                  <a:gd name="connsiteX71" fmla="*/ 48839 w 696997"/>
                  <a:gd name="connsiteY71" fmla="*/ 547091 h 2586592"/>
                  <a:gd name="connsiteX72" fmla="*/ 94050 w 696997"/>
                  <a:gd name="connsiteY72" fmla="*/ 455462 h 2586592"/>
                  <a:gd name="connsiteX73" fmla="*/ 171351 w 696997"/>
                  <a:gd name="connsiteY73" fmla="*/ 450309 h 2586592"/>
                  <a:gd name="connsiteX74" fmla="*/ 200983 w 696997"/>
                  <a:gd name="connsiteY74" fmla="*/ 420676 h 2586592"/>
                  <a:gd name="connsiteX75" fmla="*/ 220643 w 696997"/>
                  <a:gd name="connsiteY75" fmla="*/ 394076 h 2586592"/>
                  <a:gd name="connsiteX76" fmla="*/ 217055 w 696997"/>
                  <a:gd name="connsiteY76" fmla="*/ 350018 h 2586592"/>
                  <a:gd name="connsiteX77" fmla="*/ 216443 w 696997"/>
                  <a:gd name="connsiteY77" fmla="*/ 357549 h 2586592"/>
                  <a:gd name="connsiteX78" fmla="*/ 164909 w 696997"/>
                  <a:gd name="connsiteY78" fmla="*/ 340800 h 2586592"/>
                  <a:gd name="connsiteX79" fmla="*/ 136565 w 696997"/>
                  <a:gd name="connsiteY79" fmla="*/ 302149 h 2586592"/>
                  <a:gd name="connsiteX80" fmla="*/ 148160 w 696997"/>
                  <a:gd name="connsiteY80" fmla="*/ 241597 h 2586592"/>
                  <a:gd name="connsiteX81" fmla="*/ 168774 w 696997"/>
                  <a:gd name="connsiteY81" fmla="*/ 137240 h 2586592"/>
                  <a:gd name="connsiteX82" fmla="*/ 198406 w 696997"/>
                  <a:gd name="connsiteY82" fmla="*/ 52209 h 2586592"/>
                  <a:gd name="connsiteX83" fmla="*/ 286939 w 696997"/>
                  <a:gd name="connsiteY83"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201 w 696997"/>
                  <a:gd name="connsiteY7" fmla="*/ 313541 h 2586592"/>
                  <a:gd name="connsiteX8" fmla="*/ 207617 w 696997"/>
                  <a:gd name="connsiteY8" fmla="*/ 314469 h 2586592"/>
                  <a:gd name="connsiteX9" fmla="*/ 207424 w 696997"/>
                  <a:gd name="connsiteY9" fmla="*/ 313743 h 2586592"/>
                  <a:gd name="connsiteX10" fmla="*/ 207201 w 696997"/>
                  <a:gd name="connsiteY10" fmla="*/ 313541 h 2586592"/>
                  <a:gd name="connsiteX11" fmla="*/ 418116 w 696997"/>
                  <a:gd name="connsiteY11" fmla="*/ 274426 h 2586592"/>
                  <a:gd name="connsiteX12" fmla="*/ 411874 w 696997"/>
                  <a:gd name="connsiteY12" fmla="*/ 284311 h 2586592"/>
                  <a:gd name="connsiteX13" fmla="*/ 418116 w 696997"/>
                  <a:gd name="connsiteY13" fmla="*/ 274426 h 2586592"/>
                  <a:gd name="connsiteX14" fmla="*/ 422578 w 696997"/>
                  <a:gd name="connsiteY14" fmla="*/ 255767 h 2586592"/>
                  <a:gd name="connsiteX15" fmla="*/ 420912 w 696997"/>
                  <a:gd name="connsiteY15" fmla="*/ 262735 h 2586592"/>
                  <a:gd name="connsiteX16" fmla="*/ 422578 w 696997"/>
                  <a:gd name="connsiteY16" fmla="*/ 255767 h 2586592"/>
                  <a:gd name="connsiteX17" fmla="*/ 217731 w 696997"/>
                  <a:gd name="connsiteY17" fmla="*/ 124358 h 2586592"/>
                  <a:gd name="connsiteX18" fmla="*/ 217731 w 696997"/>
                  <a:gd name="connsiteY18" fmla="*/ 124355 h 2586592"/>
                  <a:gd name="connsiteX19" fmla="*/ 217731 w 696997"/>
                  <a:gd name="connsiteY19" fmla="*/ 124358 h 2586592"/>
                  <a:gd name="connsiteX20" fmla="*/ 286939 w 696997"/>
                  <a:gd name="connsiteY20" fmla="*/ 514 h 2586592"/>
                  <a:gd name="connsiteX21" fmla="*/ 332394 w 696997"/>
                  <a:gd name="connsiteY21" fmla="*/ 27730 h 2586592"/>
                  <a:gd name="connsiteX22" fmla="*/ 441904 w 696997"/>
                  <a:gd name="connsiteY22" fmla="*/ 120492 h 2586592"/>
                  <a:gd name="connsiteX23" fmla="*/ 472824 w 696997"/>
                  <a:gd name="connsiteY23" fmla="*/ 215830 h 2586592"/>
                  <a:gd name="connsiteX24" fmla="*/ 489573 w 696997"/>
                  <a:gd name="connsiteY24" fmla="*/ 276382 h 2586592"/>
                  <a:gd name="connsiteX25" fmla="*/ 414848 w 696997"/>
                  <a:gd name="connsiteY25" fmla="*/ 356260 h 2586592"/>
                  <a:gd name="connsiteX26" fmla="*/ 374909 w 696997"/>
                  <a:gd name="connsiteY26" fmla="*/ 382027 h 2586592"/>
                  <a:gd name="connsiteX27" fmla="*/ 374909 w 696997"/>
                  <a:gd name="connsiteY27" fmla="*/ 379446 h 2586592"/>
                  <a:gd name="connsiteX28" fmla="*/ 374909 w 696997"/>
                  <a:gd name="connsiteY28" fmla="*/ 379448 h 2586592"/>
                  <a:gd name="connsiteX29" fmla="*/ 362025 w 696997"/>
                  <a:gd name="connsiteY29" fmla="*/ 461903 h 2586592"/>
                  <a:gd name="connsiteX30" fmla="*/ 362025 w 696997"/>
                  <a:gd name="connsiteY30" fmla="*/ 491560 h 2586592"/>
                  <a:gd name="connsiteX31" fmla="*/ 363315 w 696997"/>
                  <a:gd name="connsiteY31" fmla="*/ 455462 h 2586592"/>
                  <a:gd name="connsiteX32" fmla="*/ 400677 w 696997"/>
                  <a:gd name="connsiteY32" fmla="*/ 508284 h 2586592"/>
                  <a:gd name="connsiteX33" fmla="*/ 529631 w 696997"/>
                  <a:gd name="connsiteY33" fmla="*/ 593472 h 2586592"/>
                  <a:gd name="connsiteX34" fmla="*/ 541107 w 696997"/>
                  <a:gd name="connsiteY34" fmla="*/ 620371 h 2586592"/>
                  <a:gd name="connsiteX35" fmla="*/ 575892 w 696997"/>
                  <a:gd name="connsiteY35" fmla="*/ 666751 h 2586592"/>
                  <a:gd name="connsiteX36" fmla="*/ 605524 w 696997"/>
                  <a:gd name="connsiteY36" fmla="*/ 719574 h 2586592"/>
                  <a:gd name="connsiteX37" fmla="*/ 618408 w 696997"/>
                  <a:gd name="connsiteY37" fmla="*/ 746629 h 2586592"/>
                  <a:gd name="connsiteX38" fmla="*/ 667365 w 696997"/>
                  <a:gd name="connsiteY38" fmla="*/ 786568 h 2586592"/>
                  <a:gd name="connsiteX39" fmla="*/ 696997 w 696997"/>
                  <a:gd name="connsiteY39" fmla="*/ 857427 h 2586592"/>
                  <a:gd name="connsiteX40" fmla="*/ 646752 w 696997"/>
                  <a:gd name="connsiteY40" fmla="*/ 974667 h 2586592"/>
                  <a:gd name="connsiteX41" fmla="*/ 532088 w 696997"/>
                  <a:gd name="connsiteY41" fmla="*/ 984974 h 2586592"/>
                  <a:gd name="connsiteX42" fmla="*/ 529512 w 696997"/>
                  <a:gd name="connsiteY42" fmla="*/ 1060986 h 2586592"/>
                  <a:gd name="connsiteX43" fmla="*/ 530800 w 696997"/>
                  <a:gd name="connsiteY43" fmla="*/ 1084177 h 2586592"/>
                  <a:gd name="connsiteX44" fmla="*/ 570739 w 696997"/>
                  <a:gd name="connsiteY44" fmla="*/ 1356019 h 2586592"/>
                  <a:gd name="connsiteX45" fmla="*/ 590064 w 696997"/>
                  <a:gd name="connsiteY45" fmla="*/ 1584056 h 2586592"/>
                  <a:gd name="connsiteX46" fmla="*/ 565586 w 696997"/>
                  <a:gd name="connsiteY46" fmla="*/ 2029826 h 2586592"/>
                  <a:gd name="connsiteX47" fmla="*/ 547549 w 696997"/>
                  <a:gd name="connsiteY47" fmla="*/ 2456269 h 2586592"/>
                  <a:gd name="connsiteX48" fmla="*/ 600371 w 696997"/>
                  <a:gd name="connsiteY48" fmla="*/ 2505227 h 2586592"/>
                  <a:gd name="connsiteX49" fmla="*/ 346566 w 696997"/>
                  <a:gd name="connsiteY49" fmla="*/ 2440809 h 2586592"/>
                  <a:gd name="connsiteX50" fmla="*/ 320799 w 696997"/>
                  <a:gd name="connsiteY50" fmla="*/ 2177986 h 2586592"/>
                  <a:gd name="connsiteX51" fmla="*/ 342701 w 696997"/>
                  <a:gd name="connsiteY51" fmla="*/ 2060746 h 2586592"/>
                  <a:gd name="connsiteX52" fmla="*/ 363315 w 696997"/>
                  <a:gd name="connsiteY52" fmla="*/ 1886819 h 2586592"/>
                  <a:gd name="connsiteX53" fmla="*/ 354296 w 696997"/>
                  <a:gd name="connsiteY53" fmla="*/ 1769579 h 2586592"/>
                  <a:gd name="connsiteX54" fmla="*/ 346566 w 696997"/>
                  <a:gd name="connsiteY54" fmla="*/ 1595652 h 2586592"/>
                  <a:gd name="connsiteX55" fmla="*/ 317224 w 696997"/>
                  <a:gd name="connsiteY55" fmla="*/ 1787320 h 2586592"/>
                  <a:gd name="connsiteX56" fmla="*/ 276995 w 696997"/>
                  <a:gd name="connsiteY56" fmla="*/ 2110992 h 2586592"/>
                  <a:gd name="connsiteX57" fmla="*/ 334971 w 696997"/>
                  <a:gd name="connsiteY57" fmla="*/ 2476883 h 2586592"/>
                  <a:gd name="connsiteX58" fmla="*/ 282149 w 696997"/>
                  <a:gd name="connsiteY58" fmla="*/ 2570933 h 2586592"/>
                  <a:gd name="connsiteX59" fmla="*/ 215273 w 696997"/>
                  <a:gd name="connsiteY59" fmla="*/ 2497140 h 2586592"/>
                  <a:gd name="connsiteX60" fmla="*/ 90066 w 696997"/>
                  <a:gd name="connsiteY60" fmla="*/ 2463643 h 2586592"/>
                  <a:gd name="connsiteX61" fmla="*/ 114663 w 696997"/>
                  <a:gd name="connsiteY61" fmla="*/ 1996328 h 2586592"/>
                  <a:gd name="connsiteX62" fmla="*/ 110798 w 696997"/>
                  <a:gd name="connsiteY62" fmla="*/ 1697431 h 2586592"/>
                  <a:gd name="connsiteX63" fmla="*/ 97915 w 696997"/>
                  <a:gd name="connsiteY63" fmla="*/ 1654916 h 2586592"/>
                  <a:gd name="connsiteX64" fmla="*/ 73436 w 696997"/>
                  <a:gd name="connsiteY64" fmla="*/ 1348288 h 2586592"/>
                  <a:gd name="connsiteX65" fmla="*/ 61841 w 696997"/>
                  <a:gd name="connsiteY65" fmla="*/ 1323810 h 2586592"/>
                  <a:gd name="connsiteX66" fmla="*/ 24479 w 696997"/>
                  <a:gd name="connsiteY66" fmla="*/ 1286448 h 2586592"/>
                  <a:gd name="connsiteX67" fmla="*/ 0 w 696997"/>
                  <a:gd name="connsiteY67" fmla="*/ 1269699 h 2586592"/>
                  <a:gd name="connsiteX68" fmla="*/ 132700 w 696997"/>
                  <a:gd name="connsiteY68" fmla="*/ 884482 h 2586592"/>
                  <a:gd name="connsiteX69" fmla="*/ 103068 w 696997"/>
                  <a:gd name="connsiteY69" fmla="*/ 776261 h 2586592"/>
                  <a:gd name="connsiteX70" fmla="*/ 48839 w 696997"/>
                  <a:gd name="connsiteY70" fmla="*/ 547091 h 2586592"/>
                  <a:gd name="connsiteX71" fmla="*/ 94050 w 696997"/>
                  <a:gd name="connsiteY71" fmla="*/ 455462 h 2586592"/>
                  <a:gd name="connsiteX72" fmla="*/ 171351 w 696997"/>
                  <a:gd name="connsiteY72" fmla="*/ 450309 h 2586592"/>
                  <a:gd name="connsiteX73" fmla="*/ 200983 w 696997"/>
                  <a:gd name="connsiteY73" fmla="*/ 420676 h 2586592"/>
                  <a:gd name="connsiteX74" fmla="*/ 220643 w 696997"/>
                  <a:gd name="connsiteY74" fmla="*/ 394076 h 2586592"/>
                  <a:gd name="connsiteX75" fmla="*/ 217055 w 696997"/>
                  <a:gd name="connsiteY75" fmla="*/ 350018 h 2586592"/>
                  <a:gd name="connsiteX76" fmla="*/ 216443 w 696997"/>
                  <a:gd name="connsiteY76" fmla="*/ 357549 h 2586592"/>
                  <a:gd name="connsiteX77" fmla="*/ 164909 w 696997"/>
                  <a:gd name="connsiteY77" fmla="*/ 340800 h 2586592"/>
                  <a:gd name="connsiteX78" fmla="*/ 136565 w 696997"/>
                  <a:gd name="connsiteY78" fmla="*/ 302149 h 2586592"/>
                  <a:gd name="connsiteX79" fmla="*/ 148160 w 696997"/>
                  <a:gd name="connsiteY79" fmla="*/ 241597 h 2586592"/>
                  <a:gd name="connsiteX80" fmla="*/ 168774 w 696997"/>
                  <a:gd name="connsiteY80" fmla="*/ 137240 h 2586592"/>
                  <a:gd name="connsiteX81" fmla="*/ 198406 w 696997"/>
                  <a:gd name="connsiteY81" fmla="*/ 52209 h 2586592"/>
                  <a:gd name="connsiteX82" fmla="*/ 286939 w 696997"/>
                  <a:gd name="connsiteY82"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201 w 696997"/>
                  <a:gd name="connsiteY7" fmla="*/ 313541 h 2586592"/>
                  <a:gd name="connsiteX8" fmla="*/ 207617 w 696997"/>
                  <a:gd name="connsiteY8" fmla="*/ 314469 h 2586592"/>
                  <a:gd name="connsiteX9" fmla="*/ 207424 w 696997"/>
                  <a:gd name="connsiteY9" fmla="*/ 313743 h 2586592"/>
                  <a:gd name="connsiteX10" fmla="*/ 207201 w 696997"/>
                  <a:gd name="connsiteY10" fmla="*/ 313541 h 2586592"/>
                  <a:gd name="connsiteX11" fmla="*/ 418116 w 696997"/>
                  <a:gd name="connsiteY11" fmla="*/ 274426 h 2586592"/>
                  <a:gd name="connsiteX12" fmla="*/ 411874 w 696997"/>
                  <a:gd name="connsiteY12" fmla="*/ 284311 h 2586592"/>
                  <a:gd name="connsiteX13" fmla="*/ 418116 w 696997"/>
                  <a:gd name="connsiteY13" fmla="*/ 274426 h 2586592"/>
                  <a:gd name="connsiteX14" fmla="*/ 217731 w 696997"/>
                  <a:gd name="connsiteY14" fmla="*/ 124358 h 2586592"/>
                  <a:gd name="connsiteX15" fmla="*/ 217731 w 696997"/>
                  <a:gd name="connsiteY15" fmla="*/ 124355 h 2586592"/>
                  <a:gd name="connsiteX16" fmla="*/ 217731 w 696997"/>
                  <a:gd name="connsiteY16" fmla="*/ 124358 h 2586592"/>
                  <a:gd name="connsiteX17" fmla="*/ 286939 w 696997"/>
                  <a:gd name="connsiteY17" fmla="*/ 514 h 2586592"/>
                  <a:gd name="connsiteX18" fmla="*/ 332394 w 696997"/>
                  <a:gd name="connsiteY18" fmla="*/ 27730 h 2586592"/>
                  <a:gd name="connsiteX19" fmla="*/ 441904 w 696997"/>
                  <a:gd name="connsiteY19" fmla="*/ 120492 h 2586592"/>
                  <a:gd name="connsiteX20" fmla="*/ 472824 w 696997"/>
                  <a:gd name="connsiteY20" fmla="*/ 215830 h 2586592"/>
                  <a:gd name="connsiteX21" fmla="*/ 489573 w 696997"/>
                  <a:gd name="connsiteY21" fmla="*/ 276382 h 2586592"/>
                  <a:gd name="connsiteX22" fmla="*/ 414848 w 696997"/>
                  <a:gd name="connsiteY22" fmla="*/ 356260 h 2586592"/>
                  <a:gd name="connsiteX23" fmla="*/ 374909 w 696997"/>
                  <a:gd name="connsiteY23" fmla="*/ 382027 h 2586592"/>
                  <a:gd name="connsiteX24" fmla="*/ 374909 w 696997"/>
                  <a:gd name="connsiteY24" fmla="*/ 379446 h 2586592"/>
                  <a:gd name="connsiteX25" fmla="*/ 374909 w 696997"/>
                  <a:gd name="connsiteY25" fmla="*/ 379448 h 2586592"/>
                  <a:gd name="connsiteX26" fmla="*/ 362025 w 696997"/>
                  <a:gd name="connsiteY26" fmla="*/ 461903 h 2586592"/>
                  <a:gd name="connsiteX27" fmla="*/ 362025 w 696997"/>
                  <a:gd name="connsiteY27" fmla="*/ 491560 h 2586592"/>
                  <a:gd name="connsiteX28" fmla="*/ 363315 w 696997"/>
                  <a:gd name="connsiteY28" fmla="*/ 455462 h 2586592"/>
                  <a:gd name="connsiteX29" fmla="*/ 400677 w 696997"/>
                  <a:gd name="connsiteY29" fmla="*/ 508284 h 2586592"/>
                  <a:gd name="connsiteX30" fmla="*/ 529631 w 696997"/>
                  <a:gd name="connsiteY30" fmla="*/ 593472 h 2586592"/>
                  <a:gd name="connsiteX31" fmla="*/ 541107 w 696997"/>
                  <a:gd name="connsiteY31" fmla="*/ 620371 h 2586592"/>
                  <a:gd name="connsiteX32" fmla="*/ 575892 w 696997"/>
                  <a:gd name="connsiteY32" fmla="*/ 666751 h 2586592"/>
                  <a:gd name="connsiteX33" fmla="*/ 605524 w 696997"/>
                  <a:gd name="connsiteY33" fmla="*/ 719574 h 2586592"/>
                  <a:gd name="connsiteX34" fmla="*/ 618408 w 696997"/>
                  <a:gd name="connsiteY34" fmla="*/ 746629 h 2586592"/>
                  <a:gd name="connsiteX35" fmla="*/ 667365 w 696997"/>
                  <a:gd name="connsiteY35" fmla="*/ 786568 h 2586592"/>
                  <a:gd name="connsiteX36" fmla="*/ 696997 w 696997"/>
                  <a:gd name="connsiteY36" fmla="*/ 857427 h 2586592"/>
                  <a:gd name="connsiteX37" fmla="*/ 646752 w 696997"/>
                  <a:gd name="connsiteY37" fmla="*/ 974667 h 2586592"/>
                  <a:gd name="connsiteX38" fmla="*/ 532088 w 696997"/>
                  <a:gd name="connsiteY38" fmla="*/ 984974 h 2586592"/>
                  <a:gd name="connsiteX39" fmla="*/ 529512 w 696997"/>
                  <a:gd name="connsiteY39" fmla="*/ 1060986 h 2586592"/>
                  <a:gd name="connsiteX40" fmla="*/ 530800 w 696997"/>
                  <a:gd name="connsiteY40" fmla="*/ 1084177 h 2586592"/>
                  <a:gd name="connsiteX41" fmla="*/ 570739 w 696997"/>
                  <a:gd name="connsiteY41" fmla="*/ 1356019 h 2586592"/>
                  <a:gd name="connsiteX42" fmla="*/ 590064 w 696997"/>
                  <a:gd name="connsiteY42" fmla="*/ 1584056 h 2586592"/>
                  <a:gd name="connsiteX43" fmla="*/ 565586 w 696997"/>
                  <a:gd name="connsiteY43" fmla="*/ 2029826 h 2586592"/>
                  <a:gd name="connsiteX44" fmla="*/ 547549 w 696997"/>
                  <a:gd name="connsiteY44" fmla="*/ 2456269 h 2586592"/>
                  <a:gd name="connsiteX45" fmla="*/ 600371 w 696997"/>
                  <a:gd name="connsiteY45" fmla="*/ 2505227 h 2586592"/>
                  <a:gd name="connsiteX46" fmla="*/ 346566 w 696997"/>
                  <a:gd name="connsiteY46" fmla="*/ 2440809 h 2586592"/>
                  <a:gd name="connsiteX47" fmla="*/ 320799 w 696997"/>
                  <a:gd name="connsiteY47" fmla="*/ 2177986 h 2586592"/>
                  <a:gd name="connsiteX48" fmla="*/ 342701 w 696997"/>
                  <a:gd name="connsiteY48" fmla="*/ 2060746 h 2586592"/>
                  <a:gd name="connsiteX49" fmla="*/ 363315 w 696997"/>
                  <a:gd name="connsiteY49" fmla="*/ 1886819 h 2586592"/>
                  <a:gd name="connsiteX50" fmla="*/ 354296 w 696997"/>
                  <a:gd name="connsiteY50" fmla="*/ 1769579 h 2586592"/>
                  <a:gd name="connsiteX51" fmla="*/ 346566 w 696997"/>
                  <a:gd name="connsiteY51" fmla="*/ 1595652 h 2586592"/>
                  <a:gd name="connsiteX52" fmla="*/ 317224 w 696997"/>
                  <a:gd name="connsiteY52" fmla="*/ 1787320 h 2586592"/>
                  <a:gd name="connsiteX53" fmla="*/ 276995 w 696997"/>
                  <a:gd name="connsiteY53" fmla="*/ 2110992 h 2586592"/>
                  <a:gd name="connsiteX54" fmla="*/ 334971 w 696997"/>
                  <a:gd name="connsiteY54" fmla="*/ 2476883 h 2586592"/>
                  <a:gd name="connsiteX55" fmla="*/ 282149 w 696997"/>
                  <a:gd name="connsiteY55" fmla="*/ 2570933 h 2586592"/>
                  <a:gd name="connsiteX56" fmla="*/ 215273 w 696997"/>
                  <a:gd name="connsiteY56" fmla="*/ 2497140 h 2586592"/>
                  <a:gd name="connsiteX57" fmla="*/ 90066 w 696997"/>
                  <a:gd name="connsiteY57" fmla="*/ 2463643 h 2586592"/>
                  <a:gd name="connsiteX58" fmla="*/ 114663 w 696997"/>
                  <a:gd name="connsiteY58" fmla="*/ 1996328 h 2586592"/>
                  <a:gd name="connsiteX59" fmla="*/ 110798 w 696997"/>
                  <a:gd name="connsiteY59" fmla="*/ 1697431 h 2586592"/>
                  <a:gd name="connsiteX60" fmla="*/ 97915 w 696997"/>
                  <a:gd name="connsiteY60" fmla="*/ 1654916 h 2586592"/>
                  <a:gd name="connsiteX61" fmla="*/ 73436 w 696997"/>
                  <a:gd name="connsiteY61" fmla="*/ 1348288 h 2586592"/>
                  <a:gd name="connsiteX62" fmla="*/ 61841 w 696997"/>
                  <a:gd name="connsiteY62" fmla="*/ 1323810 h 2586592"/>
                  <a:gd name="connsiteX63" fmla="*/ 24479 w 696997"/>
                  <a:gd name="connsiteY63" fmla="*/ 1286448 h 2586592"/>
                  <a:gd name="connsiteX64" fmla="*/ 0 w 696997"/>
                  <a:gd name="connsiteY64" fmla="*/ 1269699 h 2586592"/>
                  <a:gd name="connsiteX65" fmla="*/ 132700 w 696997"/>
                  <a:gd name="connsiteY65" fmla="*/ 884482 h 2586592"/>
                  <a:gd name="connsiteX66" fmla="*/ 103068 w 696997"/>
                  <a:gd name="connsiteY66" fmla="*/ 776261 h 2586592"/>
                  <a:gd name="connsiteX67" fmla="*/ 48839 w 696997"/>
                  <a:gd name="connsiteY67" fmla="*/ 547091 h 2586592"/>
                  <a:gd name="connsiteX68" fmla="*/ 94050 w 696997"/>
                  <a:gd name="connsiteY68" fmla="*/ 455462 h 2586592"/>
                  <a:gd name="connsiteX69" fmla="*/ 171351 w 696997"/>
                  <a:gd name="connsiteY69" fmla="*/ 450309 h 2586592"/>
                  <a:gd name="connsiteX70" fmla="*/ 200983 w 696997"/>
                  <a:gd name="connsiteY70" fmla="*/ 420676 h 2586592"/>
                  <a:gd name="connsiteX71" fmla="*/ 220643 w 696997"/>
                  <a:gd name="connsiteY71" fmla="*/ 394076 h 2586592"/>
                  <a:gd name="connsiteX72" fmla="*/ 217055 w 696997"/>
                  <a:gd name="connsiteY72" fmla="*/ 350018 h 2586592"/>
                  <a:gd name="connsiteX73" fmla="*/ 216443 w 696997"/>
                  <a:gd name="connsiteY73" fmla="*/ 357549 h 2586592"/>
                  <a:gd name="connsiteX74" fmla="*/ 164909 w 696997"/>
                  <a:gd name="connsiteY74" fmla="*/ 340800 h 2586592"/>
                  <a:gd name="connsiteX75" fmla="*/ 136565 w 696997"/>
                  <a:gd name="connsiteY75" fmla="*/ 302149 h 2586592"/>
                  <a:gd name="connsiteX76" fmla="*/ 148160 w 696997"/>
                  <a:gd name="connsiteY76" fmla="*/ 241597 h 2586592"/>
                  <a:gd name="connsiteX77" fmla="*/ 168774 w 696997"/>
                  <a:gd name="connsiteY77" fmla="*/ 137240 h 2586592"/>
                  <a:gd name="connsiteX78" fmla="*/ 198406 w 696997"/>
                  <a:gd name="connsiteY78" fmla="*/ 52209 h 2586592"/>
                  <a:gd name="connsiteX79" fmla="*/ 286939 w 696997"/>
                  <a:gd name="connsiteY79"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201 w 696997"/>
                  <a:gd name="connsiteY7" fmla="*/ 313541 h 2586592"/>
                  <a:gd name="connsiteX8" fmla="*/ 207617 w 696997"/>
                  <a:gd name="connsiteY8" fmla="*/ 314469 h 2586592"/>
                  <a:gd name="connsiteX9" fmla="*/ 207424 w 696997"/>
                  <a:gd name="connsiteY9" fmla="*/ 313743 h 2586592"/>
                  <a:gd name="connsiteX10" fmla="*/ 207201 w 696997"/>
                  <a:gd name="connsiteY10" fmla="*/ 313541 h 2586592"/>
                  <a:gd name="connsiteX11" fmla="*/ 217731 w 696997"/>
                  <a:gd name="connsiteY11" fmla="*/ 124358 h 2586592"/>
                  <a:gd name="connsiteX12" fmla="*/ 217731 w 696997"/>
                  <a:gd name="connsiteY12" fmla="*/ 124355 h 2586592"/>
                  <a:gd name="connsiteX13" fmla="*/ 217731 w 696997"/>
                  <a:gd name="connsiteY13" fmla="*/ 124358 h 2586592"/>
                  <a:gd name="connsiteX14" fmla="*/ 286939 w 696997"/>
                  <a:gd name="connsiteY14" fmla="*/ 514 h 2586592"/>
                  <a:gd name="connsiteX15" fmla="*/ 332394 w 696997"/>
                  <a:gd name="connsiteY15" fmla="*/ 27730 h 2586592"/>
                  <a:gd name="connsiteX16" fmla="*/ 441904 w 696997"/>
                  <a:gd name="connsiteY16" fmla="*/ 120492 h 2586592"/>
                  <a:gd name="connsiteX17" fmla="*/ 472824 w 696997"/>
                  <a:gd name="connsiteY17" fmla="*/ 215830 h 2586592"/>
                  <a:gd name="connsiteX18" fmla="*/ 489573 w 696997"/>
                  <a:gd name="connsiteY18" fmla="*/ 276382 h 2586592"/>
                  <a:gd name="connsiteX19" fmla="*/ 414848 w 696997"/>
                  <a:gd name="connsiteY19" fmla="*/ 356260 h 2586592"/>
                  <a:gd name="connsiteX20" fmla="*/ 374909 w 696997"/>
                  <a:gd name="connsiteY20" fmla="*/ 382027 h 2586592"/>
                  <a:gd name="connsiteX21" fmla="*/ 374909 w 696997"/>
                  <a:gd name="connsiteY21" fmla="*/ 379446 h 2586592"/>
                  <a:gd name="connsiteX22" fmla="*/ 374909 w 696997"/>
                  <a:gd name="connsiteY22" fmla="*/ 379448 h 2586592"/>
                  <a:gd name="connsiteX23" fmla="*/ 362025 w 696997"/>
                  <a:gd name="connsiteY23" fmla="*/ 461903 h 2586592"/>
                  <a:gd name="connsiteX24" fmla="*/ 362025 w 696997"/>
                  <a:gd name="connsiteY24" fmla="*/ 491560 h 2586592"/>
                  <a:gd name="connsiteX25" fmla="*/ 363315 w 696997"/>
                  <a:gd name="connsiteY25" fmla="*/ 455462 h 2586592"/>
                  <a:gd name="connsiteX26" fmla="*/ 400677 w 696997"/>
                  <a:gd name="connsiteY26" fmla="*/ 508284 h 2586592"/>
                  <a:gd name="connsiteX27" fmla="*/ 529631 w 696997"/>
                  <a:gd name="connsiteY27" fmla="*/ 593472 h 2586592"/>
                  <a:gd name="connsiteX28" fmla="*/ 541107 w 696997"/>
                  <a:gd name="connsiteY28" fmla="*/ 620371 h 2586592"/>
                  <a:gd name="connsiteX29" fmla="*/ 575892 w 696997"/>
                  <a:gd name="connsiteY29" fmla="*/ 666751 h 2586592"/>
                  <a:gd name="connsiteX30" fmla="*/ 605524 w 696997"/>
                  <a:gd name="connsiteY30" fmla="*/ 719574 h 2586592"/>
                  <a:gd name="connsiteX31" fmla="*/ 618408 w 696997"/>
                  <a:gd name="connsiteY31" fmla="*/ 746629 h 2586592"/>
                  <a:gd name="connsiteX32" fmla="*/ 667365 w 696997"/>
                  <a:gd name="connsiteY32" fmla="*/ 786568 h 2586592"/>
                  <a:gd name="connsiteX33" fmla="*/ 696997 w 696997"/>
                  <a:gd name="connsiteY33" fmla="*/ 857427 h 2586592"/>
                  <a:gd name="connsiteX34" fmla="*/ 646752 w 696997"/>
                  <a:gd name="connsiteY34" fmla="*/ 974667 h 2586592"/>
                  <a:gd name="connsiteX35" fmla="*/ 532088 w 696997"/>
                  <a:gd name="connsiteY35" fmla="*/ 984974 h 2586592"/>
                  <a:gd name="connsiteX36" fmla="*/ 529512 w 696997"/>
                  <a:gd name="connsiteY36" fmla="*/ 1060986 h 2586592"/>
                  <a:gd name="connsiteX37" fmla="*/ 530800 w 696997"/>
                  <a:gd name="connsiteY37" fmla="*/ 1084177 h 2586592"/>
                  <a:gd name="connsiteX38" fmla="*/ 570739 w 696997"/>
                  <a:gd name="connsiteY38" fmla="*/ 1356019 h 2586592"/>
                  <a:gd name="connsiteX39" fmla="*/ 590064 w 696997"/>
                  <a:gd name="connsiteY39" fmla="*/ 1584056 h 2586592"/>
                  <a:gd name="connsiteX40" fmla="*/ 565586 w 696997"/>
                  <a:gd name="connsiteY40" fmla="*/ 2029826 h 2586592"/>
                  <a:gd name="connsiteX41" fmla="*/ 547549 w 696997"/>
                  <a:gd name="connsiteY41" fmla="*/ 2456269 h 2586592"/>
                  <a:gd name="connsiteX42" fmla="*/ 600371 w 696997"/>
                  <a:gd name="connsiteY42" fmla="*/ 2505227 h 2586592"/>
                  <a:gd name="connsiteX43" fmla="*/ 346566 w 696997"/>
                  <a:gd name="connsiteY43" fmla="*/ 2440809 h 2586592"/>
                  <a:gd name="connsiteX44" fmla="*/ 320799 w 696997"/>
                  <a:gd name="connsiteY44" fmla="*/ 2177986 h 2586592"/>
                  <a:gd name="connsiteX45" fmla="*/ 342701 w 696997"/>
                  <a:gd name="connsiteY45" fmla="*/ 2060746 h 2586592"/>
                  <a:gd name="connsiteX46" fmla="*/ 363315 w 696997"/>
                  <a:gd name="connsiteY46" fmla="*/ 1886819 h 2586592"/>
                  <a:gd name="connsiteX47" fmla="*/ 354296 w 696997"/>
                  <a:gd name="connsiteY47" fmla="*/ 1769579 h 2586592"/>
                  <a:gd name="connsiteX48" fmla="*/ 346566 w 696997"/>
                  <a:gd name="connsiteY48" fmla="*/ 1595652 h 2586592"/>
                  <a:gd name="connsiteX49" fmla="*/ 317224 w 696997"/>
                  <a:gd name="connsiteY49" fmla="*/ 1787320 h 2586592"/>
                  <a:gd name="connsiteX50" fmla="*/ 276995 w 696997"/>
                  <a:gd name="connsiteY50" fmla="*/ 2110992 h 2586592"/>
                  <a:gd name="connsiteX51" fmla="*/ 334971 w 696997"/>
                  <a:gd name="connsiteY51" fmla="*/ 2476883 h 2586592"/>
                  <a:gd name="connsiteX52" fmla="*/ 282149 w 696997"/>
                  <a:gd name="connsiteY52" fmla="*/ 2570933 h 2586592"/>
                  <a:gd name="connsiteX53" fmla="*/ 215273 w 696997"/>
                  <a:gd name="connsiteY53" fmla="*/ 2497140 h 2586592"/>
                  <a:gd name="connsiteX54" fmla="*/ 90066 w 696997"/>
                  <a:gd name="connsiteY54" fmla="*/ 2463643 h 2586592"/>
                  <a:gd name="connsiteX55" fmla="*/ 114663 w 696997"/>
                  <a:gd name="connsiteY55" fmla="*/ 1996328 h 2586592"/>
                  <a:gd name="connsiteX56" fmla="*/ 110798 w 696997"/>
                  <a:gd name="connsiteY56" fmla="*/ 1697431 h 2586592"/>
                  <a:gd name="connsiteX57" fmla="*/ 97915 w 696997"/>
                  <a:gd name="connsiteY57" fmla="*/ 1654916 h 2586592"/>
                  <a:gd name="connsiteX58" fmla="*/ 73436 w 696997"/>
                  <a:gd name="connsiteY58" fmla="*/ 1348288 h 2586592"/>
                  <a:gd name="connsiteX59" fmla="*/ 61841 w 696997"/>
                  <a:gd name="connsiteY59" fmla="*/ 1323810 h 2586592"/>
                  <a:gd name="connsiteX60" fmla="*/ 24479 w 696997"/>
                  <a:gd name="connsiteY60" fmla="*/ 1286448 h 2586592"/>
                  <a:gd name="connsiteX61" fmla="*/ 0 w 696997"/>
                  <a:gd name="connsiteY61" fmla="*/ 1269699 h 2586592"/>
                  <a:gd name="connsiteX62" fmla="*/ 132700 w 696997"/>
                  <a:gd name="connsiteY62" fmla="*/ 884482 h 2586592"/>
                  <a:gd name="connsiteX63" fmla="*/ 103068 w 696997"/>
                  <a:gd name="connsiteY63" fmla="*/ 776261 h 2586592"/>
                  <a:gd name="connsiteX64" fmla="*/ 48839 w 696997"/>
                  <a:gd name="connsiteY64" fmla="*/ 547091 h 2586592"/>
                  <a:gd name="connsiteX65" fmla="*/ 94050 w 696997"/>
                  <a:gd name="connsiteY65" fmla="*/ 455462 h 2586592"/>
                  <a:gd name="connsiteX66" fmla="*/ 171351 w 696997"/>
                  <a:gd name="connsiteY66" fmla="*/ 450309 h 2586592"/>
                  <a:gd name="connsiteX67" fmla="*/ 200983 w 696997"/>
                  <a:gd name="connsiteY67" fmla="*/ 420676 h 2586592"/>
                  <a:gd name="connsiteX68" fmla="*/ 220643 w 696997"/>
                  <a:gd name="connsiteY68" fmla="*/ 394076 h 2586592"/>
                  <a:gd name="connsiteX69" fmla="*/ 217055 w 696997"/>
                  <a:gd name="connsiteY69" fmla="*/ 350018 h 2586592"/>
                  <a:gd name="connsiteX70" fmla="*/ 216443 w 696997"/>
                  <a:gd name="connsiteY70" fmla="*/ 357549 h 2586592"/>
                  <a:gd name="connsiteX71" fmla="*/ 164909 w 696997"/>
                  <a:gd name="connsiteY71" fmla="*/ 340800 h 2586592"/>
                  <a:gd name="connsiteX72" fmla="*/ 136565 w 696997"/>
                  <a:gd name="connsiteY72" fmla="*/ 302149 h 2586592"/>
                  <a:gd name="connsiteX73" fmla="*/ 148160 w 696997"/>
                  <a:gd name="connsiteY73" fmla="*/ 241597 h 2586592"/>
                  <a:gd name="connsiteX74" fmla="*/ 168774 w 696997"/>
                  <a:gd name="connsiteY74" fmla="*/ 137240 h 2586592"/>
                  <a:gd name="connsiteX75" fmla="*/ 198406 w 696997"/>
                  <a:gd name="connsiteY75" fmla="*/ 52209 h 2586592"/>
                  <a:gd name="connsiteX76" fmla="*/ 286939 w 696997"/>
                  <a:gd name="connsiteY76"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201 w 696997"/>
                  <a:gd name="connsiteY7" fmla="*/ 313541 h 2586592"/>
                  <a:gd name="connsiteX8" fmla="*/ 207617 w 696997"/>
                  <a:gd name="connsiteY8" fmla="*/ 314469 h 2586592"/>
                  <a:gd name="connsiteX9" fmla="*/ 207424 w 696997"/>
                  <a:gd name="connsiteY9" fmla="*/ 313743 h 2586592"/>
                  <a:gd name="connsiteX10" fmla="*/ 207201 w 696997"/>
                  <a:gd name="connsiteY10" fmla="*/ 313541 h 2586592"/>
                  <a:gd name="connsiteX11" fmla="*/ 286939 w 696997"/>
                  <a:gd name="connsiteY11" fmla="*/ 514 h 2586592"/>
                  <a:gd name="connsiteX12" fmla="*/ 332394 w 696997"/>
                  <a:gd name="connsiteY12" fmla="*/ 27730 h 2586592"/>
                  <a:gd name="connsiteX13" fmla="*/ 441904 w 696997"/>
                  <a:gd name="connsiteY13" fmla="*/ 120492 h 2586592"/>
                  <a:gd name="connsiteX14" fmla="*/ 472824 w 696997"/>
                  <a:gd name="connsiteY14" fmla="*/ 215830 h 2586592"/>
                  <a:gd name="connsiteX15" fmla="*/ 489573 w 696997"/>
                  <a:gd name="connsiteY15" fmla="*/ 276382 h 2586592"/>
                  <a:gd name="connsiteX16" fmla="*/ 414848 w 696997"/>
                  <a:gd name="connsiteY16" fmla="*/ 356260 h 2586592"/>
                  <a:gd name="connsiteX17" fmla="*/ 374909 w 696997"/>
                  <a:gd name="connsiteY17" fmla="*/ 382027 h 2586592"/>
                  <a:gd name="connsiteX18" fmla="*/ 374909 w 696997"/>
                  <a:gd name="connsiteY18" fmla="*/ 379446 h 2586592"/>
                  <a:gd name="connsiteX19" fmla="*/ 374909 w 696997"/>
                  <a:gd name="connsiteY19" fmla="*/ 379448 h 2586592"/>
                  <a:gd name="connsiteX20" fmla="*/ 362025 w 696997"/>
                  <a:gd name="connsiteY20" fmla="*/ 461903 h 2586592"/>
                  <a:gd name="connsiteX21" fmla="*/ 362025 w 696997"/>
                  <a:gd name="connsiteY21" fmla="*/ 491560 h 2586592"/>
                  <a:gd name="connsiteX22" fmla="*/ 363315 w 696997"/>
                  <a:gd name="connsiteY22" fmla="*/ 455462 h 2586592"/>
                  <a:gd name="connsiteX23" fmla="*/ 400677 w 696997"/>
                  <a:gd name="connsiteY23" fmla="*/ 508284 h 2586592"/>
                  <a:gd name="connsiteX24" fmla="*/ 529631 w 696997"/>
                  <a:gd name="connsiteY24" fmla="*/ 593472 h 2586592"/>
                  <a:gd name="connsiteX25" fmla="*/ 541107 w 696997"/>
                  <a:gd name="connsiteY25" fmla="*/ 620371 h 2586592"/>
                  <a:gd name="connsiteX26" fmla="*/ 575892 w 696997"/>
                  <a:gd name="connsiteY26" fmla="*/ 666751 h 2586592"/>
                  <a:gd name="connsiteX27" fmla="*/ 605524 w 696997"/>
                  <a:gd name="connsiteY27" fmla="*/ 719574 h 2586592"/>
                  <a:gd name="connsiteX28" fmla="*/ 618408 w 696997"/>
                  <a:gd name="connsiteY28" fmla="*/ 746629 h 2586592"/>
                  <a:gd name="connsiteX29" fmla="*/ 667365 w 696997"/>
                  <a:gd name="connsiteY29" fmla="*/ 786568 h 2586592"/>
                  <a:gd name="connsiteX30" fmla="*/ 696997 w 696997"/>
                  <a:gd name="connsiteY30" fmla="*/ 857427 h 2586592"/>
                  <a:gd name="connsiteX31" fmla="*/ 646752 w 696997"/>
                  <a:gd name="connsiteY31" fmla="*/ 974667 h 2586592"/>
                  <a:gd name="connsiteX32" fmla="*/ 532088 w 696997"/>
                  <a:gd name="connsiteY32" fmla="*/ 984974 h 2586592"/>
                  <a:gd name="connsiteX33" fmla="*/ 529512 w 696997"/>
                  <a:gd name="connsiteY33" fmla="*/ 1060986 h 2586592"/>
                  <a:gd name="connsiteX34" fmla="*/ 530800 w 696997"/>
                  <a:gd name="connsiteY34" fmla="*/ 1084177 h 2586592"/>
                  <a:gd name="connsiteX35" fmla="*/ 570739 w 696997"/>
                  <a:gd name="connsiteY35" fmla="*/ 1356019 h 2586592"/>
                  <a:gd name="connsiteX36" fmla="*/ 590064 w 696997"/>
                  <a:gd name="connsiteY36" fmla="*/ 1584056 h 2586592"/>
                  <a:gd name="connsiteX37" fmla="*/ 565586 w 696997"/>
                  <a:gd name="connsiteY37" fmla="*/ 2029826 h 2586592"/>
                  <a:gd name="connsiteX38" fmla="*/ 547549 w 696997"/>
                  <a:gd name="connsiteY38" fmla="*/ 2456269 h 2586592"/>
                  <a:gd name="connsiteX39" fmla="*/ 600371 w 696997"/>
                  <a:gd name="connsiteY39" fmla="*/ 2505227 h 2586592"/>
                  <a:gd name="connsiteX40" fmla="*/ 346566 w 696997"/>
                  <a:gd name="connsiteY40" fmla="*/ 2440809 h 2586592"/>
                  <a:gd name="connsiteX41" fmla="*/ 320799 w 696997"/>
                  <a:gd name="connsiteY41" fmla="*/ 2177986 h 2586592"/>
                  <a:gd name="connsiteX42" fmla="*/ 342701 w 696997"/>
                  <a:gd name="connsiteY42" fmla="*/ 2060746 h 2586592"/>
                  <a:gd name="connsiteX43" fmla="*/ 363315 w 696997"/>
                  <a:gd name="connsiteY43" fmla="*/ 1886819 h 2586592"/>
                  <a:gd name="connsiteX44" fmla="*/ 354296 w 696997"/>
                  <a:gd name="connsiteY44" fmla="*/ 1769579 h 2586592"/>
                  <a:gd name="connsiteX45" fmla="*/ 346566 w 696997"/>
                  <a:gd name="connsiteY45" fmla="*/ 1595652 h 2586592"/>
                  <a:gd name="connsiteX46" fmla="*/ 317224 w 696997"/>
                  <a:gd name="connsiteY46" fmla="*/ 1787320 h 2586592"/>
                  <a:gd name="connsiteX47" fmla="*/ 276995 w 696997"/>
                  <a:gd name="connsiteY47" fmla="*/ 2110992 h 2586592"/>
                  <a:gd name="connsiteX48" fmla="*/ 334971 w 696997"/>
                  <a:gd name="connsiteY48" fmla="*/ 2476883 h 2586592"/>
                  <a:gd name="connsiteX49" fmla="*/ 282149 w 696997"/>
                  <a:gd name="connsiteY49" fmla="*/ 2570933 h 2586592"/>
                  <a:gd name="connsiteX50" fmla="*/ 215273 w 696997"/>
                  <a:gd name="connsiteY50" fmla="*/ 2497140 h 2586592"/>
                  <a:gd name="connsiteX51" fmla="*/ 90066 w 696997"/>
                  <a:gd name="connsiteY51" fmla="*/ 2463643 h 2586592"/>
                  <a:gd name="connsiteX52" fmla="*/ 114663 w 696997"/>
                  <a:gd name="connsiteY52" fmla="*/ 1996328 h 2586592"/>
                  <a:gd name="connsiteX53" fmla="*/ 110798 w 696997"/>
                  <a:gd name="connsiteY53" fmla="*/ 1697431 h 2586592"/>
                  <a:gd name="connsiteX54" fmla="*/ 97915 w 696997"/>
                  <a:gd name="connsiteY54" fmla="*/ 1654916 h 2586592"/>
                  <a:gd name="connsiteX55" fmla="*/ 73436 w 696997"/>
                  <a:gd name="connsiteY55" fmla="*/ 1348288 h 2586592"/>
                  <a:gd name="connsiteX56" fmla="*/ 61841 w 696997"/>
                  <a:gd name="connsiteY56" fmla="*/ 1323810 h 2586592"/>
                  <a:gd name="connsiteX57" fmla="*/ 24479 w 696997"/>
                  <a:gd name="connsiteY57" fmla="*/ 1286448 h 2586592"/>
                  <a:gd name="connsiteX58" fmla="*/ 0 w 696997"/>
                  <a:gd name="connsiteY58" fmla="*/ 1269699 h 2586592"/>
                  <a:gd name="connsiteX59" fmla="*/ 132700 w 696997"/>
                  <a:gd name="connsiteY59" fmla="*/ 884482 h 2586592"/>
                  <a:gd name="connsiteX60" fmla="*/ 103068 w 696997"/>
                  <a:gd name="connsiteY60" fmla="*/ 776261 h 2586592"/>
                  <a:gd name="connsiteX61" fmla="*/ 48839 w 696997"/>
                  <a:gd name="connsiteY61" fmla="*/ 547091 h 2586592"/>
                  <a:gd name="connsiteX62" fmla="*/ 94050 w 696997"/>
                  <a:gd name="connsiteY62" fmla="*/ 455462 h 2586592"/>
                  <a:gd name="connsiteX63" fmla="*/ 171351 w 696997"/>
                  <a:gd name="connsiteY63" fmla="*/ 450309 h 2586592"/>
                  <a:gd name="connsiteX64" fmla="*/ 200983 w 696997"/>
                  <a:gd name="connsiteY64" fmla="*/ 420676 h 2586592"/>
                  <a:gd name="connsiteX65" fmla="*/ 220643 w 696997"/>
                  <a:gd name="connsiteY65" fmla="*/ 394076 h 2586592"/>
                  <a:gd name="connsiteX66" fmla="*/ 217055 w 696997"/>
                  <a:gd name="connsiteY66" fmla="*/ 350018 h 2586592"/>
                  <a:gd name="connsiteX67" fmla="*/ 216443 w 696997"/>
                  <a:gd name="connsiteY67" fmla="*/ 357549 h 2586592"/>
                  <a:gd name="connsiteX68" fmla="*/ 164909 w 696997"/>
                  <a:gd name="connsiteY68" fmla="*/ 340800 h 2586592"/>
                  <a:gd name="connsiteX69" fmla="*/ 136565 w 696997"/>
                  <a:gd name="connsiteY69" fmla="*/ 302149 h 2586592"/>
                  <a:gd name="connsiteX70" fmla="*/ 148160 w 696997"/>
                  <a:gd name="connsiteY70" fmla="*/ 241597 h 2586592"/>
                  <a:gd name="connsiteX71" fmla="*/ 168774 w 696997"/>
                  <a:gd name="connsiteY71" fmla="*/ 137240 h 2586592"/>
                  <a:gd name="connsiteX72" fmla="*/ 198406 w 696997"/>
                  <a:gd name="connsiteY72" fmla="*/ 52209 h 2586592"/>
                  <a:gd name="connsiteX73" fmla="*/ 286939 w 696997"/>
                  <a:gd name="connsiteY73"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07424 w 696997"/>
                  <a:gd name="connsiteY7" fmla="*/ 313743 h 2586592"/>
                  <a:gd name="connsiteX8" fmla="*/ 207617 w 696997"/>
                  <a:gd name="connsiteY8" fmla="*/ 314469 h 2586592"/>
                  <a:gd name="connsiteX9" fmla="*/ 207424 w 696997"/>
                  <a:gd name="connsiteY9" fmla="*/ 313743 h 2586592"/>
                  <a:gd name="connsiteX10" fmla="*/ 286939 w 696997"/>
                  <a:gd name="connsiteY10" fmla="*/ 514 h 2586592"/>
                  <a:gd name="connsiteX11" fmla="*/ 332394 w 696997"/>
                  <a:gd name="connsiteY11" fmla="*/ 27730 h 2586592"/>
                  <a:gd name="connsiteX12" fmla="*/ 441904 w 696997"/>
                  <a:gd name="connsiteY12" fmla="*/ 120492 h 2586592"/>
                  <a:gd name="connsiteX13" fmla="*/ 472824 w 696997"/>
                  <a:gd name="connsiteY13" fmla="*/ 215830 h 2586592"/>
                  <a:gd name="connsiteX14" fmla="*/ 489573 w 696997"/>
                  <a:gd name="connsiteY14" fmla="*/ 276382 h 2586592"/>
                  <a:gd name="connsiteX15" fmla="*/ 414848 w 696997"/>
                  <a:gd name="connsiteY15" fmla="*/ 356260 h 2586592"/>
                  <a:gd name="connsiteX16" fmla="*/ 374909 w 696997"/>
                  <a:gd name="connsiteY16" fmla="*/ 382027 h 2586592"/>
                  <a:gd name="connsiteX17" fmla="*/ 374909 w 696997"/>
                  <a:gd name="connsiteY17" fmla="*/ 379446 h 2586592"/>
                  <a:gd name="connsiteX18" fmla="*/ 374909 w 696997"/>
                  <a:gd name="connsiteY18" fmla="*/ 379448 h 2586592"/>
                  <a:gd name="connsiteX19" fmla="*/ 362025 w 696997"/>
                  <a:gd name="connsiteY19" fmla="*/ 461903 h 2586592"/>
                  <a:gd name="connsiteX20" fmla="*/ 362025 w 696997"/>
                  <a:gd name="connsiteY20" fmla="*/ 491560 h 2586592"/>
                  <a:gd name="connsiteX21" fmla="*/ 363315 w 696997"/>
                  <a:gd name="connsiteY21" fmla="*/ 455462 h 2586592"/>
                  <a:gd name="connsiteX22" fmla="*/ 400677 w 696997"/>
                  <a:gd name="connsiteY22" fmla="*/ 508284 h 2586592"/>
                  <a:gd name="connsiteX23" fmla="*/ 529631 w 696997"/>
                  <a:gd name="connsiteY23" fmla="*/ 593472 h 2586592"/>
                  <a:gd name="connsiteX24" fmla="*/ 541107 w 696997"/>
                  <a:gd name="connsiteY24" fmla="*/ 620371 h 2586592"/>
                  <a:gd name="connsiteX25" fmla="*/ 575892 w 696997"/>
                  <a:gd name="connsiteY25" fmla="*/ 666751 h 2586592"/>
                  <a:gd name="connsiteX26" fmla="*/ 605524 w 696997"/>
                  <a:gd name="connsiteY26" fmla="*/ 719574 h 2586592"/>
                  <a:gd name="connsiteX27" fmla="*/ 618408 w 696997"/>
                  <a:gd name="connsiteY27" fmla="*/ 746629 h 2586592"/>
                  <a:gd name="connsiteX28" fmla="*/ 667365 w 696997"/>
                  <a:gd name="connsiteY28" fmla="*/ 786568 h 2586592"/>
                  <a:gd name="connsiteX29" fmla="*/ 696997 w 696997"/>
                  <a:gd name="connsiteY29" fmla="*/ 857427 h 2586592"/>
                  <a:gd name="connsiteX30" fmla="*/ 646752 w 696997"/>
                  <a:gd name="connsiteY30" fmla="*/ 974667 h 2586592"/>
                  <a:gd name="connsiteX31" fmla="*/ 532088 w 696997"/>
                  <a:gd name="connsiteY31" fmla="*/ 984974 h 2586592"/>
                  <a:gd name="connsiteX32" fmla="*/ 529512 w 696997"/>
                  <a:gd name="connsiteY32" fmla="*/ 1060986 h 2586592"/>
                  <a:gd name="connsiteX33" fmla="*/ 530800 w 696997"/>
                  <a:gd name="connsiteY33" fmla="*/ 1084177 h 2586592"/>
                  <a:gd name="connsiteX34" fmla="*/ 570739 w 696997"/>
                  <a:gd name="connsiteY34" fmla="*/ 1356019 h 2586592"/>
                  <a:gd name="connsiteX35" fmla="*/ 590064 w 696997"/>
                  <a:gd name="connsiteY35" fmla="*/ 1584056 h 2586592"/>
                  <a:gd name="connsiteX36" fmla="*/ 565586 w 696997"/>
                  <a:gd name="connsiteY36" fmla="*/ 2029826 h 2586592"/>
                  <a:gd name="connsiteX37" fmla="*/ 547549 w 696997"/>
                  <a:gd name="connsiteY37" fmla="*/ 2456269 h 2586592"/>
                  <a:gd name="connsiteX38" fmla="*/ 600371 w 696997"/>
                  <a:gd name="connsiteY38" fmla="*/ 2505227 h 2586592"/>
                  <a:gd name="connsiteX39" fmla="*/ 346566 w 696997"/>
                  <a:gd name="connsiteY39" fmla="*/ 2440809 h 2586592"/>
                  <a:gd name="connsiteX40" fmla="*/ 320799 w 696997"/>
                  <a:gd name="connsiteY40" fmla="*/ 2177986 h 2586592"/>
                  <a:gd name="connsiteX41" fmla="*/ 342701 w 696997"/>
                  <a:gd name="connsiteY41" fmla="*/ 2060746 h 2586592"/>
                  <a:gd name="connsiteX42" fmla="*/ 363315 w 696997"/>
                  <a:gd name="connsiteY42" fmla="*/ 1886819 h 2586592"/>
                  <a:gd name="connsiteX43" fmla="*/ 354296 w 696997"/>
                  <a:gd name="connsiteY43" fmla="*/ 1769579 h 2586592"/>
                  <a:gd name="connsiteX44" fmla="*/ 346566 w 696997"/>
                  <a:gd name="connsiteY44" fmla="*/ 1595652 h 2586592"/>
                  <a:gd name="connsiteX45" fmla="*/ 317224 w 696997"/>
                  <a:gd name="connsiteY45" fmla="*/ 1787320 h 2586592"/>
                  <a:gd name="connsiteX46" fmla="*/ 276995 w 696997"/>
                  <a:gd name="connsiteY46" fmla="*/ 2110992 h 2586592"/>
                  <a:gd name="connsiteX47" fmla="*/ 334971 w 696997"/>
                  <a:gd name="connsiteY47" fmla="*/ 2476883 h 2586592"/>
                  <a:gd name="connsiteX48" fmla="*/ 282149 w 696997"/>
                  <a:gd name="connsiteY48" fmla="*/ 2570933 h 2586592"/>
                  <a:gd name="connsiteX49" fmla="*/ 215273 w 696997"/>
                  <a:gd name="connsiteY49" fmla="*/ 2497140 h 2586592"/>
                  <a:gd name="connsiteX50" fmla="*/ 90066 w 696997"/>
                  <a:gd name="connsiteY50" fmla="*/ 2463643 h 2586592"/>
                  <a:gd name="connsiteX51" fmla="*/ 114663 w 696997"/>
                  <a:gd name="connsiteY51" fmla="*/ 1996328 h 2586592"/>
                  <a:gd name="connsiteX52" fmla="*/ 110798 w 696997"/>
                  <a:gd name="connsiteY52" fmla="*/ 1697431 h 2586592"/>
                  <a:gd name="connsiteX53" fmla="*/ 97915 w 696997"/>
                  <a:gd name="connsiteY53" fmla="*/ 1654916 h 2586592"/>
                  <a:gd name="connsiteX54" fmla="*/ 73436 w 696997"/>
                  <a:gd name="connsiteY54" fmla="*/ 1348288 h 2586592"/>
                  <a:gd name="connsiteX55" fmla="*/ 61841 w 696997"/>
                  <a:gd name="connsiteY55" fmla="*/ 1323810 h 2586592"/>
                  <a:gd name="connsiteX56" fmla="*/ 24479 w 696997"/>
                  <a:gd name="connsiteY56" fmla="*/ 1286448 h 2586592"/>
                  <a:gd name="connsiteX57" fmla="*/ 0 w 696997"/>
                  <a:gd name="connsiteY57" fmla="*/ 1269699 h 2586592"/>
                  <a:gd name="connsiteX58" fmla="*/ 132700 w 696997"/>
                  <a:gd name="connsiteY58" fmla="*/ 884482 h 2586592"/>
                  <a:gd name="connsiteX59" fmla="*/ 103068 w 696997"/>
                  <a:gd name="connsiteY59" fmla="*/ 776261 h 2586592"/>
                  <a:gd name="connsiteX60" fmla="*/ 48839 w 696997"/>
                  <a:gd name="connsiteY60" fmla="*/ 547091 h 2586592"/>
                  <a:gd name="connsiteX61" fmla="*/ 94050 w 696997"/>
                  <a:gd name="connsiteY61" fmla="*/ 455462 h 2586592"/>
                  <a:gd name="connsiteX62" fmla="*/ 171351 w 696997"/>
                  <a:gd name="connsiteY62" fmla="*/ 450309 h 2586592"/>
                  <a:gd name="connsiteX63" fmla="*/ 200983 w 696997"/>
                  <a:gd name="connsiteY63" fmla="*/ 420676 h 2586592"/>
                  <a:gd name="connsiteX64" fmla="*/ 220643 w 696997"/>
                  <a:gd name="connsiteY64" fmla="*/ 394076 h 2586592"/>
                  <a:gd name="connsiteX65" fmla="*/ 217055 w 696997"/>
                  <a:gd name="connsiteY65" fmla="*/ 350018 h 2586592"/>
                  <a:gd name="connsiteX66" fmla="*/ 216443 w 696997"/>
                  <a:gd name="connsiteY66" fmla="*/ 357549 h 2586592"/>
                  <a:gd name="connsiteX67" fmla="*/ 164909 w 696997"/>
                  <a:gd name="connsiteY67" fmla="*/ 340800 h 2586592"/>
                  <a:gd name="connsiteX68" fmla="*/ 136565 w 696997"/>
                  <a:gd name="connsiteY68" fmla="*/ 302149 h 2586592"/>
                  <a:gd name="connsiteX69" fmla="*/ 148160 w 696997"/>
                  <a:gd name="connsiteY69" fmla="*/ 241597 h 2586592"/>
                  <a:gd name="connsiteX70" fmla="*/ 168774 w 696997"/>
                  <a:gd name="connsiteY70" fmla="*/ 137240 h 2586592"/>
                  <a:gd name="connsiteX71" fmla="*/ 198406 w 696997"/>
                  <a:gd name="connsiteY71" fmla="*/ 52209 h 2586592"/>
                  <a:gd name="connsiteX72" fmla="*/ 286939 w 696997"/>
                  <a:gd name="connsiteY72"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45860 w 696997"/>
                  <a:gd name="connsiteY4" fmla="*/ 433951 h 2586592"/>
                  <a:gd name="connsiteX5" fmla="*/ 295862 w 696997"/>
                  <a:gd name="connsiteY5" fmla="*/ 494912 h 2586592"/>
                  <a:gd name="connsiteX6" fmla="*/ 245860 w 696997"/>
                  <a:gd name="connsiteY6" fmla="*/ 433951 h 2586592"/>
                  <a:gd name="connsiteX7" fmla="*/ 286939 w 696997"/>
                  <a:gd name="connsiteY7" fmla="*/ 514 h 2586592"/>
                  <a:gd name="connsiteX8" fmla="*/ 332394 w 696997"/>
                  <a:gd name="connsiteY8" fmla="*/ 27730 h 2586592"/>
                  <a:gd name="connsiteX9" fmla="*/ 441904 w 696997"/>
                  <a:gd name="connsiteY9" fmla="*/ 120492 h 2586592"/>
                  <a:gd name="connsiteX10" fmla="*/ 472824 w 696997"/>
                  <a:gd name="connsiteY10" fmla="*/ 215830 h 2586592"/>
                  <a:gd name="connsiteX11" fmla="*/ 489573 w 696997"/>
                  <a:gd name="connsiteY11" fmla="*/ 276382 h 2586592"/>
                  <a:gd name="connsiteX12" fmla="*/ 414848 w 696997"/>
                  <a:gd name="connsiteY12" fmla="*/ 356260 h 2586592"/>
                  <a:gd name="connsiteX13" fmla="*/ 374909 w 696997"/>
                  <a:gd name="connsiteY13" fmla="*/ 382027 h 2586592"/>
                  <a:gd name="connsiteX14" fmla="*/ 374909 w 696997"/>
                  <a:gd name="connsiteY14" fmla="*/ 379446 h 2586592"/>
                  <a:gd name="connsiteX15" fmla="*/ 374909 w 696997"/>
                  <a:gd name="connsiteY15" fmla="*/ 379448 h 2586592"/>
                  <a:gd name="connsiteX16" fmla="*/ 362025 w 696997"/>
                  <a:gd name="connsiteY16" fmla="*/ 461903 h 2586592"/>
                  <a:gd name="connsiteX17" fmla="*/ 362025 w 696997"/>
                  <a:gd name="connsiteY17" fmla="*/ 491560 h 2586592"/>
                  <a:gd name="connsiteX18" fmla="*/ 363315 w 696997"/>
                  <a:gd name="connsiteY18" fmla="*/ 455462 h 2586592"/>
                  <a:gd name="connsiteX19" fmla="*/ 400677 w 696997"/>
                  <a:gd name="connsiteY19" fmla="*/ 508284 h 2586592"/>
                  <a:gd name="connsiteX20" fmla="*/ 529631 w 696997"/>
                  <a:gd name="connsiteY20" fmla="*/ 593472 h 2586592"/>
                  <a:gd name="connsiteX21" fmla="*/ 541107 w 696997"/>
                  <a:gd name="connsiteY21" fmla="*/ 620371 h 2586592"/>
                  <a:gd name="connsiteX22" fmla="*/ 575892 w 696997"/>
                  <a:gd name="connsiteY22" fmla="*/ 666751 h 2586592"/>
                  <a:gd name="connsiteX23" fmla="*/ 605524 w 696997"/>
                  <a:gd name="connsiteY23" fmla="*/ 719574 h 2586592"/>
                  <a:gd name="connsiteX24" fmla="*/ 618408 w 696997"/>
                  <a:gd name="connsiteY24" fmla="*/ 746629 h 2586592"/>
                  <a:gd name="connsiteX25" fmla="*/ 667365 w 696997"/>
                  <a:gd name="connsiteY25" fmla="*/ 786568 h 2586592"/>
                  <a:gd name="connsiteX26" fmla="*/ 696997 w 696997"/>
                  <a:gd name="connsiteY26" fmla="*/ 857427 h 2586592"/>
                  <a:gd name="connsiteX27" fmla="*/ 646752 w 696997"/>
                  <a:gd name="connsiteY27" fmla="*/ 974667 h 2586592"/>
                  <a:gd name="connsiteX28" fmla="*/ 532088 w 696997"/>
                  <a:gd name="connsiteY28" fmla="*/ 984974 h 2586592"/>
                  <a:gd name="connsiteX29" fmla="*/ 529512 w 696997"/>
                  <a:gd name="connsiteY29" fmla="*/ 1060986 h 2586592"/>
                  <a:gd name="connsiteX30" fmla="*/ 530800 w 696997"/>
                  <a:gd name="connsiteY30" fmla="*/ 1084177 h 2586592"/>
                  <a:gd name="connsiteX31" fmla="*/ 570739 w 696997"/>
                  <a:gd name="connsiteY31" fmla="*/ 1356019 h 2586592"/>
                  <a:gd name="connsiteX32" fmla="*/ 590064 w 696997"/>
                  <a:gd name="connsiteY32" fmla="*/ 1584056 h 2586592"/>
                  <a:gd name="connsiteX33" fmla="*/ 565586 w 696997"/>
                  <a:gd name="connsiteY33" fmla="*/ 2029826 h 2586592"/>
                  <a:gd name="connsiteX34" fmla="*/ 547549 w 696997"/>
                  <a:gd name="connsiteY34" fmla="*/ 2456269 h 2586592"/>
                  <a:gd name="connsiteX35" fmla="*/ 600371 w 696997"/>
                  <a:gd name="connsiteY35" fmla="*/ 2505227 h 2586592"/>
                  <a:gd name="connsiteX36" fmla="*/ 346566 w 696997"/>
                  <a:gd name="connsiteY36" fmla="*/ 2440809 h 2586592"/>
                  <a:gd name="connsiteX37" fmla="*/ 320799 w 696997"/>
                  <a:gd name="connsiteY37" fmla="*/ 2177986 h 2586592"/>
                  <a:gd name="connsiteX38" fmla="*/ 342701 w 696997"/>
                  <a:gd name="connsiteY38" fmla="*/ 2060746 h 2586592"/>
                  <a:gd name="connsiteX39" fmla="*/ 363315 w 696997"/>
                  <a:gd name="connsiteY39" fmla="*/ 1886819 h 2586592"/>
                  <a:gd name="connsiteX40" fmla="*/ 354296 w 696997"/>
                  <a:gd name="connsiteY40" fmla="*/ 1769579 h 2586592"/>
                  <a:gd name="connsiteX41" fmla="*/ 346566 w 696997"/>
                  <a:gd name="connsiteY41" fmla="*/ 1595652 h 2586592"/>
                  <a:gd name="connsiteX42" fmla="*/ 317224 w 696997"/>
                  <a:gd name="connsiteY42" fmla="*/ 1787320 h 2586592"/>
                  <a:gd name="connsiteX43" fmla="*/ 276995 w 696997"/>
                  <a:gd name="connsiteY43" fmla="*/ 2110992 h 2586592"/>
                  <a:gd name="connsiteX44" fmla="*/ 334971 w 696997"/>
                  <a:gd name="connsiteY44" fmla="*/ 2476883 h 2586592"/>
                  <a:gd name="connsiteX45" fmla="*/ 282149 w 696997"/>
                  <a:gd name="connsiteY45" fmla="*/ 2570933 h 2586592"/>
                  <a:gd name="connsiteX46" fmla="*/ 215273 w 696997"/>
                  <a:gd name="connsiteY46" fmla="*/ 2497140 h 2586592"/>
                  <a:gd name="connsiteX47" fmla="*/ 90066 w 696997"/>
                  <a:gd name="connsiteY47" fmla="*/ 2463643 h 2586592"/>
                  <a:gd name="connsiteX48" fmla="*/ 114663 w 696997"/>
                  <a:gd name="connsiteY48" fmla="*/ 1996328 h 2586592"/>
                  <a:gd name="connsiteX49" fmla="*/ 110798 w 696997"/>
                  <a:gd name="connsiteY49" fmla="*/ 1697431 h 2586592"/>
                  <a:gd name="connsiteX50" fmla="*/ 97915 w 696997"/>
                  <a:gd name="connsiteY50" fmla="*/ 1654916 h 2586592"/>
                  <a:gd name="connsiteX51" fmla="*/ 73436 w 696997"/>
                  <a:gd name="connsiteY51" fmla="*/ 1348288 h 2586592"/>
                  <a:gd name="connsiteX52" fmla="*/ 61841 w 696997"/>
                  <a:gd name="connsiteY52" fmla="*/ 1323810 h 2586592"/>
                  <a:gd name="connsiteX53" fmla="*/ 24479 w 696997"/>
                  <a:gd name="connsiteY53" fmla="*/ 1286448 h 2586592"/>
                  <a:gd name="connsiteX54" fmla="*/ 0 w 696997"/>
                  <a:gd name="connsiteY54" fmla="*/ 1269699 h 2586592"/>
                  <a:gd name="connsiteX55" fmla="*/ 132700 w 696997"/>
                  <a:gd name="connsiteY55" fmla="*/ 884482 h 2586592"/>
                  <a:gd name="connsiteX56" fmla="*/ 103068 w 696997"/>
                  <a:gd name="connsiteY56" fmla="*/ 776261 h 2586592"/>
                  <a:gd name="connsiteX57" fmla="*/ 48839 w 696997"/>
                  <a:gd name="connsiteY57" fmla="*/ 547091 h 2586592"/>
                  <a:gd name="connsiteX58" fmla="*/ 94050 w 696997"/>
                  <a:gd name="connsiteY58" fmla="*/ 455462 h 2586592"/>
                  <a:gd name="connsiteX59" fmla="*/ 171351 w 696997"/>
                  <a:gd name="connsiteY59" fmla="*/ 450309 h 2586592"/>
                  <a:gd name="connsiteX60" fmla="*/ 200983 w 696997"/>
                  <a:gd name="connsiteY60" fmla="*/ 420676 h 2586592"/>
                  <a:gd name="connsiteX61" fmla="*/ 220643 w 696997"/>
                  <a:gd name="connsiteY61" fmla="*/ 394076 h 2586592"/>
                  <a:gd name="connsiteX62" fmla="*/ 217055 w 696997"/>
                  <a:gd name="connsiteY62" fmla="*/ 350018 h 2586592"/>
                  <a:gd name="connsiteX63" fmla="*/ 216443 w 696997"/>
                  <a:gd name="connsiteY63" fmla="*/ 357549 h 2586592"/>
                  <a:gd name="connsiteX64" fmla="*/ 164909 w 696997"/>
                  <a:gd name="connsiteY64" fmla="*/ 340800 h 2586592"/>
                  <a:gd name="connsiteX65" fmla="*/ 136565 w 696997"/>
                  <a:gd name="connsiteY65" fmla="*/ 302149 h 2586592"/>
                  <a:gd name="connsiteX66" fmla="*/ 148160 w 696997"/>
                  <a:gd name="connsiteY66" fmla="*/ 241597 h 2586592"/>
                  <a:gd name="connsiteX67" fmla="*/ 168774 w 696997"/>
                  <a:gd name="connsiteY67" fmla="*/ 137240 h 2586592"/>
                  <a:gd name="connsiteX68" fmla="*/ 198406 w 696997"/>
                  <a:gd name="connsiteY68" fmla="*/ 52209 h 2586592"/>
                  <a:gd name="connsiteX69" fmla="*/ 286939 w 696997"/>
                  <a:gd name="connsiteY69" fmla="*/ 514 h 2586592"/>
                  <a:gd name="connsiteX0" fmla="*/ 316472 w 696997"/>
                  <a:gd name="connsiteY0" fmla="*/ 520039 h 2586592"/>
                  <a:gd name="connsiteX1" fmla="*/ 319511 w 696997"/>
                  <a:gd name="connsiteY1" fmla="*/ 523744 h 2586592"/>
                  <a:gd name="connsiteX2" fmla="*/ 350438 w 696997"/>
                  <a:gd name="connsiteY2" fmla="*/ 526644 h 2586592"/>
                  <a:gd name="connsiteX3" fmla="*/ 316472 w 696997"/>
                  <a:gd name="connsiteY3" fmla="*/ 520039 h 2586592"/>
                  <a:gd name="connsiteX4" fmla="*/ 286939 w 696997"/>
                  <a:gd name="connsiteY4" fmla="*/ 514 h 2586592"/>
                  <a:gd name="connsiteX5" fmla="*/ 332394 w 696997"/>
                  <a:gd name="connsiteY5" fmla="*/ 27730 h 2586592"/>
                  <a:gd name="connsiteX6" fmla="*/ 441904 w 696997"/>
                  <a:gd name="connsiteY6" fmla="*/ 120492 h 2586592"/>
                  <a:gd name="connsiteX7" fmla="*/ 472824 w 696997"/>
                  <a:gd name="connsiteY7" fmla="*/ 215830 h 2586592"/>
                  <a:gd name="connsiteX8" fmla="*/ 489573 w 696997"/>
                  <a:gd name="connsiteY8" fmla="*/ 276382 h 2586592"/>
                  <a:gd name="connsiteX9" fmla="*/ 414848 w 696997"/>
                  <a:gd name="connsiteY9" fmla="*/ 356260 h 2586592"/>
                  <a:gd name="connsiteX10" fmla="*/ 374909 w 696997"/>
                  <a:gd name="connsiteY10" fmla="*/ 382027 h 2586592"/>
                  <a:gd name="connsiteX11" fmla="*/ 374909 w 696997"/>
                  <a:gd name="connsiteY11" fmla="*/ 379446 h 2586592"/>
                  <a:gd name="connsiteX12" fmla="*/ 374909 w 696997"/>
                  <a:gd name="connsiteY12" fmla="*/ 379448 h 2586592"/>
                  <a:gd name="connsiteX13" fmla="*/ 362025 w 696997"/>
                  <a:gd name="connsiteY13" fmla="*/ 461903 h 2586592"/>
                  <a:gd name="connsiteX14" fmla="*/ 362025 w 696997"/>
                  <a:gd name="connsiteY14" fmla="*/ 491560 h 2586592"/>
                  <a:gd name="connsiteX15" fmla="*/ 363315 w 696997"/>
                  <a:gd name="connsiteY15" fmla="*/ 455462 h 2586592"/>
                  <a:gd name="connsiteX16" fmla="*/ 400677 w 696997"/>
                  <a:gd name="connsiteY16" fmla="*/ 508284 h 2586592"/>
                  <a:gd name="connsiteX17" fmla="*/ 529631 w 696997"/>
                  <a:gd name="connsiteY17" fmla="*/ 593472 h 2586592"/>
                  <a:gd name="connsiteX18" fmla="*/ 541107 w 696997"/>
                  <a:gd name="connsiteY18" fmla="*/ 620371 h 2586592"/>
                  <a:gd name="connsiteX19" fmla="*/ 575892 w 696997"/>
                  <a:gd name="connsiteY19" fmla="*/ 666751 h 2586592"/>
                  <a:gd name="connsiteX20" fmla="*/ 605524 w 696997"/>
                  <a:gd name="connsiteY20" fmla="*/ 719574 h 2586592"/>
                  <a:gd name="connsiteX21" fmla="*/ 618408 w 696997"/>
                  <a:gd name="connsiteY21" fmla="*/ 746629 h 2586592"/>
                  <a:gd name="connsiteX22" fmla="*/ 667365 w 696997"/>
                  <a:gd name="connsiteY22" fmla="*/ 786568 h 2586592"/>
                  <a:gd name="connsiteX23" fmla="*/ 696997 w 696997"/>
                  <a:gd name="connsiteY23" fmla="*/ 857427 h 2586592"/>
                  <a:gd name="connsiteX24" fmla="*/ 646752 w 696997"/>
                  <a:gd name="connsiteY24" fmla="*/ 974667 h 2586592"/>
                  <a:gd name="connsiteX25" fmla="*/ 532088 w 696997"/>
                  <a:gd name="connsiteY25" fmla="*/ 984974 h 2586592"/>
                  <a:gd name="connsiteX26" fmla="*/ 529512 w 696997"/>
                  <a:gd name="connsiteY26" fmla="*/ 1060986 h 2586592"/>
                  <a:gd name="connsiteX27" fmla="*/ 530800 w 696997"/>
                  <a:gd name="connsiteY27" fmla="*/ 1084177 h 2586592"/>
                  <a:gd name="connsiteX28" fmla="*/ 570739 w 696997"/>
                  <a:gd name="connsiteY28" fmla="*/ 1356019 h 2586592"/>
                  <a:gd name="connsiteX29" fmla="*/ 590064 w 696997"/>
                  <a:gd name="connsiteY29" fmla="*/ 1584056 h 2586592"/>
                  <a:gd name="connsiteX30" fmla="*/ 565586 w 696997"/>
                  <a:gd name="connsiteY30" fmla="*/ 2029826 h 2586592"/>
                  <a:gd name="connsiteX31" fmla="*/ 547549 w 696997"/>
                  <a:gd name="connsiteY31" fmla="*/ 2456269 h 2586592"/>
                  <a:gd name="connsiteX32" fmla="*/ 600371 w 696997"/>
                  <a:gd name="connsiteY32" fmla="*/ 2505227 h 2586592"/>
                  <a:gd name="connsiteX33" fmla="*/ 346566 w 696997"/>
                  <a:gd name="connsiteY33" fmla="*/ 2440809 h 2586592"/>
                  <a:gd name="connsiteX34" fmla="*/ 320799 w 696997"/>
                  <a:gd name="connsiteY34" fmla="*/ 2177986 h 2586592"/>
                  <a:gd name="connsiteX35" fmla="*/ 342701 w 696997"/>
                  <a:gd name="connsiteY35" fmla="*/ 2060746 h 2586592"/>
                  <a:gd name="connsiteX36" fmla="*/ 363315 w 696997"/>
                  <a:gd name="connsiteY36" fmla="*/ 1886819 h 2586592"/>
                  <a:gd name="connsiteX37" fmla="*/ 354296 w 696997"/>
                  <a:gd name="connsiteY37" fmla="*/ 1769579 h 2586592"/>
                  <a:gd name="connsiteX38" fmla="*/ 346566 w 696997"/>
                  <a:gd name="connsiteY38" fmla="*/ 1595652 h 2586592"/>
                  <a:gd name="connsiteX39" fmla="*/ 317224 w 696997"/>
                  <a:gd name="connsiteY39" fmla="*/ 1787320 h 2586592"/>
                  <a:gd name="connsiteX40" fmla="*/ 276995 w 696997"/>
                  <a:gd name="connsiteY40" fmla="*/ 2110992 h 2586592"/>
                  <a:gd name="connsiteX41" fmla="*/ 334971 w 696997"/>
                  <a:gd name="connsiteY41" fmla="*/ 2476883 h 2586592"/>
                  <a:gd name="connsiteX42" fmla="*/ 282149 w 696997"/>
                  <a:gd name="connsiteY42" fmla="*/ 2570933 h 2586592"/>
                  <a:gd name="connsiteX43" fmla="*/ 215273 w 696997"/>
                  <a:gd name="connsiteY43" fmla="*/ 2497140 h 2586592"/>
                  <a:gd name="connsiteX44" fmla="*/ 90066 w 696997"/>
                  <a:gd name="connsiteY44" fmla="*/ 2463643 h 2586592"/>
                  <a:gd name="connsiteX45" fmla="*/ 114663 w 696997"/>
                  <a:gd name="connsiteY45" fmla="*/ 1996328 h 2586592"/>
                  <a:gd name="connsiteX46" fmla="*/ 110798 w 696997"/>
                  <a:gd name="connsiteY46" fmla="*/ 1697431 h 2586592"/>
                  <a:gd name="connsiteX47" fmla="*/ 97915 w 696997"/>
                  <a:gd name="connsiteY47" fmla="*/ 1654916 h 2586592"/>
                  <a:gd name="connsiteX48" fmla="*/ 73436 w 696997"/>
                  <a:gd name="connsiteY48" fmla="*/ 1348288 h 2586592"/>
                  <a:gd name="connsiteX49" fmla="*/ 61841 w 696997"/>
                  <a:gd name="connsiteY49" fmla="*/ 1323810 h 2586592"/>
                  <a:gd name="connsiteX50" fmla="*/ 24479 w 696997"/>
                  <a:gd name="connsiteY50" fmla="*/ 1286448 h 2586592"/>
                  <a:gd name="connsiteX51" fmla="*/ 0 w 696997"/>
                  <a:gd name="connsiteY51" fmla="*/ 1269699 h 2586592"/>
                  <a:gd name="connsiteX52" fmla="*/ 132700 w 696997"/>
                  <a:gd name="connsiteY52" fmla="*/ 884482 h 2586592"/>
                  <a:gd name="connsiteX53" fmla="*/ 103068 w 696997"/>
                  <a:gd name="connsiteY53" fmla="*/ 776261 h 2586592"/>
                  <a:gd name="connsiteX54" fmla="*/ 48839 w 696997"/>
                  <a:gd name="connsiteY54" fmla="*/ 547091 h 2586592"/>
                  <a:gd name="connsiteX55" fmla="*/ 94050 w 696997"/>
                  <a:gd name="connsiteY55" fmla="*/ 455462 h 2586592"/>
                  <a:gd name="connsiteX56" fmla="*/ 171351 w 696997"/>
                  <a:gd name="connsiteY56" fmla="*/ 450309 h 2586592"/>
                  <a:gd name="connsiteX57" fmla="*/ 200983 w 696997"/>
                  <a:gd name="connsiteY57" fmla="*/ 420676 h 2586592"/>
                  <a:gd name="connsiteX58" fmla="*/ 220643 w 696997"/>
                  <a:gd name="connsiteY58" fmla="*/ 394076 h 2586592"/>
                  <a:gd name="connsiteX59" fmla="*/ 217055 w 696997"/>
                  <a:gd name="connsiteY59" fmla="*/ 350018 h 2586592"/>
                  <a:gd name="connsiteX60" fmla="*/ 216443 w 696997"/>
                  <a:gd name="connsiteY60" fmla="*/ 357549 h 2586592"/>
                  <a:gd name="connsiteX61" fmla="*/ 164909 w 696997"/>
                  <a:gd name="connsiteY61" fmla="*/ 340800 h 2586592"/>
                  <a:gd name="connsiteX62" fmla="*/ 136565 w 696997"/>
                  <a:gd name="connsiteY62" fmla="*/ 302149 h 2586592"/>
                  <a:gd name="connsiteX63" fmla="*/ 148160 w 696997"/>
                  <a:gd name="connsiteY63" fmla="*/ 241597 h 2586592"/>
                  <a:gd name="connsiteX64" fmla="*/ 168774 w 696997"/>
                  <a:gd name="connsiteY64" fmla="*/ 137240 h 2586592"/>
                  <a:gd name="connsiteX65" fmla="*/ 198406 w 696997"/>
                  <a:gd name="connsiteY65" fmla="*/ 52209 h 2586592"/>
                  <a:gd name="connsiteX66" fmla="*/ 286939 w 696997"/>
                  <a:gd name="connsiteY66" fmla="*/ 514 h 2586592"/>
                  <a:gd name="connsiteX0" fmla="*/ 350438 w 696997"/>
                  <a:gd name="connsiteY0" fmla="*/ 526644 h 2586592"/>
                  <a:gd name="connsiteX1" fmla="*/ 319511 w 696997"/>
                  <a:gd name="connsiteY1" fmla="*/ 523744 h 2586592"/>
                  <a:gd name="connsiteX2" fmla="*/ 350438 w 696997"/>
                  <a:gd name="connsiteY2" fmla="*/ 526644 h 2586592"/>
                  <a:gd name="connsiteX3" fmla="*/ 286939 w 696997"/>
                  <a:gd name="connsiteY3" fmla="*/ 514 h 2586592"/>
                  <a:gd name="connsiteX4" fmla="*/ 332394 w 696997"/>
                  <a:gd name="connsiteY4" fmla="*/ 27730 h 2586592"/>
                  <a:gd name="connsiteX5" fmla="*/ 441904 w 696997"/>
                  <a:gd name="connsiteY5" fmla="*/ 120492 h 2586592"/>
                  <a:gd name="connsiteX6" fmla="*/ 472824 w 696997"/>
                  <a:gd name="connsiteY6" fmla="*/ 215830 h 2586592"/>
                  <a:gd name="connsiteX7" fmla="*/ 489573 w 696997"/>
                  <a:gd name="connsiteY7" fmla="*/ 276382 h 2586592"/>
                  <a:gd name="connsiteX8" fmla="*/ 414848 w 696997"/>
                  <a:gd name="connsiteY8" fmla="*/ 356260 h 2586592"/>
                  <a:gd name="connsiteX9" fmla="*/ 374909 w 696997"/>
                  <a:gd name="connsiteY9" fmla="*/ 382027 h 2586592"/>
                  <a:gd name="connsiteX10" fmla="*/ 374909 w 696997"/>
                  <a:gd name="connsiteY10" fmla="*/ 379446 h 2586592"/>
                  <a:gd name="connsiteX11" fmla="*/ 374909 w 696997"/>
                  <a:gd name="connsiteY11" fmla="*/ 379448 h 2586592"/>
                  <a:gd name="connsiteX12" fmla="*/ 362025 w 696997"/>
                  <a:gd name="connsiteY12" fmla="*/ 461903 h 2586592"/>
                  <a:gd name="connsiteX13" fmla="*/ 362025 w 696997"/>
                  <a:gd name="connsiteY13" fmla="*/ 491560 h 2586592"/>
                  <a:gd name="connsiteX14" fmla="*/ 363315 w 696997"/>
                  <a:gd name="connsiteY14" fmla="*/ 455462 h 2586592"/>
                  <a:gd name="connsiteX15" fmla="*/ 400677 w 696997"/>
                  <a:gd name="connsiteY15" fmla="*/ 508284 h 2586592"/>
                  <a:gd name="connsiteX16" fmla="*/ 529631 w 696997"/>
                  <a:gd name="connsiteY16" fmla="*/ 593472 h 2586592"/>
                  <a:gd name="connsiteX17" fmla="*/ 541107 w 696997"/>
                  <a:gd name="connsiteY17" fmla="*/ 620371 h 2586592"/>
                  <a:gd name="connsiteX18" fmla="*/ 575892 w 696997"/>
                  <a:gd name="connsiteY18" fmla="*/ 666751 h 2586592"/>
                  <a:gd name="connsiteX19" fmla="*/ 605524 w 696997"/>
                  <a:gd name="connsiteY19" fmla="*/ 719574 h 2586592"/>
                  <a:gd name="connsiteX20" fmla="*/ 618408 w 696997"/>
                  <a:gd name="connsiteY20" fmla="*/ 746629 h 2586592"/>
                  <a:gd name="connsiteX21" fmla="*/ 667365 w 696997"/>
                  <a:gd name="connsiteY21" fmla="*/ 786568 h 2586592"/>
                  <a:gd name="connsiteX22" fmla="*/ 696997 w 696997"/>
                  <a:gd name="connsiteY22" fmla="*/ 857427 h 2586592"/>
                  <a:gd name="connsiteX23" fmla="*/ 646752 w 696997"/>
                  <a:gd name="connsiteY23" fmla="*/ 974667 h 2586592"/>
                  <a:gd name="connsiteX24" fmla="*/ 532088 w 696997"/>
                  <a:gd name="connsiteY24" fmla="*/ 984974 h 2586592"/>
                  <a:gd name="connsiteX25" fmla="*/ 529512 w 696997"/>
                  <a:gd name="connsiteY25" fmla="*/ 1060986 h 2586592"/>
                  <a:gd name="connsiteX26" fmla="*/ 530800 w 696997"/>
                  <a:gd name="connsiteY26" fmla="*/ 1084177 h 2586592"/>
                  <a:gd name="connsiteX27" fmla="*/ 570739 w 696997"/>
                  <a:gd name="connsiteY27" fmla="*/ 1356019 h 2586592"/>
                  <a:gd name="connsiteX28" fmla="*/ 590064 w 696997"/>
                  <a:gd name="connsiteY28" fmla="*/ 1584056 h 2586592"/>
                  <a:gd name="connsiteX29" fmla="*/ 565586 w 696997"/>
                  <a:gd name="connsiteY29" fmla="*/ 2029826 h 2586592"/>
                  <a:gd name="connsiteX30" fmla="*/ 547549 w 696997"/>
                  <a:gd name="connsiteY30" fmla="*/ 2456269 h 2586592"/>
                  <a:gd name="connsiteX31" fmla="*/ 600371 w 696997"/>
                  <a:gd name="connsiteY31" fmla="*/ 2505227 h 2586592"/>
                  <a:gd name="connsiteX32" fmla="*/ 346566 w 696997"/>
                  <a:gd name="connsiteY32" fmla="*/ 2440809 h 2586592"/>
                  <a:gd name="connsiteX33" fmla="*/ 320799 w 696997"/>
                  <a:gd name="connsiteY33" fmla="*/ 2177986 h 2586592"/>
                  <a:gd name="connsiteX34" fmla="*/ 342701 w 696997"/>
                  <a:gd name="connsiteY34" fmla="*/ 2060746 h 2586592"/>
                  <a:gd name="connsiteX35" fmla="*/ 363315 w 696997"/>
                  <a:gd name="connsiteY35" fmla="*/ 1886819 h 2586592"/>
                  <a:gd name="connsiteX36" fmla="*/ 354296 w 696997"/>
                  <a:gd name="connsiteY36" fmla="*/ 1769579 h 2586592"/>
                  <a:gd name="connsiteX37" fmla="*/ 346566 w 696997"/>
                  <a:gd name="connsiteY37" fmla="*/ 1595652 h 2586592"/>
                  <a:gd name="connsiteX38" fmla="*/ 317224 w 696997"/>
                  <a:gd name="connsiteY38" fmla="*/ 1787320 h 2586592"/>
                  <a:gd name="connsiteX39" fmla="*/ 276995 w 696997"/>
                  <a:gd name="connsiteY39" fmla="*/ 2110992 h 2586592"/>
                  <a:gd name="connsiteX40" fmla="*/ 334971 w 696997"/>
                  <a:gd name="connsiteY40" fmla="*/ 2476883 h 2586592"/>
                  <a:gd name="connsiteX41" fmla="*/ 282149 w 696997"/>
                  <a:gd name="connsiteY41" fmla="*/ 2570933 h 2586592"/>
                  <a:gd name="connsiteX42" fmla="*/ 215273 w 696997"/>
                  <a:gd name="connsiteY42" fmla="*/ 2497140 h 2586592"/>
                  <a:gd name="connsiteX43" fmla="*/ 90066 w 696997"/>
                  <a:gd name="connsiteY43" fmla="*/ 2463643 h 2586592"/>
                  <a:gd name="connsiteX44" fmla="*/ 114663 w 696997"/>
                  <a:gd name="connsiteY44" fmla="*/ 1996328 h 2586592"/>
                  <a:gd name="connsiteX45" fmla="*/ 110798 w 696997"/>
                  <a:gd name="connsiteY45" fmla="*/ 1697431 h 2586592"/>
                  <a:gd name="connsiteX46" fmla="*/ 97915 w 696997"/>
                  <a:gd name="connsiteY46" fmla="*/ 1654916 h 2586592"/>
                  <a:gd name="connsiteX47" fmla="*/ 73436 w 696997"/>
                  <a:gd name="connsiteY47" fmla="*/ 1348288 h 2586592"/>
                  <a:gd name="connsiteX48" fmla="*/ 61841 w 696997"/>
                  <a:gd name="connsiteY48" fmla="*/ 1323810 h 2586592"/>
                  <a:gd name="connsiteX49" fmla="*/ 24479 w 696997"/>
                  <a:gd name="connsiteY49" fmla="*/ 1286448 h 2586592"/>
                  <a:gd name="connsiteX50" fmla="*/ 0 w 696997"/>
                  <a:gd name="connsiteY50" fmla="*/ 1269699 h 2586592"/>
                  <a:gd name="connsiteX51" fmla="*/ 132700 w 696997"/>
                  <a:gd name="connsiteY51" fmla="*/ 884482 h 2586592"/>
                  <a:gd name="connsiteX52" fmla="*/ 103068 w 696997"/>
                  <a:gd name="connsiteY52" fmla="*/ 776261 h 2586592"/>
                  <a:gd name="connsiteX53" fmla="*/ 48839 w 696997"/>
                  <a:gd name="connsiteY53" fmla="*/ 547091 h 2586592"/>
                  <a:gd name="connsiteX54" fmla="*/ 94050 w 696997"/>
                  <a:gd name="connsiteY54" fmla="*/ 455462 h 2586592"/>
                  <a:gd name="connsiteX55" fmla="*/ 171351 w 696997"/>
                  <a:gd name="connsiteY55" fmla="*/ 450309 h 2586592"/>
                  <a:gd name="connsiteX56" fmla="*/ 200983 w 696997"/>
                  <a:gd name="connsiteY56" fmla="*/ 420676 h 2586592"/>
                  <a:gd name="connsiteX57" fmla="*/ 220643 w 696997"/>
                  <a:gd name="connsiteY57" fmla="*/ 394076 h 2586592"/>
                  <a:gd name="connsiteX58" fmla="*/ 217055 w 696997"/>
                  <a:gd name="connsiteY58" fmla="*/ 350018 h 2586592"/>
                  <a:gd name="connsiteX59" fmla="*/ 216443 w 696997"/>
                  <a:gd name="connsiteY59" fmla="*/ 357549 h 2586592"/>
                  <a:gd name="connsiteX60" fmla="*/ 164909 w 696997"/>
                  <a:gd name="connsiteY60" fmla="*/ 340800 h 2586592"/>
                  <a:gd name="connsiteX61" fmla="*/ 136565 w 696997"/>
                  <a:gd name="connsiteY61" fmla="*/ 302149 h 2586592"/>
                  <a:gd name="connsiteX62" fmla="*/ 148160 w 696997"/>
                  <a:gd name="connsiteY62" fmla="*/ 241597 h 2586592"/>
                  <a:gd name="connsiteX63" fmla="*/ 168774 w 696997"/>
                  <a:gd name="connsiteY63" fmla="*/ 137240 h 2586592"/>
                  <a:gd name="connsiteX64" fmla="*/ 198406 w 696997"/>
                  <a:gd name="connsiteY64" fmla="*/ 52209 h 2586592"/>
                  <a:gd name="connsiteX65" fmla="*/ 286939 w 696997"/>
                  <a:gd name="connsiteY65" fmla="*/ 514 h 2586592"/>
                  <a:gd name="connsiteX0" fmla="*/ 286939 w 696997"/>
                  <a:gd name="connsiteY0" fmla="*/ 514 h 2586592"/>
                  <a:gd name="connsiteX1" fmla="*/ 332394 w 696997"/>
                  <a:gd name="connsiteY1" fmla="*/ 27730 h 2586592"/>
                  <a:gd name="connsiteX2" fmla="*/ 441904 w 696997"/>
                  <a:gd name="connsiteY2" fmla="*/ 120492 h 2586592"/>
                  <a:gd name="connsiteX3" fmla="*/ 472824 w 696997"/>
                  <a:gd name="connsiteY3" fmla="*/ 215830 h 2586592"/>
                  <a:gd name="connsiteX4" fmla="*/ 489573 w 696997"/>
                  <a:gd name="connsiteY4" fmla="*/ 276382 h 2586592"/>
                  <a:gd name="connsiteX5" fmla="*/ 414848 w 696997"/>
                  <a:gd name="connsiteY5" fmla="*/ 356260 h 2586592"/>
                  <a:gd name="connsiteX6" fmla="*/ 374909 w 696997"/>
                  <a:gd name="connsiteY6" fmla="*/ 382027 h 2586592"/>
                  <a:gd name="connsiteX7" fmla="*/ 374909 w 696997"/>
                  <a:gd name="connsiteY7" fmla="*/ 379446 h 2586592"/>
                  <a:gd name="connsiteX8" fmla="*/ 374909 w 696997"/>
                  <a:gd name="connsiteY8" fmla="*/ 379448 h 2586592"/>
                  <a:gd name="connsiteX9" fmla="*/ 362025 w 696997"/>
                  <a:gd name="connsiteY9" fmla="*/ 461903 h 2586592"/>
                  <a:gd name="connsiteX10" fmla="*/ 362025 w 696997"/>
                  <a:gd name="connsiteY10" fmla="*/ 491560 h 2586592"/>
                  <a:gd name="connsiteX11" fmla="*/ 363315 w 696997"/>
                  <a:gd name="connsiteY11" fmla="*/ 455462 h 2586592"/>
                  <a:gd name="connsiteX12" fmla="*/ 400677 w 696997"/>
                  <a:gd name="connsiteY12" fmla="*/ 508284 h 2586592"/>
                  <a:gd name="connsiteX13" fmla="*/ 529631 w 696997"/>
                  <a:gd name="connsiteY13" fmla="*/ 593472 h 2586592"/>
                  <a:gd name="connsiteX14" fmla="*/ 541107 w 696997"/>
                  <a:gd name="connsiteY14" fmla="*/ 620371 h 2586592"/>
                  <a:gd name="connsiteX15" fmla="*/ 575892 w 696997"/>
                  <a:gd name="connsiteY15" fmla="*/ 666751 h 2586592"/>
                  <a:gd name="connsiteX16" fmla="*/ 605524 w 696997"/>
                  <a:gd name="connsiteY16" fmla="*/ 719574 h 2586592"/>
                  <a:gd name="connsiteX17" fmla="*/ 618408 w 696997"/>
                  <a:gd name="connsiteY17" fmla="*/ 746629 h 2586592"/>
                  <a:gd name="connsiteX18" fmla="*/ 667365 w 696997"/>
                  <a:gd name="connsiteY18" fmla="*/ 786568 h 2586592"/>
                  <a:gd name="connsiteX19" fmla="*/ 696997 w 696997"/>
                  <a:gd name="connsiteY19" fmla="*/ 857427 h 2586592"/>
                  <a:gd name="connsiteX20" fmla="*/ 646752 w 696997"/>
                  <a:gd name="connsiteY20" fmla="*/ 974667 h 2586592"/>
                  <a:gd name="connsiteX21" fmla="*/ 532088 w 696997"/>
                  <a:gd name="connsiteY21" fmla="*/ 984974 h 2586592"/>
                  <a:gd name="connsiteX22" fmla="*/ 529512 w 696997"/>
                  <a:gd name="connsiteY22" fmla="*/ 1060986 h 2586592"/>
                  <a:gd name="connsiteX23" fmla="*/ 530800 w 696997"/>
                  <a:gd name="connsiteY23" fmla="*/ 1084177 h 2586592"/>
                  <a:gd name="connsiteX24" fmla="*/ 570739 w 696997"/>
                  <a:gd name="connsiteY24" fmla="*/ 1356019 h 2586592"/>
                  <a:gd name="connsiteX25" fmla="*/ 590064 w 696997"/>
                  <a:gd name="connsiteY25" fmla="*/ 1584056 h 2586592"/>
                  <a:gd name="connsiteX26" fmla="*/ 565586 w 696997"/>
                  <a:gd name="connsiteY26" fmla="*/ 2029826 h 2586592"/>
                  <a:gd name="connsiteX27" fmla="*/ 547549 w 696997"/>
                  <a:gd name="connsiteY27" fmla="*/ 2456269 h 2586592"/>
                  <a:gd name="connsiteX28" fmla="*/ 600371 w 696997"/>
                  <a:gd name="connsiteY28" fmla="*/ 2505227 h 2586592"/>
                  <a:gd name="connsiteX29" fmla="*/ 346566 w 696997"/>
                  <a:gd name="connsiteY29" fmla="*/ 2440809 h 2586592"/>
                  <a:gd name="connsiteX30" fmla="*/ 320799 w 696997"/>
                  <a:gd name="connsiteY30" fmla="*/ 2177986 h 2586592"/>
                  <a:gd name="connsiteX31" fmla="*/ 342701 w 696997"/>
                  <a:gd name="connsiteY31" fmla="*/ 2060746 h 2586592"/>
                  <a:gd name="connsiteX32" fmla="*/ 363315 w 696997"/>
                  <a:gd name="connsiteY32" fmla="*/ 1886819 h 2586592"/>
                  <a:gd name="connsiteX33" fmla="*/ 354296 w 696997"/>
                  <a:gd name="connsiteY33" fmla="*/ 1769579 h 2586592"/>
                  <a:gd name="connsiteX34" fmla="*/ 346566 w 696997"/>
                  <a:gd name="connsiteY34" fmla="*/ 1595652 h 2586592"/>
                  <a:gd name="connsiteX35" fmla="*/ 317224 w 696997"/>
                  <a:gd name="connsiteY35" fmla="*/ 1787320 h 2586592"/>
                  <a:gd name="connsiteX36" fmla="*/ 276995 w 696997"/>
                  <a:gd name="connsiteY36" fmla="*/ 2110992 h 2586592"/>
                  <a:gd name="connsiteX37" fmla="*/ 334971 w 696997"/>
                  <a:gd name="connsiteY37" fmla="*/ 2476883 h 2586592"/>
                  <a:gd name="connsiteX38" fmla="*/ 282149 w 696997"/>
                  <a:gd name="connsiteY38" fmla="*/ 2570933 h 2586592"/>
                  <a:gd name="connsiteX39" fmla="*/ 215273 w 696997"/>
                  <a:gd name="connsiteY39" fmla="*/ 2497140 h 2586592"/>
                  <a:gd name="connsiteX40" fmla="*/ 90066 w 696997"/>
                  <a:gd name="connsiteY40" fmla="*/ 2463643 h 2586592"/>
                  <a:gd name="connsiteX41" fmla="*/ 114663 w 696997"/>
                  <a:gd name="connsiteY41" fmla="*/ 1996328 h 2586592"/>
                  <a:gd name="connsiteX42" fmla="*/ 110798 w 696997"/>
                  <a:gd name="connsiteY42" fmla="*/ 1697431 h 2586592"/>
                  <a:gd name="connsiteX43" fmla="*/ 97915 w 696997"/>
                  <a:gd name="connsiteY43" fmla="*/ 1654916 h 2586592"/>
                  <a:gd name="connsiteX44" fmla="*/ 73436 w 696997"/>
                  <a:gd name="connsiteY44" fmla="*/ 1348288 h 2586592"/>
                  <a:gd name="connsiteX45" fmla="*/ 61841 w 696997"/>
                  <a:gd name="connsiteY45" fmla="*/ 1323810 h 2586592"/>
                  <a:gd name="connsiteX46" fmla="*/ 24479 w 696997"/>
                  <a:gd name="connsiteY46" fmla="*/ 1286448 h 2586592"/>
                  <a:gd name="connsiteX47" fmla="*/ 0 w 696997"/>
                  <a:gd name="connsiteY47" fmla="*/ 1269699 h 2586592"/>
                  <a:gd name="connsiteX48" fmla="*/ 132700 w 696997"/>
                  <a:gd name="connsiteY48" fmla="*/ 884482 h 2586592"/>
                  <a:gd name="connsiteX49" fmla="*/ 103068 w 696997"/>
                  <a:gd name="connsiteY49" fmla="*/ 776261 h 2586592"/>
                  <a:gd name="connsiteX50" fmla="*/ 48839 w 696997"/>
                  <a:gd name="connsiteY50" fmla="*/ 547091 h 2586592"/>
                  <a:gd name="connsiteX51" fmla="*/ 94050 w 696997"/>
                  <a:gd name="connsiteY51" fmla="*/ 455462 h 2586592"/>
                  <a:gd name="connsiteX52" fmla="*/ 171351 w 696997"/>
                  <a:gd name="connsiteY52" fmla="*/ 450309 h 2586592"/>
                  <a:gd name="connsiteX53" fmla="*/ 200983 w 696997"/>
                  <a:gd name="connsiteY53" fmla="*/ 420676 h 2586592"/>
                  <a:gd name="connsiteX54" fmla="*/ 220643 w 696997"/>
                  <a:gd name="connsiteY54" fmla="*/ 394076 h 2586592"/>
                  <a:gd name="connsiteX55" fmla="*/ 217055 w 696997"/>
                  <a:gd name="connsiteY55" fmla="*/ 350018 h 2586592"/>
                  <a:gd name="connsiteX56" fmla="*/ 216443 w 696997"/>
                  <a:gd name="connsiteY56" fmla="*/ 357549 h 2586592"/>
                  <a:gd name="connsiteX57" fmla="*/ 164909 w 696997"/>
                  <a:gd name="connsiteY57" fmla="*/ 340800 h 2586592"/>
                  <a:gd name="connsiteX58" fmla="*/ 136565 w 696997"/>
                  <a:gd name="connsiteY58" fmla="*/ 302149 h 2586592"/>
                  <a:gd name="connsiteX59" fmla="*/ 148160 w 696997"/>
                  <a:gd name="connsiteY59" fmla="*/ 241597 h 2586592"/>
                  <a:gd name="connsiteX60" fmla="*/ 168774 w 696997"/>
                  <a:gd name="connsiteY60" fmla="*/ 137240 h 2586592"/>
                  <a:gd name="connsiteX61" fmla="*/ 198406 w 696997"/>
                  <a:gd name="connsiteY61" fmla="*/ 52209 h 2586592"/>
                  <a:gd name="connsiteX62" fmla="*/ 286939 w 696997"/>
                  <a:gd name="connsiteY62" fmla="*/ 514 h 2586592"/>
                  <a:gd name="connsiteX0" fmla="*/ 286939 w 696997"/>
                  <a:gd name="connsiteY0" fmla="*/ 514 h 2586592"/>
                  <a:gd name="connsiteX1" fmla="*/ 332394 w 696997"/>
                  <a:gd name="connsiteY1" fmla="*/ 27730 h 2586592"/>
                  <a:gd name="connsiteX2" fmla="*/ 441904 w 696997"/>
                  <a:gd name="connsiteY2" fmla="*/ 120492 h 2586592"/>
                  <a:gd name="connsiteX3" fmla="*/ 472824 w 696997"/>
                  <a:gd name="connsiteY3" fmla="*/ 215830 h 2586592"/>
                  <a:gd name="connsiteX4" fmla="*/ 489573 w 696997"/>
                  <a:gd name="connsiteY4" fmla="*/ 276382 h 2586592"/>
                  <a:gd name="connsiteX5" fmla="*/ 414848 w 696997"/>
                  <a:gd name="connsiteY5" fmla="*/ 356260 h 2586592"/>
                  <a:gd name="connsiteX6" fmla="*/ 374909 w 696997"/>
                  <a:gd name="connsiteY6" fmla="*/ 382027 h 2586592"/>
                  <a:gd name="connsiteX7" fmla="*/ 374909 w 696997"/>
                  <a:gd name="connsiteY7" fmla="*/ 379446 h 2586592"/>
                  <a:gd name="connsiteX8" fmla="*/ 374909 w 696997"/>
                  <a:gd name="connsiteY8" fmla="*/ 379448 h 2586592"/>
                  <a:gd name="connsiteX9" fmla="*/ 362025 w 696997"/>
                  <a:gd name="connsiteY9" fmla="*/ 461903 h 2586592"/>
                  <a:gd name="connsiteX10" fmla="*/ 363315 w 696997"/>
                  <a:gd name="connsiteY10" fmla="*/ 455462 h 2586592"/>
                  <a:gd name="connsiteX11" fmla="*/ 400677 w 696997"/>
                  <a:gd name="connsiteY11" fmla="*/ 508284 h 2586592"/>
                  <a:gd name="connsiteX12" fmla="*/ 529631 w 696997"/>
                  <a:gd name="connsiteY12" fmla="*/ 593472 h 2586592"/>
                  <a:gd name="connsiteX13" fmla="*/ 541107 w 696997"/>
                  <a:gd name="connsiteY13" fmla="*/ 620371 h 2586592"/>
                  <a:gd name="connsiteX14" fmla="*/ 575892 w 696997"/>
                  <a:gd name="connsiteY14" fmla="*/ 666751 h 2586592"/>
                  <a:gd name="connsiteX15" fmla="*/ 605524 w 696997"/>
                  <a:gd name="connsiteY15" fmla="*/ 719574 h 2586592"/>
                  <a:gd name="connsiteX16" fmla="*/ 618408 w 696997"/>
                  <a:gd name="connsiteY16" fmla="*/ 746629 h 2586592"/>
                  <a:gd name="connsiteX17" fmla="*/ 667365 w 696997"/>
                  <a:gd name="connsiteY17" fmla="*/ 786568 h 2586592"/>
                  <a:gd name="connsiteX18" fmla="*/ 696997 w 696997"/>
                  <a:gd name="connsiteY18" fmla="*/ 857427 h 2586592"/>
                  <a:gd name="connsiteX19" fmla="*/ 646752 w 696997"/>
                  <a:gd name="connsiteY19" fmla="*/ 974667 h 2586592"/>
                  <a:gd name="connsiteX20" fmla="*/ 532088 w 696997"/>
                  <a:gd name="connsiteY20" fmla="*/ 984974 h 2586592"/>
                  <a:gd name="connsiteX21" fmla="*/ 529512 w 696997"/>
                  <a:gd name="connsiteY21" fmla="*/ 1060986 h 2586592"/>
                  <a:gd name="connsiteX22" fmla="*/ 530800 w 696997"/>
                  <a:gd name="connsiteY22" fmla="*/ 1084177 h 2586592"/>
                  <a:gd name="connsiteX23" fmla="*/ 570739 w 696997"/>
                  <a:gd name="connsiteY23" fmla="*/ 1356019 h 2586592"/>
                  <a:gd name="connsiteX24" fmla="*/ 590064 w 696997"/>
                  <a:gd name="connsiteY24" fmla="*/ 1584056 h 2586592"/>
                  <a:gd name="connsiteX25" fmla="*/ 565586 w 696997"/>
                  <a:gd name="connsiteY25" fmla="*/ 2029826 h 2586592"/>
                  <a:gd name="connsiteX26" fmla="*/ 547549 w 696997"/>
                  <a:gd name="connsiteY26" fmla="*/ 2456269 h 2586592"/>
                  <a:gd name="connsiteX27" fmla="*/ 600371 w 696997"/>
                  <a:gd name="connsiteY27" fmla="*/ 2505227 h 2586592"/>
                  <a:gd name="connsiteX28" fmla="*/ 346566 w 696997"/>
                  <a:gd name="connsiteY28" fmla="*/ 2440809 h 2586592"/>
                  <a:gd name="connsiteX29" fmla="*/ 320799 w 696997"/>
                  <a:gd name="connsiteY29" fmla="*/ 2177986 h 2586592"/>
                  <a:gd name="connsiteX30" fmla="*/ 342701 w 696997"/>
                  <a:gd name="connsiteY30" fmla="*/ 2060746 h 2586592"/>
                  <a:gd name="connsiteX31" fmla="*/ 363315 w 696997"/>
                  <a:gd name="connsiteY31" fmla="*/ 1886819 h 2586592"/>
                  <a:gd name="connsiteX32" fmla="*/ 354296 w 696997"/>
                  <a:gd name="connsiteY32" fmla="*/ 1769579 h 2586592"/>
                  <a:gd name="connsiteX33" fmla="*/ 346566 w 696997"/>
                  <a:gd name="connsiteY33" fmla="*/ 1595652 h 2586592"/>
                  <a:gd name="connsiteX34" fmla="*/ 317224 w 696997"/>
                  <a:gd name="connsiteY34" fmla="*/ 1787320 h 2586592"/>
                  <a:gd name="connsiteX35" fmla="*/ 276995 w 696997"/>
                  <a:gd name="connsiteY35" fmla="*/ 2110992 h 2586592"/>
                  <a:gd name="connsiteX36" fmla="*/ 334971 w 696997"/>
                  <a:gd name="connsiteY36" fmla="*/ 2476883 h 2586592"/>
                  <a:gd name="connsiteX37" fmla="*/ 282149 w 696997"/>
                  <a:gd name="connsiteY37" fmla="*/ 2570933 h 2586592"/>
                  <a:gd name="connsiteX38" fmla="*/ 215273 w 696997"/>
                  <a:gd name="connsiteY38" fmla="*/ 2497140 h 2586592"/>
                  <a:gd name="connsiteX39" fmla="*/ 90066 w 696997"/>
                  <a:gd name="connsiteY39" fmla="*/ 2463643 h 2586592"/>
                  <a:gd name="connsiteX40" fmla="*/ 114663 w 696997"/>
                  <a:gd name="connsiteY40" fmla="*/ 1996328 h 2586592"/>
                  <a:gd name="connsiteX41" fmla="*/ 110798 w 696997"/>
                  <a:gd name="connsiteY41" fmla="*/ 1697431 h 2586592"/>
                  <a:gd name="connsiteX42" fmla="*/ 97915 w 696997"/>
                  <a:gd name="connsiteY42" fmla="*/ 1654916 h 2586592"/>
                  <a:gd name="connsiteX43" fmla="*/ 73436 w 696997"/>
                  <a:gd name="connsiteY43" fmla="*/ 1348288 h 2586592"/>
                  <a:gd name="connsiteX44" fmla="*/ 61841 w 696997"/>
                  <a:gd name="connsiteY44" fmla="*/ 1323810 h 2586592"/>
                  <a:gd name="connsiteX45" fmla="*/ 24479 w 696997"/>
                  <a:gd name="connsiteY45" fmla="*/ 1286448 h 2586592"/>
                  <a:gd name="connsiteX46" fmla="*/ 0 w 696997"/>
                  <a:gd name="connsiteY46" fmla="*/ 1269699 h 2586592"/>
                  <a:gd name="connsiteX47" fmla="*/ 132700 w 696997"/>
                  <a:gd name="connsiteY47" fmla="*/ 884482 h 2586592"/>
                  <a:gd name="connsiteX48" fmla="*/ 103068 w 696997"/>
                  <a:gd name="connsiteY48" fmla="*/ 776261 h 2586592"/>
                  <a:gd name="connsiteX49" fmla="*/ 48839 w 696997"/>
                  <a:gd name="connsiteY49" fmla="*/ 547091 h 2586592"/>
                  <a:gd name="connsiteX50" fmla="*/ 94050 w 696997"/>
                  <a:gd name="connsiteY50" fmla="*/ 455462 h 2586592"/>
                  <a:gd name="connsiteX51" fmla="*/ 171351 w 696997"/>
                  <a:gd name="connsiteY51" fmla="*/ 450309 h 2586592"/>
                  <a:gd name="connsiteX52" fmla="*/ 200983 w 696997"/>
                  <a:gd name="connsiteY52" fmla="*/ 420676 h 2586592"/>
                  <a:gd name="connsiteX53" fmla="*/ 220643 w 696997"/>
                  <a:gd name="connsiteY53" fmla="*/ 394076 h 2586592"/>
                  <a:gd name="connsiteX54" fmla="*/ 217055 w 696997"/>
                  <a:gd name="connsiteY54" fmla="*/ 350018 h 2586592"/>
                  <a:gd name="connsiteX55" fmla="*/ 216443 w 696997"/>
                  <a:gd name="connsiteY55" fmla="*/ 357549 h 2586592"/>
                  <a:gd name="connsiteX56" fmla="*/ 164909 w 696997"/>
                  <a:gd name="connsiteY56" fmla="*/ 340800 h 2586592"/>
                  <a:gd name="connsiteX57" fmla="*/ 136565 w 696997"/>
                  <a:gd name="connsiteY57" fmla="*/ 302149 h 2586592"/>
                  <a:gd name="connsiteX58" fmla="*/ 148160 w 696997"/>
                  <a:gd name="connsiteY58" fmla="*/ 241597 h 2586592"/>
                  <a:gd name="connsiteX59" fmla="*/ 168774 w 696997"/>
                  <a:gd name="connsiteY59" fmla="*/ 137240 h 2586592"/>
                  <a:gd name="connsiteX60" fmla="*/ 198406 w 696997"/>
                  <a:gd name="connsiteY60" fmla="*/ 52209 h 2586592"/>
                  <a:gd name="connsiteX61" fmla="*/ 286939 w 696997"/>
                  <a:gd name="connsiteY61" fmla="*/ 514 h 258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96997" h="2586592">
                    <a:moveTo>
                      <a:pt x="286939" y="514"/>
                    </a:moveTo>
                    <a:cubicBezTo>
                      <a:pt x="300883" y="2500"/>
                      <a:pt x="316075" y="10445"/>
                      <a:pt x="332394" y="27730"/>
                    </a:cubicBezTo>
                    <a:cubicBezTo>
                      <a:pt x="333683" y="29019"/>
                      <a:pt x="399388" y="-14785"/>
                      <a:pt x="441904" y="120492"/>
                    </a:cubicBezTo>
                    <a:cubicBezTo>
                      <a:pt x="452640" y="153989"/>
                      <a:pt x="437609" y="240309"/>
                      <a:pt x="472824" y="215830"/>
                    </a:cubicBezTo>
                    <a:cubicBezTo>
                      <a:pt x="473253" y="195646"/>
                      <a:pt x="508468" y="214112"/>
                      <a:pt x="489573" y="276382"/>
                    </a:cubicBezTo>
                    <a:cubicBezTo>
                      <a:pt x="478836" y="300432"/>
                      <a:pt x="459082" y="329634"/>
                      <a:pt x="414848" y="356260"/>
                    </a:cubicBezTo>
                    <a:cubicBezTo>
                      <a:pt x="435032" y="368714"/>
                      <a:pt x="412701" y="383744"/>
                      <a:pt x="374909" y="382027"/>
                    </a:cubicBezTo>
                    <a:lnTo>
                      <a:pt x="374909" y="379446"/>
                    </a:lnTo>
                    <a:lnTo>
                      <a:pt x="374909" y="379448"/>
                    </a:lnTo>
                    <a:lnTo>
                      <a:pt x="362025" y="461903"/>
                    </a:lnTo>
                    <a:lnTo>
                      <a:pt x="363315" y="455462"/>
                    </a:lnTo>
                    <a:lnTo>
                      <a:pt x="400677" y="508284"/>
                    </a:lnTo>
                    <a:cubicBezTo>
                      <a:pt x="408876" y="516066"/>
                      <a:pt x="526585" y="544462"/>
                      <a:pt x="529631" y="593472"/>
                    </a:cubicBezTo>
                    <a:cubicBezTo>
                      <a:pt x="539898" y="599861"/>
                      <a:pt x="539858" y="601098"/>
                      <a:pt x="541107" y="620371"/>
                    </a:cubicBezTo>
                    <a:lnTo>
                      <a:pt x="575892" y="666751"/>
                    </a:lnTo>
                    <a:cubicBezTo>
                      <a:pt x="575463" y="667610"/>
                      <a:pt x="587917" y="710985"/>
                      <a:pt x="605524" y="719574"/>
                    </a:cubicBezTo>
                    <a:cubicBezTo>
                      <a:pt x="618837" y="715709"/>
                      <a:pt x="620555" y="724727"/>
                      <a:pt x="618408" y="746629"/>
                    </a:cubicBezTo>
                    <a:cubicBezTo>
                      <a:pt x="643745" y="750924"/>
                      <a:pt x="648469" y="757795"/>
                      <a:pt x="667365" y="786568"/>
                    </a:cubicBezTo>
                    <a:cubicBezTo>
                      <a:pt x="695279" y="830801"/>
                      <a:pt x="692273" y="837672"/>
                      <a:pt x="696997" y="857427"/>
                    </a:cubicBezTo>
                    <a:cubicBezTo>
                      <a:pt x="691844" y="873317"/>
                      <a:pt x="707304" y="956201"/>
                      <a:pt x="646752" y="974667"/>
                    </a:cubicBezTo>
                    <a:cubicBezTo>
                      <a:pt x="626567" y="981968"/>
                      <a:pt x="574175" y="989268"/>
                      <a:pt x="532088" y="984974"/>
                    </a:cubicBezTo>
                    <a:cubicBezTo>
                      <a:pt x="530371" y="1010741"/>
                      <a:pt x="531230" y="1046815"/>
                      <a:pt x="529512" y="1060986"/>
                    </a:cubicBezTo>
                    <a:cubicBezTo>
                      <a:pt x="527364" y="1072582"/>
                      <a:pt x="525217" y="1075158"/>
                      <a:pt x="530800" y="1084177"/>
                    </a:cubicBezTo>
                    <a:cubicBezTo>
                      <a:pt x="544113" y="1174791"/>
                      <a:pt x="547119" y="1238349"/>
                      <a:pt x="570739" y="1356019"/>
                    </a:cubicBezTo>
                    <a:cubicBezTo>
                      <a:pt x="587487" y="1411418"/>
                      <a:pt x="600371" y="1488719"/>
                      <a:pt x="590064" y="1584056"/>
                    </a:cubicBezTo>
                    <a:lnTo>
                      <a:pt x="565586" y="2029826"/>
                    </a:lnTo>
                    <a:lnTo>
                      <a:pt x="547549" y="2456269"/>
                    </a:lnTo>
                    <a:cubicBezTo>
                      <a:pt x="572776" y="2463063"/>
                      <a:pt x="599908" y="2477477"/>
                      <a:pt x="600371" y="2505227"/>
                    </a:cubicBezTo>
                    <a:cubicBezTo>
                      <a:pt x="565123" y="2598869"/>
                      <a:pt x="400247" y="2495779"/>
                      <a:pt x="346566" y="2440809"/>
                    </a:cubicBezTo>
                    <a:cubicBezTo>
                      <a:pt x="303924" y="2338218"/>
                      <a:pt x="311681" y="2224730"/>
                      <a:pt x="320799" y="2177986"/>
                    </a:cubicBezTo>
                    <a:cubicBezTo>
                      <a:pt x="328100" y="2138906"/>
                      <a:pt x="323805" y="2085654"/>
                      <a:pt x="342701" y="2060746"/>
                    </a:cubicBezTo>
                    <a:cubicBezTo>
                      <a:pt x="349572" y="1977433"/>
                      <a:pt x="356014" y="1960684"/>
                      <a:pt x="363315" y="1886819"/>
                    </a:cubicBezTo>
                    <a:cubicBezTo>
                      <a:pt x="391229" y="1840009"/>
                      <a:pt x="356014" y="1829702"/>
                      <a:pt x="354296" y="1769579"/>
                    </a:cubicBezTo>
                    <a:cubicBezTo>
                      <a:pt x="355155" y="1722339"/>
                      <a:pt x="358376" y="1562799"/>
                      <a:pt x="346566" y="1595652"/>
                    </a:cubicBezTo>
                    <a:cubicBezTo>
                      <a:pt x="340615" y="1604966"/>
                      <a:pt x="339716" y="1711897"/>
                      <a:pt x="317224" y="1787320"/>
                    </a:cubicBezTo>
                    <a:cubicBezTo>
                      <a:pt x="299885" y="1871908"/>
                      <a:pt x="263367" y="1957470"/>
                      <a:pt x="276995" y="2110992"/>
                    </a:cubicBezTo>
                    <a:cubicBezTo>
                      <a:pt x="305667" y="2347842"/>
                      <a:pt x="324020" y="2416974"/>
                      <a:pt x="334971" y="2476883"/>
                    </a:cubicBezTo>
                    <a:cubicBezTo>
                      <a:pt x="415708" y="2595841"/>
                      <a:pt x="309633" y="2601424"/>
                      <a:pt x="282149" y="2570933"/>
                    </a:cubicBezTo>
                    <a:cubicBezTo>
                      <a:pt x="255563" y="2546335"/>
                      <a:pt x="227688" y="2504989"/>
                      <a:pt x="215273" y="2497140"/>
                    </a:cubicBezTo>
                    <a:lnTo>
                      <a:pt x="90066" y="2463643"/>
                    </a:lnTo>
                    <a:lnTo>
                      <a:pt x="114663" y="1996328"/>
                    </a:lnTo>
                    <a:cubicBezTo>
                      <a:pt x="105645" y="1882524"/>
                      <a:pt x="110798" y="1784180"/>
                      <a:pt x="110798" y="1697431"/>
                    </a:cubicBezTo>
                    <a:cubicBezTo>
                      <a:pt x="106504" y="1683259"/>
                      <a:pt x="97056" y="1667799"/>
                      <a:pt x="97915" y="1654916"/>
                    </a:cubicBezTo>
                    <a:cubicBezTo>
                      <a:pt x="78160" y="1551418"/>
                      <a:pt x="77731" y="1433749"/>
                      <a:pt x="73436" y="1348288"/>
                    </a:cubicBezTo>
                    <a:cubicBezTo>
                      <a:pt x="60553" y="1337982"/>
                      <a:pt x="66994" y="1331540"/>
                      <a:pt x="61841" y="1323810"/>
                    </a:cubicBezTo>
                    <a:cubicBezTo>
                      <a:pt x="35644" y="1322092"/>
                      <a:pt x="21043" y="1306202"/>
                      <a:pt x="24479" y="1286448"/>
                    </a:cubicBezTo>
                    <a:cubicBezTo>
                      <a:pt x="1718" y="1288165"/>
                      <a:pt x="859" y="1274423"/>
                      <a:pt x="0" y="1269699"/>
                    </a:cubicBezTo>
                    <a:cubicBezTo>
                      <a:pt x="86749" y="1110803"/>
                      <a:pt x="121964" y="991845"/>
                      <a:pt x="132700" y="884482"/>
                    </a:cubicBezTo>
                    <a:cubicBezTo>
                      <a:pt x="108651" y="844544"/>
                      <a:pt x="103927" y="812335"/>
                      <a:pt x="103068" y="776261"/>
                    </a:cubicBezTo>
                    <a:cubicBezTo>
                      <a:pt x="68243" y="692141"/>
                      <a:pt x="51455" y="604156"/>
                      <a:pt x="48839" y="547091"/>
                    </a:cubicBezTo>
                    <a:cubicBezTo>
                      <a:pt x="45443" y="495934"/>
                      <a:pt x="65237" y="456373"/>
                      <a:pt x="94050" y="455462"/>
                    </a:cubicBezTo>
                    <a:cubicBezTo>
                      <a:pt x="125829" y="448591"/>
                      <a:pt x="149878" y="448161"/>
                      <a:pt x="171351" y="450309"/>
                    </a:cubicBezTo>
                    <a:cubicBezTo>
                      <a:pt x="174357" y="432701"/>
                      <a:pt x="188958" y="425400"/>
                      <a:pt x="200983" y="420676"/>
                    </a:cubicBezTo>
                    <a:cubicBezTo>
                      <a:pt x="200152" y="398247"/>
                      <a:pt x="211374" y="398716"/>
                      <a:pt x="220643" y="394076"/>
                    </a:cubicBezTo>
                    <a:cubicBezTo>
                      <a:pt x="218588" y="379214"/>
                      <a:pt x="218776" y="364260"/>
                      <a:pt x="217055" y="350018"/>
                    </a:cubicBezTo>
                    <a:cubicBezTo>
                      <a:pt x="218218" y="352849"/>
                      <a:pt x="217490" y="355279"/>
                      <a:pt x="216443" y="357549"/>
                    </a:cubicBezTo>
                    <a:lnTo>
                      <a:pt x="164909" y="340800"/>
                    </a:lnTo>
                    <a:cubicBezTo>
                      <a:pt x="141289" y="331782"/>
                      <a:pt x="133129" y="304726"/>
                      <a:pt x="136565" y="302149"/>
                    </a:cubicBezTo>
                    <a:cubicBezTo>
                      <a:pt x="100491" y="300002"/>
                      <a:pt x="95338" y="223130"/>
                      <a:pt x="148160" y="241597"/>
                    </a:cubicBezTo>
                    <a:cubicBezTo>
                      <a:pt x="155031" y="206811"/>
                      <a:pt x="142577" y="144970"/>
                      <a:pt x="168774" y="137240"/>
                    </a:cubicBezTo>
                    <a:cubicBezTo>
                      <a:pt x="167056" y="123068"/>
                      <a:pt x="151166" y="77976"/>
                      <a:pt x="198406" y="52209"/>
                    </a:cubicBezTo>
                    <a:cubicBezTo>
                      <a:pt x="214510" y="42224"/>
                      <a:pt x="245108" y="-5445"/>
                      <a:pt x="286939" y="514"/>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6" name="Group 35"/>
            <p:cNvGrpSpPr/>
            <p:nvPr/>
          </p:nvGrpSpPr>
          <p:grpSpPr>
            <a:xfrm>
              <a:off x="3698918" y="2934470"/>
              <a:ext cx="1939882" cy="2750306"/>
              <a:chOff x="3698918" y="2837485"/>
              <a:chExt cx="1939882" cy="2750306"/>
            </a:xfrm>
          </p:grpSpPr>
          <p:sp>
            <p:nvSpPr>
              <p:cNvPr id="37" name="Oval 36"/>
              <p:cNvSpPr/>
              <p:nvPr/>
            </p:nvSpPr>
            <p:spPr>
              <a:xfrm>
                <a:off x="3698918" y="5146965"/>
                <a:ext cx="1939882" cy="440826"/>
              </a:xfrm>
              <a:prstGeom prst="ellipse">
                <a:avLst/>
              </a:prstGeom>
              <a:gradFill flip="none" rotWithShape="1">
                <a:gsLst>
                  <a:gs pos="100000">
                    <a:schemeClr val="bg2">
                      <a:alpha val="0"/>
                    </a:schemeClr>
                  </a:gs>
                  <a:gs pos="0">
                    <a:schemeClr val="accent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8" name="Group 37"/>
              <p:cNvGrpSpPr/>
              <p:nvPr/>
            </p:nvGrpSpPr>
            <p:grpSpPr>
              <a:xfrm>
                <a:off x="4304033" y="2837485"/>
                <a:ext cx="894820" cy="2556178"/>
                <a:chOff x="5883524" y="684147"/>
                <a:chExt cx="1987796" cy="5678416"/>
              </a:xfrm>
              <a:effectLst/>
            </p:grpSpPr>
            <p:sp>
              <p:nvSpPr>
                <p:cNvPr id="39" name="Rectangle 14"/>
                <p:cNvSpPr/>
                <p:nvPr/>
              </p:nvSpPr>
              <p:spPr>
                <a:xfrm>
                  <a:off x="6586652" y="684147"/>
                  <a:ext cx="577628" cy="998964"/>
                </a:xfrm>
                <a:custGeom>
                  <a:avLst/>
                  <a:gdLst>
                    <a:gd name="connsiteX0" fmla="*/ 0 w 838200"/>
                    <a:gd name="connsiteY0" fmla="*/ 0 h 990600"/>
                    <a:gd name="connsiteX1" fmla="*/ 838200 w 838200"/>
                    <a:gd name="connsiteY1" fmla="*/ 0 h 990600"/>
                    <a:gd name="connsiteX2" fmla="*/ 838200 w 838200"/>
                    <a:gd name="connsiteY2" fmla="*/ 990600 h 990600"/>
                    <a:gd name="connsiteX3" fmla="*/ 0 w 838200"/>
                    <a:gd name="connsiteY3" fmla="*/ 990600 h 990600"/>
                    <a:gd name="connsiteX4" fmla="*/ 0 w 838200"/>
                    <a:gd name="connsiteY4" fmla="*/ 0 h 990600"/>
                    <a:gd name="connsiteX0" fmla="*/ 0 w 838200"/>
                    <a:gd name="connsiteY0" fmla="*/ 0 h 990600"/>
                    <a:gd name="connsiteX1" fmla="*/ 631903 w 838200"/>
                    <a:gd name="connsiteY1" fmla="*/ 337324 h 990600"/>
                    <a:gd name="connsiteX2" fmla="*/ 838200 w 838200"/>
                    <a:gd name="connsiteY2" fmla="*/ 990600 h 990600"/>
                    <a:gd name="connsiteX3" fmla="*/ 0 w 838200"/>
                    <a:gd name="connsiteY3" fmla="*/ 990600 h 990600"/>
                    <a:gd name="connsiteX4" fmla="*/ 0 w 838200"/>
                    <a:gd name="connsiteY4" fmla="*/ 0 h 990600"/>
                    <a:gd name="connsiteX0" fmla="*/ 0 w 838200"/>
                    <a:gd name="connsiteY0" fmla="*/ 0 h 990600"/>
                    <a:gd name="connsiteX1" fmla="*/ 631903 w 838200"/>
                    <a:gd name="connsiteY1" fmla="*/ 337324 h 990600"/>
                    <a:gd name="connsiteX2" fmla="*/ 838200 w 838200"/>
                    <a:gd name="connsiteY2" fmla="*/ 990600 h 990600"/>
                    <a:gd name="connsiteX3" fmla="*/ 0 w 838200"/>
                    <a:gd name="connsiteY3" fmla="*/ 990600 h 990600"/>
                    <a:gd name="connsiteX4" fmla="*/ 0 w 838200"/>
                    <a:gd name="connsiteY4" fmla="*/ 0 h 990600"/>
                    <a:gd name="connsiteX0" fmla="*/ 144966 w 838200"/>
                    <a:gd name="connsiteY0" fmla="*/ 137123 h 832215"/>
                    <a:gd name="connsiteX1" fmla="*/ 631903 w 838200"/>
                    <a:gd name="connsiteY1" fmla="*/ 178939 h 832215"/>
                    <a:gd name="connsiteX2" fmla="*/ 838200 w 838200"/>
                    <a:gd name="connsiteY2" fmla="*/ 832215 h 832215"/>
                    <a:gd name="connsiteX3" fmla="*/ 0 w 838200"/>
                    <a:gd name="connsiteY3" fmla="*/ 832215 h 832215"/>
                    <a:gd name="connsiteX4" fmla="*/ 144966 w 838200"/>
                    <a:gd name="connsiteY4" fmla="*/ 137123 h 832215"/>
                    <a:gd name="connsiteX0" fmla="*/ 144966 w 838200"/>
                    <a:gd name="connsiteY0" fmla="*/ 322652 h 1017744"/>
                    <a:gd name="connsiteX1" fmla="*/ 631903 w 838200"/>
                    <a:gd name="connsiteY1" fmla="*/ 364468 h 1017744"/>
                    <a:gd name="connsiteX2" fmla="*/ 838200 w 838200"/>
                    <a:gd name="connsiteY2" fmla="*/ 1017744 h 1017744"/>
                    <a:gd name="connsiteX3" fmla="*/ 0 w 838200"/>
                    <a:gd name="connsiteY3" fmla="*/ 1017744 h 1017744"/>
                    <a:gd name="connsiteX4" fmla="*/ 144966 w 838200"/>
                    <a:gd name="connsiteY4" fmla="*/ 322652 h 1017744"/>
                    <a:gd name="connsiteX0" fmla="*/ 144966 w 838200"/>
                    <a:gd name="connsiteY0" fmla="*/ 318036 h 1013128"/>
                    <a:gd name="connsiteX1" fmla="*/ 342900 w 838200"/>
                    <a:gd name="connsiteY1" fmla="*/ 226 h 1013128"/>
                    <a:gd name="connsiteX2" fmla="*/ 631903 w 838200"/>
                    <a:gd name="connsiteY2" fmla="*/ 359852 h 1013128"/>
                    <a:gd name="connsiteX3" fmla="*/ 838200 w 838200"/>
                    <a:gd name="connsiteY3" fmla="*/ 1013128 h 1013128"/>
                    <a:gd name="connsiteX4" fmla="*/ 0 w 838200"/>
                    <a:gd name="connsiteY4" fmla="*/ 1013128 h 1013128"/>
                    <a:gd name="connsiteX5" fmla="*/ 144966 w 838200"/>
                    <a:gd name="connsiteY5" fmla="*/ 318036 h 1013128"/>
                    <a:gd name="connsiteX0" fmla="*/ 144966 w 838200"/>
                    <a:gd name="connsiteY0" fmla="*/ 295768 h 990860"/>
                    <a:gd name="connsiteX1" fmla="*/ 348476 w 838200"/>
                    <a:gd name="connsiteY1" fmla="*/ 261 h 990860"/>
                    <a:gd name="connsiteX2" fmla="*/ 631903 w 838200"/>
                    <a:gd name="connsiteY2" fmla="*/ 337584 h 990860"/>
                    <a:gd name="connsiteX3" fmla="*/ 838200 w 838200"/>
                    <a:gd name="connsiteY3" fmla="*/ 990860 h 990860"/>
                    <a:gd name="connsiteX4" fmla="*/ 0 w 838200"/>
                    <a:gd name="connsiteY4" fmla="*/ 990860 h 990860"/>
                    <a:gd name="connsiteX5" fmla="*/ 144966 w 838200"/>
                    <a:gd name="connsiteY5" fmla="*/ 295768 h 990860"/>
                    <a:gd name="connsiteX0" fmla="*/ 144966 w 838200"/>
                    <a:gd name="connsiteY0" fmla="*/ 299444 h 994536"/>
                    <a:gd name="connsiteX1" fmla="*/ 348476 w 838200"/>
                    <a:gd name="connsiteY1" fmla="*/ 3937 h 994536"/>
                    <a:gd name="connsiteX2" fmla="*/ 631903 w 838200"/>
                    <a:gd name="connsiteY2" fmla="*/ 341260 h 994536"/>
                    <a:gd name="connsiteX3" fmla="*/ 838200 w 838200"/>
                    <a:gd name="connsiteY3" fmla="*/ 994536 h 994536"/>
                    <a:gd name="connsiteX4" fmla="*/ 0 w 838200"/>
                    <a:gd name="connsiteY4" fmla="*/ 994536 h 994536"/>
                    <a:gd name="connsiteX5" fmla="*/ 144966 w 838200"/>
                    <a:gd name="connsiteY5" fmla="*/ 299444 h 994536"/>
                    <a:gd name="connsiteX0" fmla="*/ 144966 w 838200"/>
                    <a:gd name="connsiteY0" fmla="*/ 298798 h 993890"/>
                    <a:gd name="connsiteX1" fmla="*/ 348476 w 838200"/>
                    <a:gd name="connsiteY1" fmla="*/ 3291 h 993890"/>
                    <a:gd name="connsiteX2" fmla="*/ 631903 w 838200"/>
                    <a:gd name="connsiteY2" fmla="*/ 340614 h 993890"/>
                    <a:gd name="connsiteX3" fmla="*/ 838200 w 838200"/>
                    <a:gd name="connsiteY3" fmla="*/ 993890 h 993890"/>
                    <a:gd name="connsiteX4" fmla="*/ 0 w 838200"/>
                    <a:gd name="connsiteY4" fmla="*/ 993890 h 993890"/>
                    <a:gd name="connsiteX5" fmla="*/ 144966 w 838200"/>
                    <a:gd name="connsiteY5" fmla="*/ 298798 h 993890"/>
                    <a:gd name="connsiteX0" fmla="*/ 144966 w 838200"/>
                    <a:gd name="connsiteY0" fmla="*/ 300285 h 995377"/>
                    <a:gd name="connsiteX1" fmla="*/ 348476 w 838200"/>
                    <a:gd name="connsiteY1" fmla="*/ 4778 h 995377"/>
                    <a:gd name="connsiteX2" fmla="*/ 631903 w 838200"/>
                    <a:gd name="connsiteY2" fmla="*/ 342101 h 995377"/>
                    <a:gd name="connsiteX3" fmla="*/ 838200 w 838200"/>
                    <a:gd name="connsiteY3" fmla="*/ 995377 h 995377"/>
                    <a:gd name="connsiteX4" fmla="*/ 0 w 838200"/>
                    <a:gd name="connsiteY4" fmla="*/ 995377 h 995377"/>
                    <a:gd name="connsiteX5" fmla="*/ 144966 w 838200"/>
                    <a:gd name="connsiteY5" fmla="*/ 300285 h 995377"/>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44966 w 838200"/>
                    <a:gd name="connsiteY5"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25451 w 838200"/>
                    <a:gd name="connsiteY5" fmla="*/ 396738 h 994258"/>
                    <a:gd name="connsiteX6" fmla="*/ 144966 w 838200"/>
                    <a:gd name="connsiteY6"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38786 w 838200"/>
                    <a:gd name="connsiteY5" fmla="*/ 337683 h 994258"/>
                    <a:gd name="connsiteX6" fmla="*/ 144966 w 838200"/>
                    <a:gd name="connsiteY6"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38786 w 838200"/>
                    <a:gd name="connsiteY5" fmla="*/ 337683 h 994258"/>
                    <a:gd name="connsiteX6" fmla="*/ 144966 w 838200"/>
                    <a:gd name="connsiteY6"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89535 w 838200"/>
                    <a:gd name="connsiteY5" fmla="*/ 577063 h 994258"/>
                    <a:gd name="connsiteX6" fmla="*/ 138786 w 838200"/>
                    <a:gd name="connsiteY6" fmla="*/ 337683 h 994258"/>
                    <a:gd name="connsiteX7" fmla="*/ 144966 w 838200"/>
                    <a:gd name="connsiteY7"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40970 w 838200"/>
                    <a:gd name="connsiteY5" fmla="*/ 411328 h 994258"/>
                    <a:gd name="connsiteX6" fmla="*/ 138786 w 838200"/>
                    <a:gd name="connsiteY6" fmla="*/ 337683 h 994258"/>
                    <a:gd name="connsiteX7" fmla="*/ 144966 w 838200"/>
                    <a:gd name="connsiteY7"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40970 w 838200"/>
                    <a:gd name="connsiteY5" fmla="*/ 411328 h 994258"/>
                    <a:gd name="connsiteX6" fmla="*/ 138786 w 838200"/>
                    <a:gd name="connsiteY6" fmla="*/ 337683 h 994258"/>
                    <a:gd name="connsiteX7" fmla="*/ 144966 w 838200"/>
                    <a:gd name="connsiteY7" fmla="*/ 299166 h 994258"/>
                    <a:gd name="connsiteX0" fmla="*/ 144966 w 838200"/>
                    <a:gd name="connsiteY0" fmla="*/ 299166 h 994258"/>
                    <a:gd name="connsiteX1" fmla="*/ 348476 w 838200"/>
                    <a:gd name="connsiteY1" fmla="*/ 3659 h 994258"/>
                    <a:gd name="connsiteX2" fmla="*/ 631903 w 838200"/>
                    <a:gd name="connsiteY2" fmla="*/ 340982 h 994258"/>
                    <a:gd name="connsiteX3" fmla="*/ 838200 w 838200"/>
                    <a:gd name="connsiteY3" fmla="*/ 994258 h 994258"/>
                    <a:gd name="connsiteX4" fmla="*/ 0 w 838200"/>
                    <a:gd name="connsiteY4" fmla="*/ 994258 h 994258"/>
                    <a:gd name="connsiteX5" fmla="*/ 140970 w 838200"/>
                    <a:gd name="connsiteY5" fmla="*/ 411328 h 994258"/>
                    <a:gd name="connsiteX6" fmla="*/ 138786 w 838200"/>
                    <a:gd name="connsiteY6" fmla="*/ 337683 h 994258"/>
                    <a:gd name="connsiteX7" fmla="*/ 144966 w 838200"/>
                    <a:gd name="connsiteY7" fmla="*/ 299166 h 994258"/>
                    <a:gd name="connsiteX0" fmla="*/ 144966 w 838200"/>
                    <a:gd name="connsiteY0" fmla="*/ 300274 h 995366"/>
                    <a:gd name="connsiteX1" fmla="*/ 348476 w 838200"/>
                    <a:gd name="connsiteY1" fmla="*/ 4767 h 995366"/>
                    <a:gd name="connsiteX2" fmla="*/ 631903 w 838200"/>
                    <a:gd name="connsiteY2" fmla="*/ 342090 h 995366"/>
                    <a:gd name="connsiteX3" fmla="*/ 838200 w 838200"/>
                    <a:gd name="connsiteY3" fmla="*/ 995366 h 995366"/>
                    <a:gd name="connsiteX4" fmla="*/ 0 w 838200"/>
                    <a:gd name="connsiteY4" fmla="*/ 995366 h 995366"/>
                    <a:gd name="connsiteX5" fmla="*/ 140970 w 838200"/>
                    <a:gd name="connsiteY5" fmla="*/ 412436 h 995366"/>
                    <a:gd name="connsiteX6" fmla="*/ 138786 w 838200"/>
                    <a:gd name="connsiteY6" fmla="*/ 338791 h 995366"/>
                    <a:gd name="connsiteX7" fmla="*/ 144966 w 838200"/>
                    <a:gd name="connsiteY7"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838200 w 838200"/>
                    <a:gd name="connsiteY3" fmla="*/ 995366 h 995366"/>
                    <a:gd name="connsiteX4" fmla="*/ 0 w 838200"/>
                    <a:gd name="connsiteY4" fmla="*/ 995366 h 995366"/>
                    <a:gd name="connsiteX5" fmla="*/ 102870 w 838200"/>
                    <a:gd name="connsiteY5" fmla="*/ 545786 h 995366"/>
                    <a:gd name="connsiteX6" fmla="*/ 140970 w 838200"/>
                    <a:gd name="connsiteY6" fmla="*/ 412436 h 995366"/>
                    <a:gd name="connsiteX7" fmla="*/ 138786 w 838200"/>
                    <a:gd name="connsiteY7" fmla="*/ 338791 h 995366"/>
                    <a:gd name="connsiteX8" fmla="*/ 144966 w 838200"/>
                    <a:gd name="connsiteY8"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838200 w 838200"/>
                    <a:gd name="connsiteY3" fmla="*/ 995366 h 995366"/>
                    <a:gd name="connsiteX4" fmla="*/ 0 w 838200"/>
                    <a:gd name="connsiteY4" fmla="*/ 995366 h 995366"/>
                    <a:gd name="connsiteX5" fmla="*/ 163830 w 838200"/>
                    <a:gd name="connsiteY5" fmla="*/ 532451 h 995366"/>
                    <a:gd name="connsiteX6" fmla="*/ 140970 w 838200"/>
                    <a:gd name="connsiteY6" fmla="*/ 412436 h 995366"/>
                    <a:gd name="connsiteX7" fmla="*/ 138786 w 838200"/>
                    <a:gd name="connsiteY7" fmla="*/ 338791 h 995366"/>
                    <a:gd name="connsiteX8" fmla="*/ 144966 w 838200"/>
                    <a:gd name="connsiteY8"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838200 w 838200"/>
                    <a:gd name="connsiteY3" fmla="*/ 995366 h 995366"/>
                    <a:gd name="connsiteX4" fmla="*/ 0 w 838200"/>
                    <a:gd name="connsiteY4" fmla="*/ 995366 h 995366"/>
                    <a:gd name="connsiteX5" fmla="*/ 163830 w 838200"/>
                    <a:gd name="connsiteY5" fmla="*/ 532451 h 995366"/>
                    <a:gd name="connsiteX6" fmla="*/ 140970 w 838200"/>
                    <a:gd name="connsiteY6" fmla="*/ 412436 h 995366"/>
                    <a:gd name="connsiteX7" fmla="*/ 138786 w 838200"/>
                    <a:gd name="connsiteY7" fmla="*/ 338791 h 995366"/>
                    <a:gd name="connsiteX8" fmla="*/ 144966 w 838200"/>
                    <a:gd name="connsiteY8"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838200 w 838200"/>
                    <a:gd name="connsiteY3" fmla="*/ 995366 h 995366"/>
                    <a:gd name="connsiteX4" fmla="*/ 0 w 838200"/>
                    <a:gd name="connsiteY4" fmla="*/ 995366 h 995366"/>
                    <a:gd name="connsiteX5" fmla="*/ 163830 w 838200"/>
                    <a:gd name="connsiteY5" fmla="*/ 532451 h 995366"/>
                    <a:gd name="connsiteX6" fmla="*/ 140970 w 838200"/>
                    <a:gd name="connsiteY6" fmla="*/ 412436 h 995366"/>
                    <a:gd name="connsiteX7" fmla="*/ 138786 w 838200"/>
                    <a:gd name="connsiteY7" fmla="*/ 338791 h 995366"/>
                    <a:gd name="connsiteX8" fmla="*/ 144966 w 838200"/>
                    <a:gd name="connsiteY8"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57225 w 838200"/>
                    <a:gd name="connsiteY3" fmla="*/ 420056 h 995366"/>
                    <a:gd name="connsiteX4" fmla="*/ 838200 w 838200"/>
                    <a:gd name="connsiteY4" fmla="*/ 995366 h 995366"/>
                    <a:gd name="connsiteX5" fmla="*/ 0 w 838200"/>
                    <a:gd name="connsiteY5" fmla="*/ 995366 h 995366"/>
                    <a:gd name="connsiteX6" fmla="*/ 163830 w 838200"/>
                    <a:gd name="connsiteY6" fmla="*/ 532451 h 995366"/>
                    <a:gd name="connsiteX7" fmla="*/ 140970 w 838200"/>
                    <a:gd name="connsiteY7" fmla="*/ 412436 h 995366"/>
                    <a:gd name="connsiteX8" fmla="*/ 138786 w 838200"/>
                    <a:gd name="connsiteY8" fmla="*/ 338791 h 995366"/>
                    <a:gd name="connsiteX9" fmla="*/ 144966 w 838200"/>
                    <a:gd name="connsiteY9"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838200 w 838200"/>
                    <a:gd name="connsiteY4" fmla="*/ 995366 h 995366"/>
                    <a:gd name="connsiteX5" fmla="*/ 0 w 838200"/>
                    <a:gd name="connsiteY5" fmla="*/ 995366 h 995366"/>
                    <a:gd name="connsiteX6" fmla="*/ 163830 w 838200"/>
                    <a:gd name="connsiteY6" fmla="*/ 532451 h 995366"/>
                    <a:gd name="connsiteX7" fmla="*/ 140970 w 838200"/>
                    <a:gd name="connsiteY7" fmla="*/ 412436 h 995366"/>
                    <a:gd name="connsiteX8" fmla="*/ 138786 w 838200"/>
                    <a:gd name="connsiteY8" fmla="*/ 338791 h 995366"/>
                    <a:gd name="connsiteX9" fmla="*/ 144966 w 838200"/>
                    <a:gd name="connsiteY9"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838200 w 838200"/>
                    <a:gd name="connsiteY4" fmla="*/ 995366 h 995366"/>
                    <a:gd name="connsiteX5" fmla="*/ 0 w 838200"/>
                    <a:gd name="connsiteY5" fmla="*/ 995366 h 995366"/>
                    <a:gd name="connsiteX6" fmla="*/ 163830 w 838200"/>
                    <a:gd name="connsiteY6" fmla="*/ 532451 h 995366"/>
                    <a:gd name="connsiteX7" fmla="*/ 140970 w 838200"/>
                    <a:gd name="connsiteY7" fmla="*/ 412436 h 995366"/>
                    <a:gd name="connsiteX8" fmla="*/ 138786 w 838200"/>
                    <a:gd name="connsiteY8" fmla="*/ 338791 h 995366"/>
                    <a:gd name="connsiteX9" fmla="*/ 144966 w 838200"/>
                    <a:gd name="connsiteY9"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838200 w 838200"/>
                    <a:gd name="connsiteY4" fmla="*/ 995366 h 995366"/>
                    <a:gd name="connsiteX5" fmla="*/ 0 w 838200"/>
                    <a:gd name="connsiteY5" fmla="*/ 995366 h 995366"/>
                    <a:gd name="connsiteX6" fmla="*/ 163830 w 838200"/>
                    <a:gd name="connsiteY6" fmla="*/ 532451 h 995366"/>
                    <a:gd name="connsiteX7" fmla="*/ 140970 w 838200"/>
                    <a:gd name="connsiteY7" fmla="*/ 412436 h 995366"/>
                    <a:gd name="connsiteX8" fmla="*/ 138786 w 838200"/>
                    <a:gd name="connsiteY8" fmla="*/ 338791 h 995366"/>
                    <a:gd name="connsiteX9" fmla="*/ 144966 w 838200"/>
                    <a:gd name="connsiteY9"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72465 w 838200"/>
                    <a:gd name="connsiteY4" fmla="*/ 517211 h 995366"/>
                    <a:gd name="connsiteX5" fmla="*/ 838200 w 838200"/>
                    <a:gd name="connsiteY5" fmla="*/ 995366 h 995366"/>
                    <a:gd name="connsiteX6" fmla="*/ 0 w 838200"/>
                    <a:gd name="connsiteY6" fmla="*/ 995366 h 995366"/>
                    <a:gd name="connsiteX7" fmla="*/ 163830 w 838200"/>
                    <a:gd name="connsiteY7" fmla="*/ 532451 h 995366"/>
                    <a:gd name="connsiteX8" fmla="*/ 140970 w 838200"/>
                    <a:gd name="connsiteY8" fmla="*/ 412436 h 995366"/>
                    <a:gd name="connsiteX9" fmla="*/ 138786 w 838200"/>
                    <a:gd name="connsiteY9" fmla="*/ 338791 h 995366"/>
                    <a:gd name="connsiteX10" fmla="*/ 144966 w 838200"/>
                    <a:gd name="connsiteY10"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838200 w 838200"/>
                    <a:gd name="connsiteY5" fmla="*/ 995366 h 995366"/>
                    <a:gd name="connsiteX6" fmla="*/ 0 w 838200"/>
                    <a:gd name="connsiteY6" fmla="*/ 995366 h 995366"/>
                    <a:gd name="connsiteX7" fmla="*/ 163830 w 838200"/>
                    <a:gd name="connsiteY7" fmla="*/ 532451 h 995366"/>
                    <a:gd name="connsiteX8" fmla="*/ 140970 w 838200"/>
                    <a:gd name="connsiteY8" fmla="*/ 412436 h 995366"/>
                    <a:gd name="connsiteX9" fmla="*/ 138786 w 838200"/>
                    <a:gd name="connsiteY9" fmla="*/ 338791 h 995366"/>
                    <a:gd name="connsiteX10" fmla="*/ 144966 w 838200"/>
                    <a:gd name="connsiteY10"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838200 w 838200"/>
                    <a:gd name="connsiteY5" fmla="*/ 995366 h 995366"/>
                    <a:gd name="connsiteX6" fmla="*/ 0 w 838200"/>
                    <a:gd name="connsiteY6" fmla="*/ 995366 h 995366"/>
                    <a:gd name="connsiteX7" fmla="*/ 163830 w 838200"/>
                    <a:gd name="connsiteY7" fmla="*/ 532451 h 995366"/>
                    <a:gd name="connsiteX8" fmla="*/ 140970 w 838200"/>
                    <a:gd name="connsiteY8" fmla="*/ 412436 h 995366"/>
                    <a:gd name="connsiteX9" fmla="*/ 138786 w 838200"/>
                    <a:gd name="connsiteY9" fmla="*/ 338791 h 995366"/>
                    <a:gd name="connsiteX10" fmla="*/ 144966 w 838200"/>
                    <a:gd name="connsiteY10"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838200 w 838200"/>
                    <a:gd name="connsiteY5" fmla="*/ 995366 h 995366"/>
                    <a:gd name="connsiteX6" fmla="*/ 0 w 838200"/>
                    <a:gd name="connsiteY6" fmla="*/ 995366 h 995366"/>
                    <a:gd name="connsiteX7" fmla="*/ 163830 w 838200"/>
                    <a:gd name="connsiteY7" fmla="*/ 532451 h 995366"/>
                    <a:gd name="connsiteX8" fmla="*/ 140970 w 838200"/>
                    <a:gd name="connsiteY8" fmla="*/ 412436 h 995366"/>
                    <a:gd name="connsiteX9" fmla="*/ 138786 w 838200"/>
                    <a:gd name="connsiteY9" fmla="*/ 338791 h 995366"/>
                    <a:gd name="connsiteX10" fmla="*/ 144966 w 838200"/>
                    <a:gd name="connsiteY10"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649605 w 838200"/>
                    <a:gd name="connsiteY5" fmla="*/ 574361 h 995366"/>
                    <a:gd name="connsiteX6" fmla="*/ 838200 w 838200"/>
                    <a:gd name="connsiteY6" fmla="*/ 995366 h 995366"/>
                    <a:gd name="connsiteX7" fmla="*/ 0 w 838200"/>
                    <a:gd name="connsiteY7" fmla="*/ 995366 h 995366"/>
                    <a:gd name="connsiteX8" fmla="*/ 163830 w 838200"/>
                    <a:gd name="connsiteY8" fmla="*/ 532451 h 995366"/>
                    <a:gd name="connsiteX9" fmla="*/ 140970 w 838200"/>
                    <a:gd name="connsiteY9" fmla="*/ 412436 h 995366"/>
                    <a:gd name="connsiteX10" fmla="*/ 138786 w 838200"/>
                    <a:gd name="connsiteY10" fmla="*/ 338791 h 995366"/>
                    <a:gd name="connsiteX11" fmla="*/ 144966 w 838200"/>
                    <a:gd name="connsiteY11"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79120 w 838200"/>
                    <a:gd name="connsiteY5" fmla="*/ 511496 h 995366"/>
                    <a:gd name="connsiteX6" fmla="*/ 838200 w 838200"/>
                    <a:gd name="connsiteY6" fmla="*/ 995366 h 995366"/>
                    <a:gd name="connsiteX7" fmla="*/ 0 w 838200"/>
                    <a:gd name="connsiteY7" fmla="*/ 995366 h 995366"/>
                    <a:gd name="connsiteX8" fmla="*/ 163830 w 838200"/>
                    <a:gd name="connsiteY8" fmla="*/ 532451 h 995366"/>
                    <a:gd name="connsiteX9" fmla="*/ 140970 w 838200"/>
                    <a:gd name="connsiteY9" fmla="*/ 412436 h 995366"/>
                    <a:gd name="connsiteX10" fmla="*/ 138786 w 838200"/>
                    <a:gd name="connsiteY10" fmla="*/ 338791 h 995366"/>
                    <a:gd name="connsiteX11" fmla="*/ 144966 w 838200"/>
                    <a:gd name="connsiteY11"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838200 w 838200"/>
                    <a:gd name="connsiteY6" fmla="*/ 995366 h 995366"/>
                    <a:gd name="connsiteX7" fmla="*/ 0 w 838200"/>
                    <a:gd name="connsiteY7" fmla="*/ 995366 h 995366"/>
                    <a:gd name="connsiteX8" fmla="*/ 163830 w 838200"/>
                    <a:gd name="connsiteY8" fmla="*/ 532451 h 995366"/>
                    <a:gd name="connsiteX9" fmla="*/ 140970 w 838200"/>
                    <a:gd name="connsiteY9" fmla="*/ 412436 h 995366"/>
                    <a:gd name="connsiteX10" fmla="*/ 138786 w 838200"/>
                    <a:gd name="connsiteY10" fmla="*/ 338791 h 995366"/>
                    <a:gd name="connsiteX11" fmla="*/ 144966 w 838200"/>
                    <a:gd name="connsiteY11"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670560 w 838200"/>
                    <a:gd name="connsiteY6" fmla="*/ 682946 h 995366"/>
                    <a:gd name="connsiteX7" fmla="*/ 838200 w 838200"/>
                    <a:gd name="connsiteY7" fmla="*/ 995366 h 995366"/>
                    <a:gd name="connsiteX8" fmla="*/ 0 w 838200"/>
                    <a:gd name="connsiteY8" fmla="*/ 995366 h 995366"/>
                    <a:gd name="connsiteX9" fmla="*/ 163830 w 838200"/>
                    <a:gd name="connsiteY9" fmla="*/ 532451 h 995366"/>
                    <a:gd name="connsiteX10" fmla="*/ 140970 w 838200"/>
                    <a:gd name="connsiteY10" fmla="*/ 412436 h 995366"/>
                    <a:gd name="connsiteX11" fmla="*/ 138786 w 838200"/>
                    <a:gd name="connsiteY11" fmla="*/ 338791 h 995366"/>
                    <a:gd name="connsiteX12" fmla="*/ 144966 w 838200"/>
                    <a:gd name="connsiteY12"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838200 w 838200"/>
                    <a:gd name="connsiteY7" fmla="*/ 995366 h 995366"/>
                    <a:gd name="connsiteX8" fmla="*/ 0 w 838200"/>
                    <a:gd name="connsiteY8" fmla="*/ 995366 h 995366"/>
                    <a:gd name="connsiteX9" fmla="*/ 163830 w 838200"/>
                    <a:gd name="connsiteY9" fmla="*/ 532451 h 995366"/>
                    <a:gd name="connsiteX10" fmla="*/ 140970 w 838200"/>
                    <a:gd name="connsiteY10" fmla="*/ 412436 h 995366"/>
                    <a:gd name="connsiteX11" fmla="*/ 138786 w 838200"/>
                    <a:gd name="connsiteY11" fmla="*/ 338791 h 995366"/>
                    <a:gd name="connsiteX12" fmla="*/ 144966 w 838200"/>
                    <a:gd name="connsiteY12"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838200 w 838200"/>
                    <a:gd name="connsiteY7" fmla="*/ 995366 h 995366"/>
                    <a:gd name="connsiteX8" fmla="*/ 0 w 838200"/>
                    <a:gd name="connsiteY8" fmla="*/ 995366 h 995366"/>
                    <a:gd name="connsiteX9" fmla="*/ 163830 w 838200"/>
                    <a:gd name="connsiteY9" fmla="*/ 532451 h 995366"/>
                    <a:gd name="connsiteX10" fmla="*/ 140970 w 838200"/>
                    <a:gd name="connsiteY10" fmla="*/ 412436 h 995366"/>
                    <a:gd name="connsiteX11" fmla="*/ 138786 w 838200"/>
                    <a:gd name="connsiteY11" fmla="*/ 338791 h 995366"/>
                    <a:gd name="connsiteX12" fmla="*/ 144966 w 838200"/>
                    <a:gd name="connsiteY12"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838200 w 838200"/>
                    <a:gd name="connsiteY7" fmla="*/ 995366 h 995366"/>
                    <a:gd name="connsiteX8" fmla="*/ 0 w 838200"/>
                    <a:gd name="connsiteY8" fmla="*/ 995366 h 995366"/>
                    <a:gd name="connsiteX9" fmla="*/ 163830 w 838200"/>
                    <a:gd name="connsiteY9" fmla="*/ 532451 h 995366"/>
                    <a:gd name="connsiteX10" fmla="*/ 140970 w 838200"/>
                    <a:gd name="connsiteY10" fmla="*/ 412436 h 995366"/>
                    <a:gd name="connsiteX11" fmla="*/ 138786 w 838200"/>
                    <a:gd name="connsiteY11" fmla="*/ 338791 h 995366"/>
                    <a:gd name="connsiteX12" fmla="*/ 144966 w 838200"/>
                    <a:gd name="connsiteY12"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643890 w 838200"/>
                    <a:gd name="connsiteY7" fmla="*/ 692471 h 995366"/>
                    <a:gd name="connsiteX8" fmla="*/ 838200 w 838200"/>
                    <a:gd name="connsiteY8" fmla="*/ 995366 h 995366"/>
                    <a:gd name="connsiteX9" fmla="*/ 0 w 838200"/>
                    <a:gd name="connsiteY9" fmla="*/ 995366 h 995366"/>
                    <a:gd name="connsiteX10" fmla="*/ 163830 w 838200"/>
                    <a:gd name="connsiteY10" fmla="*/ 532451 h 995366"/>
                    <a:gd name="connsiteX11" fmla="*/ 140970 w 838200"/>
                    <a:gd name="connsiteY11" fmla="*/ 412436 h 995366"/>
                    <a:gd name="connsiteX12" fmla="*/ 138786 w 838200"/>
                    <a:gd name="connsiteY12" fmla="*/ 338791 h 995366"/>
                    <a:gd name="connsiteX13" fmla="*/ 144966 w 838200"/>
                    <a:gd name="connsiteY13"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560070 w 838200"/>
                    <a:gd name="connsiteY7" fmla="*/ 705806 h 995366"/>
                    <a:gd name="connsiteX8" fmla="*/ 838200 w 838200"/>
                    <a:gd name="connsiteY8" fmla="*/ 995366 h 995366"/>
                    <a:gd name="connsiteX9" fmla="*/ 0 w 838200"/>
                    <a:gd name="connsiteY9" fmla="*/ 995366 h 995366"/>
                    <a:gd name="connsiteX10" fmla="*/ 163830 w 838200"/>
                    <a:gd name="connsiteY10" fmla="*/ 532451 h 995366"/>
                    <a:gd name="connsiteX11" fmla="*/ 140970 w 838200"/>
                    <a:gd name="connsiteY11" fmla="*/ 412436 h 995366"/>
                    <a:gd name="connsiteX12" fmla="*/ 138786 w 838200"/>
                    <a:gd name="connsiteY12" fmla="*/ 338791 h 995366"/>
                    <a:gd name="connsiteX13" fmla="*/ 144966 w 838200"/>
                    <a:gd name="connsiteY13"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560070 w 838200"/>
                    <a:gd name="connsiteY7" fmla="*/ 705806 h 995366"/>
                    <a:gd name="connsiteX8" fmla="*/ 661035 w 838200"/>
                    <a:gd name="connsiteY8" fmla="*/ 812486 h 995366"/>
                    <a:gd name="connsiteX9" fmla="*/ 838200 w 838200"/>
                    <a:gd name="connsiteY9" fmla="*/ 995366 h 995366"/>
                    <a:gd name="connsiteX10" fmla="*/ 0 w 838200"/>
                    <a:gd name="connsiteY10" fmla="*/ 995366 h 995366"/>
                    <a:gd name="connsiteX11" fmla="*/ 163830 w 838200"/>
                    <a:gd name="connsiteY11" fmla="*/ 532451 h 995366"/>
                    <a:gd name="connsiteX12" fmla="*/ 140970 w 838200"/>
                    <a:gd name="connsiteY12" fmla="*/ 412436 h 995366"/>
                    <a:gd name="connsiteX13" fmla="*/ 138786 w 838200"/>
                    <a:gd name="connsiteY13" fmla="*/ 338791 h 995366"/>
                    <a:gd name="connsiteX14" fmla="*/ 144966 w 838200"/>
                    <a:gd name="connsiteY14" fmla="*/ 300274 h 995366"/>
                    <a:gd name="connsiteX0" fmla="*/ 144966 w 838200"/>
                    <a:gd name="connsiteY0" fmla="*/ 300274 h 995366"/>
                    <a:gd name="connsiteX1" fmla="*/ 348476 w 838200"/>
                    <a:gd name="connsiteY1" fmla="*/ 4767 h 995366"/>
                    <a:gd name="connsiteX2" fmla="*/ 631903 w 838200"/>
                    <a:gd name="connsiteY2" fmla="*/ 342090 h 995366"/>
                    <a:gd name="connsiteX3" fmla="*/ 638175 w 838200"/>
                    <a:gd name="connsiteY3" fmla="*/ 429581 h 995366"/>
                    <a:gd name="connsiteX4" fmla="*/ 624840 w 838200"/>
                    <a:gd name="connsiteY4" fmla="*/ 515306 h 995366"/>
                    <a:gd name="connsiteX5" fmla="*/ 581025 w 838200"/>
                    <a:gd name="connsiteY5" fmla="*/ 513401 h 995366"/>
                    <a:gd name="connsiteX6" fmla="*/ 563880 w 838200"/>
                    <a:gd name="connsiteY6" fmla="*/ 568646 h 995366"/>
                    <a:gd name="connsiteX7" fmla="*/ 560070 w 838200"/>
                    <a:gd name="connsiteY7" fmla="*/ 705806 h 995366"/>
                    <a:gd name="connsiteX8" fmla="*/ 577215 w 838200"/>
                    <a:gd name="connsiteY8" fmla="*/ 732476 h 995366"/>
                    <a:gd name="connsiteX9" fmla="*/ 838200 w 838200"/>
                    <a:gd name="connsiteY9" fmla="*/ 995366 h 995366"/>
                    <a:gd name="connsiteX10" fmla="*/ 0 w 838200"/>
                    <a:gd name="connsiteY10" fmla="*/ 995366 h 995366"/>
                    <a:gd name="connsiteX11" fmla="*/ 163830 w 838200"/>
                    <a:gd name="connsiteY11" fmla="*/ 532451 h 995366"/>
                    <a:gd name="connsiteX12" fmla="*/ 140970 w 838200"/>
                    <a:gd name="connsiteY12" fmla="*/ 412436 h 995366"/>
                    <a:gd name="connsiteX13" fmla="*/ 138786 w 838200"/>
                    <a:gd name="connsiteY13" fmla="*/ 338791 h 995366"/>
                    <a:gd name="connsiteX14" fmla="*/ 144966 w 838200"/>
                    <a:gd name="connsiteY14" fmla="*/ 300274 h 995366"/>
                    <a:gd name="connsiteX0" fmla="*/ 144966 w 652415"/>
                    <a:gd name="connsiteY0" fmla="*/ 300274 h 995366"/>
                    <a:gd name="connsiteX1" fmla="*/ 348476 w 652415"/>
                    <a:gd name="connsiteY1" fmla="*/ 4767 h 995366"/>
                    <a:gd name="connsiteX2" fmla="*/ 631903 w 652415"/>
                    <a:gd name="connsiteY2" fmla="*/ 342090 h 995366"/>
                    <a:gd name="connsiteX3" fmla="*/ 638175 w 652415"/>
                    <a:gd name="connsiteY3" fmla="*/ 429581 h 995366"/>
                    <a:gd name="connsiteX4" fmla="*/ 624840 w 652415"/>
                    <a:gd name="connsiteY4" fmla="*/ 515306 h 995366"/>
                    <a:gd name="connsiteX5" fmla="*/ 581025 w 652415"/>
                    <a:gd name="connsiteY5" fmla="*/ 513401 h 995366"/>
                    <a:gd name="connsiteX6" fmla="*/ 563880 w 652415"/>
                    <a:gd name="connsiteY6" fmla="*/ 568646 h 995366"/>
                    <a:gd name="connsiteX7" fmla="*/ 560070 w 652415"/>
                    <a:gd name="connsiteY7" fmla="*/ 705806 h 995366"/>
                    <a:gd name="connsiteX8" fmla="*/ 577215 w 652415"/>
                    <a:gd name="connsiteY8" fmla="*/ 732476 h 995366"/>
                    <a:gd name="connsiteX9" fmla="*/ 382905 w 652415"/>
                    <a:gd name="connsiteY9" fmla="*/ 921071 h 995366"/>
                    <a:gd name="connsiteX10" fmla="*/ 0 w 652415"/>
                    <a:gd name="connsiteY10" fmla="*/ 995366 h 995366"/>
                    <a:gd name="connsiteX11" fmla="*/ 163830 w 652415"/>
                    <a:gd name="connsiteY11" fmla="*/ 532451 h 995366"/>
                    <a:gd name="connsiteX12" fmla="*/ 140970 w 652415"/>
                    <a:gd name="connsiteY12" fmla="*/ 412436 h 995366"/>
                    <a:gd name="connsiteX13" fmla="*/ 138786 w 652415"/>
                    <a:gd name="connsiteY13" fmla="*/ 338791 h 995366"/>
                    <a:gd name="connsiteX14" fmla="*/ 144966 w 652415"/>
                    <a:gd name="connsiteY14" fmla="*/ 300274 h 995366"/>
                    <a:gd name="connsiteX0" fmla="*/ 144966 w 652415"/>
                    <a:gd name="connsiteY0" fmla="*/ 300274 h 995366"/>
                    <a:gd name="connsiteX1" fmla="*/ 348476 w 652415"/>
                    <a:gd name="connsiteY1" fmla="*/ 4767 h 995366"/>
                    <a:gd name="connsiteX2" fmla="*/ 631903 w 652415"/>
                    <a:gd name="connsiteY2" fmla="*/ 342090 h 995366"/>
                    <a:gd name="connsiteX3" fmla="*/ 638175 w 652415"/>
                    <a:gd name="connsiteY3" fmla="*/ 429581 h 995366"/>
                    <a:gd name="connsiteX4" fmla="*/ 624840 w 652415"/>
                    <a:gd name="connsiteY4" fmla="*/ 515306 h 995366"/>
                    <a:gd name="connsiteX5" fmla="*/ 581025 w 652415"/>
                    <a:gd name="connsiteY5" fmla="*/ 513401 h 995366"/>
                    <a:gd name="connsiteX6" fmla="*/ 563880 w 652415"/>
                    <a:gd name="connsiteY6" fmla="*/ 568646 h 995366"/>
                    <a:gd name="connsiteX7" fmla="*/ 560070 w 652415"/>
                    <a:gd name="connsiteY7" fmla="*/ 705806 h 995366"/>
                    <a:gd name="connsiteX8" fmla="*/ 584835 w 652415"/>
                    <a:gd name="connsiteY8" fmla="*/ 736286 h 995366"/>
                    <a:gd name="connsiteX9" fmla="*/ 382905 w 652415"/>
                    <a:gd name="connsiteY9" fmla="*/ 921071 h 995366"/>
                    <a:gd name="connsiteX10" fmla="*/ 0 w 652415"/>
                    <a:gd name="connsiteY10" fmla="*/ 995366 h 995366"/>
                    <a:gd name="connsiteX11" fmla="*/ 163830 w 652415"/>
                    <a:gd name="connsiteY11" fmla="*/ 532451 h 995366"/>
                    <a:gd name="connsiteX12" fmla="*/ 140970 w 652415"/>
                    <a:gd name="connsiteY12" fmla="*/ 412436 h 995366"/>
                    <a:gd name="connsiteX13" fmla="*/ 138786 w 652415"/>
                    <a:gd name="connsiteY13" fmla="*/ 338791 h 995366"/>
                    <a:gd name="connsiteX14" fmla="*/ 144966 w 652415"/>
                    <a:gd name="connsiteY14" fmla="*/ 300274 h 995366"/>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42992 w 531577"/>
                    <a:gd name="connsiteY11" fmla="*/ 532451 h 921071"/>
                    <a:gd name="connsiteX12" fmla="*/ 20132 w 531577"/>
                    <a:gd name="connsiteY12" fmla="*/ 412436 h 921071"/>
                    <a:gd name="connsiteX13" fmla="*/ 17948 w 531577"/>
                    <a:gd name="connsiteY13" fmla="*/ 338791 h 921071"/>
                    <a:gd name="connsiteX14" fmla="*/ 24128 w 531577"/>
                    <a:gd name="connsiteY14"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1568 w 531577"/>
                    <a:gd name="connsiteY11" fmla="*/ 661992 h 921071"/>
                    <a:gd name="connsiteX12" fmla="*/ 42992 w 531577"/>
                    <a:gd name="connsiteY12" fmla="*/ 532451 h 921071"/>
                    <a:gd name="connsiteX13" fmla="*/ 20132 w 531577"/>
                    <a:gd name="connsiteY13" fmla="*/ 412436 h 921071"/>
                    <a:gd name="connsiteX14" fmla="*/ 17948 w 531577"/>
                    <a:gd name="connsiteY14" fmla="*/ 338791 h 921071"/>
                    <a:gd name="connsiteX15" fmla="*/ 24128 w 531577"/>
                    <a:gd name="connsiteY15"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42992 w 531577"/>
                    <a:gd name="connsiteY12" fmla="*/ 532451 h 921071"/>
                    <a:gd name="connsiteX13" fmla="*/ 20132 w 531577"/>
                    <a:gd name="connsiteY13" fmla="*/ 412436 h 921071"/>
                    <a:gd name="connsiteX14" fmla="*/ 17948 w 531577"/>
                    <a:gd name="connsiteY14" fmla="*/ 338791 h 921071"/>
                    <a:gd name="connsiteX15" fmla="*/ 24128 w 531577"/>
                    <a:gd name="connsiteY15"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42992 w 531577"/>
                    <a:gd name="connsiteY12" fmla="*/ 532451 h 921071"/>
                    <a:gd name="connsiteX13" fmla="*/ 20132 w 531577"/>
                    <a:gd name="connsiteY13" fmla="*/ 412436 h 921071"/>
                    <a:gd name="connsiteX14" fmla="*/ 17948 w 531577"/>
                    <a:gd name="connsiteY14" fmla="*/ 338791 h 921071"/>
                    <a:gd name="connsiteX15" fmla="*/ 24128 w 531577"/>
                    <a:gd name="connsiteY15"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48708 w 531577"/>
                    <a:gd name="connsiteY12" fmla="*/ 580077 h 921071"/>
                    <a:gd name="connsiteX13" fmla="*/ 42992 w 531577"/>
                    <a:gd name="connsiteY13" fmla="*/ 532451 h 921071"/>
                    <a:gd name="connsiteX14" fmla="*/ 20132 w 531577"/>
                    <a:gd name="connsiteY14" fmla="*/ 412436 h 921071"/>
                    <a:gd name="connsiteX15" fmla="*/ 17948 w 531577"/>
                    <a:gd name="connsiteY15" fmla="*/ 338791 h 921071"/>
                    <a:gd name="connsiteX16" fmla="*/ 24128 w 531577"/>
                    <a:gd name="connsiteY16"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48708 w 531577"/>
                    <a:gd name="connsiteY12" fmla="*/ 580077 h 921071"/>
                    <a:gd name="connsiteX13" fmla="*/ 42992 w 531577"/>
                    <a:gd name="connsiteY13" fmla="*/ 532451 h 921071"/>
                    <a:gd name="connsiteX14" fmla="*/ 20132 w 531577"/>
                    <a:gd name="connsiteY14" fmla="*/ 412436 h 921071"/>
                    <a:gd name="connsiteX15" fmla="*/ 17948 w 531577"/>
                    <a:gd name="connsiteY15" fmla="*/ 338791 h 921071"/>
                    <a:gd name="connsiteX16" fmla="*/ 24128 w 531577"/>
                    <a:gd name="connsiteY16"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48708 w 531577"/>
                    <a:gd name="connsiteY12" fmla="*/ 580077 h 921071"/>
                    <a:gd name="connsiteX13" fmla="*/ 42992 w 531577"/>
                    <a:gd name="connsiteY13" fmla="*/ 532451 h 921071"/>
                    <a:gd name="connsiteX14" fmla="*/ 20132 w 531577"/>
                    <a:gd name="connsiteY14" fmla="*/ 412436 h 921071"/>
                    <a:gd name="connsiteX15" fmla="*/ 17948 w 531577"/>
                    <a:gd name="connsiteY15" fmla="*/ 338791 h 921071"/>
                    <a:gd name="connsiteX16" fmla="*/ 24128 w 531577"/>
                    <a:gd name="connsiteY16"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60138 w 531577"/>
                    <a:gd name="connsiteY12" fmla="*/ 621987 h 921071"/>
                    <a:gd name="connsiteX13" fmla="*/ 48708 w 531577"/>
                    <a:gd name="connsiteY13" fmla="*/ 580077 h 921071"/>
                    <a:gd name="connsiteX14" fmla="*/ 42992 w 531577"/>
                    <a:gd name="connsiteY14" fmla="*/ 532451 h 921071"/>
                    <a:gd name="connsiteX15" fmla="*/ 20132 w 531577"/>
                    <a:gd name="connsiteY15" fmla="*/ 412436 h 921071"/>
                    <a:gd name="connsiteX16" fmla="*/ 17948 w 531577"/>
                    <a:gd name="connsiteY16" fmla="*/ 338791 h 921071"/>
                    <a:gd name="connsiteX17" fmla="*/ 24128 w 531577"/>
                    <a:gd name="connsiteY17"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65853 w 531577"/>
                    <a:gd name="connsiteY12" fmla="*/ 620082 h 921071"/>
                    <a:gd name="connsiteX13" fmla="*/ 48708 w 531577"/>
                    <a:gd name="connsiteY13" fmla="*/ 580077 h 921071"/>
                    <a:gd name="connsiteX14" fmla="*/ 42992 w 531577"/>
                    <a:gd name="connsiteY14" fmla="*/ 532451 h 921071"/>
                    <a:gd name="connsiteX15" fmla="*/ 20132 w 531577"/>
                    <a:gd name="connsiteY15" fmla="*/ 412436 h 921071"/>
                    <a:gd name="connsiteX16" fmla="*/ 17948 w 531577"/>
                    <a:gd name="connsiteY16" fmla="*/ 338791 h 921071"/>
                    <a:gd name="connsiteX17" fmla="*/ 24128 w 531577"/>
                    <a:gd name="connsiteY17" fmla="*/ 300274 h 921071"/>
                    <a:gd name="connsiteX0" fmla="*/ 24128 w 531577"/>
                    <a:gd name="connsiteY0" fmla="*/ 300274 h 921071"/>
                    <a:gd name="connsiteX1" fmla="*/ 227638 w 531577"/>
                    <a:gd name="connsiteY1" fmla="*/ 4767 h 921071"/>
                    <a:gd name="connsiteX2" fmla="*/ 511065 w 531577"/>
                    <a:gd name="connsiteY2" fmla="*/ 342090 h 921071"/>
                    <a:gd name="connsiteX3" fmla="*/ 517337 w 531577"/>
                    <a:gd name="connsiteY3" fmla="*/ 429581 h 921071"/>
                    <a:gd name="connsiteX4" fmla="*/ 504002 w 531577"/>
                    <a:gd name="connsiteY4" fmla="*/ 515306 h 921071"/>
                    <a:gd name="connsiteX5" fmla="*/ 460187 w 531577"/>
                    <a:gd name="connsiteY5" fmla="*/ 513401 h 921071"/>
                    <a:gd name="connsiteX6" fmla="*/ 443042 w 531577"/>
                    <a:gd name="connsiteY6" fmla="*/ 568646 h 921071"/>
                    <a:gd name="connsiteX7" fmla="*/ 439232 w 531577"/>
                    <a:gd name="connsiteY7" fmla="*/ 705806 h 921071"/>
                    <a:gd name="connsiteX8" fmla="*/ 463997 w 531577"/>
                    <a:gd name="connsiteY8" fmla="*/ 736286 h 921071"/>
                    <a:gd name="connsiteX9" fmla="*/ 262067 w 531577"/>
                    <a:gd name="connsiteY9" fmla="*/ 921071 h 921071"/>
                    <a:gd name="connsiteX10" fmla="*/ 90617 w 531577"/>
                    <a:gd name="connsiteY10" fmla="*/ 753431 h 921071"/>
                    <a:gd name="connsiteX11" fmla="*/ 79188 w 531577"/>
                    <a:gd name="connsiteY11" fmla="*/ 675327 h 921071"/>
                    <a:gd name="connsiteX12" fmla="*/ 65853 w 531577"/>
                    <a:gd name="connsiteY12" fmla="*/ 620082 h 921071"/>
                    <a:gd name="connsiteX13" fmla="*/ 48708 w 531577"/>
                    <a:gd name="connsiteY13" fmla="*/ 580077 h 921071"/>
                    <a:gd name="connsiteX14" fmla="*/ 42992 w 531577"/>
                    <a:gd name="connsiteY14" fmla="*/ 532451 h 921071"/>
                    <a:gd name="connsiteX15" fmla="*/ 20132 w 531577"/>
                    <a:gd name="connsiteY15" fmla="*/ 412436 h 921071"/>
                    <a:gd name="connsiteX16" fmla="*/ 17948 w 531577"/>
                    <a:gd name="connsiteY16" fmla="*/ 338791 h 921071"/>
                    <a:gd name="connsiteX17" fmla="*/ 24128 w 531577"/>
                    <a:gd name="connsiteY17" fmla="*/ 300274 h 921071"/>
                    <a:gd name="connsiteX0" fmla="*/ 24128 w 531577"/>
                    <a:gd name="connsiteY0" fmla="*/ 300274 h 924881"/>
                    <a:gd name="connsiteX1" fmla="*/ 227638 w 531577"/>
                    <a:gd name="connsiteY1" fmla="*/ 4767 h 924881"/>
                    <a:gd name="connsiteX2" fmla="*/ 511065 w 531577"/>
                    <a:gd name="connsiteY2" fmla="*/ 342090 h 924881"/>
                    <a:gd name="connsiteX3" fmla="*/ 517337 w 531577"/>
                    <a:gd name="connsiteY3" fmla="*/ 429581 h 924881"/>
                    <a:gd name="connsiteX4" fmla="*/ 504002 w 531577"/>
                    <a:gd name="connsiteY4" fmla="*/ 515306 h 924881"/>
                    <a:gd name="connsiteX5" fmla="*/ 460187 w 531577"/>
                    <a:gd name="connsiteY5" fmla="*/ 513401 h 924881"/>
                    <a:gd name="connsiteX6" fmla="*/ 443042 w 531577"/>
                    <a:gd name="connsiteY6" fmla="*/ 568646 h 924881"/>
                    <a:gd name="connsiteX7" fmla="*/ 439232 w 531577"/>
                    <a:gd name="connsiteY7" fmla="*/ 705806 h 924881"/>
                    <a:gd name="connsiteX8" fmla="*/ 463997 w 531577"/>
                    <a:gd name="connsiteY8" fmla="*/ 736286 h 924881"/>
                    <a:gd name="connsiteX9" fmla="*/ 267782 w 531577"/>
                    <a:gd name="connsiteY9" fmla="*/ 924881 h 924881"/>
                    <a:gd name="connsiteX10" fmla="*/ 90617 w 531577"/>
                    <a:gd name="connsiteY10" fmla="*/ 753431 h 924881"/>
                    <a:gd name="connsiteX11" fmla="*/ 79188 w 531577"/>
                    <a:gd name="connsiteY11" fmla="*/ 675327 h 924881"/>
                    <a:gd name="connsiteX12" fmla="*/ 65853 w 531577"/>
                    <a:gd name="connsiteY12" fmla="*/ 620082 h 924881"/>
                    <a:gd name="connsiteX13" fmla="*/ 48708 w 531577"/>
                    <a:gd name="connsiteY13" fmla="*/ 580077 h 924881"/>
                    <a:gd name="connsiteX14" fmla="*/ 42992 w 531577"/>
                    <a:gd name="connsiteY14" fmla="*/ 532451 h 924881"/>
                    <a:gd name="connsiteX15" fmla="*/ 20132 w 531577"/>
                    <a:gd name="connsiteY15" fmla="*/ 412436 h 924881"/>
                    <a:gd name="connsiteX16" fmla="*/ 17948 w 531577"/>
                    <a:gd name="connsiteY16" fmla="*/ 338791 h 924881"/>
                    <a:gd name="connsiteX17" fmla="*/ 24128 w 531577"/>
                    <a:gd name="connsiteY17" fmla="*/ 300274 h 924881"/>
                    <a:gd name="connsiteX0" fmla="*/ 24128 w 531577"/>
                    <a:gd name="connsiteY0" fmla="*/ 300274 h 924881"/>
                    <a:gd name="connsiteX1" fmla="*/ 227638 w 531577"/>
                    <a:gd name="connsiteY1" fmla="*/ 4767 h 924881"/>
                    <a:gd name="connsiteX2" fmla="*/ 511065 w 531577"/>
                    <a:gd name="connsiteY2" fmla="*/ 342090 h 924881"/>
                    <a:gd name="connsiteX3" fmla="*/ 517337 w 531577"/>
                    <a:gd name="connsiteY3" fmla="*/ 429581 h 924881"/>
                    <a:gd name="connsiteX4" fmla="*/ 504002 w 531577"/>
                    <a:gd name="connsiteY4" fmla="*/ 515306 h 924881"/>
                    <a:gd name="connsiteX5" fmla="*/ 460187 w 531577"/>
                    <a:gd name="connsiteY5" fmla="*/ 513401 h 924881"/>
                    <a:gd name="connsiteX6" fmla="*/ 443042 w 531577"/>
                    <a:gd name="connsiteY6" fmla="*/ 568646 h 924881"/>
                    <a:gd name="connsiteX7" fmla="*/ 439232 w 531577"/>
                    <a:gd name="connsiteY7" fmla="*/ 705806 h 924881"/>
                    <a:gd name="connsiteX8" fmla="*/ 463997 w 531577"/>
                    <a:gd name="connsiteY8" fmla="*/ 736286 h 924881"/>
                    <a:gd name="connsiteX9" fmla="*/ 267782 w 531577"/>
                    <a:gd name="connsiteY9" fmla="*/ 924881 h 924881"/>
                    <a:gd name="connsiteX10" fmla="*/ 90617 w 531577"/>
                    <a:gd name="connsiteY10" fmla="*/ 753431 h 924881"/>
                    <a:gd name="connsiteX11" fmla="*/ 79188 w 531577"/>
                    <a:gd name="connsiteY11" fmla="*/ 675327 h 924881"/>
                    <a:gd name="connsiteX12" fmla="*/ 65853 w 531577"/>
                    <a:gd name="connsiteY12" fmla="*/ 620082 h 924881"/>
                    <a:gd name="connsiteX13" fmla="*/ 48708 w 531577"/>
                    <a:gd name="connsiteY13" fmla="*/ 580077 h 924881"/>
                    <a:gd name="connsiteX14" fmla="*/ 42992 w 531577"/>
                    <a:gd name="connsiteY14" fmla="*/ 532451 h 924881"/>
                    <a:gd name="connsiteX15" fmla="*/ 20132 w 531577"/>
                    <a:gd name="connsiteY15" fmla="*/ 412436 h 924881"/>
                    <a:gd name="connsiteX16" fmla="*/ 17948 w 531577"/>
                    <a:gd name="connsiteY16" fmla="*/ 338791 h 924881"/>
                    <a:gd name="connsiteX17" fmla="*/ 24128 w 531577"/>
                    <a:gd name="connsiteY17" fmla="*/ 300274 h 924881"/>
                    <a:gd name="connsiteX0" fmla="*/ 24128 w 531577"/>
                    <a:gd name="connsiteY0" fmla="*/ 300274 h 924881"/>
                    <a:gd name="connsiteX1" fmla="*/ 227638 w 531577"/>
                    <a:gd name="connsiteY1" fmla="*/ 4767 h 924881"/>
                    <a:gd name="connsiteX2" fmla="*/ 511065 w 531577"/>
                    <a:gd name="connsiteY2" fmla="*/ 342090 h 924881"/>
                    <a:gd name="connsiteX3" fmla="*/ 517337 w 531577"/>
                    <a:gd name="connsiteY3" fmla="*/ 429581 h 924881"/>
                    <a:gd name="connsiteX4" fmla="*/ 504002 w 531577"/>
                    <a:gd name="connsiteY4" fmla="*/ 515306 h 924881"/>
                    <a:gd name="connsiteX5" fmla="*/ 460187 w 531577"/>
                    <a:gd name="connsiteY5" fmla="*/ 513401 h 924881"/>
                    <a:gd name="connsiteX6" fmla="*/ 443042 w 531577"/>
                    <a:gd name="connsiteY6" fmla="*/ 568646 h 924881"/>
                    <a:gd name="connsiteX7" fmla="*/ 439232 w 531577"/>
                    <a:gd name="connsiteY7" fmla="*/ 703901 h 924881"/>
                    <a:gd name="connsiteX8" fmla="*/ 463997 w 531577"/>
                    <a:gd name="connsiteY8" fmla="*/ 736286 h 924881"/>
                    <a:gd name="connsiteX9" fmla="*/ 267782 w 531577"/>
                    <a:gd name="connsiteY9" fmla="*/ 924881 h 924881"/>
                    <a:gd name="connsiteX10" fmla="*/ 90617 w 531577"/>
                    <a:gd name="connsiteY10" fmla="*/ 753431 h 924881"/>
                    <a:gd name="connsiteX11" fmla="*/ 79188 w 531577"/>
                    <a:gd name="connsiteY11" fmla="*/ 675327 h 924881"/>
                    <a:gd name="connsiteX12" fmla="*/ 65853 w 531577"/>
                    <a:gd name="connsiteY12" fmla="*/ 620082 h 924881"/>
                    <a:gd name="connsiteX13" fmla="*/ 48708 w 531577"/>
                    <a:gd name="connsiteY13" fmla="*/ 580077 h 924881"/>
                    <a:gd name="connsiteX14" fmla="*/ 42992 w 531577"/>
                    <a:gd name="connsiteY14" fmla="*/ 532451 h 924881"/>
                    <a:gd name="connsiteX15" fmla="*/ 20132 w 531577"/>
                    <a:gd name="connsiteY15" fmla="*/ 412436 h 924881"/>
                    <a:gd name="connsiteX16" fmla="*/ 17948 w 531577"/>
                    <a:gd name="connsiteY16" fmla="*/ 338791 h 924881"/>
                    <a:gd name="connsiteX17" fmla="*/ 24128 w 531577"/>
                    <a:gd name="connsiteY17" fmla="*/ 300274 h 924881"/>
                    <a:gd name="connsiteX0" fmla="*/ 24128 w 531577"/>
                    <a:gd name="connsiteY0" fmla="*/ 300274 h 924881"/>
                    <a:gd name="connsiteX1" fmla="*/ 227638 w 531577"/>
                    <a:gd name="connsiteY1" fmla="*/ 4767 h 924881"/>
                    <a:gd name="connsiteX2" fmla="*/ 511065 w 531577"/>
                    <a:gd name="connsiteY2" fmla="*/ 342090 h 924881"/>
                    <a:gd name="connsiteX3" fmla="*/ 517337 w 531577"/>
                    <a:gd name="connsiteY3" fmla="*/ 429581 h 924881"/>
                    <a:gd name="connsiteX4" fmla="*/ 504002 w 531577"/>
                    <a:gd name="connsiteY4" fmla="*/ 515306 h 924881"/>
                    <a:gd name="connsiteX5" fmla="*/ 460187 w 531577"/>
                    <a:gd name="connsiteY5" fmla="*/ 513401 h 924881"/>
                    <a:gd name="connsiteX6" fmla="*/ 443042 w 531577"/>
                    <a:gd name="connsiteY6" fmla="*/ 568646 h 924881"/>
                    <a:gd name="connsiteX7" fmla="*/ 439232 w 531577"/>
                    <a:gd name="connsiteY7" fmla="*/ 703901 h 924881"/>
                    <a:gd name="connsiteX8" fmla="*/ 463997 w 531577"/>
                    <a:gd name="connsiteY8" fmla="*/ 736286 h 924881"/>
                    <a:gd name="connsiteX9" fmla="*/ 267782 w 531577"/>
                    <a:gd name="connsiteY9" fmla="*/ 924881 h 924881"/>
                    <a:gd name="connsiteX10" fmla="*/ 84902 w 531577"/>
                    <a:gd name="connsiteY10" fmla="*/ 751526 h 924881"/>
                    <a:gd name="connsiteX11" fmla="*/ 79188 w 531577"/>
                    <a:gd name="connsiteY11" fmla="*/ 675327 h 924881"/>
                    <a:gd name="connsiteX12" fmla="*/ 65853 w 531577"/>
                    <a:gd name="connsiteY12" fmla="*/ 620082 h 924881"/>
                    <a:gd name="connsiteX13" fmla="*/ 48708 w 531577"/>
                    <a:gd name="connsiteY13" fmla="*/ 580077 h 924881"/>
                    <a:gd name="connsiteX14" fmla="*/ 42992 w 531577"/>
                    <a:gd name="connsiteY14" fmla="*/ 532451 h 924881"/>
                    <a:gd name="connsiteX15" fmla="*/ 20132 w 531577"/>
                    <a:gd name="connsiteY15" fmla="*/ 412436 h 924881"/>
                    <a:gd name="connsiteX16" fmla="*/ 17948 w 531577"/>
                    <a:gd name="connsiteY16" fmla="*/ 338791 h 924881"/>
                    <a:gd name="connsiteX17" fmla="*/ 24128 w 531577"/>
                    <a:gd name="connsiteY17" fmla="*/ 300274 h 924881"/>
                    <a:gd name="connsiteX0" fmla="*/ 24128 w 531577"/>
                    <a:gd name="connsiteY0" fmla="*/ 300274 h 924881"/>
                    <a:gd name="connsiteX1" fmla="*/ 227638 w 531577"/>
                    <a:gd name="connsiteY1" fmla="*/ 4767 h 924881"/>
                    <a:gd name="connsiteX2" fmla="*/ 511065 w 531577"/>
                    <a:gd name="connsiteY2" fmla="*/ 342090 h 924881"/>
                    <a:gd name="connsiteX3" fmla="*/ 517337 w 531577"/>
                    <a:gd name="connsiteY3" fmla="*/ 429581 h 924881"/>
                    <a:gd name="connsiteX4" fmla="*/ 504002 w 531577"/>
                    <a:gd name="connsiteY4" fmla="*/ 515306 h 924881"/>
                    <a:gd name="connsiteX5" fmla="*/ 460187 w 531577"/>
                    <a:gd name="connsiteY5" fmla="*/ 513401 h 924881"/>
                    <a:gd name="connsiteX6" fmla="*/ 443042 w 531577"/>
                    <a:gd name="connsiteY6" fmla="*/ 568646 h 924881"/>
                    <a:gd name="connsiteX7" fmla="*/ 441137 w 531577"/>
                    <a:gd name="connsiteY7" fmla="*/ 698186 h 924881"/>
                    <a:gd name="connsiteX8" fmla="*/ 463997 w 531577"/>
                    <a:gd name="connsiteY8" fmla="*/ 736286 h 924881"/>
                    <a:gd name="connsiteX9" fmla="*/ 267782 w 531577"/>
                    <a:gd name="connsiteY9" fmla="*/ 924881 h 924881"/>
                    <a:gd name="connsiteX10" fmla="*/ 84902 w 531577"/>
                    <a:gd name="connsiteY10" fmla="*/ 751526 h 924881"/>
                    <a:gd name="connsiteX11" fmla="*/ 79188 w 531577"/>
                    <a:gd name="connsiteY11" fmla="*/ 675327 h 924881"/>
                    <a:gd name="connsiteX12" fmla="*/ 65853 w 531577"/>
                    <a:gd name="connsiteY12" fmla="*/ 620082 h 924881"/>
                    <a:gd name="connsiteX13" fmla="*/ 48708 w 531577"/>
                    <a:gd name="connsiteY13" fmla="*/ 580077 h 924881"/>
                    <a:gd name="connsiteX14" fmla="*/ 42992 w 531577"/>
                    <a:gd name="connsiteY14" fmla="*/ 532451 h 924881"/>
                    <a:gd name="connsiteX15" fmla="*/ 20132 w 531577"/>
                    <a:gd name="connsiteY15" fmla="*/ 412436 h 924881"/>
                    <a:gd name="connsiteX16" fmla="*/ 17948 w 531577"/>
                    <a:gd name="connsiteY16" fmla="*/ 338791 h 924881"/>
                    <a:gd name="connsiteX17" fmla="*/ 24128 w 531577"/>
                    <a:gd name="connsiteY17" fmla="*/ 300274 h 924881"/>
                    <a:gd name="connsiteX0" fmla="*/ 24128 w 534791"/>
                    <a:gd name="connsiteY0" fmla="*/ 300274 h 924881"/>
                    <a:gd name="connsiteX1" fmla="*/ 227638 w 534791"/>
                    <a:gd name="connsiteY1" fmla="*/ 4767 h 924881"/>
                    <a:gd name="connsiteX2" fmla="*/ 511065 w 534791"/>
                    <a:gd name="connsiteY2" fmla="*/ 342090 h 924881"/>
                    <a:gd name="connsiteX3" fmla="*/ 517337 w 534791"/>
                    <a:gd name="connsiteY3" fmla="*/ 429581 h 924881"/>
                    <a:gd name="connsiteX4" fmla="*/ 504002 w 534791"/>
                    <a:gd name="connsiteY4" fmla="*/ 515306 h 924881"/>
                    <a:gd name="connsiteX5" fmla="*/ 460187 w 534791"/>
                    <a:gd name="connsiteY5" fmla="*/ 513401 h 924881"/>
                    <a:gd name="connsiteX6" fmla="*/ 443042 w 534791"/>
                    <a:gd name="connsiteY6" fmla="*/ 568646 h 924881"/>
                    <a:gd name="connsiteX7" fmla="*/ 441137 w 534791"/>
                    <a:gd name="connsiteY7" fmla="*/ 698186 h 924881"/>
                    <a:gd name="connsiteX8" fmla="*/ 463997 w 534791"/>
                    <a:gd name="connsiteY8" fmla="*/ 736286 h 924881"/>
                    <a:gd name="connsiteX9" fmla="*/ 267782 w 534791"/>
                    <a:gd name="connsiteY9" fmla="*/ 924881 h 924881"/>
                    <a:gd name="connsiteX10" fmla="*/ 84902 w 534791"/>
                    <a:gd name="connsiteY10" fmla="*/ 751526 h 924881"/>
                    <a:gd name="connsiteX11" fmla="*/ 79188 w 534791"/>
                    <a:gd name="connsiteY11" fmla="*/ 675327 h 924881"/>
                    <a:gd name="connsiteX12" fmla="*/ 65853 w 534791"/>
                    <a:gd name="connsiteY12" fmla="*/ 620082 h 924881"/>
                    <a:gd name="connsiteX13" fmla="*/ 48708 w 534791"/>
                    <a:gd name="connsiteY13" fmla="*/ 580077 h 924881"/>
                    <a:gd name="connsiteX14" fmla="*/ 42992 w 534791"/>
                    <a:gd name="connsiteY14" fmla="*/ 532451 h 924881"/>
                    <a:gd name="connsiteX15" fmla="*/ 20132 w 534791"/>
                    <a:gd name="connsiteY15" fmla="*/ 412436 h 924881"/>
                    <a:gd name="connsiteX16" fmla="*/ 17948 w 534791"/>
                    <a:gd name="connsiteY16" fmla="*/ 338791 h 924881"/>
                    <a:gd name="connsiteX17" fmla="*/ 24128 w 534791"/>
                    <a:gd name="connsiteY17" fmla="*/ 300274 h 924881"/>
                    <a:gd name="connsiteX0" fmla="*/ 24128 w 534791"/>
                    <a:gd name="connsiteY0" fmla="*/ 300274 h 924881"/>
                    <a:gd name="connsiteX1" fmla="*/ 227638 w 534791"/>
                    <a:gd name="connsiteY1" fmla="*/ 4767 h 924881"/>
                    <a:gd name="connsiteX2" fmla="*/ 511065 w 534791"/>
                    <a:gd name="connsiteY2" fmla="*/ 342090 h 924881"/>
                    <a:gd name="connsiteX3" fmla="*/ 517337 w 534791"/>
                    <a:gd name="connsiteY3" fmla="*/ 429581 h 924881"/>
                    <a:gd name="connsiteX4" fmla="*/ 504002 w 534791"/>
                    <a:gd name="connsiteY4" fmla="*/ 515306 h 924881"/>
                    <a:gd name="connsiteX5" fmla="*/ 460187 w 534791"/>
                    <a:gd name="connsiteY5" fmla="*/ 513401 h 924881"/>
                    <a:gd name="connsiteX6" fmla="*/ 443042 w 534791"/>
                    <a:gd name="connsiteY6" fmla="*/ 568646 h 924881"/>
                    <a:gd name="connsiteX7" fmla="*/ 441137 w 534791"/>
                    <a:gd name="connsiteY7" fmla="*/ 698186 h 924881"/>
                    <a:gd name="connsiteX8" fmla="*/ 463997 w 534791"/>
                    <a:gd name="connsiteY8" fmla="*/ 736286 h 924881"/>
                    <a:gd name="connsiteX9" fmla="*/ 267782 w 534791"/>
                    <a:gd name="connsiteY9" fmla="*/ 924881 h 924881"/>
                    <a:gd name="connsiteX10" fmla="*/ 84902 w 534791"/>
                    <a:gd name="connsiteY10" fmla="*/ 751526 h 924881"/>
                    <a:gd name="connsiteX11" fmla="*/ 79188 w 534791"/>
                    <a:gd name="connsiteY11" fmla="*/ 675327 h 924881"/>
                    <a:gd name="connsiteX12" fmla="*/ 65853 w 534791"/>
                    <a:gd name="connsiteY12" fmla="*/ 620082 h 924881"/>
                    <a:gd name="connsiteX13" fmla="*/ 48708 w 534791"/>
                    <a:gd name="connsiteY13" fmla="*/ 580077 h 924881"/>
                    <a:gd name="connsiteX14" fmla="*/ 42992 w 534791"/>
                    <a:gd name="connsiteY14" fmla="*/ 532451 h 924881"/>
                    <a:gd name="connsiteX15" fmla="*/ 20132 w 534791"/>
                    <a:gd name="connsiteY15" fmla="*/ 412436 h 924881"/>
                    <a:gd name="connsiteX16" fmla="*/ 17948 w 534791"/>
                    <a:gd name="connsiteY16" fmla="*/ 338791 h 924881"/>
                    <a:gd name="connsiteX17" fmla="*/ 24128 w 534791"/>
                    <a:gd name="connsiteY17" fmla="*/ 300274 h 924881"/>
                    <a:gd name="connsiteX0" fmla="*/ 24128 w 534791"/>
                    <a:gd name="connsiteY0" fmla="*/ 300274 h 924881"/>
                    <a:gd name="connsiteX1" fmla="*/ 227638 w 534791"/>
                    <a:gd name="connsiteY1" fmla="*/ 4767 h 924881"/>
                    <a:gd name="connsiteX2" fmla="*/ 511065 w 534791"/>
                    <a:gd name="connsiteY2" fmla="*/ 342090 h 924881"/>
                    <a:gd name="connsiteX3" fmla="*/ 517337 w 534791"/>
                    <a:gd name="connsiteY3" fmla="*/ 429581 h 924881"/>
                    <a:gd name="connsiteX4" fmla="*/ 504002 w 534791"/>
                    <a:gd name="connsiteY4" fmla="*/ 515306 h 924881"/>
                    <a:gd name="connsiteX5" fmla="*/ 460187 w 534791"/>
                    <a:gd name="connsiteY5" fmla="*/ 513401 h 924881"/>
                    <a:gd name="connsiteX6" fmla="*/ 443042 w 534791"/>
                    <a:gd name="connsiteY6" fmla="*/ 568646 h 924881"/>
                    <a:gd name="connsiteX7" fmla="*/ 441137 w 534791"/>
                    <a:gd name="connsiteY7" fmla="*/ 698186 h 924881"/>
                    <a:gd name="connsiteX8" fmla="*/ 463997 w 534791"/>
                    <a:gd name="connsiteY8" fmla="*/ 736286 h 924881"/>
                    <a:gd name="connsiteX9" fmla="*/ 267782 w 534791"/>
                    <a:gd name="connsiteY9" fmla="*/ 924881 h 924881"/>
                    <a:gd name="connsiteX10" fmla="*/ 84902 w 534791"/>
                    <a:gd name="connsiteY10" fmla="*/ 751526 h 924881"/>
                    <a:gd name="connsiteX11" fmla="*/ 75378 w 534791"/>
                    <a:gd name="connsiteY11" fmla="*/ 675327 h 924881"/>
                    <a:gd name="connsiteX12" fmla="*/ 65853 w 534791"/>
                    <a:gd name="connsiteY12" fmla="*/ 620082 h 924881"/>
                    <a:gd name="connsiteX13" fmla="*/ 48708 w 534791"/>
                    <a:gd name="connsiteY13" fmla="*/ 580077 h 924881"/>
                    <a:gd name="connsiteX14" fmla="*/ 42992 w 534791"/>
                    <a:gd name="connsiteY14" fmla="*/ 532451 h 924881"/>
                    <a:gd name="connsiteX15" fmla="*/ 20132 w 534791"/>
                    <a:gd name="connsiteY15" fmla="*/ 412436 h 924881"/>
                    <a:gd name="connsiteX16" fmla="*/ 17948 w 534791"/>
                    <a:gd name="connsiteY16" fmla="*/ 338791 h 924881"/>
                    <a:gd name="connsiteX17" fmla="*/ 24128 w 534791"/>
                    <a:gd name="connsiteY17" fmla="*/ 300274 h 924881"/>
                    <a:gd name="connsiteX0" fmla="*/ 24128 w 534791"/>
                    <a:gd name="connsiteY0" fmla="*/ 300274 h 924881"/>
                    <a:gd name="connsiteX1" fmla="*/ 227638 w 534791"/>
                    <a:gd name="connsiteY1" fmla="*/ 4767 h 924881"/>
                    <a:gd name="connsiteX2" fmla="*/ 511065 w 534791"/>
                    <a:gd name="connsiteY2" fmla="*/ 342090 h 924881"/>
                    <a:gd name="connsiteX3" fmla="*/ 517337 w 534791"/>
                    <a:gd name="connsiteY3" fmla="*/ 429581 h 924881"/>
                    <a:gd name="connsiteX4" fmla="*/ 504002 w 534791"/>
                    <a:gd name="connsiteY4" fmla="*/ 515306 h 924881"/>
                    <a:gd name="connsiteX5" fmla="*/ 460187 w 534791"/>
                    <a:gd name="connsiteY5" fmla="*/ 513401 h 924881"/>
                    <a:gd name="connsiteX6" fmla="*/ 443042 w 534791"/>
                    <a:gd name="connsiteY6" fmla="*/ 568646 h 924881"/>
                    <a:gd name="connsiteX7" fmla="*/ 441137 w 534791"/>
                    <a:gd name="connsiteY7" fmla="*/ 698186 h 924881"/>
                    <a:gd name="connsiteX8" fmla="*/ 463997 w 534791"/>
                    <a:gd name="connsiteY8" fmla="*/ 736286 h 924881"/>
                    <a:gd name="connsiteX9" fmla="*/ 267782 w 534791"/>
                    <a:gd name="connsiteY9" fmla="*/ 924881 h 924881"/>
                    <a:gd name="connsiteX10" fmla="*/ 84902 w 534791"/>
                    <a:gd name="connsiteY10" fmla="*/ 751526 h 924881"/>
                    <a:gd name="connsiteX11" fmla="*/ 75378 w 534791"/>
                    <a:gd name="connsiteY11" fmla="*/ 675327 h 924881"/>
                    <a:gd name="connsiteX12" fmla="*/ 62043 w 534791"/>
                    <a:gd name="connsiteY12" fmla="*/ 625797 h 924881"/>
                    <a:gd name="connsiteX13" fmla="*/ 48708 w 534791"/>
                    <a:gd name="connsiteY13" fmla="*/ 580077 h 924881"/>
                    <a:gd name="connsiteX14" fmla="*/ 42992 w 534791"/>
                    <a:gd name="connsiteY14" fmla="*/ 532451 h 924881"/>
                    <a:gd name="connsiteX15" fmla="*/ 20132 w 534791"/>
                    <a:gd name="connsiteY15" fmla="*/ 412436 h 924881"/>
                    <a:gd name="connsiteX16" fmla="*/ 17948 w 534791"/>
                    <a:gd name="connsiteY16" fmla="*/ 338791 h 924881"/>
                    <a:gd name="connsiteX17" fmla="*/ 24128 w 534791"/>
                    <a:gd name="connsiteY17" fmla="*/ 300274 h 92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4791" h="924881">
                      <a:moveTo>
                        <a:pt x="24128" y="300274"/>
                      </a:moveTo>
                      <a:cubicBezTo>
                        <a:pt x="-16295" y="192789"/>
                        <a:pt x="41428" y="-35795"/>
                        <a:pt x="227638" y="4767"/>
                      </a:cubicBezTo>
                      <a:cubicBezTo>
                        <a:pt x="534606" y="-30081"/>
                        <a:pt x="569950" y="220665"/>
                        <a:pt x="511065" y="342090"/>
                      </a:cubicBezTo>
                      <a:cubicBezTo>
                        <a:pt x="530301" y="356014"/>
                        <a:pt x="541916" y="381367"/>
                        <a:pt x="517337" y="429581"/>
                      </a:cubicBezTo>
                      <a:cubicBezTo>
                        <a:pt x="528132" y="452441"/>
                        <a:pt x="527497" y="477206"/>
                        <a:pt x="504002" y="515306"/>
                      </a:cubicBezTo>
                      <a:lnTo>
                        <a:pt x="460187" y="513401"/>
                      </a:lnTo>
                      <a:cubicBezTo>
                        <a:pt x="460187" y="522291"/>
                        <a:pt x="462092" y="554041"/>
                        <a:pt x="443042" y="568646"/>
                      </a:cubicBezTo>
                      <a:lnTo>
                        <a:pt x="441137" y="698186"/>
                      </a:lnTo>
                      <a:lnTo>
                        <a:pt x="463997" y="736286"/>
                      </a:lnTo>
                      <a:lnTo>
                        <a:pt x="267782" y="924881"/>
                      </a:lnTo>
                      <a:lnTo>
                        <a:pt x="84902" y="751526"/>
                      </a:lnTo>
                      <a:lnTo>
                        <a:pt x="75378" y="675327"/>
                      </a:lnTo>
                      <a:cubicBezTo>
                        <a:pt x="70298" y="653420"/>
                        <a:pt x="67123" y="641672"/>
                        <a:pt x="62043" y="625797"/>
                      </a:cubicBezTo>
                      <a:cubicBezTo>
                        <a:pt x="47438" y="606112"/>
                        <a:pt x="51566" y="595000"/>
                        <a:pt x="48708" y="580077"/>
                      </a:cubicBezTo>
                      <a:cubicBezTo>
                        <a:pt x="50295" y="560074"/>
                        <a:pt x="47755" y="560391"/>
                        <a:pt x="42992" y="532451"/>
                      </a:cubicBezTo>
                      <a:cubicBezTo>
                        <a:pt x="-16063" y="511496"/>
                        <a:pt x="16322" y="442916"/>
                        <a:pt x="20132" y="412436"/>
                      </a:cubicBezTo>
                      <a:cubicBezTo>
                        <a:pt x="-14886" y="353598"/>
                        <a:pt x="3436" y="351909"/>
                        <a:pt x="17948" y="338791"/>
                      </a:cubicBezTo>
                      <a:cubicBezTo>
                        <a:pt x="25723" y="327857"/>
                        <a:pt x="22068" y="313113"/>
                        <a:pt x="24128" y="300274"/>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40" name="Group 39"/>
                <p:cNvGrpSpPr/>
                <p:nvPr/>
              </p:nvGrpSpPr>
              <p:grpSpPr>
                <a:xfrm>
                  <a:off x="5883524" y="1397273"/>
                  <a:ext cx="1987796" cy="4965290"/>
                  <a:chOff x="6543170" y="445650"/>
                  <a:chExt cx="2479325" cy="6193076"/>
                </a:xfrm>
              </p:grpSpPr>
              <p:sp>
                <p:nvSpPr>
                  <p:cNvPr id="41" name="Rectangle 4"/>
                  <p:cNvSpPr/>
                  <p:nvPr/>
                </p:nvSpPr>
                <p:spPr>
                  <a:xfrm>
                    <a:off x="6543170" y="537252"/>
                    <a:ext cx="2479325" cy="6101474"/>
                  </a:xfrm>
                  <a:custGeom>
                    <a:avLst/>
                    <a:gdLst>
                      <a:gd name="connsiteX0" fmla="*/ 0 w 2286000"/>
                      <a:gd name="connsiteY0" fmla="*/ 0 h 2057400"/>
                      <a:gd name="connsiteX1" fmla="*/ 2286000 w 2286000"/>
                      <a:gd name="connsiteY1" fmla="*/ 0 h 2057400"/>
                      <a:gd name="connsiteX2" fmla="*/ 2286000 w 2286000"/>
                      <a:gd name="connsiteY2" fmla="*/ 2057400 h 2057400"/>
                      <a:gd name="connsiteX3" fmla="*/ 0 w 2286000"/>
                      <a:gd name="connsiteY3" fmla="*/ 2057400 h 2057400"/>
                      <a:gd name="connsiteX4" fmla="*/ 0 w 2286000"/>
                      <a:gd name="connsiteY4" fmla="*/ 0 h 2057400"/>
                      <a:gd name="connsiteX0" fmla="*/ 0 w 2286000"/>
                      <a:gd name="connsiteY0" fmla="*/ 121740 h 2179140"/>
                      <a:gd name="connsiteX1" fmla="*/ 1942424 w 2286000"/>
                      <a:gd name="connsiteY1" fmla="*/ 0 h 2179140"/>
                      <a:gd name="connsiteX2" fmla="*/ 2286000 w 2286000"/>
                      <a:gd name="connsiteY2" fmla="*/ 2179140 h 2179140"/>
                      <a:gd name="connsiteX3" fmla="*/ 0 w 2286000"/>
                      <a:gd name="connsiteY3" fmla="*/ 2179140 h 2179140"/>
                      <a:gd name="connsiteX4" fmla="*/ 0 w 2286000"/>
                      <a:gd name="connsiteY4" fmla="*/ 121740 h 2179140"/>
                      <a:gd name="connsiteX0" fmla="*/ 0 w 2286000"/>
                      <a:gd name="connsiteY0" fmla="*/ 121740 h 2179140"/>
                      <a:gd name="connsiteX1" fmla="*/ 1247606 w 2286000"/>
                      <a:gd name="connsiteY1" fmla="*/ 42835 h 2179140"/>
                      <a:gd name="connsiteX2" fmla="*/ 1942424 w 2286000"/>
                      <a:gd name="connsiteY2" fmla="*/ 0 h 2179140"/>
                      <a:gd name="connsiteX3" fmla="*/ 2286000 w 2286000"/>
                      <a:gd name="connsiteY3" fmla="*/ 2179140 h 2179140"/>
                      <a:gd name="connsiteX4" fmla="*/ 0 w 2286000"/>
                      <a:gd name="connsiteY4" fmla="*/ 2179140 h 2179140"/>
                      <a:gd name="connsiteX5" fmla="*/ 0 w 2286000"/>
                      <a:gd name="connsiteY5" fmla="*/ 121740 h 2179140"/>
                      <a:gd name="connsiteX0" fmla="*/ 0 w 2286000"/>
                      <a:gd name="connsiteY0" fmla="*/ 281804 h 2339204"/>
                      <a:gd name="connsiteX1" fmla="*/ 1466737 w 2286000"/>
                      <a:gd name="connsiteY1" fmla="*/ 0 h 2339204"/>
                      <a:gd name="connsiteX2" fmla="*/ 1942424 w 2286000"/>
                      <a:gd name="connsiteY2" fmla="*/ 160064 h 2339204"/>
                      <a:gd name="connsiteX3" fmla="*/ 2286000 w 2286000"/>
                      <a:gd name="connsiteY3" fmla="*/ 2339204 h 2339204"/>
                      <a:gd name="connsiteX4" fmla="*/ 0 w 2286000"/>
                      <a:gd name="connsiteY4" fmla="*/ 2339204 h 2339204"/>
                      <a:gd name="connsiteX5" fmla="*/ 0 w 2286000"/>
                      <a:gd name="connsiteY5"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2286000 w 2286000"/>
                      <a:gd name="connsiteY3" fmla="*/ 2339204 h 2339204"/>
                      <a:gd name="connsiteX4" fmla="*/ 0 w 2286000"/>
                      <a:gd name="connsiteY4" fmla="*/ 2339204 h 2339204"/>
                      <a:gd name="connsiteX5" fmla="*/ 0 w 2286000"/>
                      <a:gd name="connsiteY5"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2286000 w 2286000"/>
                      <a:gd name="connsiteY3" fmla="*/ 2339204 h 2339204"/>
                      <a:gd name="connsiteX4" fmla="*/ 0 w 2286000"/>
                      <a:gd name="connsiteY4" fmla="*/ 2339204 h 2339204"/>
                      <a:gd name="connsiteX5" fmla="*/ 0 w 2286000"/>
                      <a:gd name="connsiteY5"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1978044 w 2286000"/>
                      <a:gd name="connsiteY3" fmla="*/ 378745 h 2339204"/>
                      <a:gd name="connsiteX4" fmla="*/ 2286000 w 2286000"/>
                      <a:gd name="connsiteY4" fmla="*/ 2339204 h 2339204"/>
                      <a:gd name="connsiteX5" fmla="*/ 0 w 2286000"/>
                      <a:gd name="connsiteY5" fmla="*/ 2339204 h 2339204"/>
                      <a:gd name="connsiteX6" fmla="*/ 0 w 2286000"/>
                      <a:gd name="connsiteY6"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2099784 w 2286000"/>
                      <a:gd name="connsiteY3" fmla="*/ 316523 h 2339204"/>
                      <a:gd name="connsiteX4" fmla="*/ 2286000 w 2286000"/>
                      <a:gd name="connsiteY4" fmla="*/ 2339204 h 2339204"/>
                      <a:gd name="connsiteX5" fmla="*/ 0 w 2286000"/>
                      <a:gd name="connsiteY5" fmla="*/ 2339204 h 2339204"/>
                      <a:gd name="connsiteX6" fmla="*/ 0 w 2286000"/>
                      <a:gd name="connsiteY6"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2099784 w 2286000"/>
                      <a:gd name="connsiteY3" fmla="*/ 316523 h 2339204"/>
                      <a:gd name="connsiteX4" fmla="*/ 2286000 w 2286000"/>
                      <a:gd name="connsiteY4" fmla="*/ 2339204 h 2339204"/>
                      <a:gd name="connsiteX5" fmla="*/ 0 w 2286000"/>
                      <a:gd name="connsiteY5" fmla="*/ 2339204 h 2339204"/>
                      <a:gd name="connsiteX6" fmla="*/ 0 w 2286000"/>
                      <a:gd name="connsiteY6"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2099784 w 2286000"/>
                      <a:gd name="connsiteY3" fmla="*/ 316523 h 2339204"/>
                      <a:gd name="connsiteX4" fmla="*/ 2286000 w 2286000"/>
                      <a:gd name="connsiteY4" fmla="*/ 2339204 h 2339204"/>
                      <a:gd name="connsiteX5" fmla="*/ 0 w 2286000"/>
                      <a:gd name="connsiteY5" fmla="*/ 2339204 h 2339204"/>
                      <a:gd name="connsiteX6" fmla="*/ 0 w 2286000"/>
                      <a:gd name="connsiteY6" fmla="*/ 281804 h 2339204"/>
                      <a:gd name="connsiteX0" fmla="*/ 0 w 2286000"/>
                      <a:gd name="connsiteY0" fmla="*/ 281804 h 2339204"/>
                      <a:gd name="connsiteX1" fmla="*/ 1466737 w 2286000"/>
                      <a:gd name="connsiteY1" fmla="*/ 0 h 2339204"/>
                      <a:gd name="connsiteX2" fmla="*/ 1942424 w 2286000"/>
                      <a:gd name="connsiteY2" fmla="*/ 160064 h 2339204"/>
                      <a:gd name="connsiteX3" fmla="*/ 2099784 w 2286000"/>
                      <a:gd name="connsiteY3" fmla="*/ 316523 h 2339204"/>
                      <a:gd name="connsiteX4" fmla="*/ 2286000 w 2286000"/>
                      <a:gd name="connsiteY4" fmla="*/ 2339204 h 2339204"/>
                      <a:gd name="connsiteX5" fmla="*/ 0 w 2286000"/>
                      <a:gd name="connsiteY5" fmla="*/ 2339204 h 2339204"/>
                      <a:gd name="connsiteX6" fmla="*/ 0 w 2286000"/>
                      <a:gd name="connsiteY6" fmla="*/ 281804 h 2339204"/>
                      <a:gd name="connsiteX0" fmla="*/ 0 w 2286000"/>
                      <a:gd name="connsiteY0" fmla="*/ 281804 h 2339204"/>
                      <a:gd name="connsiteX1" fmla="*/ 1301712 w 2286000"/>
                      <a:gd name="connsiteY1" fmla="*/ 35168 h 2339204"/>
                      <a:gd name="connsiteX2" fmla="*/ 1466737 w 2286000"/>
                      <a:gd name="connsiteY2" fmla="*/ 0 h 2339204"/>
                      <a:gd name="connsiteX3" fmla="*/ 1942424 w 2286000"/>
                      <a:gd name="connsiteY3" fmla="*/ 160064 h 2339204"/>
                      <a:gd name="connsiteX4" fmla="*/ 2099784 w 2286000"/>
                      <a:gd name="connsiteY4" fmla="*/ 316523 h 2339204"/>
                      <a:gd name="connsiteX5" fmla="*/ 2286000 w 2286000"/>
                      <a:gd name="connsiteY5" fmla="*/ 2339204 h 2339204"/>
                      <a:gd name="connsiteX6" fmla="*/ 0 w 2286000"/>
                      <a:gd name="connsiteY6" fmla="*/ 2339204 h 2339204"/>
                      <a:gd name="connsiteX7" fmla="*/ 0 w 2286000"/>
                      <a:gd name="connsiteY7" fmla="*/ 281804 h 2339204"/>
                      <a:gd name="connsiteX0" fmla="*/ 0 w 2286000"/>
                      <a:gd name="connsiteY0" fmla="*/ 444124 h 2501524"/>
                      <a:gd name="connsiteX1" fmla="*/ 1204321 w 2286000"/>
                      <a:gd name="connsiteY1" fmla="*/ 0 h 2501524"/>
                      <a:gd name="connsiteX2" fmla="*/ 1466737 w 2286000"/>
                      <a:gd name="connsiteY2" fmla="*/ 162320 h 2501524"/>
                      <a:gd name="connsiteX3" fmla="*/ 1942424 w 2286000"/>
                      <a:gd name="connsiteY3" fmla="*/ 322384 h 2501524"/>
                      <a:gd name="connsiteX4" fmla="*/ 2099784 w 2286000"/>
                      <a:gd name="connsiteY4" fmla="*/ 478843 h 2501524"/>
                      <a:gd name="connsiteX5" fmla="*/ 2286000 w 2286000"/>
                      <a:gd name="connsiteY5" fmla="*/ 2501524 h 2501524"/>
                      <a:gd name="connsiteX6" fmla="*/ 0 w 2286000"/>
                      <a:gd name="connsiteY6" fmla="*/ 2501524 h 2501524"/>
                      <a:gd name="connsiteX7" fmla="*/ 0 w 2286000"/>
                      <a:gd name="connsiteY7" fmla="*/ 444124 h 2501524"/>
                      <a:gd name="connsiteX0" fmla="*/ 0 w 2286000"/>
                      <a:gd name="connsiteY0" fmla="*/ 454182 h 2511582"/>
                      <a:gd name="connsiteX1" fmla="*/ 1204321 w 2286000"/>
                      <a:gd name="connsiteY1" fmla="*/ 10058 h 2511582"/>
                      <a:gd name="connsiteX2" fmla="*/ 1466737 w 2286000"/>
                      <a:gd name="connsiteY2" fmla="*/ 172378 h 2511582"/>
                      <a:gd name="connsiteX3" fmla="*/ 1942424 w 2286000"/>
                      <a:gd name="connsiteY3" fmla="*/ 332442 h 2511582"/>
                      <a:gd name="connsiteX4" fmla="*/ 2099784 w 2286000"/>
                      <a:gd name="connsiteY4" fmla="*/ 488901 h 2511582"/>
                      <a:gd name="connsiteX5" fmla="*/ 2286000 w 2286000"/>
                      <a:gd name="connsiteY5" fmla="*/ 2511582 h 2511582"/>
                      <a:gd name="connsiteX6" fmla="*/ 0 w 2286000"/>
                      <a:gd name="connsiteY6" fmla="*/ 2511582 h 2511582"/>
                      <a:gd name="connsiteX7" fmla="*/ 0 w 2286000"/>
                      <a:gd name="connsiteY7" fmla="*/ 454182 h 2511582"/>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286000 w 2286000"/>
                      <a:gd name="connsiteY5" fmla="*/ 2510750 h 2510750"/>
                      <a:gd name="connsiteX6" fmla="*/ 0 w 2286000"/>
                      <a:gd name="connsiteY6" fmla="*/ 2510750 h 2510750"/>
                      <a:gd name="connsiteX7" fmla="*/ 0 w 2286000"/>
                      <a:gd name="connsiteY7"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286000 w 2286000"/>
                      <a:gd name="connsiteY5" fmla="*/ 2510750 h 2510750"/>
                      <a:gd name="connsiteX6" fmla="*/ 0 w 2286000"/>
                      <a:gd name="connsiteY6" fmla="*/ 2510750 h 2510750"/>
                      <a:gd name="connsiteX7" fmla="*/ 0 w 2286000"/>
                      <a:gd name="connsiteY7"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29542 w 2286000"/>
                      <a:gd name="connsiteY5" fmla="*/ 820823 h 2510750"/>
                      <a:gd name="connsiteX6" fmla="*/ 2286000 w 2286000"/>
                      <a:gd name="connsiteY6" fmla="*/ 2510750 h 2510750"/>
                      <a:gd name="connsiteX7" fmla="*/ 0 w 2286000"/>
                      <a:gd name="connsiteY7" fmla="*/ 2510750 h 2510750"/>
                      <a:gd name="connsiteX8" fmla="*/ 0 w 2286000"/>
                      <a:gd name="connsiteY8"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286000 w 2286000"/>
                      <a:gd name="connsiteY6" fmla="*/ 2510750 h 2510750"/>
                      <a:gd name="connsiteX7" fmla="*/ 0 w 2286000"/>
                      <a:gd name="connsiteY7" fmla="*/ 2510750 h 2510750"/>
                      <a:gd name="connsiteX8" fmla="*/ 0 w 2286000"/>
                      <a:gd name="connsiteY8"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286000 w 2286000"/>
                      <a:gd name="connsiteY6" fmla="*/ 2510750 h 2510750"/>
                      <a:gd name="connsiteX7" fmla="*/ 0 w 2286000"/>
                      <a:gd name="connsiteY7" fmla="*/ 2510750 h 2510750"/>
                      <a:gd name="connsiteX8" fmla="*/ 0 w 2286000"/>
                      <a:gd name="connsiteY8"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286000 w 2286000"/>
                      <a:gd name="connsiteY7" fmla="*/ 2510750 h 2510750"/>
                      <a:gd name="connsiteX8" fmla="*/ 0 w 2286000"/>
                      <a:gd name="connsiteY8" fmla="*/ 2510750 h 2510750"/>
                      <a:gd name="connsiteX9" fmla="*/ 0 w 2286000"/>
                      <a:gd name="connsiteY9"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286000 w 2286000"/>
                      <a:gd name="connsiteY7" fmla="*/ 2510750 h 2510750"/>
                      <a:gd name="connsiteX8" fmla="*/ 0 w 2286000"/>
                      <a:gd name="connsiteY8" fmla="*/ 2510750 h 2510750"/>
                      <a:gd name="connsiteX9" fmla="*/ 0 w 2286000"/>
                      <a:gd name="connsiteY9"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286000 w 2286000"/>
                      <a:gd name="connsiteY7" fmla="*/ 2510750 h 2510750"/>
                      <a:gd name="connsiteX8" fmla="*/ 0 w 2286000"/>
                      <a:gd name="connsiteY8" fmla="*/ 2510750 h 2510750"/>
                      <a:gd name="connsiteX9" fmla="*/ 0 w 2286000"/>
                      <a:gd name="connsiteY9"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286000 w 2286000"/>
                      <a:gd name="connsiteY7" fmla="*/ 2510750 h 2510750"/>
                      <a:gd name="connsiteX8" fmla="*/ 0 w 2286000"/>
                      <a:gd name="connsiteY8" fmla="*/ 2510750 h 2510750"/>
                      <a:gd name="connsiteX9" fmla="*/ 0 w 2286000"/>
                      <a:gd name="connsiteY9"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286000 w 2286000"/>
                      <a:gd name="connsiteY7" fmla="*/ 2510750 h 2510750"/>
                      <a:gd name="connsiteX8" fmla="*/ 0 w 2286000"/>
                      <a:gd name="connsiteY8" fmla="*/ 2510750 h 2510750"/>
                      <a:gd name="connsiteX9" fmla="*/ 0 w 2286000"/>
                      <a:gd name="connsiteY9"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56595 w 2286000"/>
                      <a:gd name="connsiteY7" fmla="*/ 996670 h 2510750"/>
                      <a:gd name="connsiteX8" fmla="*/ 2286000 w 2286000"/>
                      <a:gd name="connsiteY8" fmla="*/ 2510750 h 2510750"/>
                      <a:gd name="connsiteX9" fmla="*/ 0 w 2286000"/>
                      <a:gd name="connsiteY9" fmla="*/ 2510750 h 2510750"/>
                      <a:gd name="connsiteX10" fmla="*/ 0 w 2286000"/>
                      <a:gd name="connsiteY10"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56595 w 2286000"/>
                      <a:gd name="connsiteY7" fmla="*/ 996670 h 2510750"/>
                      <a:gd name="connsiteX8" fmla="*/ 2286000 w 2286000"/>
                      <a:gd name="connsiteY8" fmla="*/ 2510750 h 2510750"/>
                      <a:gd name="connsiteX9" fmla="*/ 0 w 2286000"/>
                      <a:gd name="connsiteY9" fmla="*/ 2510750 h 2510750"/>
                      <a:gd name="connsiteX10" fmla="*/ 0 w 2286000"/>
                      <a:gd name="connsiteY10"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3069 w 2286000"/>
                      <a:gd name="connsiteY7" fmla="*/ 991260 h 2510750"/>
                      <a:gd name="connsiteX8" fmla="*/ 2286000 w 2286000"/>
                      <a:gd name="connsiteY8" fmla="*/ 2510750 h 2510750"/>
                      <a:gd name="connsiteX9" fmla="*/ 0 w 2286000"/>
                      <a:gd name="connsiteY9" fmla="*/ 2510750 h 2510750"/>
                      <a:gd name="connsiteX10" fmla="*/ 0 w 2286000"/>
                      <a:gd name="connsiteY10"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286000 w 2286000"/>
                      <a:gd name="connsiteY8" fmla="*/ 2510750 h 2510750"/>
                      <a:gd name="connsiteX9" fmla="*/ 0 w 2286000"/>
                      <a:gd name="connsiteY9" fmla="*/ 2510750 h 2510750"/>
                      <a:gd name="connsiteX10" fmla="*/ 0 w 2286000"/>
                      <a:gd name="connsiteY10"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286000 w 2286000"/>
                      <a:gd name="connsiteY8" fmla="*/ 2510750 h 2510750"/>
                      <a:gd name="connsiteX9" fmla="*/ 0 w 2286000"/>
                      <a:gd name="connsiteY9" fmla="*/ 2510750 h 2510750"/>
                      <a:gd name="connsiteX10" fmla="*/ 0 w 2286000"/>
                      <a:gd name="connsiteY10"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7175 w 2286000"/>
                      <a:gd name="connsiteY8" fmla="*/ 1529619 h 2510750"/>
                      <a:gd name="connsiteX9" fmla="*/ 2286000 w 2286000"/>
                      <a:gd name="connsiteY9" fmla="*/ 2510750 h 2510750"/>
                      <a:gd name="connsiteX10" fmla="*/ 0 w 2286000"/>
                      <a:gd name="connsiteY10" fmla="*/ 2510750 h 2510750"/>
                      <a:gd name="connsiteX11" fmla="*/ 0 w 2286000"/>
                      <a:gd name="connsiteY11"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86000 w 2286000"/>
                      <a:gd name="connsiteY9" fmla="*/ 2510750 h 2510750"/>
                      <a:gd name="connsiteX10" fmla="*/ 0 w 2286000"/>
                      <a:gd name="connsiteY10" fmla="*/ 2510750 h 2510750"/>
                      <a:gd name="connsiteX11" fmla="*/ 0 w 2286000"/>
                      <a:gd name="connsiteY11"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86000 w 2286000"/>
                      <a:gd name="connsiteY9" fmla="*/ 2510750 h 2510750"/>
                      <a:gd name="connsiteX10" fmla="*/ 0 w 2286000"/>
                      <a:gd name="connsiteY10" fmla="*/ 2510750 h 2510750"/>
                      <a:gd name="connsiteX11" fmla="*/ 0 w 2286000"/>
                      <a:gd name="connsiteY11"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86000 w 2286000"/>
                      <a:gd name="connsiteY9" fmla="*/ 2510750 h 2510750"/>
                      <a:gd name="connsiteX10" fmla="*/ 0 w 2286000"/>
                      <a:gd name="connsiteY10" fmla="*/ 2510750 h 2510750"/>
                      <a:gd name="connsiteX11" fmla="*/ 0 w 2286000"/>
                      <a:gd name="connsiteY11"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43166 w 2286000"/>
                      <a:gd name="connsiteY9" fmla="*/ 1927301 h 2510750"/>
                      <a:gd name="connsiteX10" fmla="*/ 2286000 w 2286000"/>
                      <a:gd name="connsiteY10" fmla="*/ 2510750 h 2510750"/>
                      <a:gd name="connsiteX11" fmla="*/ 0 w 2286000"/>
                      <a:gd name="connsiteY11" fmla="*/ 2510750 h 2510750"/>
                      <a:gd name="connsiteX12" fmla="*/ 0 w 2286000"/>
                      <a:gd name="connsiteY12"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18818 w 2286000"/>
                      <a:gd name="connsiteY9" fmla="*/ 1932712 h 2510750"/>
                      <a:gd name="connsiteX10" fmla="*/ 2286000 w 2286000"/>
                      <a:gd name="connsiteY10" fmla="*/ 2510750 h 2510750"/>
                      <a:gd name="connsiteX11" fmla="*/ 0 w 2286000"/>
                      <a:gd name="connsiteY11" fmla="*/ 2510750 h 2510750"/>
                      <a:gd name="connsiteX12" fmla="*/ 0 w 2286000"/>
                      <a:gd name="connsiteY12"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18818 w 2286000"/>
                      <a:gd name="connsiteY9" fmla="*/ 1932712 h 2510750"/>
                      <a:gd name="connsiteX10" fmla="*/ 2286000 w 2286000"/>
                      <a:gd name="connsiteY10" fmla="*/ 2510750 h 2510750"/>
                      <a:gd name="connsiteX11" fmla="*/ 0 w 2286000"/>
                      <a:gd name="connsiteY11" fmla="*/ 2510750 h 2510750"/>
                      <a:gd name="connsiteX12" fmla="*/ 0 w 2286000"/>
                      <a:gd name="connsiteY12" fmla="*/ 453350 h 2510750"/>
                      <a:gd name="connsiteX0" fmla="*/ 0 w 2286000"/>
                      <a:gd name="connsiteY0" fmla="*/ 453350 h 2510750"/>
                      <a:gd name="connsiteX1" fmla="*/ 1204321 w 2286000"/>
                      <a:gd name="connsiteY1" fmla="*/ 9226 h 2510750"/>
                      <a:gd name="connsiteX2" fmla="*/ 1466737 w 2286000"/>
                      <a:gd name="connsiteY2" fmla="*/ 171546 h 2510750"/>
                      <a:gd name="connsiteX3" fmla="*/ 1942424 w 2286000"/>
                      <a:gd name="connsiteY3" fmla="*/ 331610 h 2510750"/>
                      <a:gd name="connsiteX4" fmla="*/ 2099784 w 2286000"/>
                      <a:gd name="connsiteY4" fmla="*/ 488069 h 2510750"/>
                      <a:gd name="connsiteX5" fmla="*/ 2132247 w 2286000"/>
                      <a:gd name="connsiteY5" fmla="*/ 815412 h 2510750"/>
                      <a:gd name="connsiteX6" fmla="*/ 2145774 w 2286000"/>
                      <a:gd name="connsiteY6" fmla="*/ 910099 h 2510750"/>
                      <a:gd name="connsiteX7" fmla="*/ 2148480 w 2286000"/>
                      <a:gd name="connsiteY7" fmla="*/ 999376 h 2510750"/>
                      <a:gd name="connsiteX8" fmla="*/ 2191765 w 2286000"/>
                      <a:gd name="connsiteY8" fmla="*/ 1167105 h 2510750"/>
                      <a:gd name="connsiteX9" fmla="*/ 2218818 w 2286000"/>
                      <a:gd name="connsiteY9" fmla="*/ 1932712 h 2510750"/>
                      <a:gd name="connsiteX10" fmla="*/ 2286000 w 2286000"/>
                      <a:gd name="connsiteY10" fmla="*/ 2510750 h 2510750"/>
                      <a:gd name="connsiteX11" fmla="*/ 0 w 2286000"/>
                      <a:gd name="connsiteY11" fmla="*/ 2510750 h 2510750"/>
                      <a:gd name="connsiteX12" fmla="*/ 0 w 2286000"/>
                      <a:gd name="connsiteY12" fmla="*/ 453350 h 2510750"/>
                      <a:gd name="connsiteX0" fmla="*/ 0 w 2240699"/>
                      <a:gd name="connsiteY0" fmla="*/ 453350 h 2510750"/>
                      <a:gd name="connsiteX1" fmla="*/ 1204321 w 2240699"/>
                      <a:gd name="connsiteY1" fmla="*/ 9226 h 2510750"/>
                      <a:gd name="connsiteX2" fmla="*/ 1466737 w 2240699"/>
                      <a:gd name="connsiteY2" fmla="*/ 171546 h 2510750"/>
                      <a:gd name="connsiteX3" fmla="*/ 1942424 w 2240699"/>
                      <a:gd name="connsiteY3" fmla="*/ 331610 h 2510750"/>
                      <a:gd name="connsiteX4" fmla="*/ 2099784 w 2240699"/>
                      <a:gd name="connsiteY4" fmla="*/ 488069 h 2510750"/>
                      <a:gd name="connsiteX5" fmla="*/ 2132247 w 2240699"/>
                      <a:gd name="connsiteY5" fmla="*/ 815412 h 2510750"/>
                      <a:gd name="connsiteX6" fmla="*/ 2145774 w 2240699"/>
                      <a:gd name="connsiteY6" fmla="*/ 910099 h 2510750"/>
                      <a:gd name="connsiteX7" fmla="*/ 2148480 w 2240699"/>
                      <a:gd name="connsiteY7" fmla="*/ 999376 h 2510750"/>
                      <a:gd name="connsiteX8" fmla="*/ 2191765 w 2240699"/>
                      <a:gd name="connsiteY8" fmla="*/ 1167105 h 2510750"/>
                      <a:gd name="connsiteX9" fmla="*/ 2218818 w 2240699"/>
                      <a:gd name="connsiteY9" fmla="*/ 1932712 h 2510750"/>
                      <a:gd name="connsiteX10" fmla="*/ 1788220 w 2240699"/>
                      <a:gd name="connsiteY10" fmla="*/ 2221280 h 2510750"/>
                      <a:gd name="connsiteX11" fmla="*/ 0 w 2240699"/>
                      <a:gd name="connsiteY11" fmla="*/ 2510750 h 2510750"/>
                      <a:gd name="connsiteX12" fmla="*/ 0 w 2240699"/>
                      <a:gd name="connsiteY12" fmla="*/ 453350 h 2510750"/>
                      <a:gd name="connsiteX0" fmla="*/ 0 w 2240699"/>
                      <a:gd name="connsiteY0" fmla="*/ 453350 h 2510750"/>
                      <a:gd name="connsiteX1" fmla="*/ 1204321 w 2240699"/>
                      <a:gd name="connsiteY1" fmla="*/ 9226 h 2510750"/>
                      <a:gd name="connsiteX2" fmla="*/ 1466737 w 2240699"/>
                      <a:gd name="connsiteY2" fmla="*/ 171546 h 2510750"/>
                      <a:gd name="connsiteX3" fmla="*/ 1942424 w 2240699"/>
                      <a:gd name="connsiteY3" fmla="*/ 331610 h 2510750"/>
                      <a:gd name="connsiteX4" fmla="*/ 2099784 w 2240699"/>
                      <a:gd name="connsiteY4" fmla="*/ 488069 h 2510750"/>
                      <a:gd name="connsiteX5" fmla="*/ 2132247 w 2240699"/>
                      <a:gd name="connsiteY5" fmla="*/ 815412 h 2510750"/>
                      <a:gd name="connsiteX6" fmla="*/ 2145774 w 2240699"/>
                      <a:gd name="connsiteY6" fmla="*/ 910099 h 2510750"/>
                      <a:gd name="connsiteX7" fmla="*/ 2148480 w 2240699"/>
                      <a:gd name="connsiteY7" fmla="*/ 999376 h 2510750"/>
                      <a:gd name="connsiteX8" fmla="*/ 2191765 w 2240699"/>
                      <a:gd name="connsiteY8" fmla="*/ 1167105 h 2510750"/>
                      <a:gd name="connsiteX9" fmla="*/ 2218818 w 2240699"/>
                      <a:gd name="connsiteY9" fmla="*/ 1932712 h 2510750"/>
                      <a:gd name="connsiteX10" fmla="*/ 1788220 w 2240699"/>
                      <a:gd name="connsiteY10" fmla="*/ 2221280 h 2510750"/>
                      <a:gd name="connsiteX11" fmla="*/ 0 w 2240699"/>
                      <a:gd name="connsiteY11" fmla="*/ 2510750 h 2510750"/>
                      <a:gd name="connsiteX12" fmla="*/ 0 w 2240699"/>
                      <a:gd name="connsiteY12" fmla="*/ 453350 h 2510750"/>
                      <a:gd name="connsiteX0" fmla="*/ 0 w 2240699"/>
                      <a:gd name="connsiteY0" fmla="*/ 453350 h 2510750"/>
                      <a:gd name="connsiteX1" fmla="*/ 1204321 w 2240699"/>
                      <a:gd name="connsiteY1" fmla="*/ 9226 h 2510750"/>
                      <a:gd name="connsiteX2" fmla="*/ 1466737 w 2240699"/>
                      <a:gd name="connsiteY2" fmla="*/ 171546 h 2510750"/>
                      <a:gd name="connsiteX3" fmla="*/ 1942424 w 2240699"/>
                      <a:gd name="connsiteY3" fmla="*/ 331610 h 2510750"/>
                      <a:gd name="connsiteX4" fmla="*/ 2099784 w 2240699"/>
                      <a:gd name="connsiteY4" fmla="*/ 488069 h 2510750"/>
                      <a:gd name="connsiteX5" fmla="*/ 2132247 w 2240699"/>
                      <a:gd name="connsiteY5" fmla="*/ 815412 h 2510750"/>
                      <a:gd name="connsiteX6" fmla="*/ 2145774 w 2240699"/>
                      <a:gd name="connsiteY6" fmla="*/ 910099 h 2510750"/>
                      <a:gd name="connsiteX7" fmla="*/ 2148480 w 2240699"/>
                      <a:gd name="connsiteY7" fmla="*/ 999376 h 2510750"/>
                      <a:gd name="connsiteX8" fmla="*/ 2191765 w 2240699"/>
                      <a:gd name="connsiteY8" fmla="*/ 1167105 h 2510750"/>
                      <a:gd name="connsiteX9" fmla="*/ 2218818 w 2240699"/>
                      <a:gd name="connsiteY9" fmla="*/ 1932712 h 2510750"/>
                      <a:gd name="connsiteX10" fmla="*/ 1788220 w 2240699"/>
                      <a:gd name="connsiteY10" fmla="*/ 2221280 h 2510750"/>
                      <a:gd name="connsiteX11" fmla="*/ 1366641 w 2240699"/>
                      <a:gd name="connsiteY11" fmla="*/ 2289815 h 2510750"/>
                      <a:gd name="connsiteX12" fmla="*/ 0 w 2240699"/>
                      <a:gd name="connsiteY12" fmla="*/ 2510750 h 2510750"/>
                      <a:gd name="connsiteX13" fmla="*/ 0 w 2240699"/>
                      <a:gd name="connsiteY13" fmla="*/ 453350 h 2510750"/>
                      <a:gd name="connsiteX0" fmla="*/ 0 w 2240699"/>
                      <a:gd name="connsiteY0" fmla="*/ 453350 h 3004021"/>
                      <a:gd name="connsiteX1" fmla="*/ 1204321 w 2240699"/>
                      <a:gd name="connsiteY1" fmla="*/ 9226 h 3004021"/>
                      <a:gd name="connsiteX2" fmla="*/ 1466737 w 2240699"/>
                      <a:gd name="connsiteY2" fmla="*/ 171546 h 3004021"/>
                      <a:gd name="connsiteX3" fmla="*/ 1942424 w 2240699"/>
                      <a:gd name="connsiteY3" fmla="*/ 331610 h 3004021"/>
                      <a:gd name="connsiteX4" fmla="*/ 2099784 w 2240699"/>
                      <a:gd name="connsiteY4" fmla="*/ 488069 h 3004021"/>
                      <a:gd name="connsiteX5" fmla="*/ 2132247 w 2240699"/>
                      <a:gd name="connsiteY5" fmla="*/ 815412 h 3004021"/>
                      <a:gd name="connsiteX6" fmla="*/ 2145774 w 2240699"/>
                      <a:gd name="connsiteY6" fmla="*/ 910099 h 3004021"/>
                      <a:gd name="connsiteX7" fmla="*/ 2148480 w 2240699"/>
                      <a:gd name="connsiteY7" fmla="*/ 999376 h 3004021"/>
                      <a:gd name="connsiteX8" fmla="*/ 2191765 w 2240699"/>
                      <a:gd name="connsiteY8" fmla="*/ 1167105 h 3004021"/>
                      <a:gd name="connsiteX9" fmla="*/ 2218818 w 2240699"/>
                      <a:gd name="connsiteY9" fmla="*/ 1932712 h 3004021"/>
                      <a:gd name="connsiteX10" fmla="*/ 1788220 w 2240699"/>
                      <a:gd name="connsiteY10" fmla="*/ 2221280 h 3004021"/>
                      <a:gd name="connsiteX11" fmla="*/ 1366641 w 2240699"/>
                      <a:gd name="connsiteY11" fmla="*/ 2289815 h 3004021"/>
                      <a:gd name="connsiteX12" fmla="*/ 1556014 w 2240699"/>
                      <a:gd name="connsiteY12" fmla="*/ 3004021 h 3004021"/>
                      <a:gd name="connsiteX13" fmla="*/ 0 w 2240699"/>
                      <a:gd name="connsiteY13" fmla="*/ 2510750 h 3004021"/>
                      <a:gd name="connsiteX14" fmla="*/ 0 w 2240699"/>
                      <a:gd name="connsiteY14" fmla="*/ 453350 h 3004021"/>
                      <a:gd name="connsiteX0" fmla="*/ 0 w 2240699"/>
                      <a:gd name="connsiteY0" fmla="*/ 453350 h 3012137"/>
                      <a:gd name="connsiteX1" fmla="*/ 1204321 w 2240699"/>
                      <a:gd name="connsiteY1" fmla="*/ 9226 h 3012137"/>
                      <a:gd name="connsiteX2" fmla="*/ 1466737 w 2240699"/>
                      <a:gd name="connsiteY2" fmla="*/ 171546 h 3012137"/>
                      <a:gd name="connsiteX3" fmla="*/ 1942424 w 2240699"/>
                      <a:gd name="connsiteY3" fmla="*/ 331610 h 3012137"/>
                      <a:gd name="connsiteX4" fmla="*/ 2099784 w 2240699"/>
                      <a:gd name="connsiteY4" fmla="*/ 488069 h 3012137"/>
                      <a:gd name="connsiteX5" fmla="*/ 2132247 w 2240699"/>
                      <a:gd name="connsiteY5" fmla="*/ 815412 h 3012137"/>
                      <a:gd name="connsiteX6" fmla="*/ 2145774 w 2240699"/>
                      <a:gd name="connsiteY6" fmla="*/ 910099 h 3012137"/>
                      <a:gd name="connsiteX7" fmla="*/ 2148480 w 2240699"/>
                      <a:gd name="connsiteY7" fmla="*/ 999376 h 3012137"/>
                      <a:gd name="connsiteX8" fmla="*/ 2191765 w 2240699"/>
                      <a:gd name="connsiteY8" fmla="*/ 1167105 h 3012137"/>
                      <a:gd name="connsiteX9" fmla="*/ 2218818 w 2240699"/>
                      <a:gd name="connsiteY9" fmla="*/ 1932712 h 3012137"/>
                      <a:gd name="connsiteX10" fmla="*/ 1788220 w 2240699"/>
                      <a:gd name="connsiteY10" fmla="*/ 2221280 h 3012137"/>
                      <a:gd name="connsiteX11" fmla="*/ 1840073 w 2240699"/>
                      <a:gd name="connsiteY11" fmla="*/ 3012137 h 3012137"/>
                      <a:gd name="connsiteX12" fmla="*/ 1556014 w 2240699"/>
                      <a:gd name="connsiteY12" fmla="*/ 3004021 h 3012137"/>
                      <a:gd name="connsiteX13" fmla="*/ 0 w 2240699"/>
                      <a:gd name="connsiteY13" fmla="*/ 2510750 h 3012137"/>
                      <a:gd name="connsiteX14" fmla="*/ 0 w 2240699"/>
                      <a:gd name="connsiteY14" fmla="*/ 453350 h 3012137"/>
                      <a:gd name="connsiteX0" fmla="*/ 0 w 2240699"/>
                      <a:gd name="connsiteY0" fmla="*/ 453350 h 3036507"/>
                      <a:gd name="connsiteX1" fmla="*/ 1204321 w 2240699"/>
                      <a:gd name="connsiteY1" fmla="*/ 9226 h 3036507"/>
                      <a:gd name="connsiteX2" fmla="*/ 1466737 w 2240699"/>
                      <a:gd name="connsiteY2" fmla="*/ 171546 h 3036507"/>
                      <a:gd name="connsiteX3" fmla="*/ 1942424 w 2240699"/>
                      <a:gd name="connsiteY3" fmla="*/ 331610 h 3036507"/>
                      <a:gd name="connsiteX4" fmla="*/ 2099784 w 2240699"/>
                      <a:gd name="connsiteY4" fmla="*/ 488069 h 3036507"/>
                      <a:gd name="connsiteX5" fmla="*/ 2132247 w 2240699"/>
                      <a:gd name="connsiteY5" fmla="*/ 815412 h 3036507"/>
                      <a:gd name="connsiteX6" fmla="*/ 2145774 w 2240699"/>
                      <a:gd name="connsiteY6" fmla="*/ 910099 h 3036507"/>
                      <a:gd name="connsiteX7" fmla="*/ 2148480 w 2240699"/>
                      <a:gd name="connsiteY7" fmla="*/ 999376 h 3036507"/>
                      <a:gd name="connsiteX8" fmla="*/ 2191765 w 2240699"/>
                      <a:gd name="connsiteY8" fmla="*/ 1167105 h 3036507"/>
                      <a:gd name="connsiteX9" fmla="*/ 2218818 w 2240699"/>
                      <a:gd name="connsiteY9" fmla="*/ 1932712 h 3036507"/>
                      <a:gd name="connsiteX10" fmla="*/ 1788220 w 2240699"/>
                      <a:gd name="connsiteY10" fmla="*/ 2221280 h 3036507"/>
                      <a:gd name="connsiteX11" fmla="*/ 1840073 w 2240699"/>
                      <a:gd name="connsiteY11" fmla="*/ 3012137 h 3036507"/>
                      <a:gd name="connsiteX12" fmla="*/ 1712923 w 2240699"/>
                      <a:gd name="connsiteY12" fmla="*/ 3036485 h 3036507"/>
                      <a:gd name="connsiteX13" fmla="*/ 0 w 2240699"/>
                      <a:gd name="connsiteY13" fmla="*/ 2510750 h 3036507"/>
                      <a:gd name="connsiteX14" fmla="*/ 0 w 2240699"/>
                      <a:gd name="connsiteY14" fmla="*/ 453350 h 3036507"/>
                      <a:gd name="connsiteX0" fmla="*/ 0 w 2240699"/>
                      <a:gd name="connsiteY0" fmla="*/ 453350 h 3039647"/>
                      <a:gd name="connsiteX1" fmla="*/ 1204321 w 2240699"/>
                      <a:gd name="connsiteY1" fmla="*/ 9226 h 3039647"/>
                      <a:gd name="connsiteX2" fmla="*/ 1466737 w 2240699"/>
                      <a:gd name="connsiteY2" fmla="*/ 171546 h 3039647"/>
                      <a:gd name="connsiteX3" fmla="*/ 1942424 w 2240699"/>
                      <a:gd name="connsiteY3" fmla="*/ 331610 h 3039647"/>
                      <a:gd name="connsiteX4" fmla="*/ 2099784 w 2240699"/>
                      <a:gd name="connsiteY4" fmla="*/ 488069 h 3039647"/>
                      <a:gd name="connsiteX5" fmla="*/ 2132247 w 2240699"/>
                      <a:gd name="connsiteY5" fmla="*/ 815412 h 3039647"/>
                      <a:gd name="connsiteX6" fmla="*/ 2145774 w 2240699"/>
                      <a:gd name="connsiteY6" fmla="*/ 910099 h 3039647"/>
                      <a:gd name="connsiteX7" fmla="*/ 2148480 w 2240699"/>
                      <a:gd name="connsiteY7" fmla="*/ 999376 h 3039647"/>
                      <a:gd name="connsiteX8" fmla="*/ 2191765 w 2240699"/>
                      <a:gd name="connsiteY8" fmla="*/ 1167105 h 3039647"/>
                      <a:gd name="connsiteX9" fmla="*/ 2218818 w 2240699"/>
                      <a:gd name="connsiteY9" fmla="*/ 1932712 h 3039647"/>
                      <a:gd name="connsiteX10" fmla="*/ 1788220 w 2240699"/>
                      <a:gd name="connsiteY10" fmla="*/ 2221280 h 3039647"/>
                      <a:gd name="connsiteX11" fmla="*/ 1840073 w 2240699"/>
                      <a:gd name="connsiteY11" fmla="*/ 3012137 h 3039647"/>
                      <a:gd name="connsiteX12" fmla="*/ 1712923 w 2240699"/>
                      <a:gd name="connsiteY12" fmla="*/ 3036485 h 3039647"/>
                      <a:gd name="connsiteX13" fmla="*/ 0 w 2240699"/>
                      <a:gd name="connsiteY13" fmla="*/ 2510750 h 3039647"/>
                      <a:gd name="connsiteX14" fmla="*/ 0 w 2240699"/>
                      <a:gd name="connsiteY14" fmla="*/ 453350 h 3039647"/>
                      <a:gd name="connsiteX0" fmla="*/ 0 w 2240699"/>
                      <a:gd name="connsiteY0" fmla="*/ 453350 h 3039647"/>
                      <a:gd name="connsiteX1" fmla="*/ 1204321 w 2240699"/>
                      <a:gd name="connsiteY1" fmla="*/ 9226 h 3039647"/>
                      <a:gd name="connsiteX2" fmla="*/ 1466737 w 2240699"/>
                      <a:gd name="connsiteY2" fmla="*/ 171546 h 3039647"/>
                      <a:gd name="connsiteX3" fmla="*/ 1942424 w 2240699"/>
                      <a:gd name="connsiteY3" fmla="*/ 331610 h 3039647"/>
                      <a:gd name="connsiteX4" fmla="*/ 2099784 w 2240699"/>
                      <a:gd name="connsiteY4" fmla="*/ 488069 h 3039647"/>
                      <a:gd name="connsiteX5" fmla="*/ 2132247 w 2240699"/>
                      <a:gd name="connsiteY5" fmla="*/ 815412 h 3039647"/>
                      <a:gd name="connsiteX6" fmla="*/ 2145774 w 2240699"/>
                      <a:gd name="connsiteY6" fmla="*/ 910099 h 3039647"/>
                      <a:gd name="connsiteX7" fmla="*/ 2148480 w 2240699"/>
                      <a:gd name="connsiteY7" fmla="*/ 999376 h 3039647"/>
                      <a:gd name="connsiteX8" fmla="*/ 2191765 w 2240699"/>
                      <a:gd name="connsiteY8" fmla="*/ 1167105 h 3039647"/>
                      <a:gd name="connsiteX9" fmla="*/ 2218818 w 2240699"/>
                      <a:gd name="connsiteY9" fmla="*/ 1932712 h 3039647"/>
                      <a:gd name="connsiteX10" fmla="*/ 1788220 w 2240699"/>
                      <a:gd name="connsiteY10" fmla="*/ 2221280 h 3039647"/>
                      <a:gd name="connsiteX11" fmla="*/ 1840073 w 2240699"/>
                      <a:gd name="connsiteY11" fmla="*/ 3012137 h 3039647"/>
                      <a:gd name="connsiteX12" fmla="*/ 1712923 w 2240699"/>
                      <a:gd name="connsiteY12" fmla="*/ 3036485 h 3039647"/>
                      <a:gd name="connsiteX13" fmla="*/ 1104225 w 2240699"/>
                      <a:gd name="connsiteY13" fmla="*/ 2849817 h 3039647"/>
                      <a:gd name="connsiteX14" fmla="*/ 0 w 2240699"/>
                      <a:gd name="connsiteY14" fmla="*/ 2510750 h 3039647"/>
                      <a:gd name="connsiteX15" fmla="*/ 0 w 2240699"/>
                      <a:gd name="connsiteY15" fmla="*/ 453350 h 3039647"/>
                      <a:gd name="connsiteX0" fmla="*/ 0 w 2240699"/>
                      <a:gd name="connsiteY0" fmla="*/ 453350 h 3769627"/>
                      <a:gd name="connsiteX1" fmla="*/ 1204321 w 2240699"/>
                      <a:gd name="connsiteY1" fmla="*/ 9226 h 3769627"/>
                      <a:gd name="connsiteX2" fmla="*/ 1466737 w 2240699"/>
                      <a:gd name="connsiteY2" fmla="*/ 171546 h 3769627"/>
                      <a:gd name="connsiteX3" fmla="*/ 1942424 w 2240699"/>
                      <a:gd name="connsiteY3" fmla="*/ 331610 h 3769627"/>
                      <a:gd name="connsiteX4" fmla="*/ 2099784 w 2240699"/>
                      <a:gd name="connsiteY4" fmla="*/ 488069 h 3769627"/>
                      <a:gd name="connsiteX5" fmla="*/ 2132247 w 2240699"/>
                      <a:gd name="connsiteY5" fmla="*/ 815412 h 3769627"/>
                      <a:gd name="connsiteX6" fmla="*/ 2145774 w 2240699"/>
                      <a:gd name="connsiteY6" fmla="*/ 910099 h 3769627"/>
                      <a:gd name="connsiteX7" fmla="*/ 2148480 w 2240699"/>
                      <a:gd name="connsiteY7" fmla="*/ 999376 h 3769627"/>
                      <a:gd name="connsiteX8" fmla="*/ 2191765 w 2240699"/>
                      <a:gd name="connsiteY8" fmla="*/ 1167105 h 3769627"/>
                      <a:gd name="connsiteX9" fmla="*/ 2218818 w 2240699"/>
                      <a:gd name="connsiteY9" fmla="*/ 1932712 h 3769627"/>
                      <a:gd name="connsiteX10" fmla="*/ 1788220 w 2240699"/>
                      <a:gd name="connsiteY10" fmla="*/ 2221280 h 3769627"/>
                      <a:gd name="connsiteX11" fmla="*/ 1840073 w 2240699"/>
                      <a:gd name="connsiteY11" fmla="*/ 3012137 h 3769627"/>
                      <a:gd name="connsiteX12" fmla="*/ 1712923 w 2240699"/>
                      <a:gd name="connsiteY12" fmla="*/ 3036485 h 3769627"/>
                      <a:gd name="connsiteX13" fmla="*/ 1631763 w 2240699"/>
                      <a:gd name="connsiteY13" fmla="*/ 3769627 h 3769627"/>
                      <a:gd name="connsiteX14" fmla="*/ 0 w 2240699"/>
                      <a:gd name="connsiteY14" fmla="*/ 2510750 h 3769627"/>
                      <a:gd name="connsiteX15" fmla="*/ 0 w 2240699"/>
                      <a:gd name="connsiteY15" fmla="*/ 453350 h 3769627"/>
                      <a:gd name="connsiteX0" fmla="*/ 0 w 2240699"/>
                      <a:gd name="connsiteY0" fmla="*/ 453350 h 3769627"/>
                      <a:gd name="connsiteX1" fmla="*/ 1204321 w 2240699"/>
                      <a:gd name="connsiteY1" fmla="*/ 9226 h 3769627"/>
                      <a:gd name="connsiteX2" fmla="*/ 1466737 w 2240699"/>
                      <a:gd name="connsiteY2" fmla="*/ 171546 h 3769627"/>
                      <a:gd name="connsiteX3" fmla="*/ 1942424 w 2240699"/>
                      <a:gd name="connsiteY3" fmla="*/ 331610 h 3769627"/>
                      <a:gd name="connsiteX4" fmla="*/ 2099784 w 2240699"/>
                      <a:gd name="connsiteY4" fmla="*/ 488069 h 3769627"/>
                      <a:gd name="connsiteX5" fmla="*/ 2132247 w 2240699"/>
                      <a:gd name="connsiteY5" fmla="*/ 815412 h 3769627"/>
                      <a:gd name="connsiteX6" fmla="*/ 2145774 w 2240699"/>
                      <a:gd name="connsiteY6" fmla="*/ 910099 h 3769627"/>
                      <a:gd name="connsiteX7" fmla="*/ 2148480 w 2240699"/>
                      <a:gd name="connsiteY7" fmla="*/ 999376 h 3769627"/>
                      <a:gd name="connsiteX8" fmla="*/ 2191765 w 2240699"/>
                      <a:gd name="connsiteY8" fmla="*/ 1167105 h 3769627"/>
                      <a:gd name="connsiteX9" fmla="*/ 2218818 w 2240699"/>
                      <a:gd name="connsiteY9" fmla="*/ 1932712 h 3769627"/>
                      <a:gd name="connsiteX10" fmla="*/ 1788220 w 2240699"/>
                      <a:gd name="connsiteY10" fmla="*/ 2221280 h 3769627"/>
                      <a:gd name="connsiteX11" fmla="*/ 1840073 w 2240699"/>
                      <a:gd name="connsiteY11" fmla="*/ 3012137 h 3769627"/>
                      <a:gd name="connsiteX12" fmla="*/ 1712923 w 2240699"/>
                      <a:gd name="connsiteY12" fmla="*/ 3036485 h 3769627"/>
                      <a:gd name="connsiteX13" fmla="*/ 1631763 w 2240699"/>
                      <a:gd name="connsiteY13" fmla="*/ 3769627 h 3769627"/>
                      <a:gd name="connsiteX14" fmla="*/ 0 w 2240699"/>
                      <a:gd name="connsiteY14" fmla="*/ 2510750 h 3769627"/>
                      <a:gd name="connsiteX15" fmla="*/ 0 w 2240699"/>
                      <a:gd name="connsiteY15" fmla="*/ 453350 h 3769627"/>
                      <a:gd name="connsiteX0" fmla="*/ 0 w 2240699"/>
                      <a:gd name="connsiteY0" fmla="*/ 453350 h 3769627"/>
                      <a:gd name="connsiteX1" fmla="*/ 1204321 w 2240699"/>
                      <a:gd name="connsiteY1" fmla="*/ 9226 h 3769627"/>
                      <a:gd name="connsiteX2" fmla="*/ 1466737 w 2240699"/>
                      <a:gd name="connsiteY2" fmla="*/ 171546 h 3769627"/>
                      <a:gd name="connsiteX3" fmla="*/ 1942424 w 2240699"/>
                      <a:gd name="connsiteY3" fmla="*/ 331610 h 3769627"/>
                      <a:gd name="connsiteX4" fmla="*/ 2099784 w 2240699"/>
                      <a:gd name="connsiteY4" fmla="*/ 488069 h 3769627"/>
                      <a:gd name="connsiteX5" fmla="*/ 2132247 w 2240699"/>
                      <a:gd name="connsiteY5" fmla="*/ 815412 h 3769627"/>
                      <a:gd name="connsiteX6" fmla="*/ 2145774 w 2240699"/>
                      <a:gd name="connsiteY6" fmla="*/ 910099 h 3769627"/>
                      <a:gd name="connsiteX7" fmla="*/ 2148480 w 2240699"/>
                      <a:gd name="connsiteY7" fmla="*/ 999376 h 3769627"/>
                      <a:gd name="connsiteX8" fmla="*/ 2191765 w 2240699"/>
                      <a:gd name="connsiteY8" fmla="*/ 1167105 h 3769627"/>
                      <a:gd name="connsiteX9" fmla="*/ 2218818 w 2240699"/>
                      <a:gd name="connsiteY9" fmla="*/ 1932712 h 3769627"/>
                      <a:gd name="connsiteX10" fmla="*/ 1788220 w 2240699"/>
                      <a:gd name="connsiteY10" fmla="*/ 2221280 h 3769627"/>
                      <a:gd name="connsiteX11" fmla="*/ 1840073 w 2240699"/>
                      <a:gd name="connsiteY11" fmla="*/ 3012137 h 3769627"/>
                      <a:gd name="connsiteX12" fmla="*/ 1712923 w 2240699"/>
                      <a:gd name="connsiteY12" fmla="*/ 3036485 h 3769627"/>
                      <a:gd name="connsiteX13" fmla="*/ 1631763 w 2240699"/>
                      <a:gd name="connsiteY13" fmla="*/ 3769627 h 3769627"/>
                      <a:gd name="connsiteX14" fmla="*/ 0 w 2240699"/>
                      <a:gd name="connsiteY14" fmla="*/ 2510750 h 3769627"/>
                      <a:gd name="connsiteX15" fmla="*/ 0 w 2240699"/>
                      <a:gd name="connsiteY15" fmla="*/ 453350 h 3769627"/>
                      <a:gd name="connsiteX0" fmla="*/ 0 w 2240699"/>
                      <a:gd name="connsiteY0" fmla="*/ 453350 h 3769627"/>
                      <a:gd name="connsiteX1" fmla="*/ 1204321 w 2240699"/>
                      <a:gd name="connsiteY1" fmla="*/ 9226 h 3769627"/>
                      <a:gd name="connsiteX2" fmla="*/ 1466737 w 2240699"/>
                      <a:gd name="connsiteY2" fmla="*/ 171546 h 3769627"/>
                      <a:gd name="connsiteX3" fmla="*/ 1942424 w 2240699"/>
                      <a:gd name="connsiteY3" fmla="*/ 331610 h 3769627"/>
                      <a:gd name="connsiteX4" fmla="*/ 2099784 w 2240699"/>
                      <a:gd name="connsiteY4" fmla="*/ 488069 h 3769627"/>
                      <a:gd name="connsiteX5" fmla="*/ 2132247 w 2240699"/>
                      <a:gd name="connsiteY5" fmla="*/ 815412 h 3769627"/>
                      <a:gd name="connsiteX6" fmla="*/ 2145774 w 2240699"/>
                      <a:gd name="connsiteY6" fmla="*/ 910099 h 3769627"/>
                      <a:gd name="connsiteX7" fmla="*/ 2148480 w 2240699"/>
                      <a:gd name="connsiteY7" fmla="*/ 999376 h 3769627"/>
                      <a:gd name="connsiteX8" fmla="*/ 2191765 w 2240699"/>
                      <a:gd name="connsiteY8" fmla="*/ 1167105 h 3769627"/>
                      <a:gd name="connsiteX9" fmla="*/ 2218818 w 2240699"/>
                      <a:gd name="connsiteY9" fmla="*/ 1932712 h 3769627"/>
                      <a:gd name="connsiteX10" fmla="*/ 1788220 w 2240699"/>
                      <a:gd name="connsiteY10" fmla="*/ 2221280 h 3769627"/>
                      <a:gd name="connsiteX11" fmla="*/ 1840073 w 2240699"/>
                      <a:gd name="connsiteY11" fmla="*/ 3012137 h 3769627"/>
                      <a:gd name="connsiteX12" fmla="*/ 1712923 w 2240699"/>
                      <a:gd name="connsiteY12" fmla="*/ 3036485 h 3769627"/>
                      <a:gd name="connsiteX13" fmla="*/ 1631763 w 2240699"/>
                      <a:gd name="connsiteY13" fmla="*/ 3769627 h 3769627"/>
                      <a:gd name="connsiteX14" fmla="*/ 1390989 w 2240699"/>
                      <a:gd name="connsiteY14" fmla="*/ 3582961 h 3769627"/>
                      <a:gd name="connsiteX15" fmla="*/ 0 w 2240699"/>
                      <a:gd name="connsiteY15" fmla="*/ 2510750 h 3769627"/>
                      <a:gd name="connsiteX16" fmla="*/ 0 w 2240699"/>
                      <a:gd name="connsiteY16" fmla="*/ 453350 h 3769627"/>
                      <a:gd name="connsiteX0" fmla="*/ 0 w 2240699"/>
                      <a:gd name="connsiteY0" fmla="*/ 453350 h 4445959"/>
                      <a:gd name="connsiteX1" fmla="*/ 1204321 w 2240699"/>
                      <a:gd name="connsiteY1" fmla="*/ 9226 h 4445959"/>
                      <a:gd name="connsiteX2" fmla="*/ 1466737 w 2240699"/>
                      <a:gd name="connsiteY2" fmla="*/ 171546 h 4445959"/>
                      <a:gd name="connsiteX3" fmla="*/ 1942424 w 2240699"/>
                      <a:gd name="connsiteY3" fmla="*/ 331610 h 4445959"/>
                      <a:gd name="connsiteX4" fmla="*/ 2099784 w 2240699"/>
                      <a:gd name="connsiteY4" fmla="*/ 488069 h 4445959"/>
                      <a:gd name="connsiteX5" fmla="*/ 2132247 w 2240699"/>
                      <a:gd name="connsiteY5" fmla="*/ 815412 h 4445959"/>
                      <a:gd name="connsiteX6" fmla="*/ 2145774 w 2240699"/>
                      <a:gd name="connsiteY6" fmla="*/ 910099 h 4445959"/>
                      <a:gd name="connsiteX7" fmla="*/ 2148480 w 2240699"/>
                      <a:gd name="connsiteY7" fmla="*/ 999376 h 4445959"/>
                      <a:gd name="connsiteX8" fmla="*/ 2191765 w 2240699"/>
                      <a:gd name="connsiteY8" fmla="*/ 1167105 h 4445959"/>
                      <a:gd name="connsiteX9" fmla="*/ 2218818 w 2240699"/>
                      <a:gd name="connsiteY9" fmla="*/ 1932712 h 4445959"/>
                      <a:gd name="connsiteX10" fmla="*/ 1788220 w 2240699"/>
                      <a:gd name="connsiteY10" fmla="*/ 2221280 h 4445959"/>
                      <a:gd name="connsiteX11" fmla="*/ 1840073 w 2240699"/>
                      <a:gd name="connsiteY11" fmla="*/ 3012137 h 4445959"/>
                      <a:gd name="connsiteX12" fmla="*/ 1712923 w 2240699"/>
                      <a:gd name="connsiteY12" fmla="*/ 3036485 h 4445959"/>
                      <a:gd name="connsiteX13" fmla="*/ 1631763 w 2240699"/>
                      <a:gd name="connsiteY13" fmla="*/ 3769627 h 4445959"/>
                      <a:gd name="connsiteX14" fmla="*/ 1501907 w 2240699"/>
                      <a:gd name="connsiteY14" fmla="*/ 4445959 h 4445959"/>
                      <a:gd name="connsiteX15" fmla="*/ 0 w 2240699"/>
                      <a:gd name="connsiteY15" fmla="*/ 2510750 h 4445959"/>
                      <a:gd name="connsiteX16" fmla="*/ 0 w 2240699"/>
                      <a:gd name="connsiteY16" fmla="*/ 453350 h 4445959"/>
                      <a:gd name="connsiteX0" fmla="*/ 0 w 2240699"/>
                      <a:gd name="connsiteY0" fmla="*/ 453350 h 4199775"/>
                      <a:gd name="connsiteX1" fmla="*/ 1204321 w 2240699"/>
                      <a:gd name="connsiteY1" fmla="*/ 9226 h 4199775"/>
                      <a:gd name="connsiteX2" fmla="*/ 1466737 w 2240699"/>
                      <a:gd name="connsiteY2" fmla="*/ 171546 h 4199775"/>
                      <a:gd name="connsiteX3" fmla="*/ 1942424 w 2240699"/>
                      <a:gd name="connsiteY3" fmla="*/ 331610 h 4199775"/>
                      <a:gd name="connsiteX4" fmla="*/ 2099784 w 2240699"/>
                      <a:gd name="connsiteY4" fmla="*/ 488069 h 4199775"/>
                      <a:gd name="connsiteX5" fmla="*/ 2132247 w 2240699"/>
                      <a:gd name="connsiteY5" fmla="*/ 815412 h 4199775"/>
                      <a:gd name="connsiteX6" fmla="*/ 2145774 w 2240699"/>
                      <a:gd name="connsiteY6" fmla="*/ 910099 h 4199775"/>
                      <a:gd name="connsiteX7" fmla="*/ 2148480 w 2240699"/>
                      <a:gd name="connsiteY7" fmla="*/ 999376 h 4199775"/>
                      <a:gd name="connsiteX8" fmla="*/ 2191765 w 2240699"/>
                      <a:gd name="connsiteY8" fmla="*/ 1167105 h 4199775"/>
                      <a:gd name="connsiteX9" fmla="*/ 2218818 w 2240699"/>
                      <a:gd name="connsiteY9" fmla="*/ 1932712 h 4199775"/>
                      <a:gd name="connsiteX10" fmla="*/ 1788220 w 2240699"/>
                      <a:gd name="connsiteY10" fmla="*/ 2221280 h 4199775"/>
                      <a:gd name="connsiteX11" fmla="*/ 1840073 w 2240699"/>
                      <a:gd name="connsiteY11" fmla="*/ 3012137 h 4199775"/>
                      <a:gd name="connsiteX12" fmla="*/ 1712923 w 2240699"/>
                      <a:gd name="connsiteY12" fmla="*/ 3036485 h 4199775"/>
                      <a:gd name="connsiteX13" fmla="*/ 1631763 w 2240699"/>
                      <a:gd name="connsiteY13" fmla="*/ 3769627 h 4199775"/>
                      <a:gd name="connsiteX14" fmla="*/ 1537076 w 2240699"/>
                      <a:gd name="connsiteY14" fmla="*/ 4199775 h 4199775"/>
                      <a:gd name="connsiteX15" fmla="*/ 0 w 2240699"/>
                      <a:gd name="connsiteY15" fmla="*/ 2510750 h 4199775"/>
                      <a:gd name="connsiteX16" fmla="*/ 0 w 2240699"/>
                      <a:gd name="connsiteY16" fmla="*/ 453350 h 4199775"/>
                      <a:gd name="connsiteX0" fmla="*/ 0 w 2240699"/>
                      <a:gd name="connsiteY0" fmla="*/ 453350 h 4199775"/>
                      <a:gd name="connsiteX1" fmla="*/ 1204321 w 2240699"/>
                      <a:gd name="connsiteY1" fmla="*/ 9226 h 4199775"/>
                      <a:gd name="connsiteX2" fmla="*/ 1466737 w 2240699"/>
                      <a:gd name="connsiteY2" fmla="*/ 171546 h 4199775"/>
                      <a:gd name="connsiteX3" fmla="*/ 1942424 w 2240699"/>
                      <a:gd name="connsiteY3" fmla="*/ 331610 h 4199775"/>
                      <a:gd name="connsiteX4" fmla="*/ 2099784 w 2240699"/>
                      <a:gd name="connsiteY4" fmla="*/ 488069 h 4199775"/>
                      <a:gd name="connsiteX5" fmla="*/ 2132247 w 2240699"/>
                      <a:gd name="connsiteY5" fmla="*/ 815412 h 4199775"/>
                      <a:gd name="connsiteX6" fmla="*/ 2145774 w 2240699"/>
                      <a:gd name="connsiteY6" fmla="*/ 910099 h 4199775"/>
                      <a:gd name="connsiteX7" fmla="*/ 2148480 w 2240699"/>
                      <a:gd name="connsiteY7" fmla="*/ 999376 h 4199775"/>
                      <a:gd name="connsiteX8" fmla="*/ 2191765 w 2240699"/>
                      <a:gd name="connsiteY8" fmla="*/ 1167105 h 4199775"/>
                      <a:gd name="connsiteX9" fmla="*/ 2218818 w 2240699"/>
                      <a:gd name="connsiteY9" fmla="*/ 1932712 h 4199775"/>
                      <a:gd name="connsiteX10" fmla="*/ 1788220 w 2240699"/>
                      <a:gd name="connsiteY10" fmla="*/ 2221280 h 4199775"/>
                      <a:gd name="connsiteX11" fmla="*/ 1840073 w 2240699"/>
                      <a:gd name="connsiteY11" fmla="*/ 3012137 h 4199775"/>
                      <a:gd name="connsiteX12" fmla="*/ 1712923 w 2240699"/>
                      <a:gd name="connsiteY12" fmla="*/ 3036485 h 4199775"/>
                      <a:gd name="connsiteX13" fmla="*/ 1631763 w 2240699"/>
                      <a:gd name="connsiteY13" fmla="*/ 3769627 h 4199775"/>
                      <a:gd name="connsiteX14" fmla="*/ 1537076 w 2240699"/>
                      <a:gd name="connsiteY14" fmla="*/ 4199775 h 4199775"/>
                      <a:gd name="connsiteX15" fmla="*/ 0 w 2240699"/>
                      <a:gd name="connsiteY15" fmla="*/ 2510750 h 4199775"/>
                      <a:gd name="connsiteX16" fmla="*/ 0 w 2240699"/>
                      <a:gd name="connsiteY16" fmla="*/ 453350 h 4199775"/>
                      <a:gd name="connsiteX0" fmla="*/ 0 w 2240699"/>
                      <a:gd name="connsiteY0" fmla="*/ 453350 h 4199775"/>
                      <a:gd name="connsiteX1" fmla="*/ 1204321 w 2240699"/>
                      <a:gd name="connsiteY1" fmla="*/ 9226 h 4199775"/>
                      <a:gd name="connsiteX2" fmla="*/ 1466737 w 2240699"/>
                      <a:gd name="connsiteY2" fmla="*/ 171546 h 4199775"/>
                      <a:gd name="connsiteX3" fmla="*/ 1942424 w 2240699"/>
                      <a:gd name="connsiteY3" fmla="*/ 331610 h 4199775"/>
                      <a:gd name="connsiteX4" fmla="*/ 2099784 w 2240699"/>
                      <a:gd name="connsiteY4" fmla="*/ 488069 h 4199775"/>
                      <a:gd name="connsiteX5" fmla="*/ 2132247 w 2240699"/>
                      <a:gd name="connsiteY5" fmla="*/ 815412 h 4199775"/>
                      <a:gd name="connsiteX6" fmla="*/ 2145774 w 2240699"/>
                      <a:gd name="connsiteY6" fmla="*/ 910099 h 4199775"/>
                      <a:gd name="connsiteX7" fmla="*/ 2148480 w 2240699"/>
                      <a:gd name="connsiteY7" fmla="*/ 999376 h 4199775"/>
                      <a:gd name="connsiteX8" fmla="*/ 2191765 w 2240699"/>
                      <a:gd name="connsiteY8" fmla="*/ 1167105 h 4199775"/>
                      <a:gd name="connsiteX9" fmla="*/ 2218818 w 2240699"/>
                      <a:gd name="connsiteY9" fmla="*/ 1932712 h 4199775"/>
                      <a:gd name="connsiteX10" fmla="*/ 1788220 w 2240699"/>
                      <a:gd name="connsiteY10" fmla="*/ 2221280 h 4199775"/>
                      <a:gd name="connsiteX11" fmla="*/ 1840073 w 2240699"/>
                      <a:gd name="connsiteY11" fmla="*/ 3012137 h 4199775"/>
                      <a:gd name="connsiteX12" fmla="*/ 1712923 w 2240699"/>
                      <a:gd name="connsiteY12" fmla="*/ 3036485 h 4199775"/>
                      <a:gd name="connsiteX13" fmla="*/ 1631763 w 2240699"/>
                      <a:gd name="connsiteY13" fmla="*/ 3769627 h 4199775"/>
                      <a:gd name="connsiteX14" fmla="*/ 1537076 w 2240699"/>
                      <a:gd name="connsiteY14" fmla="*/ 4199775 h 4199775"/>
                      <a:gd name="connsiteX15" fmla="*/ 1087993 w 2240699"/>
                      <a:gd name="connsiteY15" fmla="*/ 3701995 h 4199775"/>
                      <a:gd name="connsiteX16" fmla="*/ 0 w 2240699"/>
                      <a:gd name="connsiteY16" fmla="*/ 2510750 h 4199775"/>
                      <a:gd name="connsiteX17" fmla="*/ 0 w 2240699"/>
                      <a:gd name="connsiteY17" fmla="*/ 453350 h 4199775"/>
                      <a:gd name="connsiteX0" fmla="*/ 0 w 2240699"/>
                      <a:gd name="connsiteY0" fmla="*/ 453350 h 4573110"/>
                      <a:gd name="connsiteX1" fmla="*/ 1204321 w 2240699"/>
                      <a:gd name="connsiteY1" fmla="*/ 9226 h 4573110"/>
                      <a:gd name="connsiteX2" fmla="*/ 1466737 w 2240699"/>
                      <a:gd name="connsiteY2" fmla="*/ 171546 h 4573110"/>
                      <a:gd name="connsiteX3" fmla="*/ 1942424 w 2240699"/>
                      <a:gd name="connsiteY3" fmla="*/ 331610 h 4573110"/>
                      <a:gd name="connsiteX4" fmla="*/ 2099784 w 2240699"/>
                      <a:gd name="connsiteY4" fmla="*/ 488069 h 4573110"/>
                      <a:gd name="connsiteX5" fmla="*/ 2132247 w 2240699"/>
                      <a:gd name="connsiteY5" fmla="*/ 815412 h 4573110"/>
                      <a:gd name="connsiteX6" fmla="*/ 2145774 w 2240699"/>
                      <a:gd name="connsiteY6" fmla="*/ 910099 h 4573110"/>
                      <a:gd name="connsiteX7" fmla="*/ 2148480 w 2240699"/>
                      <a:gd name="connsiteY7" fmla="*/ 999376 h 4573110"/>
                      <a:gd name="connsiteX8" fmla="*/ 2191765 w 2240699"/>
                      <a:gd name="connsiteY8" fmla="*/ 1167105 h 4573110"/>
                      <a:gd name="connsiteX9" fmla="*/ 2218818 w 2240699"/>
                      <a:gd name="connsiteY9" fmla="*/ 1932712 h 4573110"/>
                      <a:gd name="connsiteX10" fmla="*/ 1788220 w 2240699"/>
                      <a:gd name="connsiteY10" fmla="*/ 2221280 h 4573110"/>
                      <a:gd name="connsiteX11" fmla="*/ 1840073 w 2240699"/>
                      <a:gd name="connsiteY11" fmla="*/ 3012137 h 4573110"/>
                      <a:gd name="connsiteX12" fmla="*/ 1712923 w 2240699"/>
                      <a:gd name="connsiteY12" fmla="*/ 3036485 h 4573110"/>
                      <a:gd name="connsiteX13" fmla="*/ 1631763 w 2240699"/>
                      <a:gd name="connsiteY13" fmla="*/ 3769627 h 4573110"/>
                      <a:gd name="connsiteX14" fmla="*/ 1537076 w 2240699"/>
                      <a:gd name="connsiteY14" fmla="*/ 4199775 h 4573110"/>
                      <a:gd name="connsiteX15" fmla="*/ 1629058 w 2240699"/>
                      <a:gd name="connsiteY15" fmla="*/ 4573110 h 4573110"/>
                      <a:gd name="connsiteX16" fmla="*/ 0 w 2240699"/>
                      <a:gd name="connsiteY16" fmla="*/ 2510750 h 4573110"/>
                      <a:gd name="connsiteX17" fmla="*/ 0 w 2240699"/>
                      <a:gd name="connsiteY17" fmla="*/ 453350 h 4573110"/>
                      <a:gd name="connsiteX0" fmla="*/ 0 w 2240699"/>
                      <a:gd name="connsiteY0" fmla="*/ 453350 h 5000551"/>
                      <a:gd name="connsiteX1" fmla="*/ 1204321 w 2240699"/>
                      <a:gd name="connsiteY1" fmla="*/ 9226 h 5000551"/>
                      <a:gd name="connsiteX2" fmla="*/ 1466737 w 2240699"/>
                      <a:gd name="connsiteY2" fmla="*/ 171546 h 5000551"/>
                      <a:gd name="connsiteX3" fmla="*/ 1942424 w 2240699"/>
                      <a:gd name="connsiteY3" fmla="*/ 331610 h 5000551"/>
                      <a:gd name="connsiteX4" fmla="*/ 2099784 w 2240699"/>
                      <a:gd name="connsiteY4" fmla="*/ 488069 h 5000551"/>
                      <a:gd name="connsiteX5" fmla="*/ 2132247 w 2240699"/>
                      <a:gd name="connsiteY5" fmla="*/ 815412 h 5000551"/>
                      <a:gd name="connsiteX6" fmla="*/ 2145774 w 2240699"/>
                      <a:gd name="connsiteY6" fmla="*/ 910099 h 5000551"/>
                      <a:gd name="connsiteX7" fmla="*/ 2148480 w 2240699"/>
                      <a:gd name="connsiteY7" fmla="*/ 999376 h 5000551"/>
                      <a:gd name="connsiteX8" fmla="*/ 2191765 w 2240699"/>
                      <a:gd name="connsiteY8" fmla="*/ 1167105 h 5000551"/>
                      <a:gd name="connsiteX9" fmla="*/ 2218818 w 2240699"/>
                      <a:gd name="connsiteY9" fmla="*/ 1932712 h 5000551"/>
                      <a:gd name="connsiteX10" fmla="*/ 1788220 w 2240699"/>
                      <a:gd name="connsiteY10" fmla="*/ 2221280 h 5000551"/>
                      <a:gd name="connsiteX11" fmla="*/ 1840073 w 2240699"/>
                      <a:gd name="connsiteY11" fmla="*/ 3012137 h 5000551"/>
                      <a:gd name="connsiteX12" fmla="*/ 1712923 w 2240699"/>
                      <a:gd name="connsiteY12" fmla="*/ 3036485 h 5000551"/>
                      <a:gd name="connsiteX13" fmla="*/ 1631763 w 2240699"/>
                      <a:gd name="connsiteY13" fmla="*/ 3769627 h 5000551"/>
                      <a:gd name="connsiteX14" fmla="*/ 1537076 w 2240699"/>
                      <a:gd name="connsiteY14" fmla="*/ 4199775 h 5000551"/>
                      <a:gd name="connsiteX15" fmla="*/ 1550604 w 2240699"/>
                      <a:gd name="connsiteY15" fmla="*/ 5000551 h 5000551"/>
                      <a:gd name="connsiteX16" fmla="*/ 0 w 2240699"/>
                      <a:gd name="connsiteY16" fmla="*/ 2510750 h 5000551"/>
                      <a:gd name="connsiteX17" fmla="*/ 0 w 2240699"/>
                      <a:gd name="connsiteY17" fmla="*/ 453350 h 5000551"/>
                      <a:gd name="connsiteX0" fmla="*/ 0 w 2240699"/>
                      <a:gd name="connsiteY0" fmla="*/ 453350 h 5000551"/>
                      <a:gd name="connsiteX1" fmla="*/ 1204321 w 2240699"/>
                      <a:gd name="connsiteY1" fmla="*/ 9226 h 5000551"/>
                      <a:gd name="connsiteX2" fmla="*/ 1466737 w 2240699"/>
                      <a:gd name="connsiteY2" fmla="*/ 171546 h 5000551"/>
                      <a:gd name="connsiteX3" fmla="*/ 1942424 w 2240699"/>
                      <a:gd name="connsiteY3" fmla="*/ 331610 h 5000551"/>
                      <a:gd name="connsiteX4" fmla="*/ 2099784 w 2240699"/>
                      <a:gd name="connsiteY4" fmla="*/ 488069 h 5000551"/>
                      <a:gd name="connsiteX5" fmla="*/ 2132247 w 2240699"/>
                      <a:gd name="connsiteY5" fmla="*/ 815412 h 5000551"/>
                      <a:gd name="connsiteX6" fmla="*/ 2145774 w 2240699"/>
                      <a:gd name="connsiteY6" fmla="*/ 910099 h 5000551"/>
                      <a:gd name="connsiteX7" fmla="*/ 2148480 w 2240699"/>
                      <a:gd name="connsiteY7" fmla="*/ 999376 h 5000551"/>
                      <a:gd name="connsiteX8" fmla="*/ 2191765 w 2240699"/>
                      <a:gd name="connsiteY8" fmla="*/ 1167105 h 5000551"/>
                      <a:gd name="connsiteX9" fmla="*/ 2218818 w 2240699"/>
                      <a:gd name="connsiteY9" fmla="*/ 1932712 h 5000551"/>
                      <a:gd name="connsiteX10" fmla="*/ 1788220 w 2240699"/>
                      <a:gd name="connsiteY10" fmla="*/ 2221280 h 5000551"/>
                      <a:gd name="connsiteX11" fmla="*/ 1840073 w 2240699"/>
                      <a:gd name="connsiteY11" fmla="*/ 3012137 h 5000551"/>
                      <a:gd name="connsiteX12" fmla="*/ 1712923 w 2240699"/>
                      <a:gd name="connsiteY12" fmla="*/ 3036485 h 5000551"/>
                      <a:gd name="connsiteX13" fmla="*/ 1631763 w 2240699"/>
                      <a:gd name="connsiteY13" fmla="*/ 3769627 h 5000551"/>
                      <a:gd name="connsiteX14" fmla="*/ 1537076 w 2240699"/>
                      <a:gd name="connsiteY14" fmla="*/ 4199775 h 5000551"/>
                      <a:gd name="connsiteX15" fmla="*/ 1550604 w 2240699"/>
                      <a:gd name="connsiteY15" fmla="*/ 5000551 h 5000551"/>
                      <a:gd name="connsiteX16" fmla="*/ 0 w 2240699"/>
                      <a:gd name="connsiteY16" fmla="*/ 2510750 h 5000551"/>
                      <a:gd name="connsiteX17" fmla="*/ 0 w 2240699"/>
                      <a:gd name="connsiteY17" fmla="*/ 453350 h 5000551"/>
                      <a:gd name="connsiteX0" fmla="*/ 0 w 2240699"/>
                      <a:gd name="connsiteY0" fmla="*/ 453350 h 5000551"/>
                      <a:gd name="connsiteX1" fmla="*/ 1204321 w 2240699"/>
                      <a:gd name="connsiteY1" fmla="*/ 9226 h 5000551"/>
                      <a:gd name="connsiteX2" fmla="*/ 1466737 w 2240699"/>
                      <a:gd name="connsiteY2" fmla="*/ 171546 h 5000551"/>
                      <a:gd name="connsiteX3" fmla="*/ 1942424 w 2240699"/>
                      <a:gd name="connsiteY3" fmla="*/ 331610 h 5000551"/>
                      <a:gd name="connsiteX4" fmla="*/ 2099784 w 2240699"/>
                      <a:gd name="connsiteY4" fmla="*/ 488069 h 5000551"/>
                      <a:gd name="connsiteX5" fmla="*/ 2132247 w 2240699"/>
                      <a:gd name="connsiteY5" fmla="*/ 815412 h 5000551"/>
                      <a:gd name="connsiteX6" fmla="*/ 2145774 w 2240699"/>
                      <a:gd name="connsiteY6" fmla="*/ 910099 h 5000551"/>
                      <a:gd name="connsiteX7" fmla="*/ 2148480 w 2240699"/>
                      <a:gd name="connsiteY7" fmla="*/ 999376 h 5000551"/>
                      <a:gd name="connsiteX8" fmla="*/ 2191765 w 2240699"/>
                      <a:gd name="connsiteY8" fmla="*/ 1167105 h 5000551"/>
                      <a:gd name="connsiteX9" fmla="*/ 2218818 w 2240699"/>
                      <a:gd name="connsiteY9" fmla="*/ 1932712 h 5000551"/>
                      <a:gd name="connsiteX10" fmla="*/ 1788220 w 2240699"/>
                      <a:gd name="connsiteY10" fmla="*/ 2221280 h 5000551"/>
                      <a:gd name="connsiteX11" fmla="*/ 1840073 w 2240699"/>
                      <a:gd name="connsiteY11" fmla="*/ 3012137 h 5000551"/>
                      <a:gd name="connsiteX12" fmla="*/ 1712923 w 2240699"/>
                      <a:gd name="connsiteY12" fmla="*/ 3036485 h 5000551"/>
                      <a:gd name="connsiteX13" fmla="*/ 1631763 w 2240699"/>
                      <a:gd name="connsiteY13" fmla="*/ 3769627 h 5000551"/>
                      <a:gd name="connsiteX14" fmla="*/ 1537076 w 2240699"/>
                      <a:gd name="connsiteY14" fmla="*/ 4199775 h 5000551"/>
                      <a:gd name="connsiteX15" fmla="*/ 1550604 w 2240699"/>
                      <a:gd name="connsiteY15" fmla="*/ 5000551 h 5000551"/>
                      <a:gd name="connsiteX16" fmla="*/ 0 w 2240699"/>
                      <a:gd name="connsiteY16" fmla="*/ 2510750 h 5000551"/>
                      <a:gd name="connsiteX17" fmla="*/ 0 w 2240699"/>
                      <a:gd name="connsiteY17" fmla="*/ 453350 h 5000551"/>
                      <a:gd name="connsiteX0" fmla="*/ 0 w 2240699"/>
                      <a:gd name="connsiteY0" fmla="*/ 453350 h 5000551"/>
                      <a:gd name="connsiteX1" fmla="*/ 1204321 w 2240699"/>
                      <a:gd name="connsiteY1" fmla="*/ 9226 h 5000551"/>
                      <a:gd name="connsiteX2" fmla="*/ 1466737 w 2240699"/>
                      <a:gd name="connsiteY2" fmla="*/ 171546 h 5000551"/>
                      <a:gd name="connsiteX3" fmla="*/ 1942424 w 2240699"/>
                      <a:gd name="connsiteY3" fmla="*/ 331610 h 5000551"/>
                      <a:gd name="connsiteX4" fmla="*/ 2099784 w 2240699"/>
                      <a:gd name="connsiteY4" fmla="*/ 488069 h 5000551"/>
                      <a:gd name="connsiteX5" fmla="*/ 2132247 w 2240699"/>
                      <a:gd name="connsiteY5" fmla="*/ 815412 h 5000551"/>
                      <a:gd name="connsiteX6" fmla="*/ 2145774 w 2240699"/>
                      <a:gd name="connsiteY6" fmla="*/ 910099 h 5000551"/>
                      <a:gd name="connsiteX7" fmla="*/ 2148480 w 2240699"/>
                      <a:gd name="connsiteY7" fmla="*/ 999376 h 5000551"/>
                      <a:gd name="connsiteX8" fmla="*/ 2191765 w 2240699"/>
                      <a:gd name="connsiteY8" fmla="*/ 1167105 h 5000551"/>
                      <a:gd name="connsiteX9" fmla="*/ 2218818 w 2240699"/>
                      <a:gd name="connsiteY9" fmla="*/ 1932712 h 5000551"/>
                      <a:gd name="connsiteX10" fmla="*/ 1788220 w 2240699"/>
                      <a:gd name="connsiteY10" fmla="*/ 2221280 h 5000551"/>
                      <a:gd name="connsiteX11" fmla="*/ 1840073 w 2240699"/>
                      <a:gd name="connsiteY11" fmla="*/ 3012137 h 5000551"/>
                      <a:gd name="connsiteX12" fmla="*/ 1712923 w 2240699"/>
                      <a:gd name="connsiteY12" fmla="*/ 3036485 h 5000551"/>
                      <a:gd name="connsiteX13" fmla="*/ 1631763 w 2240699"/>
                      <a:gd name="connsiteY13" fmla="*/ 3769627 h 5000551"/>
                      <a:gd name="connsiteX14" fmla="*/ 1537076 w 2240699"/>
                      <a:gd name="connsiteY14" fmla="*/ 4199775 h 5000551"/>
                      <a:gd name="connsiteX15" fmla="*/ 1550604 w 2240699"/>
                      <a:gd name="connsiteY15" fmla="*/ 5000551 h 5000551"/>
                      <a:gd name="connsiteX16" fmla="*/ 0 w 2240699"/>
                      <a:gd name="connsiteY16" fmla="*/ 2510750 h 5000551"/>
                      <a:gd name="connsiteX17" fmla="*/ 0 w 2240699"/>
                      <a:gd name="connsiteY17" fmla="*/ 453350 h 5000551"/>
                      <a:gd name="connsiteX0" fmla="*/ 0 w 2240699"/>
                      <a:gd name="connsiteY0" fmla="*/ 453350 h 5000551"/>
                      <a:gd name="connsiteX1" fmla="*/ 1204321 w 2240699"/>
                      <a:gd name="connsiteY1" fmla="*/ 9226 h 5000551"/>
                      <a:gd name="connsiteX2" fmla="*/ 1466737 w 2240699"/>
                      <a:gd name="connsiteY2" fmla="*/ 171546 h 5000551"/>
                      <a:gd name="connsiteX3" fmla="*/ 1942424 w 2240699"/>
                      <a:gd name="connsiteY3" fmla="*/ 331610 h 5000551"/>
                      <a:gd name="connsiteX4" fmla="*/ 2099784 w 2240699"/>
                      <a:gd name="connsiteY4" fmla="*/ 488069 h 5000551"/>
                      <a:gd name="connsiteX5" fmla="*/ 2132247 w 2240699"/>
                      <a:gd name="connsiteY5" fmla="*/ 815412 h 5000551"/>
                      <a:gd name="connsiteX6" fmla="*/ 2145774 w 2240699"/>
                      <a:gd name="connsiteY6" fmla="*/ 910099 h 5000551"/>
                      <a:gd name="connsiteX7" fmla="*/ 2148480 w 2240699"/>
                      <a:gd name="connsiteY7" fmla="*/ 999376 h 5000551"/>
                      <a:gd name="connsiteX8" fmla="*/ 2191765 w 2240699"/>
                      <a:gd name="connsiteY8" fmla="*/ 1167105 h 5000551"/>
                      <a:gd name="connsiteX9" fmla="*/ 2218818 w 2240699"/>
                      <a:gd name="connsiteY9" fmla="*/ 1932712 h 5000551"/>
                      <a:gd name="connsiteX10" fmla="*/ 1788220 w 2240699"/>
                      <a:gd name="connsiteY10" fmla="*/ 2221280 h 5000551"/>
                      <a:gd name="connsiteX11" fmla="*/ 1840073 w 2240699"/>
                      <a:gd name="connsiteY11" fmla="*/ 3012137 h 5000551"/>
                      <a:gd name="connsiteX12" fmla="*/ 1712923 w 2240699"/>
                      <a:gd name="connsiteY12" fmla="*/ 3036485 h 5000551"/>
                      <a:gd name="connsiteX13" fmla="*/ 1631763 w 2240699"/>
                      <a:gd name="connsiteY13" fmla="*/ 3769627 h 5000551"/>
                      <a:gd name="connsiteX14" fmla="*/ 1537076 w 2240699"/>
                      <a:gd name="connsiteY14" fmla="*/ 4199775 h 5000551"/>
                      <a:gd name="connsiteX15" fmla="*/ 1550604 w 2240699"/>
                      <a:gd name="connsiteY15" fmla="*/ 5000551 h 5000551"/>
                      <a:gd name="connsiteX16" fmla="*/ 1115046 w 2240699"/>
                      <a:gd name="connsiteY16" fmla="*/ 4294460 h 5000551"/>
                      <a:gd name="connsiteX17" fmla="*/ 0 w 2240699"/>
                      <a:gd name="connsiteY17" fmla="*/ 2510750 h 5000551"/>
                      <a:gd name="connsiteX18" fmla="*/ 0 w 2240699"/>
                      <a:gd name="connsiteY18" fmla="*/ 453350 h 5000551"/>
                      <a:gd name="connsiteX0" fmla="*/ 0 w 2240699"/>
                      <a:gd name="connsiteY0" fmla="*/ 453350 h 5000551"/>
                      <a:gd name="connsiteX1" fmla="*/ 1204321 w 2240699"/>
                      <a:gd name="connsiteY1" fmla="*/ 9226 h 5000551"/>
                      <a:gd name="connsiteX2" fmla="*/ 1466737 w 2240699"/>
                      <a:gd name="connsiteY2" fmla="*/ 171546 h 5000551"/>
                      <a:gd name="connsiteX3" fmla="*/ 1942424 w 2240699"/>
                      <a:gd name="connsiteY3" fmla="*/ 331610 h 5000551"/>
                      <a:gd name="connsiteX4" fmla="*/ 2099784 w 2240699"/>
                      <a:gd name="connsiteY4" fmla="*/ 488069 h 5000551"/>
                      <a:gd name="connsiteX5" fmla="*/ 2132247 w 2240699"/>
                      <a:gd name="connsiteY5" fmla="*/ 815412 h 5000551"/>
                      <a:gd name="connsiteX6" fmla="*/ 2145774 w 2240699"/>
                      <a:gd name="connsiteY6" fmla="*/ 910099 h 5000551"/>
                      <a:gd name="connsiteX7" fmla="*/ 2148480 w 2240699"/>
                      <a:gd name="connsiteY7" fmla="*/ 999376 h 5000551"/>
                      <a:gd name="connsiteX8" fmla="*/ 2191765 w 2240699"/>
                      <a:gd name="connsiteY8" fmla="*/ 1167105 h 5000551"/>
                      <a:gd name="connsiteX9" fmla="*/ 2218818 w 2240699"/>
                      <a:gd name="connsiteY9" fmla="*/ 1932712 h 5000551"/>
                      <a:gd name="connsiteX10" fmla="*/ 1788220 w 2240699"/>
                      <a:gd name="connsiteY10" fmla="*/ 2221280 h 5000551"/>
                      <a:gd name="connsiteX11" fmla="*/ 1840073 w 2240699"/>
                      <a:gd name="connsiteY11" fmla="*/ 3012137 h 5000551"/>
                      <a:gd name="connsiteX12" fmla="*/ 1712923 w 2240699"/>
                      <a:gd name="connsiteY12" fmla="*/ 3036485 h 5000551"/>
                      <a:gd name="connsiteX13" fmla="*/ 1631763 w 2240699"/>
                      <a:gd name="connsiteY13" fmla="*/ 3769627 h 5000551"/>
                      <a:gd name="connsiteX14" fmla="*/ 1537076 w 2240699"/>
                      <a:gd name="connsiteY14" fmla="*/ 4199775 h 5000551"/>
                      <a:gd name="connsiteX15" fmla="*/ 1550604 w 2240699"/>
                      <a:gd name="connsiteY15" fmla="*/ 5000551 h 5000551"/>
                      <a:gd name="connsiteX16" fmla="*/ 1250312 w 2240699"/>
                      <a:gd name="connsiteY16" fmla="*/ 4708375 h 5000551"/>
                      <a:gd name="connsiteX17" fmla="*/ 0 w 2240699"/>
                      <a:gd name="connsiteY17" fmla="*/ 2510750 h 5000551"/>
                      <a:gd name="connsiteX18" fmla="*/ 0 w 2240699"/>
                      <a:gd name="connsiteY18" fmla="*/ 453350 h 5000551"/>
                      <a:gd name="connsiteX0" fmla="*/ 0 w 2240699"/>
                      <a:gd name="connsiteY0" fmla="*/ 453350 h 5582195"/>
                      <a:gd name="connsiteX1" fmla="*/ 1204321 w 2240699"/>
                      <a:gd name="connsiteY1" fmla="*/ 9226 h 5582195"/>
                      <a:gd name="connsiteX2" fmla="*/ 1466737 w 2240699"/>
                      <a:gd name="connsiteY2" fmla="*/ 171546 h 5582195"/>
                      <a:gd name="connsiteX3" fmla="*/ 1942424 w 2240699"/>
                      <a:gd name="connsiteY3" fmla="*/ 331610 h 5582195"/>
                      <a:gd name="connsiteX4" fmla="*/ 2099784 w 2240699"/>
                      <a:gd name="connsiteY4" fmla="*/ 488069 h 5582195"/>
                      <a:gd name="connsiteX5" fmla="*/ 2132247 w 2240699"/>
                      <a:gd name="connsiteY5" fmla="*/ 815412 h 5582195"/>
                      <a:gd name="connsiteX6" fmla="*/ 2145774 w 2240699"/>
                      <a:gd name="connsiteY6" fmla="*/ 910099 h 5582195"/>
                      <a:gd name="connsiteX7" fmla="*/ 2148480 w 2240699"/>
                      <a:gd name="connsiteY7" fmla="*/ 999376 h 5582195"/>
                      <a:gd name="connsiteX8" fmla="*/ 2191765 w 2240699"/>
                      <a:gd name="connsiteY8" fmla="*/ 1167105 h 5582195"/>
                      <a:gd name="connsiteX9" fmla="*/ 2218818 w 2240699"/>
                      <a:gd name="connsiteY9" fmla="*/ 1932712 h 5582195"/>
                      <a:gd name="connsiteX10" fmla="*/ 1788220 w 2240699"/>
                      <a:gd name="connsiteY10" fmla="*/ 2221280 h 5582195"/>
                      <a:gd name="connsiteX11" fmla="*/ 1840073 w 2240699"/>
                      <a:gd name="connsiteY11" fmla="*/ 3012137 h 5582195"/>
                      <a:gd name="connsiteX12" fmla="*/ 1712923 w 2240699"/>
                      <a:gd name="connsiteY12" fmla="*/ 3036485 h 5582195"/>
                      <a:gd name="connsiteX13" fmla="*/ 1631763 w 2240699"/>
                      <a:gd name="connsiteY13" fmla="*/ 3769627 h 5582195"/>
                      <a:gd name="connsiteX14" fmla="*/ 1537076 w 2240699"/>
                      <a:gd name="connsiteY14" fmla="*/ 4199775 h 5582195"/>
                      <a:gd name="connsiteX15" fmla="*/ 1550604 w 2240699"/>
                      <a:gd name="connsiteY15" fmla="*/ 5000551 h 5582195"/>
                      <a:gd name="connsiteX16" fmla="*/ 1547898 w 2240699"/>
                      <a:gd name="connsiteY16" fmla="*/ 5582195 h 5582195"/>
                      <a:gd name="connsiteX17" fmla="*/ 0 w 2240699"/>
                      <a:gd name="connsiteY17" fmla="*/ 2510750 h 5582195"/>
                      <a:gd name="connsiteX18" fmla="*/ 0 w 2240699"/>
                      <a:gd name="connsiteY18" fmla="*/ 453350 h 5582195"/>
                      <a:gd name="connsiteX0" fmla="*/ 0 w 2240699"/>
                      <a:gd name="connsiteY0" fmla="*/ 453350 h 5860843"/>
                      <a:gd name="connsiteX1" fmla="*/ 1204321 w 2240699"/>
                      <a:gd name="connsiteY1" fmla="*/ 9226 h 5860843"/>
                      <a:gd name="connsiteX2" fmla="*/ 1466737 w 2240699"/>
                      <a:gd name="connsiteY2" fmla="*/ 171546 h 5860843"/>
                      <a:gd name="connsiteX3" fmla="*/ 1942424 w 2240699"/>
                      <a:gd name="connsiteY3" fmla="*/ 331610 h 5860843"/>
                      <a:gd name="connsiteX4" fmla="*/ 2099784 w 2240699"/>
                      <a:gd name="connsiteY4" fmla="*/ 488069 h 5860843"/>
                      <a:gd name="connsiteX5" fmla="*/ 2132247 w 2240699"/>
                      <a:gd name="connsiteY5" fmla="*/ 815412 h 5860843"/>
                      <a:gd name="connsiteX6" fmla="*/ 2145774 w 2240699"/>
                      <a:gd name="connsiteY6" fmla="*/ 910099 h 5860843"/>
                      <a:gd name="connsiteX7" fmla="*/ 2148480 w 2240699"/>
                      <a:gd name="connsiteY7" fmla="*/ 999376 h 5860843"/>
                      <a:gd name="connsiteX8" fmla="*/ 2191765 w 2240699"/>
                      <a:gd name="connsiteY8" fmla="*/ 1167105 h 5860843"/>
                      <a:gd name="connsiteX9" fmla="*/ 2218818 w 2240699"/>
                      <a:gd name="connsiteY9" fmla="*/ 1932712 h 5860843"/>
                      <a:gd name="connsiteX10" fmla="*/ 1788220 w 2240699"/>
                      <a:gd name="connsiteY10" fmla="*/ 2221280 h 5860843"/>
                      <a:gd name="connsiteX11" fmla="*/ 1840073 w 2240699"/>
                      <a:gd name="connsiteY11" fmla="*/ 3012137 h 5860843"/>
                      <a:gd name="connsiteX12" fmla="*/ 1712923 w 2240699"/>
                      <a:gd name="connsiteY12" fmla="*/ 3036485 h 5860843"/>
                      <a:gd name="connsiteX13" fmla="*/ 1631763 w 2240699"/>
                      <a:gd name="connsiteY13" fmla="*/ 3769627 h 5860843"/>
                      <a:gd name="connsiteX14" fmla="*/ 1537076 w 2240699"/>
                      <a:gd name="connsiteY14" fmla="*/ 4199775 h 5860843"/>
                      <a:gd name="connsiteX15" fmla="*/ 1550604 w 2240699"/>
                      <a:gd name="connsiteY15" fmla="*/ 5000551 h 5860843"/>
                      <a:gd name="connsiteX16" fmla="*/ 1683164 w 2240699"/>
                      <a:gd name="connsiteY16" fmla="*/ 5860843 h 5860843"/>
                      <a:gd name="connsiteX17" fmla="*/ 0 w 2240699"/>
                      <a:gd name="connsiteY17" fmla="*/ 2510750 h 5860843"/>
                      <a:gd name="connsiteX18" fmla="*/ 0 w 2240699"/>
                      <a:gd name="connsiteY18" fmla="*/ 453350 h 5860843"/>
                      <a:gd name="connsiteX0" fmla="*/ 0 w 2240699"/>
                      <a:gd name="connsiteY0" fmla="*/ 453350 h 5860843"/>
                      <a:gd name="connsiteX1" fmla="*/ 1204321 w 2240699"/>
                      <a:gd name="connsiteY1" fmla="*/ 9226 h 5860843"/>
                      <a:gd name="connsiteX2" fmla="*/ 1466737 w 2240699"/>
                      <a:gd name="connsiteY2" fmla="*/ 171546 h 5860843"/>
                      <a:gd name="connsiteX3" fmla="*/ 1942424 w 2240699"/>
                      <a:gd name="connsiteY3" fmla="*/ 331610 h 5860843"/>
                      <a:gd name="connsiteX4" fmla="*/ 2099784 w 2240699"/>
                      <a:gd name="connsiteY4" fmla="*/ 488069 h 5860843"/>
                      <a:gd name="connsiteX5" fmla="*/ 2132247 w 2240699"/>
                      <a:gd name="connsiteY5" fmla="*/ 815412 h 5860843"/>
                      <a:gd name="connsiteX6" fmla="*/ 2145774 w 2240699"/>
                      <a:gd name="connsiteY6" fmla="*/ 910099 h 5860843"/>
                      <a:gd name="connsiteX7" fmla="*/ 2148480 w 2240699"/>
                      <a:gd name="connsiteY7" fmla="*/ 999376 h 5860843"/>
                      <a:gd name="connsiteX8" fmla="*/ 2191765 w 2240699"/>
                      <a:gd name="connsiteY8" fmla="*/ 1167105 h 5860843"/>
                      <a:gd name="connsiteX9" fmla="*/ 2218818 w 2240699"/>
                      <a:gd name="connsiteY9" fmla="*/ 1932712 h 5860843"/>
                      <a:gd name="connsiteX10" fmla="*/ 1788220 w 2240699"/>
                      <a:gd name="connsiteY10" fmla="*/ 2221280 h 5860843"/>
                      <a:gd name="connsiteX11" fmla="*/ 1840073 w 2240699"/>
                      <a:gd name="connsiteY11" fmla="*/ 3012137 h 5860843"/>
                      <a:gd name="connsiteX12" fmla="*/ 1712923 w 2240699"/>
                      <a:gd name="connsiteY12" fmla="*/ 3036485 h 5860843"/>
                      <a:gd name="connsiteX13" fmla="*/ 1631763 w 2240699"/>
                      <a:gd name="connsiteY13" fmla="*/ 3769627 h 5860843"/>
                      <a:gd name="connsiteX14" fmla="*/ 1537076 w 2240699"/>
                      <a:gd name="connsiteY14" fmla="*/ 4199775 h 5860843"/>
                      <a:gd name="connsiteX15" fmla="*/ 1550604 w 2240699"/>
                      <a:gd name="connsiteY15" fmla="*/ 5000551 h 5860843"/>
                      <a:gd name="connsiteX16" fmla="*/ 1683164 w 2240699"/>
                      <a:gd name="connsiteY16" fmla="*/ 5860843 h 5860843"/>
                      <a:gd name="connsiteX17" fmla="*/ 1480265 w 2240699"/>
                      <a:gd name="connsiteY17" fmla="*/ 5463161 h 5860843"/>
                      <a:gd name="connsiteX18" fmla="*/ 0 w 2240699"/>
                      <a:gd name="connsiteY18" fmla="*/ 2510750 h 5860843"/>
                      <a:gd name="connsiteX19" fmla="*/ 0 w 2240699"/>
                      <a:gd name="connsiteY19" fmla="*/ 453350 h 5860843"/>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83164 w 2240699"/>
                      <a:gd name="connsiteY16" fmla="*/ 5860843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83164 w 2240699"/>
                      <a:gd name="connsiteY16" fmla="*/ 5836495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83164 w 2240699"/>
                      <a:gd name="connsiteY16" fmla="*/ 5836495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131278 w 2240699"/>
                      <a:gd name="connsiteY17" fmla="*/ 5933887 h 5933887"/>
                      <a:gd name="connsiteX18" fmla="*/ 0 w 2240699"/>
                      <a:gd name="connsiteY18" fmla="*/ 2510750 h 5933887"/>
                      <a:gd name="connsiteX19" fmla="*/ 0 w 2240699"/>
                      <a:gd name="connsiteY19"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412632 w 2240699"/>
                      <a:gd name="connsiteY17" fmla="*/ 5882486 h 5933887"/>
                      <a:gd name="connsiteX18" fmla="*/ 1131278 w 2240699"/>
                      <a:gd name="connsiteY18" fmla="*/ 5933887 h 5933887"/>
                      <a:gd name="connsiteX19" fmla="*/ 0 w 2240699"/>
                      <a:gd name="connsiteY19" fmla="*/ 2510750 h 5933887"/>
                      <a:gd name="connsiteX20" fmla="*/ 0 w 2240699"/>
                      <a:gd name="connsiteY20"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769735 w 2240699"/>
                      <a:gd name="connsiteY17" fmla="*/ 5898718 h 5933887"/>
                      <a:gd name="connsiteX18" fmla="*/ 1131278 w 2240699"/>
                      <a:gd name="connsiteY18" fmla="*/ 5933887 h 5933887"/>
                      <a:gd name="connsiteX19" fmla="*/ 0 w 2240699"/>
                      <a:gd name="connsiteY19" fmla="*/ 2510750 h 5933887"/>
                      <a:gd name="connsiteX20" fmla="*/ 0 w 2240699"/>
                      <a:gd name="connsiteY20"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769735 w 2240699"/>
                      <a:gd name="connsiteY17" fmla="*/ 5898718 h 5933887"/>
                      <a:gd name="connsiteX18" fmla="*/ 1131278 w 2240699"/>
                      <a:gd name="connsiteY18" fmla="*/ 5933887 h 5933887"/>
                      <a:gd name="connsiteX19" fmla="*/ 0 w 2240699"/>
                      <a:gd name="connsiteY19" fmla="*/ 2510750 h 5933887"/>
                      <a:gd name="connsiteX20" fmla="*/ 0 w 2240699"/>
                      <a:gd name="connsiteY20"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756208 w 2240699"/>
                      <a:gd name="connsiteY17" fmla="*/ 5882486 h 5933887"/>
                      <a:gd name="connsiteX18" fmla="*/ 1131278 w 2240699"/>
                      <a:gd name="connsiteY18" fmla="*/ 5933887 h 5933887"/>
                      <a:gd name="connsiteX19" fmla="*/ 0 w 2240699"/>
                      <a:gd name="connsiteY19" fmla="*/ 2510750 h 5933887"/>
                      <a:gd name="connsiteX20" fmla="*/ 0 w 2240699"/>
                      <a:gd name="connsiteY20"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756208 w 2240699"/>
                      <a:gd name="connsiteY17" fmla="*/ 5882486 h 5933887"/>
                      <a:gd name="connsiteX18" fmla="*/ 1131278 w 2240699"/>
                      <a:gd name="connsiteY18" fmla="*/ 5933887 h 5933887"/>
                      <a:gd name="connsiteX19" fmla="*/ 0 w 2240699"/>
                      <a:gd name="connsiteY19" fmla="*/ 2510750 h 5933887"/>
                      <a:gd name="connsiteX20" fmla="*/ 0 w 2240699"/>
                      <a:gd name="connsiteY20" fmla="*/ 453350 h 5933887"/>
                      <a:gd name="connsiteX0" fmla="*/ 0 w 2240699"/>
                      <a:gd name="connsiteY0" fmla="*/ 453350 h 5933887"/>
                      <a:gd name="connsiteX1" fmla="*/ 1204321 w 2240699"/>
                      <a:gd name="connsiteY1" fmla="*/ 9226 h 5933887"/>
                      <a:gd name="connsiteX2" fmla="*/ 1466737 w 2240699"/>
                      <a:gd name="connsiteY2" fmla="*/ 171546 h 5933887"/>
                      <a:gd name="connsiteX3" fmla="*/ 1942424 w 2240699"/>
                      <a:gd name="connsiteY3" fmla="*/ 331610 h 5933887"/>
                      <a:gd name="connsiteX4" fmla="*/ 2099784 w 2240699"/>
                      <a:gd name="connsiteY4" fmla="*/ 488069 h 5933887"/>
                      <a:gd name="connsiteX5" fmla="*/ 2132247 w 2240699"/>
                      <a:gd name="connsiteY5" fmla="*/ 815412 h 5933887"/>
                      <a:gd name="connsiteX6" fmla="*/ 2145774 w 2240699"/>
                      <a:gd name="connsiteY6" fmla="*/ 910099 h 5933887"/>
                      <a:gd name="connsiteX7" fmla="*/ 2148480 w 2240699"/>
                      <a:gd name="connsiteY7" fmla="*/ 999376 h 5933887"/>
                      <a:gd name="connsiteX8" fmla="*/ 2191765 w 2240699"/>
                      <a:gd name="connsiteY8" fmla="*/ 1167105 h 5933887"/>
                      <a:gd name="connsiteX9" fmla="*/ 2218818 w 2240699"/>
                      <a:gd name="connsiteY9" fmla="*/ 1932712 h 5933887"/>
                      <a:gd name="connsiteX10" fmla="*/ 1788220 w 2240699"/>
                      <a:gd name="connsiteY10" fmla="*/ 2221280 h 5933887"/>
                      <a:gd name="connsiteX11" fmla="*/ 1840073 w 2240699"/>
                      <a:gd name="connsiteY11" fmla="*/ 3012137 h 5933887"/>
                      <a:gd name="connsiteX12" fmla="*/ 1712923 w 2240699"/>
                      <a:gd name="connsiteY12" fmla="*/ 3036485 h 5933887"/>
                      <a:gd name="connsiteX13" fmla="*/ 1631763 w 2240699"/>
                      <a:gd name="connsiteY13" fmla="*/ 3769627 h 5933887"/>
                      <a:gd name="connsiteX14" fmla="*/ 1537076 w 2240699"/>
                      <a:gd name="connsiteY14" fmla="*/ 4199775 h 5933887"/>
                      <a:gd name="connsiteX15" fmla="*/ 1550604 w 2240699"/>
                      <a:gd name="connsiteY15" fmla="*/ 5000551 h 5933887"/>
                      <a:gd name="connsiteX16" fmla="*/ 1677753 w 2240699"/>
                      <a:gd name="connsiteY16" fmla="*/ 5841906 h 5933887"/>
                      <a:gd name="connsiteX17" fmla="*/ 1756208 w 2240699"/>
                      <a:gd name="connsiteY17" fmla="*/ 5882486 h 5933887"/>
                      <a:gd name="connsiteX18" fmla="*/ 1501908 w 2240699"/>
                      <a:gd name="connsiteY18" fmla="*/ 5901424 h 5933887"/>
                      <a:gd name="connsiteX19" fmla="*/ 1131278 w 2240699"/>
                      <a:gd name="connsiteY19" fmla="*/ 5933887 h 5933887"/>
                      <a:gd name="connsiteX20" fmla="*/ 0 w 2240699"/>
                      <a:gd name="connsiteY20" fmla="*/ 2510750 h 5933887"/>
                      <a:gd name="connsiteX21" fmla="*/ 0 w 2240699"/>
                      <a:gd name="connsiteY21" fmla="*/ 453350 h 5933887"/>
                      <a:gd name="connsiteX0" fmla="*/ 0 w 2240699"/>
                      <a:gd name="connsiteY0" fmla="*/ 453350 h 6001521"/>
                      <a:gd name="connsiteX1" fmla="*/ 1204321 w 2240699"/>
                      <a:gd name="connsiteY1" fmla="*/ 9226 h 6001521"/>
                      <a:gd name="connsiteX2" fmla="*/ 1466737 w 2240699"/>
                      <a:gd name="connsiteY2" fmla="*/ 171546 h 6001521"/>
                      <a:gd name="connsiteX3" fmla="*/ 1942424 w 2240699"/>
                      <a:gd name="connsiteY3" fmla="*/ 331610 h 6001521"/>
                      <a:gd name="connsiteX4" fmla="*/ 2099784 w 2240699"/>
                      <a:gd name="connsiteY4" fmla="*/ 488069 h 6001521"/>
                      <a:gd name="connsiteX5" fmla="*/ 2132247 w 2240699"/>
                      <a:gd name="connsiteY5" fmla="*/ 815412 h 6001521"/>
                      <a:gd name="connsiteX6" fmla="*/ 2145774 w 2240699"/>
                      <a:gd name="connsiteY6" fmla="*/ 910099 h 6001521"/>
                      <a:gd name="connsiteX7" fmla="*/ 2148480 w 2240699"/>
                      <a:gd name="connsiteY7" fmla="*/ 999376 h 6001521"/>
                      <a:gd name="connsiteX8" fmla="*/ 2191765 w 2240699"/>
                      <a:gd name="connsiteY8" fmla="*/ 1167105 h 6001521"/>
                      <a:gd name="connsiteX9" fmla="*/ 2218818 w 2240699"/>
                      <a:gd name="connsiteY9" fmla="*/ 1932712 h 6001521"/>
                      <a:gd name="connsiteX10" fmla="*/ 1788220 w 2240699"/>
                      <a:gd name="connsiteY10" fmla="*/ 2221280 h 6001521"/>
                      <a:gd name="connsiteX11" fmla="*/ 1840073 w 2240699"/>
                      <a:gd name="connsiteY11" fmla="*/ 3012137 h 6001521"/>
                      <a:gd name="connsiteX12" fmla="*/ 1712923 w 2240699"/>
                      <a:gd name="connsiteY12" fmla="*/ 3036485 h 6001521"/>
                      <a:gd name="connsiteX13" fmla="*/ 1631763 w 2240699"/>
                      <a:gd name="connsiteY13" fmla="*/ 3769627 h 6001521"/>
                      <a:gd name="connsiteX14" fmla="*/ 1537076 w 2240699"/>
                      <a:gd name="connsiteY14" fmla="*/ 4199775 h 6001521"/>
                      <a:gd name="connsiteX15" fmla="*/ 1550604 w 2240699"/>
                      <a:gd name="connsiteY15" fmla="*/ 5000551 h 6001521"/>
                      <a:gd name="connsiteX16" fmla="*/ 1677753 w 2240699"/>
                      <a:gd name="connsiteY16" fmla="*/ 5841906 h 6001521"/>
                      <a:gd name="connsiteX17" fmla="*/ 1756208 w 2240699"/>
                      <a:gd name="connsiteY17" fmla="*/ 5882486 h 6001521"/>
                      <a:gd name="connsiteX18" fmla="*/ 1853601 w 2240699"/>
                      <a:gd name="connsiteY18" fmla="*/ 6001521 h 6001521"/>
                      <a:gd name="connsiteX19" fmla="*/ 1131278 w 2240699"/>
                      <a:gd name="connsiteY19" fmla="*/ 5933887 h 6001521"/>
                      <a:gd name="connsiteX20" fmla="*/ 0 w 2240699"/>
                      <a:gd name="connsiteY20" fmla="*/ 2510750 h 6001521"/>
                      <a:gd name="connsiteX21" fmla="*/ 0 w 2240699"/>
                      <a:gd name="connsiteY21" fmla="*/ 453350 h 6001521"/>
                      <a:gd name="connsiteX0" fmla="*/ 0 w 2240699"/>
                      <a:gd name="connsiteY0" fmla="*/ 453350 h 6001521"/>
                      <a:gd name="connsiteX1" fmla="*/ 1204321 w 2240699"/>
                      <a:gd name="connsiteY1" fmla="*/ 9226 h 6001521"/>
                      <a:gd name="connsiteX2" fmla="*/ 1466737 w 2240699"/>
                      <a:gd name="connsiteY2" fmla="*/ 171546 h 6001521"/>
                      <a:gd name="connsiteX3" fmla="*/ 1942424 w 2240699"/>
                      <a:gd name="connsiteY3" fmla="*/ 331610 h 6001521"/>
                      <a:gd name="connsiteX4" fmla="*/ 2099784 w 2240699"/>
                      <a:gd name="connsiteY4" fmla="*/ 488069 h 6001521"/>
                      <a:gd name="connsiteX5" fmla="*/ 2132247 w 2240699"/>
                      <a:gd name="connsiteY5" fmla="*/ 815412 h 6001521"/>
                      <a:gd name="connsiteX6" fmla="*/ 2145774 w 2240699"/>
                      <a:gd name="connsiteY6" fmla="*/ 910099 h 6001521"/>
                      <a:gd name="connsiteX7" fmla="*/ 2148480 w 2240699"/>
                      <a:gd name="connsiteY7" fmla="*/ 999376 h 6001521"/>
                      <a:gd name="connsiteX8" fmla="*/ 2191765 w 2240699"/>
                      <a:gd name="connsiteY8" fmla="*/ 1167105 h 6001521"/>
                      <a:gd name="connsiteX9" fmla="*/ 2218818 w 2240699"/>
                      <a:gd name="connsiteY9" fmla="*/ 1932712 h 6001521"/>
                      <a:gd name="connsiteX10" fmla="*/ 1788220 w 2240699"/>
                      <a:gd name="connsiteY10" fmla="*/ 2221280 h 6001521"/>
                      <a:gd name="connsiteX11" fmla="*/ 1840073 w 2240699"/>
                      <a:gd name="connsiteY11" fmla="*/ 3012137 h 6001521"/>
                      <a:gd name="connsiteX12" fmla="*/ 1712923 w 2240699"/>
                      <a:gd name="connsiteY12" fmla="*/ 3036485 h 6001521"/>
                      <a:gd name="connsiteX13" fmla="*/ 1631763 w 2240699"/>
                      <a:gd name="connsiteY13" fmla="*/ 3769627 h 6001521"/>
                      <a:gd name="connsiteX14" fmla="*/ 1537076 w 2240699"/>
                      <a:gd name="connsiteY14" fmla="*/ 4199775 h 6001521"/>
                      <a:gd name="connsiteX15" fmla="*/ 1550604 w 2240699"/>
                      <a:gd name="connsiteY15" fmla="*/ 5000551 h 6001521"/>
                      <a:gd name="connsiteX16" fmla="*/ 1677753 w 2240699"/>
                      <a:gd name="connsiteY16" fmla="*/ 5841906 h 6001521"/>
                      <a:gd name="connsiteX17" fmla="*/ 1756208 w 2240699"/>
                      <a:gd name="connsiteY17" fmla="*/ 5882486 h 6001521"/>
                      <a:gd name="connsiteX18" fmla="*/ 1853601 w 2240699"/>
                      <a:gd name="connsiteY18" fmla="*/ 6001521 h 6001521"/>
                      <a:gd name="connsiteX19" fmla="*/ 1131278 w 2240699"/>
                      <a:gd name="connsiteY19" fmla="*/ 5933887 h 6001521"/>
                      <a:gd name="connsiteX20" fmla="*/ 0 w 2240699"/>
                      <a:gd name="connsiteY20" fmla="*/ 2510750 h 6001521"/>
                      <a:gd name="connsiteX21" fmla="*/ 0 w 2240699"/>
                      <a:gd name="connsiteY21" fmla="*/ 453350 h 6001521"/>
                      <a:gd name="connsiteX0" fmla="*/ 0 w 2240699"/>
                      <a:gd name="connsiteY0" fmla="*/ 453350 h 6001521"/>
                      <a:gd name="connsiteX1" fmla="*/ 1204321 w 2240699"/>
                      <a:gd name="connsiteY1" fmla="*/ 9226 h 6001521"/>
                      <a:gd name="connsiteX2" fmla="*/ 1466737 w 2240699"/>
                      <a:gd name="connsiteY2" fmla="*/ 171546 h 6001521"/>
                      <a:gd name="connsiteX3" fmla="*/ 1942424 w 2240699"/>
                      <a:gd name="connsiteY3" fmla="*/ 331610 h 6001521"/>
                      <a:gd name="connsiteX4" fmla="*/ 2099784 w 2240699"/>
                      <a:gd name="connsiteY4" fmla="*/ 488069 h 6001521"/>
                      <a:gd name="connsiteX5" fmla="*/ 2132247 w 2240699"/>
                      <a:gd name="connsiteY5" fmla="*/ 815412 h 6001521"/>
                      <a:gd name="connsiteX6" fmla="*/ 2145774 w 2240699"/>
                      <a:gd name="connsiteY6" fmla="*/ 910099 h 6001521"/>
                      <a:gd name="connsiteX7" fmla="*/ 2148480 w 2240699"/>
                      <a:gd name="connsiteY7" fmla="*/ 999376 h 6001521"/>
                      <a:gd name="connsiteX8" fmla="*/ 2191765 w 2240699"/>
                      <a:gd name="connsiteY8" fmla="*/ 1167105 h 6001521"/>
                      <a:gd name="connsiteX9" fmla="*/ 2218818 w 2240699"/>
                      <a:gd name="connsiteY9" fmla="*/ 1932712 h 6001521"/>
                      <a:gd name="connsiteX10" fmla="*/ 1788220 w 2240699"/>
                      <a:gd name="connsiteY10" fmla="*/ 2221280 h 6001521"/>
                      <a:gd name="connsiteX11" fmla="*/ 1840073 w 2240699"/>
                      <a:gd name="connsiteY11" fmla="*/ 3012137 h 6001521"/>
                      <a:gd name="connsiteX12" fmla="*/ 1712923 w 2240699"/>
                      <a:gd name="connsiteY12" fmla="*/ 3036485 h 6001521"/>
                      <a:gd name="connsiteX13" fmla="*/ 1631763 w 2240699"/>
                      <a:gd name="connsiteY13" fmla="*/ 3769627 h 6001521"/>
                      <a:gd name="connsiteX14" fmla="*/ 1537076 w 2240699"/>
                      <a:gd name="connsiteY14" fmla="*/ 4199775 h 6001521"/>
                      <a:gd name="connsiteX15" fmla="*/ 1550604 w 2240699"/>
                      <a:gd name="connsiteY15" fmla="*/ 5000551 h 6001521"/>
                      <a:gd name="connsiteX16" fmla="*/ 1677753 w 2240699"/>
                      <a:gd name="connsiteY16" fmla="*/ 5841906 h 6001521"/>
                      <a:gd name="connsiteX17" fmla="*/ 1756208 w 2240699"/>
                      <a:gd name="connsiteY17" fmla="*/ 5882486 h 6001521"/>
                      <a:gd name="connsiteX18" fmla="*/ 1845486 w 2240699"/>
                      <a:gd name="connsiteY18" fmla="*/ 6001521 h 6001521"/>
                      <a:gd name="connsiteX19" fmla="*/ 1131278 w 2240699"/>
                      <a:gd name="connsiteY19" fmla="*/ 5933887 h 6001521"/>
                      <a:gd name="connsiteX20" fmla="*/ 0 w 2240699"/>
                      <a:gd name="connsiteY20" fmla="*/ 2510750 h 6001521"/>
                      <a:gd name="connsiteX21" fmla="*/ 0 w 2240699"/>
                      <a:gd name="connsiteY21" fmla="*/ 453350 h 6001521"/>
                      <a:gd name="connsiteX0" fmla="*/ 0 w 2240699"/>
                      <a:gd name="connsiteY0" fmla="*/ 453350 h 6001521"/>
                      <a:gd name="connsiteX1" fmla="*/ 1204321 w 2240699"/>
                      <a:gd name="connsiteY1" fmla="*/ 9226 h 6001521"/>
                      <a:gd name="connsiteX2" fmla="*/ 1466737 w 2240699"/>
                      <a:gd name="connsiteY2" fmla="*/ 171546 h 6001521"/>
                      <a:gd name="connsiteX3" fmla="*/ 1942424 w 2240699"/>
                      <a:gd name="connsiteY3" fmla="*/ 331610 h 6001521"/>
                      <a:gd name="connsiteX4" fmla="*/ 2099784 w 2240699"/>
                      <a:gd name="connsiteY4" fmla="*/ 488069 h 6001521"/>
                      <a:gd name="connsiteX5" fmla="*/ 2132247 w 2240699"/>
                      <a:gd name="connsiteY5" fmla="*/ 815412 h 6001521"/>
                      <a:gd name="connsiteX6" fmla="*/ 2145774 w 2240699"/>
                      <a:gd name="connsiteY6" fmla="*/ 910099 h 6001521"/>
                      <a:gd name="connsiteX7" fmla="*/ 2148480 w 2240699"/>
                      <a:gd name="connsiteY7" fmla="*/ 999376 h 6001521"/>
                      <a:gd name="connsiteX8" fmla="*/ 2191765 w 2240699"/>
                      <a:gd name="connsiteY8" fmla="*/ 1167105 h 6001521"/>
                      <a:gd name="connsiteX9" fmla="*/ 2218818 w 2240699"/>
                      <a:gd name="connsiteY9" fmla="*/ 1932712 h 6001521"/>
                      <a:gd name="connsiteX10" fmla="*/ 1788220 w 2240699"/>
                      <a:gd name="connsiteY10" fmla="*/ 2221280 h 6001521"/>
                      <a:gd name="connsiteX11" fmla="*/ 1840073 w 2240699"/>
                      <a:gd name="connsiteY11" fmla="*/ 3012137 h 6001521"/>
                      <a:gd name="connsiteX12" fmla="*/ 1712923 w 2240699"/>
                      <a:gd name="connsiteY12" fmla="*/ 3036485 h 6001521"/>
                      <a:gd name="connsiteX13" fmla="*/ 1631763 w 2240699"/>
                      <a:gd name="connsiteY13" fmla="*/ 3769627 h 6001521"/>
                      <a:gd name="connsiteX14" fmla="*/ 1537076 w 2240699"/>
                      <a:gd name="connsiteY14" fmla="*/ 4199775 h 6001521"/>
                      <a:gd name="connsiteX15" fmla="*/ 1550604 w 2240699"/>
                      <a:gd name="connsiteY15" fmla="*/ 5000551 h 6001521"/>
                      <a:gd name="connsiteX16" fmla="*/ 1677753 w 2240699"/>
                      <a:gd name="connsiteY16" fmla="*/ 5841906 h 6001521"/>
                      <a:gd name="connsiteX17" fmla="*/ 1756208 w 2240699"/>
                      <a:gd name="connsiteY17" fmla="*/ 5882486 h 6001521"/>
                      <a:gd name="connsiteX18" fmla="*/ 1845486 w 2240699"/>
                      <a:gd name="connsiteY18" fmla="*/ 6001521 h 6001521"/>
                      <a:gd name="connsiteX19" fmla="*/ 1131278 w 2240699"/>
                      <a:gd name="connsiteY19" fmla="*/ 5933887 h 6001521"/>
                      <a:gd name="connsiteX20" fmla="*/ 0 w 2240699"/>
                      <a:gd name="connsiteY20" fmla="*/ 2510750 h 6001521"/>
                      <a:gd name="connsiteX21" fmla="*/ 0 w 2240699"/>
                      <a:gd name="connsiteY21" fmla="*/ 453350 h 6001521"/>
                      <a:gd name="connsiteX0" fmla="*/ 0 w 2240699"/>
                      <a:gd name="connsiteY0" fmla="*/ 453350 h 6001521"/>
                      <a:gd name="connsiteX1" fmla="*/ 1204321 w 2240699"/>
                      <a:gd name="connsiteY1" fmla="*/ 9226 h 6001521"/>
                      <a:gd name="connsiteX2" fmla="*/ 1466737 w 2240699"/>
                      <a:gd name="connsiteY2" fmla="*/ 171546 h 6001521"/>
                      <a:gd name="connsiteX3" fmla="*/ 1942424 w 2240699"/>
                      <a:gd name="connsiteY3" fmla="*/ 331610 h 6001521"/>
                      <a:gd name="connsiteX4" fmla="*/ 2099784 w 2240699"/>
                      <a:gd name="connsiteY4" fmla="*/ 488069 h 6001521"/>
                      <a:gd name="connsiteX5" fmla="*/ 2132247 w 2240699"/>
                      <a:gd name="connsiteY5" fmla="*/ 815412 h 6001521"/>
                      <a:gd name="connsiteX6" fmla="*/ 2145774 w 2240699"/>
                      <a:gd name="connsiteY6" fmla="*/ 910099 h 6001521"/>
                      <a:gd name="connsiteX7" fmla="*/ 2148480 w 2240699"/>
                      <a:gd name="connsiteY7" fmla="*/ 999376 h 6001521"/>
                      <a:gd name="connsiteX8" fmla="*/ 2191765 w 2240699"/>
                      <a:gd name="connsiteY8" fmla="*/ 1167105 h 6001521"/>
                      <a:gd name="connsiteX9" fmla="*/ 2218818 w 2240699"/>
                      <a:gd name="connsiteY9" fmla="*/ 1932712 h 6001521"/>
                      <a:gd name="connsiteX10" fmla="*/ 1788220 w 2240699"/>
                      <a:gd name="connsiteY10" fmla="*/ 2221280 h 6001521"/>
                      <a:gd name="connsiteX11" fmla="*/ 1840073 w 2240699"/>
                      <a:gd name="connsiteY11" fmla="*/ 3012137 h 6001521"/>
                      <a:gd name="connsiteX12" fmla="*/ 1712923 w 2240699"/>
                      <a:gd name="connsiteY12" fmla="*/ 3036485 h 6001521"/>
                      <a:gd name="connsiteX13" fmla="*/ 1631763 w 2240699"/>
                      <a:gd name="connsiteY13" fmla="*/ 3769627 h 6001521"/>
                      <a:gd name="connsiteX14" fmla="*/ 1537076 w 2240699"/>
                      <a:gd name="connsiteY14" fmla="*/ 4199775 h 6001521"/>
                      <a:gd name="connsiteX15" fmla="*/ 1550604 w 2240699"/>
                      <a:gd name="connsiteY15" fmla="*/ 5000551 h 6001521"/>
                      <a:gd name="connsiteX16" fmla="*/ 1677753 w 2240699"/>
                      <a:gd name="connsiteY16" fmla="*/ 5841906 h 6001521"/>
                      <a:gd name="connsiteX17" fmla="*/ 1756208 w 2240699"/>
                      <a:gd name="connsiteY17" fmla="*/ 5882486 h 6001521"/>
                      <a:gd name="connsiteX18" fmla="*/ 1845486 w 2240699"/>
                      <a:gd name="connsiteY18" fmla="*/ 6001521 h 6001521"/>
                      <a:gd name="connsiteX19" fmla="*/ 1531666 w 2240699"/>
                      <a:gd name="connsiteY19" fmla="*/ 5971762 h 6001521"/>
                      <a:gd name="connsiteX20" fmla="*/ 1131278 w 2240699"/>
                      <a:gd name="connsiteY20" fmla="*/ 5933887 h 6001521"/>
                      <a:gd name="connsiteX21" fmla="*/ 0 w 2240699"/>
                      <a:gd name="connsiteY21" fmla="*/ 2510750 h 6001521"/>
                      <a:gd name="connsiteX22" fmla="*/ 0 w 2240699"/>
                      <a:gd name="connsiteY22" fmla="*/ 453350 h 6001521"/>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642584 w 2240699"/>
                      <a:gd name="connsiteY19" fmla="*/ 6098912 h 6098912"/>
                      <a:gd name="connsiteX20" fmla="*/ 1131278 w 2240699"/>
                      <a:gd name="connsiteY20" fmla="*/ 5933887 h 6098912"/>
                      <a:gd name="connsiteX21" fmla="*/ 0 w 2240699"/>
                      <a:gd name="connsiteY21" fmla="*/ 2510750 h 6098912"/>
                      <a:gd name="connsiteX22" fmla="*/ 0 w 2240699"/>
                      <a:gd name="connsiteY22" fmla="*/ 453350 h 6098912"/>
                      <a:gd name="connsiteX0" fmla="*/ 0 w 2240699"/>
                      <a:gd name="connsiteY0" fmla="*/ 453350 h 6099960"/>
                      <a:gd name="connsiteX1" fmla="*/ 1204321 w 2240699"/>
                      <a:gd name="connsiteY1" fmla="*/ 9226 h 6099960"/>
                      <a:gd name="connsiteX2" fmla="*/ 1466737 w 2240699"/>
                      <a:gd name="connsiteY2" fmla="*/ 171546 h 6099960"/>
                      <a:gd name="connsiteX3" fmla="*/ 1942424 w 2240699"/>
                      <a:gd name="connsiteY3" fmla="*/ 331610 h 6099960"/>
                      <a:gd name="connsiteX4" fmla="*/ 2099784 w 2240699"/>
                      <a:gd name="connsiteY4" fmla="*/ 488069 h 6099960"/>
                      <a:gd name="connsiteX5" fmla="*/ 2132247 w 2240699"/>
                      <a:gd name="connsiteY5" fmla="*/ 815412 h 6099960"/>
                      <a:gd name="connsiteX6" fmla="*/ 2145774 w 2240699"/>
                      <a:gd name="connsiteY6" fmla="*/ 910099 h 6099960"/>
                      <a:gd name="connsiteX7" fmla="*/ 2148480 w 2240699"/>
                      <a:gd name="connsiteY7" fmla="*/ 999376 h 6099960"/>
                      <a:gd name="connsiteX8" fmla="*/ 2191765 w 2240699"/>
                      <a:gd name="connsiteY8" fmla="*/ 1167105 h 6099960"/>
                      <a:gd name="connsiteX9" fmla="*/ 2218818 w 2240699"/>
                      <a:gd name="connsiteY9" fmla="*/ 1932712 h 6099960"/>
                      <a:gd name="connsiteX10" fmla="*/ 1788220 w 2240699"/>
                      <a:gd name="connsiteY10" fmla="*/ 2221280 h 6099960"/>
                      <a:gd name="connsiteX11" fmla="*/ 1840073 w 2240699"/>
                      <a:gd name="connsiteY11" fmla="*/ 3012137 h 6099960"/>
                      <a:gd name="connsiteX12" fmla="*/ 1712923 w 2240699"/>
                      <a:gd name="connsiteY12" fmla="*/ 3036485 h 6099960"/>
                      <a:gd name="connsiteX13" fmla="*/ 1631763 w 2240699"/>
                      <a:gd name="connsiteY13" fmla="*/ 3769627 h 6099960"/>
                      <a:gd name="connsiteX14" fmla="*/ 1537076 w 2240699"/>
                      <a:gd name="connsiteY14" fmla="*/ 4199775 h 6099960"/>
                      <a:gd name="connsiteX15" fmla="*/ 1550604 w 2240699"/>
                      <a:gd name="connsiteY15" fmla="*/ 5000551 h 6099960"/>
                      <a:gd name="connsiteX16" fmla="*/ 1677753 w 2240699"/>
                      <a:gd name="connsiteY16" fmla="*/ 5841906 h 6099960"/>
                      <a:gd name="connsiteX17" fmla="*/ 1756208 w 2240699"/>
                      <a:gd name="connsiteY17" fmla="*/ 5882486 h 6099960"/>
                      <a:gd name="connsiteX18" fmla="*/ 1845486 w 2240699"/>
                      <a:gd name="connsiteY18" fmla="*/ 6001521 h 6099960"/>
                      <a:gd name="connsiteX19" fmla="*/ 1642584 w 2240699"/>
                      <a:gd name="connsiteY19" fmla="*/ 6098912 h 6099960"/>
                      <a:gd name="connsiteX20" fmla="*/ 1131278 w 2240699"/>
                      <a:gd name="connsiteY20" fmla="*/ 5933887 h 6099960"/>
                      <a:gd name="connsiteX21" fmla="*/ 0 w 2240699"/>
                      <a:gd name="connsiteY21" fmla="*/ 2510750 h 6099960"/>
                      <a:gd name="connsiteX22" fmla="*/ 0 w 2240699"/>
                      <a:gd name="connsiteY22" fmla="*/ 453350 h 6099960"/>
                      <a:gd name="connsiteX0" fmla="*/ 0 w 2240699"/>
                      <a:gd name="connsiteY0" fmla="*/ 453350 h 6099794"/>
                      <a:gd name="connsiteX1" fmla="*/ 1204321 w 2240699"/>
                      <a:gd name="connsiteY1" fmla="*/ 9226 h 6099794"/>
                      <a:gd name="connsiteX2" fmla="*/ 1466737 w 2240699"/>
                      <a:gd name="connsiteY2" fmla="*/ 171546 h 6099794"/>
                      <a:gd name="connsiteX3" fmla="*/ 1942424 w 2240699"/>
                      <a:gd name="connsiteY3" fmla="*/ 331610 h 6099794"/>
                      <a:gd name="connsiteX4" fmla="*/ 2099784 w 2240699"/>
                      <a:gd name="connsiteY4" fmla="*/ 488069 h 6099794"/>
                      <a:gd name="connsiteX5" fmla="*/ 2132247 w 2240699"/>
                      <a:gd name="connsiteY5" fmla="*/ 815412 h 6099794"/>
                      <a:gd name="connsiteX6" fmla="*/ 2145774 w 2240699"/>
                      <a:gd name="connsiteY6" fmla="*/ 910099 h 6099794"/>
                      <a:gd name="connsiteX7" fmla="*/ 2148480 w 2240699"/>
                      <a:gd name="connsiteY7" fmla="*/ 999376 h 6099794"/>
                      <a:gd name="connsiteX8" fmla="*/ 2191765 w 2240699"/>
                      <a:gd name="connsiteY8" fmla="*/ 1167105 h 6099794"/>
                      <a:gd name="connsiteX9" fmla="*/ 2218818 w 2240699"/>
                      <a:gd name="connsiteY9" fmla="*/ 1932712 h 6099794"/>
                      <a:gd name="connsiteX10" fmla="*/ 1788220 w 2240699"/>
                      <a:gd name="connsiteY10" fmla="*/ 2221280 h 6099794"/>
                      <a:gd name="connsiteX11" fmla="*/ 1840073 w 2240699"/>
                      <a:gd name="connsiteY11" fmla="*/ 3012137 h 6099794"/>
                      <a:gd name="connsiteX12" fmla="*/ 1712923 w 2240699"/>
                      <a:gd name="connsiteY12" fmla="*/ 3036485 h 6099794"/>
                      <a:gd name="connsiteX13" fmla="*/ 1631763 w 2240699"/>
                      <a:gd name="connsiteY13" fmla="*/ 3769627 h 6099794"/>
                      <a:gd name="connsiteX14" fmla="*/ 1537076 w 2240699"/>
                      <a:gd name="connsiteY14" fmla="*/ 4199775 h 6099794"/>
                      <a:gd name="connsiteX15" fmla="*/ 1550604 w 2240699"/>
                      <a:gd name="connsiteY15" fmla="*/ 5000551 h 6099794"/>
                      <a:gd name="connsiteX16" fmla="*/ 1677753 w 2240699"/>
                      <a:gd name="connsiteY16" fmla="*/ 5841906 h 6099794"/>
                      <a:gd name="connsiteX17" fmla="*/ 1756208 w 2240699"/>
                      <a:gd name="connsiteY17" fmla="*/ 5882486 h 6099794"/>
                      <a:gd name="connsiteX18" fmla="*/ 1845486 w 2240699"/>
                      <a:gd name="connsiteY18" fmla="*/ 6001521 h 6099794"/>
                      <a:gd name="connsiteX19" fmla="*/ 1642584 w 2240699"/>
                      <a:gd name="connsiteY19" fmla="*/ 6098912 h 6099794"/>
                      <a:gd name="connsiteX20" fmla="*/ 1131278 w 2240699"/>
                      <a:gd name="connsiteY20" fmla="*/ 5933887 h 6099794"/>
                      <a:gd name="connsiteX21" fmla="*/ 0 w 2240699"/>
                      <a:gd name="connsiteY21" fmla="*/ 2510750 h 6099794"/>
                      <a:gd name="connsiteX22" fmla="*/ 0 w 2240699"/>
                      <a:gd name="connsiteY22" fmla="*/ 453350 h 6099794"/>
                      <a:gd name="connsiteX0" fmla="*/ 0 w 2240699"/>
                      <a:gd name="connsiteY0" fmla="*/ 453350 h 6102069"/>
                      <a:gd name="connsiteX1" fmla="*/ 1204321 w 2240699"/>
                      <a:gd name="connsiteY1" fmla="*/ 9226 h 6102069"/>
                      <a:gd name="connsiteX2" fmla="*/ 1466737 w 2240699"/>
                      <a:gd name="connsiteY2" fmla="*/ 171546 h 6102069"/>
                      <a:gd name="connsiteX3" fmla="*/ 1942424 w 2240699"/>
                      <a:gd name="connsiteY3" fmla="*/ 331610 h 6102069"/>
                      <a:gd name="connsiteX4" fmla="*/ 2099784 w 2240699"/>
                      <a:gd name="connsiteY4" fmla="*/ 488069 h 6102069"/>
                      <a:gd name="connsiteX5" fmla="*/ 2132247 w 2240699"/>
                      <a:gd name="connsiteY5" fmla="*/ 815412 h 6102069"/>
                      <a:gd name="connsiteX6" fmla="*/ 2145774 w 2240699"/>
                      <a:gd name="connsiteY6" fmla="*/ 910099 h 6102069"/>
                      <a:gd name="connsiteX7" fmla="*/ 2148480 w 2240699"/>
                      <a:gd name="connsiteY7" fmla="*/ 999376 h 6102069"/>
                      <a:gd name="connsiteX8" fmla="*/ 2191765 w 2240699"/>
                      <a:gd name="connsiteY8" fmla="*/ 1167105 h 6102069"/>
                      <a:gd name="connsiteX9" fmla="*/ 2218818 w 2240699"/>
                      <a:gd name="connsiteY9" fmla="*/ 1932712 h 6102069"/>
                      <a:gd name="connsiteX10" fmla="*/ 1788220 w 2240699"/>
                      <a:gd name="connsiteY10" fmla="*/ 2221280 h 6102069"/>
                      <a:gd name="connsiteX11" fmla="*/ 1840073 w 2240699"/>
                      <a:gd name="connsiteY11" fmla="*/ 3012137 h 6102069"/>
                      <a:gd name="connsiteX12" fmla="*/ 1712923 w 2240699"/>
                      <a:gd name="connsiteY12" fmla="*/ 3036485 h 6102069"/>
                      <a:gd name="connsiteX13" fmla="*/ 1631763 w 2240699"/>
                      <a:gd name="connsiteY13" fmla="*/ 3769627 h 6102069"/>
                      <a:gd name="connsiteX14" fmla="*/ 1537076 w 2240699"/>
                      <a:gd name="connsiteY14" fmla="*/ 4199775 h 6102069"/>
                      <a:gd name="connsiteX15" fmla="*/ 1550604 w 2240699"/>
                      <a:gd name="connsiteY15" fmla="*/ 5000551 h 6102069"/>
                      <a:gd name="connsiteX16" fmla="*/ 1677753 w 2240699"/>
                      <a:gd name="connsiteY16" fmla="*/ 5841906 h 6102069"/>
                      <a:gd name="connsiteX17" fmla="*/ 1756208 w 2240699"/>
                      <a:gd name="connsiteY17" fmla="*/ 5882486 h 6102069"/>
                      <a:gd name="connsiteX18" fmla="*/ 1845486 w 2240699"/>
                      <a:gd name="connsiteY18" fmla="*/ 6001521 h 6102069"/>
                      <a:gd name="connsiteX19" fmla="*/ 1796788 w 2240699"/>
                      <a:gd name="connsiteY19" fmla="*/ 6039394 h 6102069"/>
                      <a:gd name="connsiteX20" fmla="*/ 1642584 w 2240699"/>
                      <a:gd name="connsiteY20" fmla="*/ 6098912 h 6102069"/>
                      <a:gd name="connsiteX21" fmla="*/ 1131278 w 2240699"/>
                      <a:gd name="connsiteY21" fmla="*/ 5933887 h 6102069"/>
                      <a:gd name="connsiteX22" fmla="*/ 0 w 2240699"/>
                      <a:gd name="connsiteY22" fmla="*/ 2510750 h 6102069"/>
                      <a:gd name="connsiteX23" fmla="*/ 0 w 2240699"/>
                      <a:gd name="connsiteY23" fmla="*/ 453350 h 6102069"/>
                      <a:gd name="connsiteX0" fmla="*/ 0 w 2240699"/>
                      <a:gd name="connsiteY0" fmla="*/ 453350 h 6103139"/>
                      <a:gd name="connsiteX1" fmla="*/ 1204321 w 2240699"/>
                      <a:gd name="connsiteY1" fmla="*/ 9226 h 6103139"/>
                      <a:gd name="connsiteX2" fmla="*/ 1466737 w 2240699"/>
                      <a:gd name="connsiteY2" fmla="*/ 171546 h 6103139"/>
                      <a:gd name="connsiteX3" fmla="*/ 1942424 w 2240699"/>
                      <a:gd name="connsiteY3" fmla="*/ 331610 h 6103139"/>
                      <a:gd name="connsiteX4" fmla="*/ 2099784 w 2240699"/>
                      <a:gd name="connsiteY4" fmla="*/ 488069 h 6103139"/>
                      <a:gd name="connsiteX5" fmla="*/ 2132247 w 2240699"/>
                      <a:gd name="connsiteY5" fmla="*/ 815412 h 6103139"/>
                      <a:gd name="connsiteX6" fmla="*/ 2145774 w 2240699"/>
                      <a:gd name="connsiteY6" fmla="*/ 910099 h 6103139"/>
                      <a:gd name="connsiteX7" fmla="*/ 2148480 w 2240699"/>
                      <a:gd name="connsiteY7" fmla="*/ 999376 h 6103139"/>
                      <a:gd name="connsiteX8" fmla="*/ 2191765 w 2240699"/>
                      <a:gd name="connsiteY8" fmla="*/ 1167105 h 6103139"/>
                      <a:gd name="connsiteX9" fmla="*/ 2218818 w 2240699"/>
                      <a:gd name="connsiteY9" fmla="*/ 1932712 h 6103139"/>
                      <a:gd name="connsiteX10" fmla="*/ 1788220 w 2240699"/>
                      <a:gd name="connsiteY10" fmla="*/ 2221280 h 6103139"/>
                      <a:gd name="connsiteX11" fmla="*/ 1840073 w 2240699"/>
                      <a:gd name="connsiteY11" fmla="*/ 3012137 h 6103139"/>
                      <a:gd name="connsiteX12" fmla="*/ 1712923 w 2240699"/>
                      <a:gd name="connsiteY12" fmla="*/ 3036485 h 6103139"/>
                      <a:gd name="connsiteX13" fmla="*/ 1631763 w 2240699"/>
                      <a:gd name="connsiteY13" fmla="*/ 3769627 h 6103139"/>
                      <a:gd name="connsiteX14" fmla="*/ 1537076 w 2240699"/>
                      <a:gd name="connsiteY14" fmla="*/ 4199775 h 6103139"/>
                      <a:gd name="connsiteX15" fmla="*/ 1550604 w 2240699"/>
                      <a:gd name="connsiteY15" fmla="*/ 5000551 h 6103139"/>
                      <a:gd name="connsiteX16" fmla="*/ 1677753 w 2240699"/>
                      <a:gd name="connsiteY16" fmla="*/ 5841906 h 6103139"/>
                      <a:gd name="connsiteX17" fmla="*/ 1756208 w 2240699"/>
                      <a:gd name="connsiteY17" fmla="*/ 5882486 h 6103139"/>
                      <a:gd name="connsiteX18" fmla="*/ 1845486 w 2240699"/>
                      <a:gd name="connsiteY18" fmla="*/ 6001521 h 6103139"/>
                      <a:gd name="connsiteX19" fmla="*/ 1829252 w 2240699"/>
                      <a:gd name="connsiteY19" fmla="*/ 6058332 h 6103139"/>
                      <a:gd name="connsiteX20" fmla="*/ 1642584 w 2240699"/>
                      <a:gd name="connsiteY20" fmla="*/ 6098912 h 6103139"/>
                      <a:gd name="connsiteX21" fmla="*/ 1131278 w 2240699"/>
                      <a:gd name="connsiteY21" fmla="*/ 5933887 h 6103139"/>
                      <a:gd name="connsiteX22" fmla="*/ 0 w 2240699"/>
                      <a:gd name="connsiteY22" fmla="*/ 2510750 h 6103139"/>
                      <a:gd name="connsiteX23" fmla="*/ 0 w 2240699"/>
                      <a:gd name="connsiteY23" fmla="*/ 453350 h 6103139"/>
                      <a:gd name="connsiteX0" fmla="*/ 0 w 2240699"/>
                      <a:gd name="connsiteY0" fmla="*/ 453350 h 6103139"/>
                      <a:gd name="connsiteX1" fmla="*/ 1204321 w 2240699"/>
                      <a:gd name="connsiteY1" fmla="*/ 9226 h 6103139"/>
                      <a:gd name="connsiteX2" fmla="*/ 1466737 w 2240699"/>
                      <a:gd name="connsiteY2" fmla="*/ 171546 h 6103139"/>
                      <a:gd name="connsiteX3" fmla="*/ 1942424 w 2240699"/>
                      <a:gd name="connsiteY3" fmla="*/ 331610 h 6103139"/>
                      <a:gd name="connsiteX4" fmla="*/ 2099784 w 2240699"/>
                      <a:gd name="connsiteY4" fmla="*/ 488069 h 6103139"/>
                      <a:gd name="connsiteX5" fmla="*/ 2132247 w 2240699"/>
                      <a:gd name="connsiteY5" fmla="*/ 815412 h 6103139"/>
                      <a:gd name="connsiteX6" fmla="*/ 2145774 w 2240699"/>
                      <a:gd name="connsiteY6" fmla="*/ 910099 h 6103139"/>
                      <a:gd name="connsiteX7" fmla="*/ 2148480 w 2240699"/>
                      <a:gd name="connsiteY7" fmla="*/ 999376 h 6103139"/>
                      <a:gd name="connsiteX8" fmla="*/ 2191765 w 2240699"/>
                      <a:gd name="connsiteY8" fmla="*/ 1167105 h 6103139"/>
                      <a:gd name="connsiteX9" fmla="*/ 2218818 w 2240699"/>
                      <a:gd name="connsiteY9" fmla="*/ 1932712 h 6103139"/>
                      <a:gd name="connsiteX10" fmla="*/ 1788220 w 2240699"/>
                      <a:gd name="connsiteY10" fmla="*/ 2221280 h 6103139"/>
                      <a:gd name="connsiteX11" fmla="*/ 1840073 w 2240699"/>
                      <a:gd name="connsiteY11" fmla="*/ 3012137 h 6103139"/>
                      <a:gd name="connsiteX12" fmla="*/ 1712923 w 2240699"/>
                      <a:gd name="connsiteY12" fmla="*/ 3036485 h 6103139"/>
                      <a:gd name="connsiteX13" fmla="*/ 1631763 w 2240699"/>
                      <a:gd name="connsiteY13" fmla="*/ 3769627 h 6103139"/>
                      <a:gd name="connsiteX14" fmla="*/ 1537076 w 2240699"/>
                      <a:gd name="connsiteY14" fmla="*/ 4199775 h 6103139"/>
                      <a:gd name="connsiteX15" fmla="*/ 1550604 w 2240699"/>
                      <a:gd name="connsiteY15" fmla="*/ 5000551 h 6103139"/>
                      <a:gd name="connsiteX16" fmla="*/ 1677753 w 2240699"/>
                      <a:gd name="connsiteY16" fmla="*/ 5841906 h 6103139"/>
                      <a:gd name="connsiteX17" fmla="*/ 1756208 w 2240699"/>
                      <a:gd name="connsiteY17" fmla="*/ 5882486 h 6103139"/>
                      <a:gd name="connsiteX18" fmla="*/ 1845486 w 2240699"/>
                      <a:gd name="connsiteY18" fmla="*/ 6001521 h 6103139"/>
                      <a:gd name="connsiteX19" fmla="*/ 1829252 w 2240699"/>
                      <a:gd name="connsiteY19" fmla="*/ 6058332 h 6103139"/>
                      <a:gd name="connsiteX20" fmla="*/ 1642584 w 2240699"/>
                      <a:gd name="connsiteY20" fmla="*/ 6098912 h 6103139"/>
                      <a:gd name="connsiteX21" fmla="*/ 1131278 w 2240699"/>
                      <a:gd name="connsiteY21" fmla="*/ 5933887 h 6103139"/>
                      <a:gd name="connsiteX22" fmla="*/ 0 w 2240699"/>
                      <a:gd name="connsiteY22" fmla="*/ 2510750 h 6103139"/>
                      <a:gd name="connsiteX23" fmla="*/ 0 w 2240699"/>
                      <a:gd name="connsiteY23" fmla="*/ 453350 h 6103139"/>
                      <a:gd name="connsiteX0" fmla="*/ 0 w 2240699"/>
                      <a:gd name="connsiteY0" fmla="*/ 453350 h 6103139"/>
                      <a:gd name="connsiteX1" fmla="*/ 1204321 w 2240699"/>
                      <a:gd name="connsiteY1" fmla="*/ 9226 h 6103139"/>
                      <a:gd name="connsiteX2" fmla="*/ 1466737 w 2240699"/>
                      <a:gd name="connsiteY2" fmla="*/ 171546 h 6103139"/>
                      <a:gd name="connsiteX3" fmla="*/ 1942424 w 2240699"/>
                      <a:gd name="connsiteY3" fmla="*/ 331610 h 6103139"/>
                      <a:gd name="connsiteX4" fmla="*/ 2099784 w 2240699"/>
                      <a:gd name="connsiteY4" fmla="*/ 488069 h 6103139"/>
                      <a:gd name="connsiteX5" fmla="*/ 2132247 w 2240699"/>
                      <a:gd name="connsiteY5" fmla="*/ 815412 h 6103139"/>
                      <a:gd name="connsiteX6" fmla="*/ 2145774 w 2240699"/>
                      <a:gd name="connsiteY6" fmla="*/ 910099 h 6103139"/>
                      <a:gd name="connsiteX7" fmla="*/ 2148480 w 2240699"/>
                      <a:gd name="connsiteY7" fmla="*/ 999376 h 6103139"/>
                      <a:gd name="connsiteX8" fmla="*/ 2191765 w 2240699"/>
                      <a:gd name="connsiteY8" fmla="*/ 1167105 h 6103139"/>
                      <a:gd name="connsiteX9" fmla="*/ 2218818 w 2240699"/>
                      <a:gd name="connsiteY9" fmla="*/ 1932712 h 6103139"/>
                      <a:gd name="connsiteX10" fmla="*/ 1788220 w 2240699"/>
                      <a:gd name="connsiteY10" fmla="*/ 2221280 h 6103139"/>
                      <a:gd name="connsiteX11" fmla="*/ 1840073 w 2240699"/>
                      <a:gd name="connsiteY11" fmla="*/ 3012137 h 6103139"/>
                      <a:gd name="connsiteX12" fmla="*/ 1712923 w 2240699"/>
                      <a:gd name="connsiteY12" fmla="*/ 3036485 h 6103139"/>
                      <a:gd name="connsiteX13" fmla="*/ 1631763 w 2240699"/>
                      <a:gd name="connsiteY13" fmla="*/ 3769627 h 6103139"/>
                      <a:gd name="connsiteX14" fmla="*/ 1537076 w 2240699"/>
                      <a:gd name="connsiteY14" fmla="*/ 4199775 h 6103139"/>
                      <a:gd name="connsiteX15" fmla="*/ 1550604 w 2240699"/>
                      <a:gd name="connsiteY15" fmla="*/ 5000551 h 6103139"/>
                      <a:gd name="connsiteX16" fmla="*/ 1677753 w 2240699"/>
                      <a:gd name="connsiteY16" fmla="*/ 5841906 h 6103139"/>
                      <a:gd name="connsiteX17" fmla="*/ 1756208 w 2240699"/>
                      <a:gd name="connsiteY17" fmla="*/ 5882486 h 6103139"/>
                      <a:gd name="connsiteX18" fmla="*/ 1845486 w 2240699"/>
                      <a:gd name="connsiteY18" fmla="*/ 6001521 h 6103139"/>
                      <a:gd name="connsiteX19" fmla="*/ 1829252 w 2240699"/>
                      <a:gd name="connsiteY19" fmla="*/ 6058332 h 6103139"/>
                      <a:gd name="connsiteX20" fmla="*/ 1642584 w 2240699"/>
                      <a:gd name="connsiteY20" fmla="*/ 6098912 h 6103139"/>
                      <a:gd name="connsiteX21" fmla="*/ 1131278 w 2240699"/>
                      <a:gd name="connsiteY21" fmla="*/ 5933887 h 6103139"/>
                      <a:gd name="connsiteX22" fmla="*/ 0 w 2240699"/>
                      <a:gd name="connsiteY22" fmla="*/ 2510750 h 6103139"/>
                      <a:gd name="connsiteX23" fmla="*/ 0 w 2240699"/>
                      <a:gd name="connsiteY23" fmla="*/ 453350 h 6103139"/>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9252 w 2240699"/>
                      <a:gd name="connsiteY19" fmla="*/ 6058332 h 6098912"/>
                      <a:gd name="connsiteX20" fmla="*/ 1642584 w 2240699"/>
                      <a:gd name="connsiteY20" fmla="*/ 6098912 h 6098912"/>
                      <a:gd name="connsiteX21" fmla="*/ 1131278 w 2240699"/>
                      <a:gd name="connsiteY21" fmla="*/ 5933887 h 6098912"/>
                      <a:gd name="connsiteX22" fmla="*/ 0 w 2240699"/>
                      <a:gd name="connsiteY22" fmla="*/ 2510750 h 6098912"/>
                      <a:gd name="connsiteX23" fmla="*/ 0 w 2240699"/>
                      <a:gd name="connsiteY23"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9252 w 2240699"/>
                      <a:gd name="connsiteY19" fmla="*/ 6058332 h 6098912"/>
                      <a:gd name="connsiteX20" fmla="*/ 1642584 w 2240699"/>
                      <a:gd name="connsiteY20" fmla="*/ 6098912 h 6098912"/>
                      <a:gd name="connsiteX21" fmla="*/ 1131278 w 2240699"/>
                      <a:gd name="connsiteY21" fmla="*/ 5933887 h 6098912"/>
                      <a:gd name="connsiteX22" fmla="*/ 0 w 2240699"/>
                      <a:gd name="connsiteY22" fmla="*/ 2510750 h 6098912"/>
                      <a:gd name="connsiteX23" fmla="*/ 0 w 2240699"/>
                      <a:gd name="connsiteY23"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37368 w 2240699"/>
                      <a:gd name="connsiteY19" fmla="*/ 6063743 h 6098912"/>
                      <a:gd name="connsiteX20" fmla="*/ 1642584 w 2240699"/>
                      <a:gd name="connsiteY20" fmla="*/ 6098912 h 6098912"/>
                      <a:gd name="connsiteX21" fmla="*/ 1131278 w 2240699"/>
                      <a:gd name="connsiteY21" fmla="*/ 5933887 h 6098912"/>
                      <a:gd name="connsiteX22" fmla="*/ 0 w 2240699"/>
                      <a:gd name="connsiteY22" fmla="*/ 2510750 h 6098912"/>
                      <a:gd name="connsiteX23" fmla="*/ 0 w 2240699"/>
                      <a:gd name="connsiteY23"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37368 w 2240699"/>
                      <a:gd name="connsiteY19" fmla="*/ 6063743 h 6098912"/>
                      <a:gd name="connsiteX20" fmla="*/ 1642584 w 2240699"/>
                      <a:gd name="connsiteY20" fmla="*/ 6098912 h 6098912"/>
                      <a:gd name="connsiteX21" fmla="*/ 1131278 w 2240699"/>
                      <a:gd name="connsiteY21" fmla="*/ 5933887 h 6098912"/>
                      <a:gd name="connsiteX22" fmla="*/ 0 w 2240699"/>
                      <a:gd name="connsiteY22" fmla="*/ 2510750 h 6098912"/>
                      <a:gd name="connsiteX23" fmla="*/ 0 w 2240699"/>
                      <a:gd name="connsiteY23"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131278 w 2240699"/>
                      <a:gd name="connsiteY21" fmla="*/ 5933887 h 6098912"/>
                      <a:gd name="connsiteX22" fmla="*/ 0 w 2240699"/>
                      <a:gd name="connsiteY22" fmla="*/ 2510750 h 6098912"/>
                      <a:gd name="connsiteX23" fmla="*/ 0 w 2240699"/>
                      <a:gd name="connsiteY23"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131278 w 2240699"/>
                      <a:gd name="connsiteY22" fmla="*/ 5933887 h 6098912"/>
                      <a:gd name="connsiteX23" fmla="*/ 0 w 2240699"/>
                      <a:gd name="connsiteY23" fmla="*/ 2510750 h 6098912"/>
                      <a:gd name="connsiteX24" fmla="*/ 0 w 2240699"/>
                      <a:gd name="connsiteY24"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131278 w 2240699"/>
                      <a:gd name="connsiteY22" fmla="*/ 5933887 h 6098912"/>
                      <a:gd name="connsiteX23" fmla="*/ 0 w 2240699"/>
                      <a:gd name="connsiteY23" fmla="*/ 2510750 h 6098912"/>
                      <a:gd name="connsiteX24" fmla="*/ 0 w 2240699"/>
                      <a:gd name="connsiteY24"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131278 w 2240699"/>
                      <a:gd name="connsiteY22" fmla="*/ 5933887 h 6098912"/>
                      <a:gd name="connsiteX23" fmla="*/ 0 w 2240699"/>
                      <a:gd name="connsiteY23" fmla="*/ 2510750 h 6098912"/>
                      <a:gd name="connsiteX24" fmla="*/ 0 w 2240699"/>
                      <a:gd name="connsiteY24"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131278 w 2240699"/>
                      <a:gd name="connsiteY22" fmla="*/ 5933887 h 6098912"/>
                      <a:gd name="connsiteX23" fmla="*/ 0 w 2240699"/>
                      <a:gd name="connsiteY23" fmla="*/ 2510750 h 6098912"/>
                      <a:gd name="connsiteX24" fmla="*/ 0 w 2240699"/>
                      <a:gd name="connsiteY24"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26061 w 2240699"/>
                      <a:gd name="connsiteY22" fmla="*/ 5998814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01713 w 2240699"/>
                      <a:gd name="connsiteY22" fmla="*/ 6061036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31278 w 2240699"/>
                      <a:gd name="connsiteY23" fmla="*/ 5933887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0 w 2240699"/>
                      <a:gd name="connsiteY24" fmla="*/ 2510750 h 6098912"/>
                      <a:gd name="connsiteX25" fmla="*/ 0 w 2240699"/>
                      <a:gd name="connsiteY25"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079877 w 2240699"/>
                      <a:gd name="connsiteY24" fmla="*/ 5733692 h 6098912"/>
                      <a:gd name="connsiteX25" fmla="*/ 0 w 2240699"/>
                      <a:gd name="connsiteY25" fmla="*/ 2510750 h 6098912"/>
                      <a:gd name="connsiteX26" fmla="*/ 0 w 2240699"/>
                      <a:gd name="connsiteY26"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0 w 2240699"/>
                      <a:gd name="connsiteY25" fmla="*/ 2510750 h 6098912"/>
                      <a:gd name="connsiteX26" fmla="*/ 0 w 2240699"/>
                      <a:gd name="connsiteY26"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74466 w 2240699"/>
                      <a:gd name="connsiteY25" fmla="*/ 5601131 h 6098912"/>
                      <a:gd name="connsiteX26" fmla="*/ 0 w 2240699"/>
                      <a:gd name="connsiteY26" fmla="*/ 2510750 h 6098912"/>
                      <a:gd name="connsiteX27" fmla="*/ 0 w 2240699"/>
                      <a:gd name="connsiteY27"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0 w 2240699"/>
                      <a:gd name="connsiteY26" fmla="*/ 2510750 h 6098912"/>
                      <a:gd name="connsiteX27" fmla="*/ 0 w 2240699"/>
                      <a:gd name="connsiteY27"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0 w 2240699"/>
                      <a:gd name="connsiteY26" fmla="*/ 2510750 h 6098912"/>
                      <a:gd name="connsiteX27" fmla="*/ 0 w 2240699"/>
                      <a:gd name="connsiteY27"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947316 w 2240699"/>
                      <a:gd name="connsiteY26" fmla="*/ 5252144 h 6098912"/>
                      <a:gd name="connsiteX27" fmla="*/ 0 w 2240699"/>
                      <a:gd name="connsiteY27" fmla="*/ 2510750 h 6098912"/>
                      <a:gd name="connsiteX28" fmla="*/ 0 w 2240699"/>
                      <a:gd name="connsiteY28"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50119 w 2240699"/>
                      <a:gd name="connsiteY26" fmla="*/ 5092530 h 6098912"/>
                      <a:gd name="connsiteX27" fmla="*/ 0 w 2240699"/>
                      <a:gd name="connsiteY27" fmla="*/ 2510750 h 6098912"/>
                      <a:gd name="connsiteX28" fmla="*/ 0 w 2240699"/>
                      <a:gd name="connsiteY28"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77171 w 2240699"/>
                      <a:gd name="connsiteY26" fmla="*/ 5487508 h 6098912"/>
                      <a:gd name="connsiteX27" fmla="*/ 1050119 w 2240699"/>
                      <a:gd name="connsiteY27" fmla="*/ 5092530 h 6098912"/>
                      <a:gd name="connsiteX28" fmla="*/ 0 w 2240699"/>
                      <a:gd name="connsiteY28" fmla="*/ 2510750 h 6098912"/>
                      <a:gd name="connsiteX29" fmla="*/ 0 w 2240699"/>
                      <a:gd name="connsiteY29"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77171 w 2240699"/>
                      <a:gd name="connsiteY26" fmla="*/ 5487508 h 6098912"/>
                      <a:gd name="connsiteX27" fmla="*/ 1050119 w 2240699"/>
                      <a:gd name="connsiteY27" fmla="*/ 5092530 h 6098912"/>
                      <a:gd name="connsiteX28" fmla="*/ 0 w 2240699"/>
                      <a:gd name="connsiteY28" fmla="*/ 2510750 h 6098912"/>
                      <a:gd name="connsiteX29" fmla="*/ 0 w 2240699"/>
                      <a:gd name="connsiteY29"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77171 w 2240699"/>
                      <a:gd name="connsiteY26" fmla="*/ 5487508 h 6098912"/>
                      <a:gd name="connsiteX27" fmla="*/ 1050119 w 2240699"/>
                      <a:gd name="connsiteY27" fmla="*/ 5092530 h 6098912"/>
                      <a:gd name="connsiteX28" fmla="*/ 0 w 2240699"/>
                      <a:gd name="connsiteY28" fmla="*/ 2510750 h 6098912"/>
                      <a:gd name="connsiteX29" fmla="*/ 0 w 2240699"/>
                      <a:gd name="connsiteY29"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0 w 2240699"/>
                      <a:gd name="connsiteY28" fmla="*/ 2510750 h 6098912"/>
                      <a:gd name="connsiteX29" fmla="*/ 0 w 2240699"/>
                      <a:gd name="connsiteY29"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0 w 2240699"/>
                      <a:gd name="connsiteY28" fmla="*/ 2510750 h 6098912"/>
                      <a:gd name="connsiteX29" fmla="*/ 0 w 2240699"/>
                      <a:gd name="connsiteY29"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0 w 2240699"/>
                      <a:gd name="connsiteY28" fmla="*/ 2510750 h 6098912"/>
                      <a:gd name="connsiteX29" fmla="*/ 0 w 2240699"/>
                      <a:gd name="connsiteY29"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695721 w 2240699"/>
                      <a:gd name="connsiteY28" fmla="*/ 4229531 h 6098912"/>
                      <a:gd name="connsiteX29" fmla="*/ 0 w 2240699"/>
                      <a:gd name="connsiteY29" fmla="*/ 2510750 h 6098912"/>
                      <a:gd name="connsiteX30" fmla="*/ 0 w 2240699"/>
                      <a:gd name="connsiteY30"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60746 w 2240699"/>
                      <a:gd name="connsiteY28" fmla="*/ 3831848 h 6098912"/>
                      <a:gd name="connsiteX29" fmla="*/ 0 w 2240699"/>
                      <a:gd name="connsiteY29" fmla="*/ 2510750 h 6098912"/>
                      <a:gd name="connsiteX30" fmla="*/ 0 w 2240699"/>
                      <a:gd name="connsiteY30"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60746 w 2240699"/>
                      <a:gd name="connsiteY28" fmla="*/ 3831848 h 6098912"/>
                      <a:gd name="connsiteX29" fmla="*/ 0 w 2240699"/>
                      <a:gd name="connsiteY29" fmla="*/ 2510750 h 6098912"/>
                      <a:gd name="connsiteX30" fmla="*/ 0 w 2240699"/>
                      <a:gd name="connsiteY30"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60746 w 2240699"/>
                      <a:gd name="connsiteY28" fmla="*/ 3831848 h 6098912"/>
                      <a:gd name="connsiteX29" fmla="*/ 555044 w 2240699"/>
                      <a:gd name="connsiteY29" fmla="*/ 3361122 h 6098912"/>
                      <a:gd name="connsiteX30" fmla="*/ 0 w 2240699"/>
                      <a:gd name="connsiteY30" fmla="*/ 2510750 h 6098912"/>
                      <a:gd name="connsiteX31" fmla="*/ 0 w 2240699"/>
                      <a:gd name="connsiteY31"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60746 w 2240699"/>
                      <a:gd name="connsiteY28" fmla="*/ 3831848 h 6098912"/>
                      <a:gd name="connsiteX29" fmla="*/ 576687 w 2240699"/>
                      <a:gd name="connsiteY29" fmla="*/ 4278227 h 6098912"/>
                      <a:gd name="connsiteX30" fmla="*/ 0 w 2240699"/>
                      <a:gd name="connsiteY30" fmla="*/ 2510750 h 6098912"/>
                      <a:gd name="connsiteX31" fmla="*/ 0 w 2240699"/>
                      <a:gd name="connsiteY31"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60746 w 2240699"/>
                      <a:gd name="connsiteY28" fmla="*/ 3831848 h 6098912"/>
                      <a:gd name="connsiteX29" fmla="*/ 855335 w 2240699"/>
                      <a:gd name="connsiteY29" fmla="*/ 4738133 h 6098912"/>
                      <a:gd name="connsiteX30" fmla="*/ 0 w 2240699"/>
                      <a:gd name="connsiteY30" fmla="*/ 2510750 h 6098912"/>
                      <a:gd name="connsiteX31" fmla="*/ 0 w 2240699"/>
                      <a:gd name="connsiteY31"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60746 w 2240699"/>
                      <a:gd name="connsiteY28" fmla="*/ 3831848 h 6098912"/>
                      <a:gd name="connsiteX29" fmla="*/ 855335 w 2240699"/>
                      <a:gd name="connsiteY29" fmla="*/ 4738133 h 6098912"/>
                      <a:gd name="connsiteX30" fmla="*/ 0 w 2240699"/>
                      <a:gd name="connsiteY30" fmla="*/ 2510750 h 6098912"/>
                      <a:gd name="connsiteX31" fmla="*/ 0 w 2240699"/>
                      <a:gd name="connsiteY31"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52630 w 2240699"/>
                      <a:gd name="connsiteY28" fmla="*/ 3815616 h 6098912"/>
                      <a:gd name="connsiteX29" fmla="*/ 855335 w 2240699"/>
                      <a:gd name="connsiteY29" fmla="*/ 4738133 h 6098912"/>
                      <a:gd name="connsiteX30" fmla="*/ 0 w 2240699"/>
                      <a:gd name="connsiteY30" fmla="*/ 2510750 h 6098912"/>
                      <a:gd name="connsiteX31" fmla="*/ 0 w 2240699"/>
                      <a:gd name="connsiteY31" fmla="*/ 453350 h 6098912"/>
                      <a:gd name="connsiteX0" fmla="*/ 0 w 2240699"/>
                      <a:gd name="connsiteY0" fmla="*/ 453350 h 6098912"/>
                      <a:gd name="connsiteX1" fmla="*/ 1204321 w 2240699"/>
                      <a:gd name="connsiteY1" fmla="*/ 9226 h 6098912"/>
                      <a:gd name="connsiteX2" fmla="*/ 1466737 w 2240699"/>
                      <a:gd name="connsiteY2" fmla="*/ 171546 h 6098912"/>
                      <a:gd name="connsiteX3" fmla="*/ 1942424 w 2240699"/>
                      <a:gd name="connsiteY3" fmla="*/ 331610 h 6098912"/>
                      <a:gd name="connsiteX4" fmla="*/ 2099784 w 2240699"/>
                      <a:gd name="connsiteY4" fmla="*/ 488069 h 6098912"/>
                      <a:gd name="connsiteX5" fmla="*/ 2132247 w 2240699"/>
                      <a:gd name="connsiteY5" fmla="*/ 815412 h 6098912"/>
                      <a:gd name="connsiteX6" fmla="*/ 2145774 w 2240699"/>
                      <a:gd name="connsiteY6" fmla="*/ 910099 h 6098912"/>
                      <a:gd name="connsiteX7" fmla="*/ 2148480 w 2240699"/>
                      <a:gd name="connsiteY7" fmla="*/ 999376 h 6098912"/>
                      <a:gd name="connsiteX8" fmla="*/ 2191765 w 2240699"/>
                      <a:gd name="connsiteY8" fmla="*/ 1167105 h 6098912"/>
                      <a:gd name="connsiteX9" fmla="*/ 2218818 w 2240699"/>
                      <a:gd name="connsiteY9" fmla="*/ 1932712 h 6098912"/>
                      <a:gd name="connsiteX10" fmla="*/ 1788220 w 2240699"/>
                      <a:gd name="connsiteY10" fmla="*/ 2221280 h 6098912"/>
                      <a:gd name="connsiteX11" fmla="*/ 1840073 w 2240699"/>
                      <a:gd name="connsiteY11" fmla="*/ 3012137 h 6098912"/>
                      <a:gd name="connsiteX12" fmla="*/ 1712923 w 2240699"/>
                      <a:gd name="connsiteY12" fmla="*/ 3036485 h 6098912"/>
                      <a:gd name="connsiteX13" fmla="*/ 1631763 w 2240699"/>
                      <a:gd name="connsiteY13" fmla="*/ 3769627 h 6098912"/>
                      <a:gd name="connsiteX14" fmla="*/ 1537076 w 2240699"/>
                      <a:gd name="connsiteY14" fmla="*/ 4199775 h 6098912"/>
                      <a:gd name="connsiteX15" fmla="*/ 1550604 w 2240699"/>
                      <a:gd name="connsiteY15" fmla="*/ 5000551 h 6098912"/>
                      <a:gd name="connsiteX16" fmla="*/ 1677753 w 2240699"/>
                      <a:gd name="connsiteY16" fmla="*/ 5841906 h 6098912"/>
                      <a:gd name="connsiteX17" fmla="*/ 1756208 w 2240699"/>
                      <a:gd name="connsiteY17" fmla="*/ 5882486 h 6098912"/>
                      <a:gd name="connsiteX18" fmla="*/ 1845486 w 2240699"/>
                      <a:gd name="connsiteY18" fmla="*/ 6001521 h 6098912"/>
                      <a:gd name="connsiteX19" fmla="*/ 1823842 w 2240699"/>
                      <a:gd name="connsiteY19" fmla="*/ 6063743 h 6098912"/>
                      <a:gd name="connsiteX20" fmla="*/ 1642584 w 2240699"/>
                      <a:gd name="connsiteY20" fmla="*/ 6098912 h 6098912"/>
                      <a:gd name="connsiteX21" fmla="*/ 1445096 w 2240699"/>
                      <a:gd name="connsiteY21" fmla="*/ 6036689 h 6098912"/>
                      <a:gd name="connsiteX22" fmla="*/ 1331471 w 2240699"/>
                      <a:gd name="connsiteY22" fmla="*/ 5990698 h 6098912"/>
                      <a:gd name="connsiteX23" fmla="*/ 1144805 w 2240699"/>
                      <a:gd name="connsiteY23" fmla="*/ 5917655 h 6098912"/>
                      <a:gd name="connsiteX24" fmla="*/ 1133984 w 2240699"/>
                      <a:gd name="connsiteY24" fmla="*/ 5758040 h 6098912"/>
                      <a:gd name="connsiteX25" fmla="*/ 1093404 w 2240699"/>
                      <a:gd name="connsiteY25" fmla="*/ 5674175 h 6098912"/>
                      <a:gd name="connsiteX26" fmla="*/ 1090697 w 2240699"/>
                      <a:gd name="connsiteY26" fmla="*/ 5463160 h 6098912"/>
                      <a:gd name="connsiteX27" fmla="*/ 1050119 w 2240699"/>
                      <a:gd name="connsiteY27" fmla="*/ 5092530 h 6098912"/>
                      <a:gd name="connsiteX28" fmla="*/ 852630 w 2240699"/>
                      <a:gd name="connsiteY28" fmla="*/ 3815616 h 6098912"/>
                      <a:gd name="connsiteX29" fmla="*/ 855335 w 2240699"/>
                      <a:gd name="connsiteY29" fmla="*/ 4738133 h 6098912"/>
                      <a:gd name="connsiteX30" fmla="*/ 0 w 2240699"/>
                      <a:gd name="connsiteY30" fmla="*/ 2510750 h 6098912"/>
                      <a:gd name="connsiteX31" fmla="*/ 0 w 2240699"/>
                      <a:gd name="connsiteY31" fmla="*/ 453350 h 6098912"/>
                      <a:gd name="connsiteX0" fmla="*/ 0 w 2240699"/>
                      <a:gd name="connsiteY0" fmla="*/ 453350 h 6098912"/>
                      <a:gd name="connsiteX1" fmla="*/ 1001422 w 2240699"/>
                      <a:gd name="connsiteY1" fmla="*/ 82268 h 6098912"/>
                      <a:gd name="connsiteX2" fmla="*/ 1204321 w 2240699"/>
                      <a:gd name="connsiteY2" fmla="*/ 9226 h 6098912"/>
                      <a:gd name="connsiteX3" fmla="*/ 1466737 w 2240699"/>
                      <a:gd name="connsiteY3" fmla="*/ 171546 h 6098912"/>
                      <a:gd name="connsiteX4" fmla="*/ 1942424 w 2240699"/>
                      <a:gd name="connsiteY4" fmla="*/ 331610 h 6098912"/>
                      <a:gd name="connsiteX5" fmla="*/ 2099784 w 2240699"/>
                      <a:gd name="connsiteY5" fmla="*/ 488069 h 6098912"/>
                      <a:gd name="connsiteX6" fmla="*/ 2132247 w 2240699"/>
                      <a:gd name="connsiteY6" fmla="*/ 815412 h 6098912"/>
                      <a:gd name="connsiteX7" fmla="*/ 2145774 w 2240699"/>
                      <a:gd name="connsiteY7" fmla="*/ 910099 h 6098912"/>
                      <a:gd name="connsiteX8" fmla="*/ 2148480 w 2240699"/>
                      <a:gd name="connsiteY8" fmla="*/ 999376 h 6098912"/>
                      <a:gd name="connsiteX9" fmla="*/ 2191765 w 2240699"/>
                      <a:gd name="connsiteY9" fmla="*/ 1167105 h 6098912"/>
                      <a:gd name="connsiteX10" fmla="*/ 2218818 w 2240699"/>
                      <a:gd name="connsiteY10" fmla="*/ 1932712 h 6098912"/>
                      <a:gd name="connsiteX11" fmla="*/ 1788220 w 2240699"/>
                      <a:gd name="connsiteY11" fmla="*/ 2221280 h 6098912"/>
                      <a:gd name="connsiteX12" fmla="*/ 1840073 w 2240699"/>
                      <a:gd name="connsiteY12" fmla="*/ 3012137 h 6098912"/>
                      <a:gd name="connsiteX13" fmla="*/ 1712923 w 2240699"/>
                      <a:gd name="connsiteY13" fmla="*/ 3036485 h 6098912"/>
                      <a:gd name="connsiteX14" fmla="*/ 1631763 w 2240699"/>
                      <a:gd name="connsiteY14" fmla="*/ 3769627 h 6098912"/>
                      <a:gd name="connsiteX15" fmla="*/ 1537076 w 2240699"/>
                      <a:gd name="connsiteY15" fmla="*/ 4199775 h 6098912"/>
                      <a:gd name="connsiteX16" fmla="*/ 1550604 w 2240699"/>
                      <a:gd name="connsiteY16" fmla="*/ 5000551 h 6098912"/>
                      <a:gd name="connsiteX17" fmla="*/ 1677753 w 2240699"/>
                      <a:gd name="connsiteY17" fmla="*/ 5841906 h 6098912"/>
                      <a:gd name="connsiteX18" fmla="*/ 1756208 w 2240699"/>
                      <a:gd name="connsiteY18" fmla="*/ 5882486 h 6098912"/>
                      <a:gd name="connsiteX19" fmla="*/ 1845486 w 2240699"/>
                      <a:gd name="connsiteY19" fmla="*/ 6001521 h 6098912"/>
                      <a:gd name="connsiteX20" fmla="*/ 1823842 w 2240699"/>
                      <a:gd name="connsiteY20" fmla="*/ 6063743 h 6098912"/>
                      <a:gd name="connsiteX21" fmla="*/ 1642584 w 2240699"/>
                      <a:gd name="connsiteY21" fmla="*/ 6098912 h 6098912"/>
                      <a:gd name="connsiteX22" fmla="*/ 1445096 w 2240699"/>
                      <a:gd name="connsiteY22" fmla="*/ 6036689 h 6098912"/>
                      <a:gd name="connsiteX23" fmla="*/ 1331471 w 2240699"/>
                      <a:gd name="connsiteY23" fmla="*/ 5990698 h 6098912"/>
                      <a:gd name="connsiteX24" fmla="*/ 1144805 w 2240699"/>
                      <a:gd name="connsiteY24" fmla="*/ 5917655 h 6098912"/>
                      <a:gd name="connsiteX25" fmla="*/ 1133984 w 2240699"/>
                      <a:gd name="connsiteY25" fmla="*/ 5758040 h 6098912"/>
                      <a:gd name="connsiteX26" fmla="*/ 1093404 w 2240699"/>
                      <a:gd name="connsiteY26" fmla="*/ 5674175 h 6098912"/>
                      <a:gd name="connsiteX27" fmla="*/ 1090697 w 2240699"/>
                      <a:gd name="connsiteY27" fmla="*/ 5463160 h 6098912"/>
                      <a:gd name="connsiteX28" fmla="*/ 1050119 w 2240699"/>
                      <a:gd name="connsiteY28" fmla="*/ 5092530 h 6098912"/>
                      <a:gd name="connsiteX29" fmla="*/ 852630 w 2240699"/>
                      <a:gd name="connsiteY29" fmla="*/ 3815616 h 6098912"/>
                      <a:gd name="connsiteX30" fmla="*/ 855335 w 2240699"/>
                      <a:gd name="connsiteY30" fmla="*/ 4738133 h 6098912"/>
                      <a:gd name="connsiteX31" fmla="*/ 0 w 2240699"/>
                      <a:gd name="connsiteY31" fmla="*/ 2510750 h 6098912"/>
                      <a:gd name="connsiteX32" fmla="*/ 0 w 2240699"/>
                      <a:gd name="connsiteY32" fmla="*/ 453350 h 6098912"/>
                      <a:gd name="connsiteX0" fmla="*/ 0 w 2240699"/>
                      <a:gd name="connsiteY0" fmla="*/ 453350 h 6098912"/>
                      <a:gd name="connsiteX1" fmla="*/ 1293597 w 2240699"/>
                      <a:gd name="connsiteY1" fmla="*/ 101205 h 6098912"/>
                      <a:gd name="connsiteX2" fmla="*/ 1204321 w 2240699"/>
                      <a:gd name="connsiteY2" fmla="*/ 9226 h 6098912"/>
                      <a:gd name="connsiteX3" fmla="*/ 1466737 w 2240699"/>
                      <a:gd name="connsiteY3" fmla="*/ 171546 h 6098912"/>
                      <a:gd name="connsiteX4" fmla="*/ 1942424 w 2240699"/>
                      <a:gd name="connsiteY4" fmla="*/ 331610 h 6098912"/>
                      <a:gd name="connsiteX5" fmla="*/ 2099784 w 2240699"/>
                      <a:gd name="connsiteY5" fmla="*/ 488069 h 6098912"/>
                      <a:gd name="connsiteX6" fmla="*/ 2132247 w 2240699"/>
                      <a:gd name="connsiteY6" fmla="*/ 815412 h 6098912"/>
                      <a:gd name="connsiteX7" fmla="*/ 2145774 w 2240699"/>
                      <a:gd name="connsiteY7" fmla="*/ 910099 h 6098912"/>
                      <a:gd name="connsiteX8" fmla="*/ 2148480 w 2240699"/>
                      <a:gd name="connsiteY8" fmla="*/ 999376 h 6098912"/>
                      <a:gd name="connsiteX9" fmla="*/ 2191765 w 2240699"/>
                      <a:gd name="connsiteY9" fmla="*/ 1167105 h 6098912"/>
                      <a:gd name="connsiteX10" fmla="*/ 2218818 w 2240699"/>
                      <a:gd name="connsiteY10" fmla="*/ 1932712 h 6098912"/>
                      <a:gd name="connsiteX11" fmla="*/ 1788220 w 2240699"/>
                      <a:gd name="connsiteY11" fmla="*/ 2221280 h 6098912"/>
                      <a:gd name="connsiteX12" fmla="*/ 1840073 w 2240699"/>
                      <a:gd name="connsiteY12" fmla="*/ 3012137 h 6098912"/>
                      <a:gd name="connsiteX13" fmla="*/ 1712923 w 2240699"/>
                      <a:gd name="connsiteY13" fmla="*/ 3036485 h 6098912"/>
                      <a:gd name="connsiteX14" fmla="*/ 1631763 w 2240699"/>
                      <a:gd name="connsiteY14" fmla="*/ 3769627 h 6098912"/>
                      <a:gd name="connsiteX15" fmla="*/ 1537076 w 2240699"/>
                      <a:gd name="connsiteY15" fmla="*/ 4199775 h 6098912"/>
                      <a:gd name="connsiteX16" fmla="*/ 1550604 w 2240699"/>
                      <a:gd name="connsiteY16" fmla="*/ 5000551 h 6098912"/>
                      <a:gd name="connsiteX17" fmla="*/ 1677753 w 2240699"/>
                      <a:gd name="connsiteY17" fmla="*/ 5841906 h 6098912"/>
                      <a:gd name="connsiteX18" fmla="*/ 1756208 w 2240699"/>
                      <a:gd name="connsiteY18" fmla="*/ 5882486 h 6098912"/>
                      <a:gd name="connsiteX19" fmla="*/ 1845486 w 2240699"/>
                      <a:gd name="connsiteY19" fmla="*/ 6001521 h 6098912"/>
                      <a:gd name="connsiteX20" fmla="*/ 1823842 w 2240699"/>
                      <a:gd name="connsiteY20" fmla="*/ 6063743 h 6098912"/>
                      <a:gd name="connsiteX21" fmla="*/ 1642584 w 2240699"/>
                      <a:gd name="connsiteY21" fmla="*/ 6098912 h 6098912"/>
                      <a:gd name="connsiteX22" fmla="*/ 1445096 w 2240699"/>
                      <a:gd name="connsiteY22" fmla="*/ 6036689 h 6098912"/>
                      <a:gd name="connsiteX23" fmla="*/ 1331471 w 2240699"/>
                      <a:gd name="connsiteY23" fmla="*/ 5990698 h 6098912"/>
                      <a:gd name="connsiteX24" fmla="*/ 1144805 w 2240699"/>
                      <a:gd name="connsiteY24" fmla="*/ 5917655 h 6098912"/>
                      <a:gd name="connsiteX25" fmla="*/ 1133984 w 2240699"/>
                      <a:gd name="connsiteY25" fmla="*/ 5758040 h 6098912"/>
                      <a:gd name="connsiteX26" fmla="*/ 1093404 w 2240699"/>
                      <a:gd name="connsiteY26" fmla="*/ 5674175 h 6098912"/>
                      <a:gd name="connsiteX27" fmla="*/ 1090697 w 2240699"/>
                      <a:gd name="connsiteY27" fmla="*/ 5463160 h 6098912"/>
                      <a:gd name="connsiteX28" fmla="*/ 1050119 w 2240699"/>
                      <a:gd name="connsiteY28" fmla="*/ 5092530 h 6098912"/>
                      <a:gd name="connsiteX29" fmla="*/ 852630 w 2240699"/>
                      <a:gd name="connsiteY29" fmla="*/ 3815616 h 6098912"/>
                      <a:gd name="connsiteX30" fmla="*/ 855335 w 2240699"/>
                      <a:gd name="connsiteY30" fmla="*/ 4738133 h 6098912"/>
                      <a:gd name="connsiteX31" fmla="*/ 0 w 2240699"/>
                      <a:gd name="connsiteY31" fmla="*/ 2510750 h 6098912"/>
                      <a:gd name="connsiteX32" fmla="*/ 0 w 2240699"/>
                      <a:gd name="connsiteY32" fmla="*/ 453350 h 6098912"/>
                      <a:gd name="connsiteX0" fmla="*/ 0 w 2240699"/>
                      <a:gd name="connsiteY0" fmla="*/ 453350 h 6098912"/>
                      <a:gd name="connsiteX1" fmla="*/ 1293597 w 2240699"/>
                      <a:gd name="connsiteY1" fmla="*/ 101205 h 6098912"/>
                      <a:gd name="connsiteX2" fmla="*/ 1204321 w 2240699"/>
                      <a:gd name="connsiteY2" fmla="*/ 9226 h 6098912"/>
                      <a:gd name="connsiteX3" fmla="*/ 1466737 w 2240699"/>
                      <a:gd name="connsiteY3" fmla="*/ 171546 h 6098912"/>
                      <a:gd name="connsiteX4" fmla="*/ 1942424 w 2240699"/>
                      <a:gd name="connsiteY4" fmla="*/ 331610 h 6098912"/>
                      <a:gd name="connsiteX5" fmla="*/ 2099784 w 2240699"/>
                      <a:gd name="connsiteY5" fmla="*/ 488069 h 6098912"/>
                      <a:gd name="connsiteX6" fmla="*/ 2132247 w 2240699"/>
                      <a:gd name="connsiteY6" fmla="*/ 815412 h 6098912"/>
                      <a:gd name="connsiteX7" fmla="*/ 2145774 w 2240699"/>
                      <a:gd name="connsiteY7" fmla="*/ 910099 h 6098912"/>
                      <a:gd name="connsiteX8" fmla="*/ 2148480 w 2240699"/>
                      <a:gd name="connsiteY8" fmla="*/ 999376 h 6098912"/>
                      <a:gd name="connsiteX9" fmla="*/ 2191765 w 2240699"/>
                      <a:gd name="connsiteY9" fmla="*/ 1167105 h 6098912"/>
                      <a:gd name="connsiteX10" fmla="*/ 2218818 w 2240699"/>
                      <a:gd name="connsiteY10" fmla="*/ 1932712 h 6098912"/>
                      <a:gd name="connsiteX11" fmla="*/ 1788220 w 2240699"/>
                      <a:gd name="connsiteY11" fmla="*/ 2221280 h 6098912"/>
                      <a:gd name="connsiteX12" fmla="*/ 1840073 w 2240699"/>
                      <a:gd name="connsiteY12" fmla="*/ 3012137 h 6098912"/>
                      <a:gd name="connsiteX13" fmla="*/ 1712923 w 2240699"/>
                      <a:gd name="connsiteY13" fmla="*/ 3036485 h 6098912"/>
                      <a:gd name="connsiteX14" fmla="*/ 1631763 w 2240699"/>
                      <a:gd name="connsiteY14" fmla="*/ 3769627 h 6098912"/>
                      <a:gd name="connsiteX15" fmla="*/ 1537076 w 2240699"/>
                      <a:gd name="connsiteY15" fmla="*/ 4199775 h 6098912"/>
                      <a:gd name="connsiteX16" fmla="*/ 1550604 w 2240699"/>
                      <a:gd name="connsiteY16" fmla="*/ 5000551 h 6098912"/>
                      <a:gd name="connsiteX17" fmla="*/ 1677753 w 2240699"/>
                      <a:gd name="connsiteY17" fmla="*/ 5841906 h 6098912"/>
                      <a:gd name="connsiteX18" fmla="*/ 1756208 w 2240699"/>
                      <a:gd name="connsiteY18" fmla="*/ 5882486 h 6098912"/>
                      <a:gd name="connsiteX19" fmla="*/ 1845486 w 2240699"/>
                      <a:gd name="connsiteY19" fmla="*/ 6001521 h 6098912"/>
                      <a:gd name="connsiteX20" fmla="*/ 1823842 w 2240699"/>
                      <a:gd name="connsiteY20" fmla="*/ 6063743 h 6098912"/>
                      <a:gd name="connsiteX21" fmla="*/ 1642584 w 2240699"/>
                      <a:gd name="connsiteY21" fmla="*/ 6098912 h 6098912"/>
                      <a:gd name="connsiteX22" fmla="*/ 1445096 w 2240699"/>
                      <a:gd name="connsiteY22" fmla="*/ 6036689 h 6098912"/>
                      <a:gd name="connsiteX23" fmla="*/ 1331471 w 2240699"/>
                      <a:gd name="connsiteY23" fmla="*/ 5990698 h 6098912"/>
                      <a:gd name="connsiteX24" fmla="*/ 1144805 w 2240699"/>
                      <a:gd name="connsiteY24" fmla="*/ 5917655 h 6098912"/>
                      <a:gd name="connsiteX25" fmla="*/ 1133984 w 2240699"/>
                      <a:gd name="connsiteY25" fmla="*/ 5758040 h 6098912"/>
                      <a:gd name="connsiteX26" fmla="*/ 1093404 w 2240699"/>
                      <a:gd name="connsiteY26" fmla="*/ 5674175 h 6098912"/>
                      <a:gd name="connsiteX27" fmla="*/ 1090697 w 2240699"/>
                      <a:gd name="connsiteY27" fmla="*/ 5463160 h 6098912"/>
                      <a:gd name="connsiteX28" fmla="*/ 1050119 w 2240699"/>
                      <a:gd name="connsiteY28" fmla="*/ 5092530 h 6098912"/>
                      <a:gd name="connsiteX29" fmla="*/ 852630 w 2240699"/>
                      <a:gd name="connsiteY29" fmla="*/ 3815616 h 6098912"/>
                      <a:gd name="connsiteX30" fmla="*/ 855335 w 2240699"/>
                      <a:gd name="connsiteY30" fmla="*/ 4738133 h 6098912"/>
                      <a:gd name="connsiteX31" fmla="*/ 0 w 2240699"/>
                      <a:gd name="connsiteY31" fmla="*/ 2510750 h 6098912"/>
                      <a:gd name="connsiteX32" fmla="*/ 0 w 2240699"/>
                      <a:gd name="connsiteY32" fmla="*/ 453350 h 6098912"/>
                      <a:gd name="connsiteX0" fmla="*/ 0 w 2240699"/>
                      <a:gd name="connsiteY0" fmla="*/ 453350 h 6098912"/>
                      <a:gd name="connsiteX1" fmla="*/ 1293597 w 2240699"/>
                      <a:gd name="connsiteY1" fmla="*/ 101205 h 6098912"/>
                      <a:gd name="connsiteX2" fmla="*/ 1204321 w 2240699"/>
                      <a:gd name="connsiteY2" fmla="*/ 9226 h 6098912"/>
                      <a:gd name="connsiteX3" fmla="*/ 1466737 w 2240699"/>
                      <a:gd name="connsiteY3" fmla="*/ 171546 h 6098912"/>
                      <a:gd name="connsiteX4" fmla="*/ 1942424 w 2240699"/>
                      <a:gd name="connsiteY4" fmla="*/ 331610 h 6098912"/>
                      <a:gd name="connsiteX5" fmla="*/ 2099784 w 2240699"/>
                      <a:gd name="connsiteY5" fmla="*/ 488069 h 6098912"/>
                      <a:gd name="connsiteX6" fmla="*/ 2132247 w 2240699"/>
                      <a:gd name="connsiteY6" fmla="*/ 815412 h 6098912"/>
                      <a:gd name="connsiteX7" fmla="*/ 2145774 w 2240699"/>
                      <a:gd name="connsiteY7" fmla="*/ 910099 h 6098912"/>
                      <a:gd name="connsiteX8" fmla="*/ 2148480 w 2240699"/>
                      <a:gd name="connsiteY8" fmla="*/ 999376 h 6098912"/>
                      <a:gd name="connsiteX9" fmla="*/ 2191765 w 2240699"/>
                      <a:gd name="connsiteY9" fmla="*/ 1167105 h 6098912"/>
                      <a:gd name="connsiteX10" fmla="*/ 2218818 w 2240699"/>
                      <a:gd name="connsiteY10" fmla="*/ 1932712 h 6098912"/>
                      <a:gd name="connsiteX11" fmla="*/ 1788220 w 2240699"/>
                      <a:gd name="connsiteY11" fmla="*/ 2221280 h 6098912"/>
                      <a:gd name="connsiteX12" fmla="*/ 1840073 w 2240699"/>
                      <a:gd name="connsiteY12" fmla="*/ 3012137 h 6098912"/>
                      <a:gd name="connsiteX13" fmla="*/ 1712923 w 2240699"/>
                      <a:gd name="connsiteY13" fmla="*/ 3036485 h 6098912"/>
                      <a:gd name="connsiteX14" fmla="*/ 1631763 w 2240699"/>
                      <a:gd name="connsiteY14" fmla="*/ 3769627 h 6098912"/>
                      <a:gd name="connsiteX15" fmla="*/ 1537076 w 2240699"/>
                      <a:gd name="connsiteY15" fmla="*/ 4199775 h 6098912"/>
                      <a:gd name="connsiteX16" fmla="*/ 1550604 w 2240699"/>
                      <a:gd name="connsiteY16" fmla="*/ 5000551 h 6098912"/>
                      <a:gd name="connsiteX17" fmla="*/ 1677753 w 2240699"/>
                      <a:gd name="connsiteY17" fmla="*/ 5841906 h 6098912"/>
                      <a:gd name="connsiteX18" fmla="*/ 1756208 w 2240699"/>
                      <a:gd name="connsiteY18" fmla="*/ 5882486 h 6098912"/>
                      <a:gd name="connsiteX19" fmla="*/ 1845486 w 2240699"/>
                      <a:gd name="connsiteY19" fmla="*/ 6001521 h 6098912"/>
                      <a:gd name="connsiteX20" fmla="*/ 1823842 w 2240699"/>
                      <a:gd name="connsiteY20" fmla="*/ 6063743 h 6098912"/>
                      <a:gd name="connsiteX21" fmla="*/ 1642584 w 2240699"/>
                      <a:gd name="connsiteY21" fmla="*/ 6098912 h 6098912"/>
                      <a:gd name="connsiteX22" fmla="*/ 1445096 w 2240699"/>
                      <a:gd name="connsiteY22" fmla="*/ 6036689 h 6098912"/>
                      <a:gd name="connsiteX23" fmla="*/ 1331471 w 2240699"/>
                      <a:gd name="connsiteY23" fmla="*/ 5990698 h 6098912"/>
                      <a:gd name="connsiteX24" fmla="*/ 1144805 w 2240699"/>
                      <a:gd name="connsiteY24" fmla="*/ 5917655 h 6098912"/>
                      <a:gd name="connsiteX25" fmla="*/ 1133984 w 2240699"/>
                      <a:gd name="connsiteY25" fmla="*/ 5758040 h 6098912"/>
                      <a:gd name="connsiteX26" fmla="*/ 1093404 w 2240699"/>
                      <a:gd name="connsiteY26" fmla="*/ 5674175 h 6098912"/>
                      <a:gd name="connsiteX27" fmla="*/ 1090697 w 2240699"/>
                      <a:gd name="connsiteY27" fmla="*/ 5463160 h 6098912"/>
                      <a:gd name="connsiteX28" fmla="*/ 1050119 w 2240699"/>
                      <a:gd name="connsiteY28" fmla="*/ 5092530 h 6098912"/>
                      <a:gd name="connsiteX29" fmla="*/ 852630 w 2240699"/>
                      <a:gd name="connsiteY29" fmla="*/ 3815616 h 6098912"/>
                      <a:gd name="connsiteX30" fmla="*/ 855335 w 2240699"/>
                      <a:gd name="connsiteY30" fmla="*/ 4738133 h 6098912"/>
                      <a:gd name="connsiteX31" fmla="*/ 0 w 2240699"/>
                      <a:gd name="connsiteY31" fmla="*/ 2510750 h 6098912"/>
                      <a:gd name="connsiteX32" fmla="*/ 0 w 2240699"/>
                      <a:gd name="connsiteY32" fmla="*/ 453350 h 6098912"/>
                      <a:gd name="connsiteX0" fmla="*/ 0 w 2240699"/>
                      <a:gd name="connsiteY0" fmla="*/ 453350 h 6098912"/>
                      <a:gd name="connsiteX1" fmla="*/ 1182679 w 2240699"/>
                      <a:gd name="connsiteY1" fmla="*/ 133669 h 6098912"/>
                      <a:gd name="connsiteX2" fmla="*/ 1293597 w 2240699"/>
                      <a:gd name="connsiteY2" fmla="*/ 101205 h 6098912"/>
                      <a:gd name="connsiteX3" fmla="*/ 1204321 w 2240699"/>
                      <a:gd name="connsiteY3" fmla="*/ 9226 h 6098912"/>
                      <a:gd name="connsiteX4" fmla="*/ 1466737 w 2240699"/>
                      <a:gd name="connsiteY4" fmla="*/ 171546 h 6098912"/>
                      <a:gd name="connsiteX5" fmla="*/ 1942424 w 2240699"/>
                      <a:gd name="connsiteY5" fmla="*/ 331610 h 6098912"/>
                      <a:gd name="connsiteX6" fmla="*/ 2099784 w 2240699"/>
                      <a:gd name="connsiteY6" fmla="*/ 488069 h 6098912"/>
                      <a:gd name="connsiteX7" fmla="*/ 2132247 w 2240699"/>
                      <a:gd name="connsiteY7" fmla="*/ 815412 h 6098912"/>
                      <a:gd name="connsiteX8" fmla="*/ 2145774 w 2240699"/>
                      <a:gd name="connsiteY8" fmla="*/ 910099 h 6098912"/>
                      <a:gd name="connsiteX9" fmla="*/ 2148480 w 2240699"/>
                      <a:gd name="connsiteY9" fmla="*/ 999376 h 6098912"/>
                      <a:gd name="connsiteX10" fmla="*/ 2191765 w 2240699"/>
                      <a:gd name="connsiteY10" fmla="*/ 1167105 h 6098912"/>
                      <a:gd name="connsiteX11" fmla="*/ 2218818 w 2240699"/>
                      <a:gd name="connsiteY11" fmla="*/ 1932712 h 6098912"/>
                      <a:gd name="connsiteX12" fmla="*/ 1788220 w 2240699"/>
                      <a:gd name="connsiteY12" fmla="*/ 2221280 h 6098912"/>
                      <a:gd name="connsiteX13" fmla="*/ 1840073 w 2240699"/>
                      <a:gd name="connsiteY13" fmla="*/ 3012137 h 6098912"/>
                      <a:gd name="connsiteX14" fmla="*/ 1712923 w 2240699"/>
                      <a:gd name="connsiteY14" fmla="*/ 3036485 h 6098912"/>
                      <a:gd name="connsiteX15" fmla="*/ 1631763 w 2240699"/>
                      <a:gd name="connsiteY15" fmla="*/ 3769627 h 6098912"/>
                      <a:gd name="connsiteX16" fmla="*/ 1537076 w 2240699"/>
                      <a:gd name="connsiteY16" fmla="*/ 4199775 h 6098912"/>
                      <a:gd name="connsiteX17" fmla="*/ 1550604 w 2240699"/>
                      <a:gd name="connsiteY17" fmla="*/ 5000551 h 6098912"/>
                      <a:gd name="connsiteX18" fmla="*/ 1677753 w 2240699"/>
                      <a:gd name="connsiteY18" fmla="*/ 5841906 h 6098912"/>
                      <a:gd name="connsiteX19" fmla="*/ 1756208 w 2240699"/>
                      <a:gd name="connsiteY19" fmla="*/ 5882486 h 6098912"/>
                      <a:gd name="connsiteX20" fmla="*/ 1845486 w 2240699"/>
                      <a:gd name="connsiteY20" fmla="*/ 6001521 h 6098912"/>
                      <a:gd name="connsiteX21" fmla="*/ 1823842 w 2240699"/>
                      <a:gd name="connsiteY21" fmla="*/ 6063743 h 6098912"/>
                      <a:gd name="connsiteX22" fmla="*/ 1642584 w 2240699"/>
                      <a:gd name="connsiteY22" fmla="*/ 6098912 h 6098912"/>
                      <a:gd name="connsiteX23" fmla="*/ 1445096 w 2240699"/>
                      <a:gd name="connsiteY23" fmla="*/ 6036689 h 6098912"/>
                      <a:gd name="connsiteX24" fmla="*/ 1331471 w 2240699"/>
                      <a:gd name="connsiteY24" fmla="*/ 5990698 h 6098912"/>
                      <a:gd name="connsiteX25" fmla="*/ 1144805 w 2240699"/>
                      <a:gd name="connsiteY25" fmla="*/ 5917655 h 6098912"/>
                      <a:gd name="connsiteX26" fmla="*/ 1133984 w 2240699"/>
                      <a:gd name="connsiteY26" fmla="*/ 5758040 h 6098912"/>
                      <a:gd name="connsiteX27" fmla="*/ 1093404 w 2240699"/>
                      <a:gd name="connsiteY27" fmla="*/ 5674175 h 6098912"/>
                      <a:gd name="connsiteX28" fmla="*/ 1090697 w 2240699"/>
                      <a:gd name="connsiteY28" fmla="*/ 5463160 h 6098912"/>
                      <a:gd name="connsiteX29" fmla="*/ 1050119 w 2240699"/>
                      <a:gd name="connsiteY29" fmla="*/ 5092530 h 6098912"/>
                      <a:gd name="connsiteX30" fmla="*/ 852630 w 2240699"/>
                      <a:gd name="connsiteY30" fmla="*/ 3815616 h 6098912"/>
                      <a:gd name="connsiteX31" fmla="*/ 855335 w 2240699"/>
                      <a:gd name="connsiteY31" fmla="*/ 4738133 h 6098912"/>
                      <a:gd name="connsiteX32" fmla="*/ 0 w 2240699"/>
                      <a:gd name="connsiteY32" fmla="*/ 2510750 h 6098912"/>
                      <a:gd name="connsiteX33" fmla="*/ 0 w 2240699"/>
                      <a:gd name="connsiteY33" fmla="*/ 453350 h 6098912"/>
                      <a:gd name="connsiteX0" fmla="*/ 0 w 2240699"/>
                      <a:gd name="connsiteY0" fmla="*/ 453350 h 6098912"/>
                      <a:gd name="connsiteX1" fmla="*/ 1315240 w 2240699"/>
                      <a:gd name="connsiteY1" fmla="*/ 204007 h 6098912"/>
                      <a:gd name="connsiteX2" fmla="*/ 1293597 w 2240699"/>
                      <a:gd name="connsiteY2" fmla="*/ 101205 h 6098912"/>
                      <a:gd name="connsiteX3" fmla="*/ 1204321 w 2240699"/>
                      <a:gd name="connsiteY3" fmla="*/ 9226 h 6098912"/>
                      <a:gd name="connsiteX4" fmla="*/ 1466737 w 2240699"/>
                      <a:gd name="connsiteY4" fmla="*/ 171546 h 6098912"/>
                      <a:gd name="connsiteX5" fmla="*/ 1942424 w 2240699"/>
                      <a:gd name="connsiteY5" fmla="*/ 331610 h 6098912"/>
                      <a:gd name="connsiteX6" fmla="*/ 2099784 w 2240699"/>
                      <a:gd name="connsiteY6" fmla="*/ 488069 h 6098912"/>
                      <a:gd name="connsiteX7" fmla="*/ 2132247 w 2240699"/>
                      <a:gd name="connsiteY7" fmla="*/ 815412 h 6098912"/>
                      <a:gd name="connsiteX8" fmla="*/ 2145774 w 2240699"/>
                      <a:gd name="connsiteY8" fmla="*/ 910099 h 6098912"/>
                      <a:gd name="connsiteX9" fmla="*/ 2148480 w 2240699"/>
                      <a:gd name="connsiteY9" fmla="*/ 999376 h 6098912"/>
                      <a:gd name="connsiteX10" fmla="*/ 2191765 w 2240699"/>
                      <a:gd name="connsiteY10" fmla="*/ 1167105 h 6098912"/>
                      <a:gd name="connsiteX11" fmla="*/ 2218818 w 2240699"/>
                      <a:gd name="connsiteY11" fmla="*/ 1932712 h 6098912"/>
                      <a:gd name="connsiteX12" fmla="*/ 1788220 w 2240699"/>
                      <a:gd name="connsiteY12" fmla="*/ 2221280 h 6098912"/>
                      <a:gd name="connsiteX13" fmla="*/ 1840073 w 2240699"/>
                      <a:gd name="connsiteY13" fmla="*/ 3012137 h 6098912"/>
                      <a:gd name="connsiteX14" fmla="*/ 1712923 w 2240699"/>
                      <a:gd name="connsiteY14" fmla="*/ 3036485 h 6098912"/>
                      <a:gd name="connsiteX15" fmla="*/ 1631763 w 2240699"/>
                      <a:gd name="connsiteY15" fmla="*/ 3769627 h 6098912"/>
                      <a:gd name="connsiteX16" fmla="*/ 1537076 w 2240699"/>
                      <a:gd name="connsiteY16" fmla="*/ 4199775 h 6098912"/>
                      <a:gd name="connsiteX17" fmla="*/ 1550604 w 2240699"/>
                      <a:gd name="connsiteY17" fmla="*/ 5000551 h 6098912"/>
                      <a:gd name="connsiteX18" fmla="*/ 1677753 w 2240699"/>
                      <a:gd name="connsiteY18" fmla="*/ 5841906 h 6098912"/>
                      <a:gd name="connsiteX19" fmla="*/ 1756208 w 2240699"/>
                      <a:gd name="connsiteY19" fmla="*/ 5882486 h 6098912"/>
                      <a:gd name="connsiteX20" fmla="*/ 1845486 w 2240699"/>
                      <a:gd name="connsiteY20" fmla="*/ 6001521 h 6098912"/>
                      <a:gd name="connsiteX21" fmla="*/ 1823842 w 2240699"/>
                      <a:gd name="connsiteY21" fmla="*/ 6063743 h 6098912"/>
                      <a:gd name="connsiteX22" fmla="*/ 1642584 w 2240699"/>
                      <a:gd name="connsiteY22" fmla="*/ 6098912 h 6098912"/>
                      <a:gd name="connsiteX23" fmla="*/ 1445096 w 2240699"/>
                      <a:gd name="connsiteY23" fmla="*/ 6036689 h 6098912"/>
                      <a:gd name="connsiteX24" fmla="*/ 1331471 w 2240699"/>
                      <a:gd name="connsiteY24" fmla="*/ 5990698 h 6098912"/>
                      <a:gd name="connsiteX25" fmla="*/ 1144805 w 2240699"/>
                      <a:gd name="connsiteY25" fmla="*/ 5917655 h 6098912"/>
                      <a:gd name="connsiteX26" fmla="*/ 1133984 w 2240699"/>
                      <a:gd name="connsiteY26" fmla="*/ 5758040 h 6098912"/>
                      <a:gd name="connsiteX27" fmla="*/ 1093404 w 2240699"/>
                      <a:gd name="connsiteY27" fmla="*/ 5674175 h 6098912"/>
                      <a:gd name="connsiteX28" fmla="*/ 1090697 w 2240699"/>
                      <a:gd name="connsiteY28" fmla="*/ 5463160 h 6098912"/>
                      <a:gd name="connsiteX29" fmla="*/ 1050119 w 2240699"/>
                      <a:gd name="connsiteY29" fmla="*/ 5092530 h 6098912"/>
                      <a:gd name="connsiteX30" fmla="*/ 852630 w 2240699"/>
                      <a:gd name="connsiteY30" fmla="*/ 3815616 h 6098912"/>
                      <a:gd name="connsiteX31" fmla="*/ 855335 w 2240699"/>
                      <a:gd name="connsiteY31" fmla="*/ 4738133 h 6098912"/>
                      <a:gd name="connsiteX32" fmla="*/ 0 w 2240699"/>
                      <a:gd name="connsiteY32" fmla="*/ 2510750 h 6098912"/>
                      <a:gd name="connsiteX33" fmla="*/ 0 w 2240699"/>
                      <a:gd name="connsiteY33" fmla="*/ 453350 h 6098912"/>
                      <a:gd name="connsiteX0" fmla="*/ 0 w 2240699"/>
                      <a:gd name="connsiteY0" fmla="*/ 453350 h 6098912"/>
                      <a:gd name="connsiteX1" fmla="*/ 1315240 w 2240699"/>
                      <a:gd name="connsiteY1" fmla="*/ 204007 h 6098912"/>
                      <a:gd name="connsiteX2" fmla="*/ 1293597 w 2240699"/>
                      <a:gd name="connsiteY2" fmla="*/ 101205 h 6098912"/>
                      <a:gd name="connsiteX3" fmla="*/ 1204321 w 2240699"/>
                      <a:gd name="connsiteY3" fmla="*/ 9226 h 6098912"/>
                      <a:gd name="connsiteX4" fmla="*/ 1466737 w 2240699"/>
                      <a:gd name="connsiteY4" fmla="*/ 171546 h 6098912"/>
                      <a:gd name="connsiteX5" fmla="*/ 1942424 w 2240699"/>
                      <a:gd name="connsiteY5" fmla="*/ 331610 h 6098912"/>
                      <a:gd name="connsiteX6" fmla="*/ 2099784 w 2240699"/>
                      <a:gd name="connsiteY6" fmla="*/ 488069 h 6098912"/>
                      <a:gd name="connsiteX7" fmla="*/ 2132247 w 2240699"/>
                      <a:gd name="connsiteY7" fmla="*/ 815412 h 6098912"/>
                      <a:gd name="connsiteX8" fmla="*/ 2145774 w 2240699"/>
                      <a:gd name="connsiteY8" fmla="*/ 910099 h 6098912"/>
                      <a:gd name="connsiteX9" fmla="*/ 2148480 w 2240699"/>
                      <a:gd name="connsiteY9" fmla="*/ 999376 h 6098912"/>
                      <a:gd name="connsiteX10" fmla="*/ 2191765 w 2240699"/>
                      <a:gd name="connsiteY10" fmla="*/ 1167105 h 6098912"/>
                      <a:gd name="connsiteX11" fmla="*/ 2218818 w 2240699"/>
                      <a:gd name="connsiteY11" fmla="*/ 1932712 h 6098912"/>
                      <a:gd name="connsiteX12" fmla="*/ 1788220 w 2240699"/>
                      <a:gd name="connsiteY12" fmla="*/ 2221280 h 6098912"/>
                      <a:gd name="connsiteX13" fmla="*/ 1840073 w 2240699"/>
                      <a:gd name="connsiteY13" fmla="*/ 3012137 h 6098912"/>
                      <a:gd name="connsiteX14" fmla="*/ 1712923 w 2240699"/>
                      <a:gd name="connsiteY14" fmla="*/ 3036485 h 6098912"/>
                      <a:gd name="connsiteX15" fmla="*/ 1631763 w 2240699"/>
                      <a:gd name="connsiteY15" fmla="*/ 3769627 h 6098912"/>
                      <a:gd name="connsiteX16" fmla="*/ 1537076 w 2240699"/>
                      <a:gd name="connsiteY16" fmla="*/ 4199775 h 6098912"/>
                      <a:gd name="connsiteX17" fmla="*/ 1550604 w 2240699"/>
                      <a:gd name="connsiteY17" fmla="*/ 5000551 h 6098912"/>
                      <a:gd name="connsiteX18" fmla="*/ 1677753 w 2240699"/>
                      <a:gd name="connsiteY18" fmla="*/ 5841906 h 6098912"/>
                      <a:gd name="connsiteX19" fmla="*/ 1756208 w 2240699"/>
                      <a:gd name="connsiteY19" fmla="*/ 5882486 h 6098912"/>
                      <a:gd name="connsiteX20" fmla="*/ 1845486 w 2240699"/>
                      <a:gd name="connsiteY20" fmla="*/ 6001521 h 6098912"/>
                      <a:gd name="connsiteX21" fmla="*/ 1823842 w 2240699"/>
                      <a:gd name="connsiteY21" fmla="*/ 6063743 h 6098912"/>
                      <a:gd name="connsiteX22" fmla="*/ 1642584 w 2240699"/>
                      <a:gd name="connsiteY22" fmla="*/ 6098912 h 6098912"/>
                      <a:gd name="connsiteX23" fmla="*/ 1445096 w 2240699"/>
                      <a:gd name="connsiteY23" fmla="*/ 6036689 h 6098912"/>
                      <a:gd name="connsiteX24" fmla="*/ 1331471 w 2240699"/>
                      <a:gd name="connsiteY24" fmla="*/ 5990698 h 6098912"/>
                      <a:gd name="connsiteX25" fmla="*/ 1144805 w 2240699"/>
                      <a:gd name="connsiteY25" fmla="*/ 5917655 h 6098912"/>
                      <a:gd name="connsiteX26" fmla="*/ 1133984 w 2240699"/>
                      <a:gd name="connsiteY26" fmla="*/ 5758040 h 6098912"/>
                      <a:gd name="connsiteX27" fmla="*/ 1093404 w 2240699"/>
                      <a:gd name="connsiteY27" fmla="*/ 5674175 h 6098912"/>
                      <a:gd name="connsiteX28" fmla="*/ 1090697 w 2240699"/>
                      <a:gd name="connsiteY28" fmla="*/ 5463160 h 6098912"/>
                      <a:gd name="connsiteX29" fmla="*/ 1050119 w 2240699"/>
                      <a:gd name="connsiteY29" fmla="*/ 5092530 h 6098912"/>
                      <a:gd name="connsiteX30" fmla="*/ 852630 w 2240699"/>
                      <a:gd name="connsiteY30" fmla="*/ 3815616 h 6098912"/>
                      <a:gd name="connsiteX31" fmla="*/ 855335 w 2240699"/>
                      <a:gd name="connsiteY31" fmla="*/ 4738133 h 6098912"/>
                      <a:gd name="connsiteX32" fmla="*/ 0 w 2240699"/>
                      <a:gd name="connsiteY32" fmla="*/ 2510750 h 6098912"/>
                      <a:gd name="connsiteX33" fmla="*/ 0 w 2240699"/>
                      <a:gd name="connsiteY33" fmla="*/ 453350 h 6098912"/>
                      <a:gd name="connsiteX0" fmla="*/ 0 w 2240699"/>
                      <a:gd name="connsiteY0" fmla="*/ 453350 h 6098912"/>
                      <a:gd name="connsiteX1" fmla="*/ 1315240 w 2240699"/>
                      <a:gd name="connsiteY1" fmla="*/ 204007 h 6098912"/>
                      <a:gd name="connsiteX2" fmla="*/ 1293597 w 2240699"/>
                      <a:gd name="connsiteY2" fmla="*/ 101205 h 6098912"/>
                      <a:gd name="connsiteX3" fmla="*/ 1204321 w 2240699"/>
                      <a:gd name="connsiteY3" fmla="*/ 9226 h 6098912"/>
                      <a:gd name="connsiteX4" fmla="*/ 1466737 w 2240699"/>
                      <a:gd name="connsiteY4" fmla="*/ 171546 h 6098912"/>
                      <a:gd name="connsiteX5" fmla="*/ 1942424 w 2240699"/>
                      <a:gd name="connsiteY5" fmla="*/ 331610 h 6098912"/>
                      <a:gd name="connsiteX6" fmla="*/ 2099784 w 2240699"/>
                      <a:gd name="connsiteY6" fmla="*/ 488069 h 6098912"/>
                      <a:gd name="connsiteX7" fmla="*/ 2132247 w 2240699"/>
                      <a:gd name="connsiteY7" fmla="*/ 815412 h 6098912"/>
                      <a:gd name="connsiteX8" fmla="*/ 2145774 w 2240699"/>
                      <a:gd name="connsiteY8" fmla="*/ 910099 h 6098912"/>
                      <a:gd name="connsiteX9" fmla="*/ 2148480 w 2240699"/>
                      <a:gd name="connsiteY9" fmla="*/ 999376 h 6098912"/>
                      <a:gd name="connsiteX10" fmla="*/ 2191765 w 2240699"/>
                      <a:gd name="connsiteY10" fmla="*/ 1167105 h 6098912"/>
                      <a:gd name="connsiteX11" fmla="*/ 2218818 w 2240699"/>
                      <a:gd name="connsiteY11" fmla="*/ 1932712 h 6098912"/>
                      <a:gd name="connsiteX12" fmla="*/ 1788220 w 2240699"/>
                      <a:gd name="connsiteY12" fmla="*/ 2221280 h 6098912"/>
                      <a:gd name="connsiteX13" fmla="*/ 1840073 w 2240699"/>
                      <a:gd name="connsiteY13" fmla="*/ 3012137 h 6098912"/>
                      <a:gd name="connsiteX14" fmla="*/ 1712923 w 2240699"/>
                      <a:gd name="connsiteY14" fmla="*/ 3036485 h 6098912"/>
                      <a:gd name="connsiteX15" fmla="*/ 1631763 w 2240699"/>
                      <a:gd name="connsiteY15" fmla="*/ 3769627 h 6098912"/>
                      <a:gd name="connsiteX16" fmla="*/ 1537076 w 2240699"/>
                      <a:gd name="connsiteY16" fmla="*/ 4199775 h 6098912"/>
                      <a:gd name="connsiteX17" fmla="*/ 1550604 w 2240699"/>
                      <a:gd name="connsiteY17" fmla="*/ 5000551 h 6098912"/>
                      <a:gd name="connsiteX18" fmla="*/ 1677753 w 2240699"/>
                      <a:gd name="connsiteY18" fmla="*/ 5841906 h 6098912"/>
                      <a:gd name="connsiteX19" fmla="*/ 1756208 w 2240699"/>
                      <a:gd name="connsiteY19" fmla="*/ 5882486 h 6098912"/>
                      <a:gd name="connsiteX20" fmla="*/ 1845486 w 2240699"/>
                      <a:gd name="connsiteY20" fmla="*/ 6001521 h 6098912"/>
                      <a:gd name="connsiteX21" fmla="*/ 1823842 w 2240699"/>
                      <a:gd name="connsiteY21" fmla="*/ 6063743 h 6098912"/>
                      <a:gd name="connsiteX22" fmla="*/ 1642584 w 2240699"/>
                      <a:gd name="connsiteY22" fmla="*/ 6098912 h 6098912"/>
                      <a:gd name="connsiteX23" fmla="*/ 1445096 w 2240699"/>
                      <a:gd name="connsiteY23" fmla="*/ 6036689 h 6098912"/>
                      <a:gd name="connsiteX24" fmla="*/ 1331471 w 2240699"/>
                      <a:gd name="connsiteY24" fmla="*/ 5990698 h 6098912"/>
                      <a:gd name="connsiteX25" fmla="*/ 1144805 w 2240699"/>
                      <a:gd name="connsiteY25" fmla="*/ 5917655 h 6098912"/>
                      <a:gd name="connsiteX26" fmla="*/ 1133984 w 2240699"/>
                      <a:gd name="connsiteY26" fmla="*/ 5758040 h 6098912"/>
                      <a:gd name="connsiteX27" fmla="*/ 1093404 w 2240699"/>
                      <a:gd name="connsiteY27" fmla="*/ 5674175 h 6098912"/>
                      <a:gd name="connsiteX28" fmla="*/ 1090697 w 2240699"/>
                      <a:gd name="connsiteY28" fmla="*/ 5463160 h 6098912"/>
                      <a:gd name="connsiteX29" fmla="*/ 1050119 w 2240699"/>
                      <a:gd name="connsiteY29" fmla="*/ 5092530 h 6098912"/>
                      <a:gd name="connsiteX30" fmla="*/ 852630 w 2240699"/>
                      <a:gd name="connsiteY30" fmla="*/ 3815616 h 6098912"/>
                      <a:gd name="connsiteX31" fmla="*/ 855335 w 2240699"/>
                      <a:gd name="connsiteY31" fmla="*/ 4738133 h 6098912"/>
                      <a:gd name="connsiteX32" fmla="*/ 0 w 2240699"/>
                      <a:gd name="connsiteY32" fmla="*/ 2510750 h 6098912"/>
                      <a:gd name="connsiteX33" fmla="*/ 0 w 2240699"/>
                      <a:gd name="connsiteY33" fmla="*/ 453350 h 6098912"/>
                      <a:gd name="connsiteX0" fmla="*/ 0 w 2240699"/>
                      <a:gd name="connsiteY0" fmla="*/ 453350 h 6098912"/>
                      <a:gd name="connsiteX1" fmla="*/ 871567 w 2240699"/>
                      <a:gd name="connsiteY1" fmla="*/ 282462 h 6098912"/>
                      <a:gd name="connsiteX2" fmla="*/ 1315240 w 2240699"/>
                      <a:gd name="connsiteY2" fmla="*/ 204007 h 6098912"/>
                      <a:gd name="connsiteX3" fmla="*/ 1293597 w 2240699"/>
                      <a:gd name="connsiteY3" fmla="*/ 101205 h 6098912"/>
                      <a:gd name="connsiteX4" fmla="*/ 1204321 w 2240699"/>
                      <a:gd name="connsiteY4" fmla="*/ 9226 h 6098912"/>
                      <a:gd name="connsiteX5" fmla="*/ 1466737 w 2240699"/>
                      <a:gd name="connsiteY5" fmla="*/ 171546 h 6098912"/>
                      <a:gd name="connsiteX6" fmla="*/ 1942424 w 2240699"/>
                      <a:gd name="connsiteY6" fmla="*/ 331610 h 6098912"/>
                      <a:gd name="connsiteX7" fmla="*/ 2099784 w 2240699"/>
                      <a:gd name="connsiteY7" fmla="*/ 488069 h 6098912"/>
                      <a:gd name="connsiteX8" fmla="*/ 2132247 w 2240699"/>
                      <a:gd name="connsiteY8" fmla="*/ 815412 h 6098912"/>
                      <a:gd name="connsiteX9" fmla="*/ 2145774 w 2240699"/>
                      <a:gd name="connsiteY9" fmla="*/ 910099 h 6098912"/>
                      <a:gd name="connsiteX10" fmla="*/ 2148480 w 2240699"/>
                      <a:gd name="connsiteY10" fmla="*/ 999376 h 6098912"/>
                      <a:gd name="connsiteX11" fmla="*/ 2191765 w 2240699"/>
                      <a:gd name="connsiteY11" fmla="*/ 1167105 h 6098912"/>
                      <a:gd name="connsiteX12" fmla="*/ 2218818 w 2240699"/>
                      <a:gd name="connsiteY12" fmla="*/ 1932712 h 6098912"/>
                      <a:gd name="connsiteX13" fmla="*/ 1788220 w 2240699"/>
                      <a:gd name="connsiteY13" fmla="*/ 2221280 h 6098912"/>
                      <a:gd name="connsiteX14" fmla="*/ 1840073 w 2240699"/>
                      <a:gd name="connsiteY14" fmla="*/ 3012137 h 6098912"/>
                      <a:gd name="connsiteX15" fmla="*/ 1712923 w 2240699"/>
                      <a:gd name="connsiteY15" fmla="*/ 3036485 h 6098912"/>
                      <a:gd name="connsiteX16" fmla="*/ 1631763 w 2240699"/>
                      <a:gd name="connsiteY16" fmla="*/ 3769627 h 6098912"/>
                      <a:gd name="connsiteX17" fmla="*/ 1537076 w 2240699"/>
                      <a:gd name="connsiteY17" fmla="*/ 4199775 h 6098912"/>
                      <a:gd name="connsiteX18" fmla="*/ 1550604 w 2240699"/>
                      <a:gd name="connsiteY18" fmla="*/ 5000551 h 6098912"/>
                      <a:gd name="connsiteX19" fmla="*/ 1677753 w 2240699"/>
                      <a:gd name="connsiteY19" fmla="*/ 5841906 h 6098912"/>
                      <a:gd name="connsiteX20" fmla="*/ 1756208 w 2240699"/>
                      <a:gd name="connsiteY20" fmla="*/ 5882486 h 6098912"/>
                      <a:gd name="connsiteX21" fmla="*/ 1845486 w 2240699"/>
                      <a:gd name="connsiteY21" fmla="*/ 6001521 h 6098912"/>
                      <a:gd name="connsiteX22" fmla="*/ 1823842 w 2240699"/>
                      <a:gd name="connsiteY22" fmla="*/ 6063743 h 6098912"/>
                      <a:gd name="connsiteX23" fmla="*/ 1642584 w 2240699"/>
                      <a:gd name="connsiteY23" fmla="*/ 6098912 h 6098912"/>
                      <a:gd name="connsiteX24" fmla="*/ 1445096 w 2240699"/>
                      <a:gd name="connsiteY24" fmla="*/ 6036689 h 6098912"/>
                      <a:gd name="connsiteX25" fmla="*/ 1331471 w 2240699"/>
                      <a:gd name="connsiteY25" fmla="*/ 5990698 h 6098912"/>
                      <a:gd name="connsiteX26" fmla="*/ 1144805 w 2240699"/>
                      <a:gd name="connsiteY26" fmla="*/ 5917655 h 6098912"/>
                      <a:gd name="connsiteX27" fmla="*/ 1133984 w 2240699"/>
                      <a:gd name="connsiteY27" fmla="*/ 5758040 h 6098912"/>
                      <a:gd name="connsiteX28" fmla="*/ 1093404 w 2240699"/>
                      <a:gd name="connsiteY28" fmla="*/ 5674175 h 6098912"/>
                      <a:gd name="connsiteX29" fmla="*/ 1090697 w 2240699"/>
                      <a:gd name="connsiteY29" fmla="*/ 5463160 h 6098912"/>
                      <a:gd name="connsiteX30" fmla="*/ 1050119 w 2240699"/>
                      <a:gd name="connsiteY30" fmla="*/ 5092530 h 6098912"/>
                      <a:gd name="connsiteX31" fmla="*/ 852630 w 2240699"/>
                      <a:gd name="connsiteY31" fmla="*/ 3815616 h 6098912"/>
                      <a:gd name="connsiteX32" fmla="*/ 855335 w 2240699"/>
                      <a:gd name="connsiteY32" fmla="*/ 4738133 h 6098912"/>
                      <a:gd name="connsiteX33" fmla="*/ 0 w 2240699"/>
                      <a:gd name="connsiteY33" fmla="*/ 2510750 h 6098912"/>
                      <a:gd name="connsiteX34" fmla="*/ 0 w 2240699"/>
                      <a:gd name="connsiteY34" fmla="*/ 453350 h 6098912"/>
                      <a:gd name="connsiteX0" fmla="*/ 0 w 2240699"/>
                      <a:gd name="connsiteY0" fmla="*/ 453350 h 6098912"/>
                      <a:gd name="connsiteX1" fmla="*/ 1093404 w 2240699"/>
                      <a:gd name="connsiteY1" fmla="*/ 855991 h 6098912"/>
                      <a:gd name="connsiteX2" fmla="*/ 1315240 w 2240699"/>
                      <a:gd name="connsiteY2" fmla="*/ 204007 h 6098912"/>
                      <a:gd name="connsiteX3" fmla="*/ 1293597 w 2240699"/>
                      <a:gd name="connsiteY3" fmla="*/ 101205 h 6098912"/>
                      <a:gd name="connsiteX4" fmla="*/ 1204321 w 2240699"/>
                      <a:gd name="connsiteY4" fmla="*/ 9226 h 6098912"/>
                      <a:gd name="connsiteX5" fmla="*/ 1466737 w 2240699"/>
                      <a:gd name="connsiteY5" fmla="*/ 171546 h 6098912"/>
                      <a:gd name="connsiteX6" fmla="*/ 1942424 w 2240699"/>
                      <a:gd name="connsiteY6" fmla="*/ 331610 h 6098912"/>
                      <a:gd name="connsiteX7" fmla="*/ 2099784 w 2240699"/>
                      <a:gd name="connsiteY7" fmla="*/ 488069 h 6098912"/>
                      <a:gd name="connsiteX8" fmla="*/ 2132247 w 2240699"/>
                      <a:gd name="connsiteY8" fmla="*/ 815412 h 6098912"/>
                      <a:gd name="connsiteX9" fmla="*/ 2145774 w 2240699"/>
                      <a:gd name="connsiteY9" fmla="*/ 910099 h 6098912"/>
                      <a:gd name="connsiteX10" fmla="*/ 2148480 w 2240699"/>
                      <a:gd name="connsiteY10" fmla="*/ 999376 h 6098912"/>
                      <a:gd name="connsiteX11" fmla="*/ 2191765 w 2240699"/>
                      <a:gd name="connsiteY11" fmla="*/ 1167105 h 6098912"/>
                      <a:gd name="connsiteX12" fmla="*/ 2218818 w 2240699"/>
                      <a:gd name="connsiteY12" fmla="*/ 1932712 h 6098912"/>
                      <a:gd name="connsiteX13" fmla="*/ 1788220 w 2240699"/>
                      <a:gd name="connsiteY13" fmla="*/ 2221280 h 6098912"/>
                      <a:gd name="connsiteX14" fmla="*/ 1840073 w 2240699"/>
                      <a:gd name="connsiteY14" fmla="*/ 3012137 h 6098912"/>
                      <a:gd name="connsiteX15" fmla="*/ 1712923 w 2240699"/>
                      <a:gd name="connsiteY15" fmla="*/ 3036485 h 6098912"/>
                      <a:gd name="connsiteX16" fmla="*/ 1631763 w 2240699"/>
                      <a:gd name="connsiteY16" fmla="*/ 3769627 h 6098912"/>
                      <a:gd name="connsiteX17" fmla="*/ 1537076 w 2240699"/>
                      <a:gd name="connsiteY17" fmla="*/ 4199775 h 6098912"/>
                      <a:gd name="connsiteX18" fmla="*/ 1550604 w 2240699"/>
                      <a:gd name="connsiteY18" fmla="*/ 5000551 h 6098912"/>
                      <a:gd name="connsiteX19" fmla="*/ 1677753 w 2240699"/>
                      <a:gd name="connsiteY19" fmla="*/ 5841906 h 6098912"/>
                      <a:gd name="connsiteX20" fmla="*/ 1756208 w 2240699"/>
                      <a:gd name="connsiteY20" fmla="*/ 5882486 h 6098912"/>
                      <a:gd name="connsiteX21" fmla="*/ 1845486 w 2240699"/>
                      <a:gd name="connsiteY21" fmla="*/ 6001521 h 6098912"/>
                      <a:gd name="connsiteX22" fmla="*/ 1823842 w 2240699"/>
                      <a:gd name="connsiteY22" fmla="*/ 6063743 h 6098912"/>
                      <a:gd name="connsiteX23" fmla="*/ 1642584 w 2240699"/>
                      <a:gd name="connsiteY23" fmla="*/ 6098912 h 6098912"/>
                      <a:gd name="connsiteX24" fmla="*/ 1445096 w 2240699"/>
                      <a:gd name="connsiteY24" fmla="*/ 6036689 h 6098912"/>
                      <a:gd name="connsiteX25" fmla="*/ 1331471 w 2240699"/>
                      <a:gd name="connsiteY25" fmla="*/ 5990698 h 6098912"/>
                      <a:gd name="connsiteX26" fmla="*/ 1144805 w 2240699"/>
                      <a:gd name="connsiteY26" fmla="*/ 5917655 h 6098912"/>
                      <a:gd name="connsiteX27" fmla="*/ 1133984 w 2240699"/>
                      <a:gd name="connsiteY27" fmla="*/ 5758040 h 6098912"/>
                      <a:gd name="connsiteX28" fmla="*/ 1093404 w 2240699"/>
                      <a:gd name="connsiteY28" fmla="*/ 5674175 h 6098912"/>
                      <a:gd name="connsiteX29" fmla="*/ 1090697 w 2240699"/>
                      <a:gd name="connsiteY29" fmla="*/ 5463160 h 6098912"/>
                      <a:gd name="connsiteX30" fmla="*/ 1050119 w 2240699"/>
                      <a:gd name="connsiteY30" fmla="*/ 5092530 h 6098912"/>
                      <a:gd name="connsiteX31" fmla="*/ 852630 w 2240699"/>
                      <a:gd name="connsiteY31" fmla="*/ 3815616 h 6098912"/>
                      <a:gd name="connsiteX32" fmla="*/ 855335 w 2240699"/>
                      <a:gd name="connsiteY32" fmla="*/ 4738133 h 6098912"/>
                      <a:gd name="connsiteX33" fmla="*/ 0 w 2240699"/>
                      <a:gd name="connsiteY33" fmla="*/ 2510750 h 6098912"/>
                      <a:gd name="connsiteX34" fmla="*/ 0 w 2240699"/>
                      <a:gd name="connsiteY34" fmla="*/ 453350 h 6098912"/>
                      <a:gd name="connsiteX0" fmla="*/ 0 w 2240699"/>
                      <a:gd name="connsiteY0" fmla="*/ 453350 h 6098912"/>
                      <a:gd name="connsiteX1" fmla="*/ 1120457 w 2240699"/>
                      <a:gd name="connsiteY1" fmla="*/ 1077827 h 6098912"/>
                      <a:gd name="connsiteX2" fmla="*/ 1315240 w 2240699"/>
                      <a:gd name="connsiteY2" fmla="*/ 204007 h 6098912"/>
                      <a:gd name="connsiteX3" fmla="*/ 1293597 w 2240699"/>
                      <a:gd name="connsiteY3" fmla="*/ 101205 h 6098912"/>
                      <a:gd name="connsiteX4" fmla="*/ 1204321 w 2240699"/>
                      <a:gd name="connsiteY4" fmla="*/ 9226 h 6098912"/>
                      <a:gd name="connsiteX5" fmla="*/ 1466737 w 2240699"/>
                      <a:gd name="connsiteY5" fmla="*/ 171546 h 6098912"/>
                      <a:gd name="connsiteX6" fmla="*/ 1942424 w 2240699"/>
                      <a:gd name="connsiteY6" fmla="*/ 331610 h 6098912"/>
                      <a:gd name="connsiteX7" fmla="*/ 2099784 w 2240699"/>
                      <a:gd name="connsiteY7" fmla="*/ 488069 h 6098912"/>
                      <a:gd name="connsiteX8" fmla="*/ 2132247 w 2240699"/>
                      <a:gd name="connsiteY8" fmla="*/ 815412 h 6098912"/>
                      <a:gd name="connsiteX9" fmla="*/ 2145774 w 2240699"/>
                      <a:gd name="connsiteY9" fmla="*/ 910099 h 6098912"/>
                      <a:gd name="connsiteX10" fmla="*/ 2148480 w 2240699"/>
                      <a:gd name="connsiteY10" fmla="*/ 999376 h 6098912"/>
                      <a:gd name="connsiteX11" fmla="*/ 2191765 w 2240699"/>
                      <a:gd name="connsiteY11" fmla="*/ 1167105 h 6098912"/>
                      <a:gd name="connsiteX12" fmla="*/ 2218818 w 2240699"/>
                      <a:gd name="connsiteY12" fmla="*/ 1932712 h 6098912"/>
                      <a:gd name="connsiteX13" fmla="*/ 1788220 w 2240699"/>
                      <a:gd name="connsiteY13" fmla="*/ 2221280 h 6098912"/>
                      <a:gd name="connsiteX14" fmla="*/ 1840073 w 2240699"/>
                      <a:gd name="connsiteY14" fmla="*/ 3012137 h 6098912"/>
                      <a:gd name="connsiteX15" fmla="*/ 1712923 w 2240699"/>
                      <a:gd name="connsiteY15" fmla="*/ 3036485 h 6098912"/>
                      <a:gd name="connsiteX16" fmla="*/ 1631763 w 2240699"/>
                      <a:gd name="connsiteY16" fmla="*/ 3769627 h 6098912"/>
                      <a:gd name="connsiteX17" fmla="*/ 1537076 w 2240699"/>
                      <a:gd name="connsiteY17" fmla="*/ 4199775 h 6098912"/>
                      <a:gd name="connsiteX18" fmla="*/ 1550604 w 2240699"/>
                      <a:gd name="connsiteY18" fmla="*/ 5000551 h 6098912"/>
                      <a:gd name="connsiteX19" fmla="*/ 1677753 w 2240699"/>
                      <a:gd name="connsiteY19" fmla="*/ 5841906 h 6098912"/>
                      <a:gd name="connsiteX20" fmla="*/ 1756208 w 2240699"/>
                      <a:gd name="connsiteY20" fmla="*/ 5882486 h 6098912"/>
                      <a:gd name="connsiteX21" fmla="*/ 1845486 w 2240699"/>
                      <a:gd name="connsiteY21" fmla="*/ 6001521 h 6098912"/>
                      <a:gd name="connsiteX22" fmla="*/ 1823842 w 2240699"/>
                      <a:gd name="connsiteY22" fmla="*/ 6063743 h 6098912"/>
                      <a:gd name="connsiteX23" fmla="*/ 1642584 w 2240699"/>
                      <a:gd name="connsiteY23" fmla="*/ 6098912 h 6098912"/>
                      <a:gd name="connsiteX24" fmla="*/ 1445096 w 2240699"/>
                      <a:gd name="connsiteY24" fmla="*/ 6036689 h 6098912"/>
                      <a:gd name="connsiteX25" fmla="*/ 1331471 w 2240699"/>
                      <a:gd name="connsiteY25" fmla="*/ 5990698 h 6098912"/>
                      <a:gd name="connsiteX26" fmla="*/ 1144805 w 2240699"/>
                      <a:gd name="connsiteY26" fmla="*/ 5917655 h 6098912"/>
                      <a:gd name="connsiteX27" fmla="*/ 1133984 w 2240699"/>
                      <a:gd name="connsiteY27" fmla="*/ 5758040 h 6098912"/>
                      <a:gd name="connsiteX28" fmla="*/ 1093404 w 2240699"/>
                      <a:gd name="connsiteY28" fmla="*/ 5674175 h 6098912"/>
                      <a:gd name="connsiteX29" fmla="*/ 1090697 w 2240699"/>
                      <a:gd name="connsiteY29" fmla="*/ 5463160 h 6098912"/>
                      <a:gd name="connsiteX30" fmla="*/ 1050119 w 2240699"/>
                      <a:gd name="connsiteY30" fmla="*/ 5092530 h 6098912"/>
                      <a:gd name="connsiteX31" fmla="*/ 852630 w 2240699"/>
                      <a:gd name="connsiteY31" fmla="*/ 3815616 h 6098912"/>
                      <a:gd name="connsiteX32" fmla="*/ 855335 w 2240699"/>
                      <a:gd name="connsiteY32" fmla="*/ 4738133 h 6098912"/>
                      <a:gd name="connsiteX33" fmla="*/ 0 w 2240699"/>
                      <a:gd name="connsiteY33" fmla="*/ 2510750 h 6098912"/>
                      <a:gd name="connsiteX34" fmla="*/ 0 w 2240699"/>
                      <a:gd name="connsiteY34" fmla="*/ 453350 h 6098912"/>
                      <a:gd name="connsiteX0" fmla="*/ 0 w 2240699"/>
                      <a:gd name="connsiteY0" fmla="*/ 453350 h 6098912"/>
                      <a:gd name="connsiteX1" fmla="*/ 1120457 w 2240699"/>
                      <a:gd name="connsiteY1" fmla="*/ 1077827 h 6098912"/>
                      <a:gd name="connsiteX2" fmla="*/ 1315240 w 2240699"/>
                      <a:gd name="connsiteY2" fmla="*/ 204007 h 6098912"/>
                      <a:gd name="connsiteX3" fmla="*/ 1293597 w 2240699"/>
                      <a:gd name="connsiteY3" fmla="*/ 101205 h 6098912"/>
                      <a:gd name="connsiteX4" fmla="*/ 1204321 w 2240699"/>
                      <a:gd name="connsiteY4" fmla="*/ 9226 h 6098912"/>
                      <a:gd name="connsiteX5" fmla="*/ 1466737 w 2240699"/>
                      <a:gd name="connsiteY5" fmla="*/ 171546 h 6098912"/>
                      <a:gd name="connsiteX6" fmla="*/ 1942424 w 2240699"/>
                      <a:gd name="connsiteY6" fmla="*/ 331610 h 6098912"/>
                      <a:gd name="connsiteX7" fmla="*/ 2099784 w 2240699"/>
                      <a:gd name="connsiteY7" fmla="*/ 488069 h 6098912"/>
                      <a:gd name="connsiteX8" fmla="*/ 2132247 w 2240699"/>
                      <a:gd name="connsiteY8" fmla="*/ 815412 h 6098912"/>
                      <a:gd name="connsiteX9" fmla="*/ 2145774 w 2240699"/>
                      <a:gd name="connsiteY9" fmla="*/ 910099 h 6098912"/>
                      <a:gd name="connsiteX10" fmla="*/ 2148480 w 2240699"/>
                      <a:gd name="connsiteY10" fmla="*/ 999376 h 6098912"/>
                      <a:gd name="connsiteX11" fmla="*/ 2191765 w 2240699"/>
                      <a:gd name="connsiteY11" fmla="*/ 1167105 h 6098912"/>
                      <a:gd name="connsiteX12" fmla="*/ 2218818 w 2240699"/>
                      <a:gd name="connsiteY12" fmla="*/ 1932712 h 6098912"/>
                      <a:gd name="connsiteX13" fmla="*/ 1788220 w 2240699"/>
                      <a:gd name="connsiteY13" fmla="*/ 2221280 h 6098912"/>
                      <a:gd name="connsiteX14" fmla="*/ 1840073 w 2240699"/>
                      <a:gd name="connsiteY14" fmla="*/ 3012137 h 6098912"/>
                      <a:gd name="connsiteX15" fmla="*/ 1712923 w 2240699"/>
                      <a:gd name="connsiteY15" fmla="*/ 3036485 h 6098912"/>
                      <a:gd name="connsiteX16" fmla="*/ 1631763 w 2240699"/>
                      <a:gd name="connsiteY16" fmla="*/ 3769627 h 6098912"/>
                      <a:gd name="connsiteX17" fmla="*/ 1537076 w 2240699"/>
                      <a:gd name="connsiteY17" fmla="*/ 4199775 h 6098912"/>
                      <a:gd name="connsiteX18" fmla="*/ 1550604 w 2240699"/>
                      <a:gd name="connsiteY18" fmla="*/ 5000551 h 6098912"/>
                      <a:gd name="connsiteX19" fmla="*/ 1677753 w 2240699"/>
                      <a:gd name="connsiteY19" fmla="*/ 5841906 h 6098912"/>
                      <a:gd name="connsiteX20" fmla="*/ 1756208 w 2240699"/>
                      <a:gd name="connsiteY20" fmla="*/ 5882486 h 6098912"/>
                      <a:gd name="connsiteX21" fmla="*/ 1845486 w 2240699"/>
                      <a:gd name="connsiteY21" fmla="*/ 6001521 h 6098912"/>
                      <a:gd name="connsiteX22" fmla="*/ 1823842 w 2240699"/>
                      <a:gd name="connsiteY22" fmla="*/ 6063743 h 6098912"/>
                      <a:gd name="connsiteX23" fmla="*/ 1642584 w 2240699"/>
                      <a:gd name="connsiteY23" fmla="*/ 6098912 h 6098912"/>
                      <a:gd name="connsiteX24" fmla="*/ 1445096 w 2240699"/>
                      <a:gd name="connsiteY24" fmla="*/ 6036689 h 6098912"/>
                      <a:gd name="connsiteX25" fmla="*/ 1331471 w 2240699"/>
                      <a:gd name="connsiteY25" fmla="*/ 5990698 h 6098912"/>
                      <a:gd name="connsiteX26" fmla="*/ 1144805 w 2240699"/>
                      <a:gd name="connsiteY26" fmla="*/ 5917655 h 6098912"/>
                      <a:gd name="connsiteX27" fmla="*/ 1133984 w 2240699"/>
                      <a:gd name="connsiteY27" fmla="*/ 5758040 h 6098912"/>
                      <a:gd name="connsiteX28" fmla="*/ 1093404 w 2240699"/>
                      <a:gd name="connsiteY28" fmla="*/ 5674175 h 6098912"/>
                      <a:gd name="connsiteX29" fmla="*/ 1090697 w 2240699"/>
                      <a:gd name="connsiteY29" fmla="*/ 5463160 h 6098912"/>
                      <a:gd name="connsiteX30" fmla="*/ 1050119 w 2240699"/>
                      <a:gd name="connsiteY30" fmla="*/ 5092530 h 6098912"/>
                      <a:gd name="connsiteX31" fmla="*/ 852630 w 2240699"/>
                      <a:gd name="connsiteY31" fmla="*/ 3815616 h 6098912"/>
                      <a:gd name="connsiteX32" fmla="*/ 855335 w 2240699"/>
                      <a:gd name="connsiteY32" fmla="*/ 4738133 h 6098912"/>
                      <a:gd name="connsiteX33" fmla="*/ 0 w 2240699"/>
                      <a:gd name="connsiteY33" fmla="*/ 2510750 h 6098912"/>
                      <a:gd name="connsiteX34" fmla="*/ 0 w 2240699"/>
                      <a:gd name="connsiteY34" fmla="*/ 453350 h 6098912"/>
                      <a:gd name="connsiteX0" fmla="*/ 0 w 2240699"/>
                      <a:gd name="connsiteY0" fmla="*/ 453350 h 6098912"/>
                      <a:gd name="connsiteX1" fmla="*/ 1120457 w 2240699"/>
                      <a:gd name="connsiteY1" fmla="*/ 1077827 h 6098912"/>
                      <a:gd name="connsiteX2" fmla="*/ 1315240 w 2240699"/>
                      <a:gd name="connsiteY2" fmla="*/ 204007 h 6098912"/>
                      <a:gd name="connsiteX3" fmla="*/ 1293597 w 2240699"/>
                      <a:gd name="connsiteY3" fmla="*/ 101205 h 6098912"/>
                      <a:gd name="connsiteX4" fmla="*/ 1204321 w 2240699"/>
                      <a:gd name="connsiteY4" fmla="*/ 9226 h 6098912"/>
                      <a:gd name="connsiteX5" fmla="*/ 1466737 w 2240699"/>
                      <a:gd name="connsiteY5" fmla="*/ 171546 h 6098912"/>
                      <a:gd name="connsiteX6" fmla="*/ 1942424 w 2240699"/>
                      <a:gd name="connsiteY6" fmla="*/ 331610 h 6098912"/>
                      <a:gd name="connsiteX7" fmla="*/ 2099784 w 2240699"/>
                      <a:gd name="connsiteY7" fmla="*/ 488069 h 6098912"/>
                      <a:gd name="connsiteX8" fmla="*/ 2132247 w 2240699"/>
                      <a:gd name="connsiteY8" fmla="*/ 815412 h 6098912"/>
                      <a:gd name="connsiteX9" fmla="*/ 2145774 w 2240699"/>
                      <a:gd name="connsiteY9" fmla="*/ 910099 h 6098912"/>
                      <a:gd name="connsiteX10" fmla="*/ 2148480 w 2240699"/>
                      <a:gd name="connsiteY10" fmla="*/ 999376 h 6098912"/>
                      <a:gd name="connsiteX11" fmla="*/ 2191765 w 2240699"/>
                      <a:gd name="connsiteY11" fmla="*/ 1167105 h 6098912"/>
                      <a:gd name="connsiteX12" fmla="*/ 2218818 w 2240699"/>
                      <a:gd name="connsiteY12" fmla="*/ 1932712 h 6098912"/>
                      <a:gd name="connsiteX13" fmla="*/ 1788220 w 2240699"/>
                      <a:gd name="connsiteY13" fmla="*/ 2221280 h 6098912"/>
                      <a:gd name="connsiteX14" fmla="*/ 1840073 w 2240699"/>
                      <a:gd name="connsiteY14" fmla="*/ 3012137 h 6098912"/>
                      <a:gd name="connsiteX15" fmla="*/ 1712923 w 2240699"/>
                      <a:gd name="connsiteY15" fmla="*/ 3036485 h 6098912"/>
                      <a:gd name="connsiteX16" fmla="*/ 1631763 w 2240699"/>
                      <a:gd name="connsiteY16" fmla="*/ 3769627 h 6098912"/>
                      <a:gd name="connsiteX17" fmla="*/ 1537076 w 2240699"/>
                      <a:gd name="connsiteY17" fmla="*/ 4199775 h 6098912"/>
                      <a:gd name="connsiteX18" fmla="*/ 1550604 w 2240699"/>
                      <a:gd name="connsiteY18" fmla="*/ 5000551 h 6098912"/>
                      <a:gd name="connsiteX19" fmla="*/ 1677753 w 2240699"/>
                      <a:gd name="connsiteY19" fmla="*/ 5841906 h 6098912"/>
                      <a:gd name="connsiteX20" fmla="*/ 1756208 w 2240699"/>
                      <a:gd name="connsiteY20" fmla="*/ 5882486 h 6098912"/>
                      <a:gd name="connsiteX21" fmla="*/ 1845486 w 2240699"/>
                      <a:gd name="connsiteY21" fmla="*/ 6001521 h 6098912"/>
                      <a:gd name="connsiteX22" fmla="*/ 1823842 w 2240699"/>
                      <a:gd name="connsiteY22" fmla="*/ 6063743 h 6098912"/>
                      <a:gd name="connsiteX23" fmla="*/ 1642584 w 2240699"/>
                      <a:gd name="connsiteY23" fmla="*/ 6098912 h 6098912"/>
                      <a:gd name="connsiteX24" fmla="*/ 1445096 w 2240699"/>
                      <a:gd name="connsiteY24" fmla="*/ 6036689 h 6098912"/>
                      <a:gd name="connsiteX25" fmla="*/ 1331471 w 2240699"/>
                      <a:gd name="connsiteY25" fmla="*/ 5990698 h 6098912"/>
                      <a:gd name="connsiteX26" fmla="*/ 1144805 w 2240699"/>
                      <a:gd name="connsiteY26" fmla="*/ 5917655 h 6098912"/>
                      <a:gd name="connsiteX27" fmla="*/ 1133984 w 2240699"/>
                      <a:gd name="connsiteY27" fmla="*/ 5758040 h 6098912"/>
                      <a:gd name="connsiteX28" fmla="*/ 1093404 w 2240699"/>
                      <a:gd name="connsiteY28" fmla="*/ 5674175 h 6098912"/>
                      <a:gd name="connsiteX29" fmla="*/ 1090697 w 2240699"/>
                      <a:gd name="connsiteY29" fmla="*/ 5463160 h 6098912"/>
                      <a:gd name="connsiteX30" fmla="*/ 1050119 w 2240699"/>
                      <a:gd name="connsiteY30" fmla="*/ 5092530 h 6098912"/>
                      <a:gd name="connsiteX31" fmla="*/ 852630 w 2240699"/>
                      <a:gd name="connsiteY31" fmla="*/ 3815616 h 6098912"/>
                      <a:gd name="connsiteX32" fmla="*/ 855335 w 2240699"/>
                      <a:gd name="connsiteY32" fmla="*/ 4738133 h 6098912"/>
                      <a:gd name="connsiteX33" fmla="*/ 0 w 2240699"/>
                      <a:gd name="connsiteY33" fmla="*/ 2510750 h 6098912"/>
                      <a:gd name="connsiteX34" fmla="*/ 0 w 2240699"/>
                      <a:gd name="connsiteY34" fmla="*/ 453350 h 6098912"/>
                      <a:gd name="connsiteX0" fmla="*/ 0 w 2240699"/>
                      <a:gd name="connsiteY0" fmla="*/ 453350 h 6098912"/>
                      <a:gd name="connsiteX1" fmla="*/ 619971 w 2240699"/>
                      <a:gd name="connsiteY1" fmla="*/ 799179 h 6098912"/>
                      <a:gd name="connsiteX2" fmla="*/ 1120457 w 2240699"/>
                      <a:gd name="connsiteY2" fmla="*/ 1077827 h 6098912"/>
                      <a:gd name="connsiteX3" fmla="*/ 1315240 w 2240699"/>
                      <a:gd name="connsiteY3" fmla="*/ 204007 h 6098912"/>
                      <a:gd name="connsiteX4" fmla="*/ 1293597 w 2240699"/>
                      <a:gd name="connsiteY4" fmla="*/ 101205 h 6098912"/>
                      <a:gd name="connsiteX5" fmla="*/ 1204321 w 2240699"/>
                      <a:gd name="connsiteY5" fmla="*/ 9226 h 6098912"/>
                      <a:gd name="connsiteX6" fmla="*/ 1466737 w 2240699"/>
                      <a:gd name="connsiteY6" fmla="*/ 171546 h 6098912"/>
                      <a:gd name="connsiteX7" fmla="*/ 1942424 w 2240699"/>
                      <a:gd name="connsiteY7" fmla="*/ 331610 h 6098912"/>
                      <a:gd name="connsiteX8" fmla="*/ 2099784 w 2240699"/>
                      <a:gd name="connsiteY8" fmla="*/ 488069 h 6098912"/>
                      <a:gd name="connsiteX9" fmla="*/ 2132247 w 2240699"/>
                      <a:gd name="connsiteY9" fmla="*/ 815412 h 6098912"/>
                      <a:gd name="connsiteX10" fmla="*/ 2145774 w 2240699"/>
                      <a:gd name="connsiteY10" fmla="*/ 910099 h 6098912"/>
                      <a:gd name="connsiteX11" fmla="*/ 2148480 w 2240699"/>
                      <a:gd name="connsiteY11" fmla="*/ 999376 h 6098912"/>
                      <a:gd name="connsiteX12" fmla="*/ 2191765 w 2240699"/>
                      <a:gd name="connsiteY12" fmla="*/ 1167105 h 6098912"/>
                      <a:gd name="connsiteX13" fmla="*/ 2218818 w 2240699"/>
                      <a:gd name="connsiteY13" fmla="*/ 1932712 h 6098912"/>
                      <a:gd name="connsiteX14" fmla="*/ 1788220 w 2240699"/>
                      <a:gd name="connsiteY14" fmla="*/ 2221280 h 6098912"/>
                      <a:gd name="connsiteX15" fmla="*/ 1840073 w 2240699"/>
                      <a:gd name="connsiteY15" fmla="*/ 3012137 h 6098912"/>
                      <a:gd name="connsiteX16" fmla="*/ 1712923 w 2240699"/>
                      <a:gd name="connsiteY16" fmla="*/ 3036485 h 6098912"/>
                      <a:gd name="connsiteX17" fmla="*/ 1631763 w 2240699"/>
                      <a:gd name="connsiteY17" fmla="*/ 3769627 h 6098912"/>
                      <a:gd name="connsiteX18" fmla="*/ 1537076 w 2240699"/>
                      <a:gd name="connsiteY18" fmla="*/ 4199775 h 6098912"/>
                      <a:gd name="connsiteX19" fmla="*/ 1550604 w 2240699"/>
                      <a:gd name="connsiteY19" fmla="*/ 5000551 h 6098912"/>
                      <a:gd name="connsiteX20" fmla="*/ 1677753 w 2240699"/>
                      <a:gd name="connsiteY20" fmla="*/ 5841906 h 6098912"/>
                      <a:gd name="connsiteX21" fmla="*/ 1756208 w 2240699"/>
                      <a:gd name="connsiteY21" fmla="*/ 5882486 h 6098912"/>
                      <a:gd name="connsiteX22" fmla="*/ 1845486 w 2240699"/>
                      <a:gd name="connsiteY22" fmla="*/ 6001521 h 6098912"/>
                      <a:gd name="connsiteX23" fmla="*/ 1823842 w 2240699"/>
                      <a:gd name="connsiteY23" fmla="*/ 6063743 h 6098912"/>
                      <a:gd name="connsiteX24" fmla="*/ 1642584 w 2240699"/>
                      <a:gd name="connsiteY24" fmla="*/ 6098912 h 6098912"/>
                      <a:gd name="connsiteX25" fmla="*/ 1445096 w 2240699"/>
                      <a:gd name="connsiteY25" fmla="*/ 6036689 h 6098912"/>
                      <a:gd name="connsiteX26" fmla="*/ 1331471 w 2240699"/>
                      <a:gd name="connsiteY26" fmla="*/ 5990698 h 6098912"/>
                      <a:gd name="connsiteX27" fmla="*/ 1144805 w 2240699"/>
                      <a:gd name="connsiteY27" fmla="*/ 5917655 h 6098912"/>
                      <a:gd name="connsiteX28" fmla="*/ 1133984 w 2240699"/>
                      <a:gd name="connsiteY28" fmla="*/ 5758040 h 6098912"/>
                      <a:gd name="connsiteX29" fmla="*/ 1093404 w 2240699"/>
                      <a:gd name="connsiteY29" fmla="*/ 5674175 h 6098912"/>
                      <a:gd name="connsiteX30" fmla="*/ 1090697 w 2240699"/>
                      <a:gd name="connsiteY30" fmla="*/ 5463160 h 6098912"/>
                      <a:gd name="connsiteX31" fmla="*/ 1050119 w 2240699"/>
                      <a:gd name="connsiteY31" fmla="*/ 5092530 h 6098912"/>
                      <a:gd name="connsiteX32" fmla="*/ 852630 w 2240699"/>
                      <a:gd name="connsiteY32" fmla="*/ 3815616 h 6098912"/>
                      <a:gd name="connsiteX33" fmla="*/ 855335 w 2240699"/>
                      <a:gd name="connsiteY33" fmla="*/ 4738133 h 6098912"/>
                      <a:gd name="connsiteX34" fmla="*/ 0 w 2240699"/>
                      <a:gd name="connsiteY34" fmla="*/ 2510750 h 6098912"/>
                      <a:gd name="connsiteX35" fmla="*/ 0 w 2240699"/>
                      <a:gd name="connsiteY35" fmla="*/ 453350 h 6098912"/>
                      <a:gd name="connsiteX0" fmla="*/ 0 w 2240699"/>
                      <a:gd name="connsiteY0" fmla="*/ 453350 h 6098912"/>
                      <a:gd name="connsiteX1" fmla="*/ 1044708 w 2240699"/>
                      <a:gd name="connsiteY1" fmla="*/ 344685 h 6098912"/>
                      <a:gd name="connsiteX2" fmla="*/ 1120457 w 2240699"/>
                      <a:gd name="connsiteY2" fmla="*/ 1077827 h 6098912"/>
                      <a:gd name="connsiteX3" fmla="*/ 1315240 w 2240699"/>
                      <a:gd name="connsiteY3" fmla="*/ 204007 h 6098912"/>
                      <a:gd name="connsiteX4" fmla="*/ 1293597 w 2240699"/>
                      <a:gd name="connsiteY4" fmla="*/ 101205 h 6098912"/>
                      <a:gd name="connsiteX5" fmla="*/ 1204321 w 2240699"/>
                      <a:gd name="connsiteY5" fmla="*/ 9226 h 6098912"/>
                      <a:gd name="connsiteX6" fmla="*/ 1466737 w 2240699"/>
                      <a:gd name="connsiteY6" fmla="*/ 171546 h 6098912"/>
                      <a:gd name="connsiteX7" fmla="*/ 1942424 w 2240699"/>
                      <a:gd name="connsiteY7" fmla="*/ 331610 h 6098912"/>
                      <a:gd name="connsiteX8" fmla="*/ 2099784 w 2240699"/>
                      <a:gd name="connsiteY8" fmla="*/ 488069 h 6098912"/>
                      <a:gd name="connsiteX9" fmla="*/ 2132247 w 2240699"/>
                      <a:gd name="connsiteY9" fmla="*/ 815412 h 6098912"/>
                      <a:gd name="connsiteX10" fmla="*/ 2145774 w 2240699"/>
                      <a:gd name="connsiteY10" fmla="*/ 910099 h 6098912"/>
                      <a:gd name="connsiteX11" fmla="*/ 2148480 w 2240699"/>
                      <a:gd name="connsiteY11" fmla="*/ 999376 h 6098912"/>
                      <a:gd name="connsiteX12" fmla="*/ 2191765 w 2240699"/>
                      <a:gd name="connsiteY12" fmla="*/ 1167105 h 6098912"/>
                      <a:gd name="connsiteX13" fmla="*/ 2218818 w 2240699"/>
                      <a:gd name="connsiteY13" fmla="*/ 1932712 h 6098912"/>
                      <a:gd name="connsiteX14" fmla="*/ 1788220 w 2240699"/>
                      <a:gd name="connsiteY14" fmla="*/ 2221280 h 6098912"/>
                      <a:gd name="connsiteX15" fmla="*/ 1840073 w 2240699"/>
                      <a:gd name="connsiteY15" fmla="*/ 3012137 h 6098912"/>
                      <a:gd name="connsiteX16" fmla="*/ 1712923 w 2240699"/>
                      <a:gd name="connsiteY16" fmla="*/ 3036485 h 6098912"/>
                      <a:gd name="connsiteX17" fmla="*/ 1631763 w 2240699"/>
                      <a:gd name="connsiteY17" fmla="*/ 3769627 h 6098912"/>
                      <a:gd name="connsiteX18" fmla="*/ 1537076 w 2240699"/>
                      <a:gd name="connsiteY18" fmla="*/ 4199775 h 6098912"/>
                      <a:gd name="connsiteX19" fmla="*/ 1550604 w 2240699"/>
                      <a:gd name="connsiteY19" fmla="*/ 5000551 h 6098912"/>
                      <a:gd name="connsiteX20" fmla="*/ 1677753 w 2240699"/>
                      <a:gd name="connsiteY20" fmla="*/ 5841906 h 6098912"/>
                      <a:gd name="connsiteX21" fmla="*/ 1756208 w 2240699"/>
                      <a:gd name="connsiteY21" fmla="*/ 5882486 h 6098912"/>
                      <a:gd name="connsiteX22" fmla="*/ 1845486 w 2240699"/>
                      <a:gd name="connsiteY22" fmla="*/ 6001521 h 6098912"/>
                      <a:gd name="connsiteX23" fmla="*/ 1823842 w 2240699"/>
                      <a:gd name="connsiteY23" fmla="*/ 6063743 h 6098912"/>
                      <a:gd name="connsiteX24" fmla="*/ 1642584 w 2240699"/>
                      <a:gd name="connsiteY24" fmla="*/ 6098912 h 6098912"/>
                      <a:gd name="connsiteX25" fmla="*/ 1445096 w 2240699"/>
                      <a:gd name="connsiteY25" fmla="*/ 6036689 h 6098912"/>
                      <a:gd name="connsiteX26" fmla="*/ 1331471 w 2240699"/>
                      <a:gd name="connsiteY26" fmla="*/ 5990698 h 6098912"/>
                      <a:gd name="connsiteX27" fmla="*/ 1144805 w 2240699"/>
                      <a:gd name="connsiteY27" fmla="*/ 5917655 h 6098912"/>
                      <a:gd name="connsiteX28" fmla="*/ 1133984 w 2240699"/>
                      <a:gd name="connsiteY28" fmla="*/ 5758040 h 6098912"/>
                      <a:gd name="connsiteX29" fmla="*/ 1093404 w 2240699"/>
                      <a:gd name="connsiteY29" fmla="*/ 5674175 h 6098912"/>
                      <a:gd name="connsiteX30" fmla="*/ 1090697 w 2240699"/>
                      <a:gd name="connsiteY30" fmla="*/ 5463160 h 6098912"/>
                      <a:gd name="connsiteX31" fmla="*/ 1050119 w 2240699"/>
                      <a:gd name="connsiteY31" fmla="*/ 5092530 h 6098912"/>
                      <a:gd name="connsiteX32" fmla="*/ 852630 w 2240699"/>
                      <a:gd name="connsiteY32" fmla="*/ 3815616 h 6098912"/>
                      <a:gd name="connsiteX33" fmla="*/ 855335 w 2240699"/>
                      <a:gd name="connsiteY33" fmla="*/ 4738133 h 6098912"/>
                      <a:gd name="connsiteX34" fmla="*/ 0 w 2240699"/>
                      <a:gd name="connsiteY34" fmla="*/ 2510750 h 6098912"/>
                      <a:gd name="connsiteX35" fmla="*/ 0 w 2240699"/>
                      <a:gd name="connsiteY35" fmla="*/ 453350 h 6098912"/>
                      <a:gd name="connsiteX0" fmla="*/ 0 w 2240699"/>
                      <a:gd name="connsiteY0" fmla="*/ 453350 h 6098912"/>
                      <a:gd name="connsiteX1" fmla="*/ 1044708 w 2240699"/>
                      <a:gd name="connsiteY1" fmla="*/ 344685 h 6098912"/>
                      <a:gd name="connsiteX2" fmla="*/ 1120457 w 2240699"/>
                      <a:gd name="connsiteY2" fmla="*/ 1077827 h 6098912"/>
                      <a:gd name="connsiteX3" fmla="*/ 1315240 w 2240699"/>
                      <a:gd name="connsiteY3" fmla="*/ 204007 h 6098912"/>
                      <a:gd name="connsiteX4" fmla="*/ 1293597 w 2240699"/>
                      <a:gd name="connsiteY4" fmla="*/ 101205 h 6098912"/>
                      <a:gd name="connsiteX5" fmla="*/ 1204321 w 2240699"/>
                      <a:gd name="connsiteY5" fmla="*/ 9226 h 6098912"/>
                      <a:gd name="connsiteX6" fmla="*/ 1466737 w 2240699"/>
                      <a:gd name="connsiteY6" fmla="*/ 171546 h 6098912"/>
                      <a:gd name="connsiteX7" fmla="*/ 1942424 w 2240699"/>
                      <a:gd name="connsiteY7" fmla="*/ 331610 h 6098912"/>
                      <a:gd name="connsiteX8" fmla="*/ 2099784 w 2240699"/>
                      <a:gd name="connsiteY8" fmla="*/ 488069 h 6098912"/>
                      <a:gd name="connsiteX9" fmla="*/ 2132247 w 2240699"/>
                      <a:gd name="connsiteY9" fmla="*/ 815412 h 6098912"/>
                      <a:gd name="connsiteX10" fmla="*/ 2145774 w 2240699"/>
                      <a:gd name="connsiteY10" fmla="*/ 910099 h 6098912"/>
                      <a:gd name="connsiteX11" fmla="*/ 2148480 w 2240699"/>
                      <a:gd name="connsiteY11" fmla="*/ 999376 h 6098912"/>
                      <a:gd name="connsiteX12" fmla="*/ 2191765 w 2240699"/>
                      <a:gd name="connsiteY12" fmla="*/ 1167105 h 6098912"/>
                      <a:gd name="connsiteX13" fmla="*/ 2218818 w 2240699"/>
                      <a:gd name="connsiteY13" fmla="*/ 1932712 h 6098912"/>
                      <a:gd name="connsiteX14" fmla="*/ 1788220 w 2240699"/>
                      <a:gd name="connsiteY14" fmla="*/ 2221280 h 6098912"/>
                      <a:gd name="connsiteX15" fmla="*/ 1840073 w 2240699"/>
                      <a:gd name="connsiteY15" fmla="*/ 3012137 h 6098912"/>
                      <a:gd name="connsiteX16" fmla="*/ 1712923 w 2240699"/>
                      <a:gd name="connsiteY16" fmla="*/ 3036485 h 6098912"/>
                      <a:gd name="connsiteX17" fmla="*/ 1631763 w 2240699"/>
                      <a:gd name="connsiteY17" fmla="*/ 3769627 h 6098912"/>
                      <a:gd name="connsiteX18" fmla="*/ 1537076 w 2240699"/>
                      <a:gd name="connsiteY18" fmla="*/ 4199775 h 6098912"/>
                      <a:gd name="connsiteX19" fmla="*/ 1550604 w 2240699"/>
                      <a:gd name="connsiteY19" fmla="*/ 5000551 h 6098912"/>
                      <a:gd name="connsiteX20" fmla="*/ 1677753 w 2240699"/>
                      <a:gd name="connsiteY20" fmla="*/ 5841906 h 6098912"/>
                      <a:gd name="connsiteX21" fmla="*/ 1756208 w 2240699"/>
                      <a:gd name="connsiteY21" fmla="*/ 5882486 h 6098912"/>
                      <a:gd name="connsiteX22" fmla="*/ 1845486 w 2240699"/>
                      <a:gd name="connsiteY22" fmla="*/ 6001521 h 6098912"/>
                      <a:gd name="connsiteX23" fmla="*/ 1823842 w 2240699"/>
                      <a:gd name="connsiteY23" fmla="*/ 6063743 h 6098912"/>
                      <a:gd name="connsiteX24" fmla="*/ 1642584 w 2240699"/>
                      <a:gd name="connsiteY24" fmla="*/ 6098912 h 6098912"/>
                      <a:gd name="connsiteX25" fmla="*/ 1445096 w 2240699"/>
                      <a:gd name="connsiteY25" fmla="*/ 6036689 h 6098912"/>
                      <a:gd name="connsiteX26" fmla="*/ 1331471 w 2240699"/>
                      <a:gd name="connsiteY26" fmla="*/ 5990698 h 6098912"/>
                      <a:gd name="connsiteX27" fmla="*/ 1144805 w 2240699"/>
                      <a:gd name="connsiteY27" fmla="*/ 5917655 h 6098912"/>
                      <a:gd name="connsiteX28" fmla="*/ 1133984 w 2240699"/>
                      <a:gd name="connsiteY28" fmla="*/ 5758040 h 6098912"/>
                      <a:gd name="connsiteX29" fmla="*/ 1093404 w 2240699"/>
                      <a:gd name="connsiteY29" fmla="*/ 5674175 h 6098912"/>
                      <a:gd name="connsiteX30" fmla="*/ 1090697 w 2240699"/>
                      <a:gd name="connsiteY30" fmla="*/ 5463160 h 6098912"/>
                      <a:gd name="connsiteX31" fmla="*/ 1050119 w 2240699"/>
                      <a:gd name="connsiteY31" fmla="*/ 5092530 h 6098912"/>
                      <a:gd name="connsiteX32" fmla="*/ 852630 w 2240699"/>
                      <a:gd name="connsiteY32" fmla="*/ 3815616 h 6098912"/>
                      <a:gd name="connsiteX33" fmla="*/ 855335 w 2240699"/>
                      <a:gd name="connsiteY33" fmla="*/ 4738133 h 6098912"/>
                      <a:gd name="connsiteX34" fmla="*/ 0 w 2240699"/>
                      <a:gd name="connsiteY34" fmla="*/ 2510750 h 6098912"/>
                      <a:gd name="connsiteX35" fmla="*/ 0 w 2240699"/>
                      <a:gd name="connsiteY35" fmla="*/ 453350 h 6098912"/>
                      <a:gd name="connsiteX0" fmla="*/ 0 w 2240699"/>
                      <a:gd name="connsiteY0" fmla="*/ 453350 h 6098912"/>
                      <a:gd name="connsiteX1" fmla="*/ 1044708 w 2240699"/>
                      <a:gd name="connsiteY1" fmla="*/ 344685 h 6098912"/>
                      <a:gd name="connsiteX2" fmla="*/ 1120457 w 2240699"/>
                      <a:gd name="connsiteY2" fmla="*/ 1077827 h 6098912"/>
                      <a:gd name="connsiteX3" fmla="*/ 1315240 w 2240699"/>
                      <a:gd name="connsiteY3" fmla="*/ 204007 h 6098912"/>
                      <a:gd name="connsiteX4" fmla="*/ 1293597 w 2240699"/>
                      <a:gd name="connsiteY4" fmla="*/ 101205 h 6098912"/>
                      <a:gd name="connsiteX5" fmla="*/ 1204321 w 2240699"/>
                      <a:gd name="connsiteY5" fmla="*/ 9226 h 6098912"/>
                      <a:gd name="connsiteX6" fmla="*/ 1466737 w 2240699"/>
                      <a:gd name="connsiteY6" fmla="*/ 171546 h 6098912"/>
                      <a:gd name="connsiteX7" fmla="*/ 1942424 w 2240699"/>
                      <a:gd name="connsiteY7" fmla="*/ 331610 h 6098912"/>
                      <a:gd name="connsiteX8" fmla="*/ 2099784 w 2240699"/>
                      <a:gd name="connsiteY8" fmla="*/ 488069 h 6098912"/>
                      <a:gd name="connsiteX9" fmla="*/ 2132247 w 2240699"/>
                      <a:gd name="connsiteY9" fmla="*/ 815412 h 6098912"/>
                      <a:gd name="connsiteX10" fmla="*/ 2145774 w 2240699"/>
                      <a:gd name="connsiteY10" fmla="*/ 910099 h 6098912"/>
                      <a:gd name="connsiteX11" fmla="*/ 2148480 w 2240699"/>
                      <a:gd name="connsiteY11" fmla="*/ 999376 h 6098912"/>
                      <a:gd name="connsiteX12" fmla="*/ 2191765 w 2240699"/>
                      <a:gd name="connsiteY12" fmla="*/ 1167105 h 6098912"/>
                      <a:gd name="connsiteX13" fmla="*/ 2218818 w 2240699"/>
                      <a:gd name="connsiteY13" fmla="*/ 1932712 h 6098912"/>
                      <a:gd name="connsiteX14" fmla="*/ 1788220 w 2240699"/>
                      <a:gd name="connsiteY14" fmla="*/ 2221280 h 6098912"/>
                      <a:gd name="connsiteX15" fmla="*/ 1840073 w 2240699"/>
                      <a:gd name="connsiteY15" fmla="*/ 3012137 h 6098912"/>
                      <a:gd name="connsiteX16" fmla="*/ 1712923 w 2240699"/>
                      <a:gd name="connsiteY16" fmla="*/ 3036485 h 6098912"/>
                      <a:gd name="connsiteX17" fmla="*/ 1631763 w 2240699"/>
                      <a:gd name="connsiteY17" fmla="*/ 3769627 h 6098912"/>
                      <a:gd name="connsiteX18" fmla="*/ 1537076 w 2240699"/>
                      <a:gd name="connsiteY18" fmla="*/ 4199775 h 6098912"/>
                      <a:gd name="connsiteX19" fmla="*/ 1550604 w 2240699"/>
                      <a:gd name="connsiteY19" fmla="*/ 5000551 h 6098912"/>
                      <a:gd name="connsiteX20" fmla="*/ 1677753 w 2240699"/>
                      <a:gd name="connsiteY20" fmla="*/ 5841906 h 6098912"/>
                      <a:gd name="connsiteX21" fmla="*/ 1756208 w 2240699"/>
                      <a:gd name="connsiteY21" fmla="*/ 5882486 h 6098912"/>
                      <a:gd name="connsiteX22" fmla="*/ 1845486 w 2240699"/>
                      <a:gd name="connsiteY22" fmla="*/ 6001521 h 6098912"/>
                      <a:gd name="connsiteX23" fmla="*/ 1823842 w 2240699"/>
                      <a:gd name="connsiteY23" fmla="*/ 6063743 h 6098912"/>
                      <a:gd name="connsiteX24" fmla="*/ 1642584 w 2240699"/>
                      <a:gd name="connsiteY24" fmla="*/ 6098912 h 6098912"/>
                      <a:gd name="connsiteX25" fmla="*/ 1445096 w 2240699"/>
                      <a:gd name="connsiteY25" fmla="*/ 6036689 h 6098912"/>
                      <a:gd name="connsiteX26" fmla="*/ 1331471 w 2240699"/>
                      <a:gd name="connsiteY26" fmla="*/ 5990698 h 6098912"/>
                      <a:gd name="connsiteX27" fmla="*/ 1144805 w 2240699"/>
                      <a:gd name="connsiteY27" fmla="*/ 5917655 h 6098912"/>
                      <a:gd name="connsiteX28" fmla="*/ 1133984 w 2240699"/>
                      <a:gd name="connsiteY28" fmla="*/ 5758040 h 6098912"/>
                      <a:gd name="connsiteX29" fmla="*/ 1093404 w 2240699"/>
                      <a:gd name="connsiteY29" fmla="*/ 5674175 h 6098912"/>
                      <a:gd name="connsiteX30" fmla="*/ 1090697 w 2240699"/>
                      <a:gd name="connsiteY30" fmla="*/ 5463160 h 6098912"/>
                      <a:gd name="connsiteX31" fmla="*/ 1050119 w 2240699"/>
                      <a:gd name="connsiteY31" fmla="*/ 5092530 h 6098912"/>
                      <a:gd name="connsiteX32" fmla="*/ 852630 w 2240699"/>
                      <a:gd name="connsiteY32" fmla="*/ 3815616 h 6098912"/>
                      <a:gd name="connsiteX33" fmla="*/ 855335 w 2240699"/>
                      <a:gd name="connsiteY33" fmla="*/ 4738133 h 6098912"/>
                      <a:gd name="connsiteX34" fmla="*/ 0 w 2240699"/>
                      <a:gd name="connsiteY34" fmla="*/ 2510750 h 6098912"/>
                      <a:gd name="connsiteX35" fmla="*/ 0 w 2240699"/>
                      <a:gd name="connsiteY35" fmla="*/ 453350 h 6098912"/>
                      <a:gd name="connsiteX0" fmla="*/ 0 w 2240699"/>
                      <a:gd name="connsiteY0" fmla="*/ 453350 h 6098912"/>
                      <a:gd name="connsiteX1" fmla="*/ 955432 w 2240699"/>
                      <a:gd name="connsiteY1" fmla="*/ 355505 h 6098912"/>
                      <a:gd name="connsiteX2" fmla="*/ 1044708 w 2240699"/>
                      <a:gd name="connsiteY2" fmla="*/ 344685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1044708 w 2240699"/>
                      <a:gd name="connsiteY2" fmla="*/ 344685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931084 w 2240699"/>
                      <a:gd name="connsiteY2" fmla="*/ 241882 h 6098912"/>
                      <a:gd name="connsiteX3" fmla="*/ 1044708 w 2240699"/>
                      <a:gd name="connsiteY3" fmla="*/ 344685 h 6098912"/>
                      <a:gd name="connsiteX4" fmla="*/ 1120457 w 2240699"/>
                      <a:gd name="connsiteY4" fmla="*/ 107782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74175 w 2240699"/>
                      <a:gd name="connsiteY1" fmla="*/ 106615 h 6098912"/>
                      <a:gd name="connsiteX2" fmla="*/ 1161037 w 2240699"/>
                      <a:gd name="connsiteY2" fmla="*/ 417728 h 6098912"/>
                      <a:gd name="connsiteX3" fmla="*/ 1044708 w 2240699"/>
                      <a:gd name="connsiteY3" fmla="*/ 344685 h 6098912"/>
                      <a:gd name="connsiteX4" fmla="*/ 1120457 w 2240699"/>
                      <a:gd name="connsiteY4" fmla="*/ 107782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74175 w 2240699"/>
                      <a:gd name="connsiteY1" fmla="*/ 106615 h 6098912"/>
                      <a:gd name="connsiteX2" fmla="*/ 917557 w 2240699"/>
                      <a:gd name="connsiteY2" fmla="*/ 222944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61037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1042002 w 2240699"/>
                      <a:gd name="connsiteY2" fmla="*/ 158016 h 6098912"/>
                      <a:gd name="connsiteX3" fmla="*/ 1155322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916306 w 2240699"/>
                      <a:gd name="connsiteY2" fmla="*/ 133308 h 6098912"/>
                      <a:gd name="connsiteX3" fmla="*/ 1042002 w 2240699"/>
                      <a:gd name="connsiteY3" fmla="*/ 158016 h 6098912"/>
                      <a:gd name="connsiteX4" fmla="*/ 1155322 w 2240699"/>
                      <a:gd name="connsiteY4" fmla="*/ 417728 h 6098912"/>
                      <a:gd name="connsiteX5" fmla="*/ 1044708 w 2240699"/>
                      <a:gd name="connsiteY5" fmla="*/ 344685 h 6098912"/>
                      <a:gd name="connsiteX6" fmla="*/ 1120457 w 2240699"/>
                      <a:gd name="connsiteY6" fmla="*/ 1077827 h 6098912"/>
                      <a:gd name="connsiteX7" fmla="*/ 1315240 w 2240699"/>
                      <a:gd name="connsiteY7" fmla="*/ 204007 h 6098912"/>
                      <a:gd name="connsiteX8" fmla="*/ 1293597 w 2240699"/>
                      <a:gd name="connsiteY8" fmla="*/ 101205 h 6098912"/>
                      <a:gd name="connsiteX9" fmla="*/ 1204321 w 2240699"/>
                      <a:gd name="connsiteY9" fmla="*/ 9226 h 6098912"/>
                      <a:gd name="connsiteX10" fmla="*/ 1466737 w 2240699"/>
                      <a:gd name="connsiteY10" fmla="*/ 171546 h 6098912"/>
                      <a:gd name="connsiteX11" fmla="*/ 1942424 w 2240699"/>
                      <a:gd name="connsiteY11" fmla="*/ 331610 h 6098912"/>
                      <a:gd name="connsiteX12" fmla="*/ 2099784 w 2240699"/>
                      <a:gd name="connsiteY12" fmla="*/ 488069 h 6098912"/>
                      <a:gd name="connsiteX13" fmla="*/ 2132247 w 2240699"/>
                      <a:gd name="connsiteY13" fmla="*/ 815412 h 6098912"/>
                      <a:gd name="connsiteX14" fmla="*/ 2145774 w 2240699"/>
                      <a:gd name="connsiteY14" fmla="*/ 910099 h 6098912"/>
                      <a:gd name="connsiteX15" fmla="*/ 2148480 w 2240699"/>
                      <a:gd name="connsiteY15" fmla="*/ 999376 h 6098912"/>
                      <a:gd name="connsiteX16" fmla="*/ 2191765 w 2240699"/>
                      <a:gd name="connsiteY16" fmla="*/ 1167105 h 6098912"/>
                      <a:gd name="connsiteX17" fmla="*/ 2218818 w 2240699"/>
                      <a:gd name="connsiteY17" fmla="*/ 1932712 h 6098912"/>
                      <a:gd name="connsiteX18" fmla="*/ 1788220 w 2240699"/>
                      <a:gd name="connsiteY18" fmla="*/ 2221280 h 6098912"/>
                      <a:gd name="connsiteX19" fmla="*/ 1840073 w 2240699"/>
                      <a:gd name="connsiteY19" fmla="*/ 3012137 h 6098912"/>
                      <a:gd name="connsiteX20" fmla="*/ 1712923 w 2240699"/>
                      <a:gd name="connsiteY20" fmla="*/ 3036485 h 6098912"/>
                      <a:gd name="connsiteX21" fmla="*/ 1631763 w 2240699"/>
                      <a:gd name="connsiteY21" fmla="*/ 3769627 h 6098912"/>
                      <a:gd name="connsiteX22" fmla="*/ 1537076 w 2240699"/>
                      <a:gd name="connsiteY22" fmla="*/ 4199775 h 6098912"/>
                      <a:gd name="connsiteX23" fmla="*/ 1550604 w 2240699"/>
                      <a:gd name="connsiteY23" fmla="*/ 5000551 h 6098912"/>
                      <a:gd name="connsiteX24" fmla="*/ 1677753 w 2240699"/>
                      <a:gd name="connsiteY24" fmla="*/ 5841906 h 6098912"/>
                      <a:gd name="connsiteX25" fmla="*/ 1756208 w 2240699"/>
                      <a:gd name="connsiteY25" fmla="*/ 5882486 h 6098912"/>
                      <a:gd name="connsiteX26" fmla="*/ 1845486 w 2240699"/>
                      <a:gd name="connsiteY26" fmla="*/ 6001521 h 6098912"/>
                      <a:gd name="connsiteX27" fmla="*/ 1823842 w 2240699"/>
                      <a:gd name="connsiteY27" fmla="*/ 6063743 h 6098912"/>
                      <a:gd name="connsiteX28" fmla="*/ 1642584 w 2240699"/>
                      <a:gd name="connsiteY28" fmla="*/ 6098912 h 6098912"/>
                      <a:gd name="connsiteX29" fmla="*/ 1445096 w 2240699"/>
                      <a:gd name="connsiteY29" fmla="*/ 6036689 h 6098912"/>
                      <a:gd name="connsiteX30" fmla="*/ 1331471 w 2240699"/>
                      <a:gd name="connsiteY30" fmla="*/ 5990698 h 6098912"/>
                      <a:gd name="connsiteX31" fmla="*/ 1144805 w 2240699"/>
                      <a:gd name="connsiteY31" fmla="*/ 5917655 h 6098912"/>
                      <a:gd name="connsiteX32" fmla="*/ 1133984 w 2240699"/>
                      <a:gd name="connsiteY32" fmla="*/ 5758040 h 6098912"/>
                      <a:gd name="connsiteX33" fmla="*/ 1093404 w 2240699"/>
                      <a:gd name="connsiteY33" fmla="*/ 5674175 h 6098912"/>
                      <a:gd name="connsiteX34" fmla="*/ 1090697 w 2240699"/>
                      <a:gd name="connsiteY34" fmla="*/ 5463160 h 6098912"/>
                      <a:gd name="connsiteX35" fmla="*/ 1050119 w 2240699"/>
                      <a:gd name="connsiteY35" fmla="*/ 5092530 h 6098912"/>
                      <a:gd name="connsiteX36" fmla="*/ 852630 w 2240699"/>
                      <a:gd name="connsiteY36" fmla="*/ 3815616 h 6098912"/>
                      <a:gd name="connsiteX37" fmla="*/ 855335 w 2240699"/>
                      <a:gd name="connsiteY37" fmla="*/ 4738133 h 6098912"/>
                      <a:gd name="connsiteX38" fmla="*/ 0 w 2240699"/>
                      <a:gd name="connsiteY38" fmla="*/ 2510750 h 6098912"/>
                      <a:gd name="connsiteX39" fmla="*/ 0 w 2240699"/>
                      <a:gd name="connsiteY39" fmla="*/ 453350 h 6098912"/>
                      <a:gd name="connsiteX0" fmla="*/ 0 w 2240699"/>
                      <a:gd name="connsiteY0" fmla="*/ 453350 h 6098912"/>
                      <a:gd name="connsiteX1" fmla="*/ 774175 w 2240699"/>
                      <a:gd name="connsiteY1" fmla="*/ 106615 h 6098912"/>
                      <a:gd name="connsiteX2" fmla="*/ 984886 w 2240699"/>
                      <a:gd name="connsiteY2" fmla="*/ 154263 h 6098912"/>
                      <a:gd name="connsiteX3" fmla="*/ 1042002 w 2240699"/>
                      <a:gd name="connsiteY3" fmla="*/ 158016 h 6098912"/>
                      <a:gd name="connsiteX4" fmla="*/ 1155322 w 2240699"/>
                      <a:gd name="connsiteY4" fmla="*/ 417728 h 6098912"/>
                      <a:gd name="connsiteX5" fmla="*/ 1044708 w 2240699"/>
                      <a:gd name="connsiteY5" fmla="*/ 344685 h 6098912"/>
                      <a:gd name="connsiteX6" fmla="*/ 1120457 w 2240699"/>
                      <a:gd name="connsiteY6" fmla="*/ 1077827 h 6098912"/>
                      <a:gd name="connsiteX7" fmla="*/ 1315240 w 2240699"/>
                      <a:gd name="connsiteY7" fmla="*/ 204007 h 6098912"/>
                      <a:gd name="connsiteX8" fmla="*/ 1293597 w 2240699"/>
                      <a:gd name="connsiteY8" fmla="*/ 101205 h 6098912"/>
                      <a:gd name="connsiteX9" fmla="*/ 1204321 w 2240699"/>
                      <a:gd name="connsiteY9" fmla="*/ 9226 h 6098912"/>
                      <a:gd name="connsiteX10" fmla="*/ 1466737 w 2240699"/>
                      <a:gd name="connsiteY10" fmla="*/ 171546 h 6098912"/>
                      <a:gd name="connsiteX11" fmla="*/ 1942424 w 2240699"/>
                      <a:gd name="connsiteY11" fmla="*/ 331610 h 6098912"/>
                      <a:gd name="connsiteX12" fmla="*/ 2099784 w 2240699"/>
                      <a:gd name="connsiteY12" fmla="*/ 488069 h 6098912"/>
                      <a:gd name="connsiteX13" fmla="*/ 2132247 w 2240699"/>
                      <a:gd name="connsiteY13" fmla="*/ 815412 h 6098912"/>
                      <a:gd name="connsiteX14" fmla="*/ 2145774 w 2240699"/>
                      <a:gd name="connsiteY14" fmla="*/ 910099 h 6098912"/>
                      <a:gd name="connsiteX15" fmla="*/ 2148480 w 2240699"/>
                      <a:gd name="connsiteY15" fmla="*/ 999376 h 6098912"/>
                      <a:gd name="connsiteX16" fmla="*/ 2191765 w 2240699"/>
                      <a:gd name="connsiteY16" fmla="*/ 1167105 h 6098912"/>
                      <a:gd name="connsiteX17" fmla="*/ 2218818 w 2240699"/>
                      <a:gd name="connsiteY17" fmla="*/ 1932712 h 6098912"/>
                      <a:gd name="connsiteX18" fmla="*/ 1788220 w 2240699"/>
                      <a:gd name="connsiteY18" fmla="*/ 2221280 h 6098912"/>
                      <a:gd name="connsiteX19" fmla="*/ 1840073 w 2240699"/>
                      <a:gd name="connsiteY19" fmla="*/ 3012137 h 6098912"/>
                      <a:gd name="connsiteX20" fmla="*/ 1712923 w 2240699"/>
                      <a:gd name="connsiteY20" fmla="*/ 3036485 h 6098912"/>
                      <a:gd name="connsiteX21" fmla="*/ 1631763 w 2240699"/>
                      <a:gd name="connsiteY21" fmla="*/ 3769627 h 6098912"/>
                      <a:gd name="connsiteX22" fmla="*/ 1537076 w 2240699"/>
                      <a:gd name="connsiteY22" fmla="*/ 4199775 h 6098912"/>
                      <a:gd name="connsiteX23" fmla="*/ 1550604 w 2240699"/>
                      <a:gd name="connsiteY23" fmla="*/ 5000551 h 6098912"/>
                      <a:gd name="connsiteX24" fmla="*/ 1677753 w 2240699"/>
                      <a:gd name="connsiteY24" fmla="*/ 5841906 h 6098912"/>
                      <a:gd name="connsiteX25" fmla="*/ 1756208 w 2240699"/>
                      <a:gd name="connsiteY25" fmla="*/ 5882486 h 6098912"/>
                      <a:gd name="connsiteX26" fmla="*/ 1845486 w 2240699"/>
                      <a:gd name="connsiteY26" fmla="*/ 6001521 h 6098912"/>
                      <a:gd name="connsiteX27" fmla="*/ 1823842 w 2240699"/>
                      <a:gd name="connsiteY27" fmla="*/ 6063743 h 6098912"/>
                      <a:gd name="connsiteX28" fmla="*/ 1642584 w 2240699"/>
                      <a:gd name="connsiteY28" fmla="*/ 6098912 h 6098912"/>
                      <a:gd name="connsiteX29" fmla="*/ 1445096 w 2240699"/>
                      <a:gd name="connsiteY29" fmla="*/ 6036689 h 6098912"/>
                      <a:gd name="connsiteX30" fmla="*/ 1331471 w 2240699"/>
                      <a:gd name="connsiteY30" fmla="*/ 5990698 h 6098912"/>
                      <a:gd name="connsiteX31" fmla="*/ 1144805 w 2240699"/>
                      <a:gd name="connsiteY31" fmla="*/ 5917655 h 6098912"/>
                      <a:gd name="connsiteX32" fmla="*/ 1133984 w 2240699"/>
                      <a:gd name="connsiteY32" fmla="*/ 5758040 h 6098912"/>
                      <a:gd name="connsiteX33" fmla="*/ 1093404 w 2240699"/>
                      <a:gd name="connsiteY33" fmla="*/ 5674175 h 6098912"/>
                      <a:gd name="connsiteX34" fmla="*/ 1090697 w 2240699"/>
                      <a:gd name="connsiteY34" fmla="*/ 5463160 h 6098912"/>
                      <a:gd name="connsiteX35" fmla="*/ 1050119 w 2240699"/>
                      <a:gd name="connsiteY35" fmla="*/ 5092530 h 6098912"/>
                      <a:gd name="connsiteX36" fmla="*/ 852630 w 2240699"/>
                      <a:gd name="connsiteY36" fmla="*/ 3815616 h 6098912"/>
                      <a:gd name="connsiteX37" fmla="*/ 855335 w 2240699"/>
                      <a:gd name="connsiteY37" fmla="*/ 4738133 h 6098912"/>
                      <a:gd name="connsiteX38" fmla="*/ 0 w 2240699"/>
                      <a:gd name="connsiteY38" fmla="*/ 2510750 h 6098912"/>
                      <a:gd name="connsiteX39" fmla="*/ 0 w 2240699"/>
                      <a:gd name="connsiteY39" fmla="*/ 453350 h 6098912"/>
                      <a:gd name="connsiteX0" fmla="*/ 0 w 2240699"/>
                      <a:gd name="connsiteY0" fmla="*/ 453350 h 6098912"/>
                      <a:gd name="connsiteX1" fmla="*/ 774175 w 2240699"/>
                      <a:gd name="connsiteY1" fmla="*/ 106615 h 6098912"/>
                      <a:gd name="connsiteX2" fmla="*/ 872491 w 2240699"/>
                      <a:gd name="connsiteY2" fmla="*/ 127593 h 6098912"/>
                      <a:gd name="connsiteX3" fmla="*/ 984886 w 2240699"/>
                      <a:gd name="connsiteY3" fmla="*/ 154263 h 6098912"/>
                      <a:gd name="connsiteX4" fmla="*/ 1042002 w 2240699"/>
                      <a:gd name="connsiteY4" fmla="*/ 158016 h 6098912"/>
                      <a:gd name="connsiteX5" fmla="*/ 1155322 w 2240699"/>
                      <a:gd name="connsiteY5" fmla="*/ 417728 h 6098912"/>
                      <a:gd name="connsiteX6" fmla="*/ 1044708 w 2240699"/>
                      <a:gd name="connsiteY6" fmla="*/ 344685 h 6098912"/>
                      <a:gd name="connsiteX7" fmla="*/ 1120457 w 2240699"/>
                      <a:gd name="connsiteY7" fmla="*/ 1077827 h 6098912"/>
                      <a:gd name="connsiteX8" fmla="*/ 1315240 w 2240699"/>
                      <a:gd name="connsiteY8" fmla="*/ 204007 h 6098912"/>
                      <a:gd name="connsiteX9" fmla="*/ 1293597 w 2240699"/>
                      <a:gd name="connsiteY9" fmla="*/ 101205 h 6098912"/>
                      <a:gd name="connsiteX10" fmla="*/ 1204321 w 2240699"/>
                      <a:gd name="connsiteY10" fmla="*/ 9226 h 6098912"/>
                      <a:gd name="connsiteX11" fmla="*/ 1466737 w 2240699"/>
                      <a:gd name="connsiteY11" fmla="*/ 171546 h 6098912"/>
                      <a:gd name="connsiteX12" fmla="*/ 1942424 w 2240699"/>
                      <a:gd name="connsiteY12" fmla="*/ 331610 h 6098912"/>
                      <a:gd name="connsiteX13" fmla="*/ 2099784 w 2240699"/>
                      <a:gd name="connsiteY13" fmla="*/ 488069 h 6098912"/>
                      <a:gd name="connsiteX14" fmla="*/ 2132247 w 2240699"/>
                      <a:gd name="connsiteY14" fmla="*/ 815412 h 6098912"/>
                      <a:gd name="connsiteX15" fmla="*/ 2145774 w 2240699"/>
                      <a:gd name="connsiteY15" fmla="*/ 910099 h 6098912"/>
                      <a:gd name="connsiteX16" fmla="*/ 2148480 w 2240699"/>
                      <a:gd name="connsiteY16" fmla="*/ 999376 h 6098912"/>
                      <a:gd name="connsiteX17" fmla="*/ 2191765 w 2240699"/>
                      <a:gd name="connsiteY17" fmla="*/ 1167105 h 6098912"/>
                      <a:gd name="connsiteX18" fmla="*/ 2218818 w 2240699"/>
                      <a:gd name="connsiteY18" fmla="*/ 1932712 h 6098912"/>
                      <a:gd name="connsiteX19" fmla="*/ 1788220 w 2240699"/>
                      <a:gd name="connsiteY19" fmla="*/ 2221280 h 6098912"/>
                      <a:gd name="connsiteX20" fmla="*/ 1840073 w 2240699"/>
                      <a:gd name="connsiteY20" fmla="*/ 3012137 h 6098912"/>
                      <a:gd name="connsiteX21" fmla="*/ 1712923 w 2240699"/>
                      <a:gd name="connsiteY21" fmla="*/ 3036485 h 6098912"/>
                      <a:gd name="connsiteX22" fmla="*/ 1631763 w 2240699"/>
                      <a:gd name="connsiteY22" fmla="*/ 3769627 h 6098912"/>
                      <a:gd name="connsiteX23" fmla="*/ 1537076 w 2240699"/>
                      <a:gd name="connsiteY23" fmla="*/ 4199775 h 6098912"/>
                      <a:gd name="connsiteX24" fmla="*/ 1550604 w 2240699"/>
                      <a:gd name="connsiteY24" fmla="*/ 5000551 h 6098912"/>
                      <a:gd name="connsiteX25" fmla="*/ 1677753 w 2240699"/>
                      <a:gd name="connsiteY25" fmla="*/ 5841906 h 6098912"/>
                      <a:gd name="connsiteX26" fmla="*/ 1756208 w 2240699"/>
                      <a:gd name="connsiteY26" fmla="*/ 5882486 h 6098912"/>
                      <a:gd name="connsiteX27" fmla="*/ 1845486 w 2240699"/>
                      <a:gd name="connsiteY27" fmla="*/ 6001521 h 6098912"/>
                      <a:gd name="connsiteX28" fmla="*/ 1823842 w 2240699"/>
                      <a:gd name="connsiteY28" fmla="*/ 6063743 h 6098912"/>
                      <a:gd name="connsiteX29" fmla="*/ 1642584 w 2240699"/>
                      <a:gd name="connsiteY29" fmla="*/ 6098912 h 6098912"/>
                      <a:gd name="connsiteX30" fmla="*/ 1445096 w 2240699"/>
                      <a:gd name="connsiteY30" fmla="*/ 6036689 h 6098912"/>
                      <a:gd name="connsiteX31" fmla="*/ 1331471 w 2240699"/>
                      <a:gd name="connsiteY31" fmla="*/ 5990698 h 6098912"/>
                      <a:gd name="connsiteX32" fmla="*/ 1144805 w 2240699"/>
                      <a:gd name="connsiteY32" fmla="*/ 5917655 h 6098912"/>
                      <a:gd name="connsiteX33" fmla="*/ 1133984 w 2240699"/>
                      <a:gd name="connsiteY33" fmla="*/ 5758040 h 6098912"/>
                      <a:gd name="connsiteX34" fmla="*/ 1093404 w 2240699"/>
                      <a:gd name="connsiteY34" fmla="*/ 5674175 h 6098912"/>
                      <a:gd name="connsiteX35" fmla="*/ 1090697 w 2240699"/>
                      <a:gd name="connsiteY35" fmla="*/ 5463160 h 6098912"/>
                      <a:gd name="connsiteX36" fmla="*/ 1050119 w 2240699"/>
                      <a:gd name="connsiteY36" fmla="*/ 5092530 h 6098912"/>
                      <a:gd name="connsiteX37" fmla="*/ 852630 w 2240699"/>
                      <a:gd name="connsiteY37" fmla="*/ 3815616 h 6098912"/>
                      <a:gd name="connsiteX38" fmla="*/ 855335 w 2240699"/>
                      <a:gd name="connsiteY38" fmla="*/ 4738133 h 6098912"/>
                      <a:gd name="connsiteX39" fmla="*/ 0 w 2240699"/>
                      <a:gd name="connsiteY39" fmla="*/ 2510750 h 6098912"/>
                      <a:gd name="connsiteX40" fmla="*/ 0 w 2240699"/>
                      <a:gd name="connsiteY40" fmla="*/ 453350 h 6098912"/>
                      <a:gd name="connsiteX0" fmla="*/ 0 w 2240699"/>
                      <a:gd name="connsiteY0" fmla="*/ 453350 h 6098912"/>
                      <a:gd name="connsiteX1" fmla="*/ 774175 w 2240699"/>
                      <a:gd name="connsiteY1" fmla="*/ 106615 h 6098912"/>
                      <a:gd name="connsiteX2" fmla="*/ 862966 w 2240699"/>
                      <a:gd name="connsiteY2" fmla="*/ 392388 h 6098912"/>
                      <a:gd name="connsiteX3" fmla="*/ 984886 w 2240699"/>
                      <a:gd name="connsiteY3" fmla="*/ 154263 h 6098912"/>
                      <a:gd name="connsiteX4" fmla="*/ 1042002 w 2240699"/>
                      <a:gd name="connsiteY4" fmla="*/ 158016 h 6098912"/>
                      <a:gd name="connsiteX5" fmla="*/ 1155322 w 2240699"/>
                      <a:gd name="connsiteY5" fmla="*/ 417728 h 6098912"/>
                      <a:gd name="connsiteX6" fmla="*/ 1044708 w 2240699"/>
                      <a:gd name="connsiteY6" fmla="*/ 344685 h 6098912"/>
                      <a:gd name="connsiteX7" fmla="*/ 1120457 w 2240699"/>
                      <a:gd name="connsiteY7" fmla="*/ 1077827 h 6098912"/>
                      <a:gd name="connsiteX8" fmla="*/ 1315240 w 2240699"/>
                      <a:gd name="connsiteY8" fmla="*/ 204007 h 6098912"/>
                      <a:gd name="connsiteX9" fmla="*/ 1293597 w 2240699"/>
                      <a:gd name="connsiteY9" fmla="*/ 101205 h 6098912"/>
                      <a:gd name="connsiteX10" fmla="*/ 1204321 w 2240699"/>
                      <a:gd name="connsiteY10" fmla="*/ 9226 h 6098912"/>
                      <a:gd name="connsiteX11" fmla="*/ 1466737 w 2240699"/>
                      <a:gd name="connsiteY11" fmla="*/ 171546 h 6098912"/>
                      <a:gd name="connsiteX12" fmla="*/ 1942424 w 2240699"/>
                      <a:gd name="connsiteY12" fmla="*/ 331610 h 6098912"/>
                      <a:gd name="connsiteX13" fmla="*/ 2099784 w 2240699"/>
                      <a:gd name="connsiteY13" fmla="*/ 488069 h 6098912"/>
                      <a:gd name="connsiteX14" fmla="*/ 2132247 w 2240699"/>
                      <a:gd name="connsiteY14" fmla="*/ 815412 h 6098912"/>
                      <a:gd name="connsiteX15" fmla="*/ 2145774 w 2240699"/>
                      <a:gd name="connsiteY15" fmla="*/ 910099 h 6098912"/>
                      <a:gd name="connsiteX16" fmla="*/ 2148480 w 2240699"/>
                      <a:gd name="connsiteY16" fmla="*/ 999376 h 6098912"/>
                      <a:gd name="connsiteX17" fmla="*/ 2191765 w 2240699"/>
                      <a:gd name="connsiteY17" fmla="*/ 1167105 h 6098912"/>
                      <a:gd name="connsiteX18" fmla="*/ 2218818 w 2240699"/>
                      <a:gd name="connsiteY18" fmla="*/ 1932712 h 6098912"/>
                      <a:gd name="connsiteX19" fmla="*/ 1788220 w 2240699"/>
                      <a:gd name="connsiteY19" fmla="*/ 2221280 h 6098912"/>
                      <a:gd name="connsiteX20" fmla="*/ 1840073 w 2240699"/>
                      <a:gd name="connsiteY20" fmla="*/ 3012137 h 6098912"/>
                      <a:gd name="connsiteX21" fmla="*/ 1712923 w 2240699"/>
                      <a:gd name="connsiteY21" fmla="*/ 3036485 h 6098912"/>
                      <a:gd name="connsiteX22" fmla="*/ 1631763 w 2240699"/>
                      <a:gd name="connsiteY22" fmla="*/ 3769627 h 6098912"/>
                      <a:gd name="connsiteX23" fmla="*/ 1537076 w 2240699"/>
                      <a:gd name="connsiteY23" fmla="*/ 4199775 h 6098912"/>
                      <a:gd name="connsiteX24" fmla="*/ 1550604 w 2240699"/>
                      <a:gd name="connsiteY24" fmla="*/ 5000551 h 6098912"/>
                      <a:gd name="connsiteX25" fmla="*/ 1677753 w 2240699"/>
                      <a:gd name="connsiteY25" fmla="*/ 5841906 h 6098912"/>
                      <a:gd name="connsiteX26" fmla="*/ 1756208 w 2240699"/>
                      <a:gd name="connsiteY26" fmla="*/ 5882486 h 6098912"/>
                      <a:gd name="connsiteX27" fmla="*/ 1845486 w 2240699"/>
                      <a:gd name="connsiteY27" fmla="*/ 6001521 h 6098912"/>
                      <a:gd name="connsiteX28" fmla="*/ 1823842 w 2240699"/>
                      <a:gd name="connsiteY28" fmla="*/ 6063743 h 6098912"/>
                      <a:gd name="connsiteX29" fmla="*/ 1642584 w 2240699"/>
                      <a:gd name="connsiteY29" fmla="*/ 6098912 h 6098912"/>
                      <a:gd name="connsiteX30" fmla="*/ 1445096 w 2240699"/>
                      <a:gd name="connsiteY30" fmla="*/ 6036689 h 6098912"/>
                      <a:gd name="connsiteX31" fmla="*/ 1331471 w 2240699"/>
                      <a:gd name="connsiteY31" fmla="*/ 5990698 h 6098912"/>
                      <a:gd name="connsiteX32" fmla="*/ 1144805 w 2240699"/>
                      <a:gd name="connsiteY32" fmla="*/ 5917655 h 6098912"/>
                      <a:gd name="connsiteX33" fmla="*/ 1133984 w 2240699"/>
                      <a:gd name="connsiteY33" fmla="*/ 5758040 h 6098912"/>
                      <a:gd name="connsiteX34" fmla="*/ 1093404 w 2240699"/>
                      <a:gd name="connsiteY34" fmla="*/ 5674175 h 6098912"/>
                      <a:gd name="connsiteX35" fmla="*/ 1090697 w 2240699"/>
                      <a:gd name="connsiteY35" fmla="*/ 5463160 h 6098912"/>
                      <a:gd name="connsiteX36" fmla="*/ 1050119 w 2240699"/>
                      <a:gd name="connsiteY36" fmla="*/ 5092530 h 6098912"/>
                      <a:gd name="connsiteX37" fmla="*/ 852630 w 2240699"/>
                      <a:gd name="connsiteY37" fmla="*/ 3815616 h 6098912"/>
                      <a:gd name="connsiteX38" fmla="*/ 855335 w 2240699"/>
                      <a:gd name="connsiteY38" fmla="*/ 4738133 h 6098912"/>
                      <a:gd name="connsiteX39" fmla="*/ 0 w 2240699"/>
                      <a:gd name="connsiteY39" fmla="*/ 2510750 h 6098912"/>
                      <a:gd name="connsiteX40" fmla="*/ 0 w 2240699"/>
                      <a:gd name="connsiteY40" fmla="*/ 453350 h 6098912"/>
                      <a:gd name="connsiteX0" fmla="*/ 0 w 2240699"/>
                      <a:gd name="connsiteY0" fmla="*/ 453350 h 6098912"/>
                      <a:gd name="connsiteX1" fmla="*/ 774175 w 2240699"/>
                      <a:gd name="connsiteY1" fmla="*/ 106615 h 6098912"/>
                      <a:gd name="connsiteX2" fmla="*/ 862966 w 2240699"/>
                      <a:gd name="connsiteY2" fmla="*/ 392388 h 6098912"/>
                      <a:gd name="connsiteX3" fmla="*/ 984886 w 2240699"/>
                      <a:gd name="connsiteY3" fmla="*/ 154263 h 6098912"/>
                      <a:gd name="connsiteX4" fmla="*/ 1155322 w 2240699"/>
                      <a:gd name="connsiteY4" fmla="*/ 417728 h 6098912"/>
                      <a:gd name="connsiteX5" fmla="*/ 1044708 w 2240699"/>
                      <a:gd name="connsiteY5" fmla="*/ 344685 h 6098912"/>
                      <a:gd name="connsiteX6" fmla="*/ 1120457 w 2240699"/>
                      <a:gd name="connsiteY6" fmla="*/ 1077827 h 6098912"/>
                      <a:gd name="connsiteX7" fmla="*/ 1315240 w 2240699"/>
                      <a:gd name="connsiteY7" fmla="*/ 204007 h 6098912"/>
                      <a:gd name="connsiteX8" fmla="*/ 1293597 w 2240699"/>
                      <a:gd name="connsiteY8" fmla="*/ 101205 h 6098912"/>
                      <a:gd name="connsiteX9" fmla="*/ 1204321 w 2240699"/>
                      <a:gd name="connsiteY9" fmla="*/ 9226 h 6098912"/>
                      <a:gd name="connsiteX10" fmla="*/ 1466737 w 2240699"/>
                      <a:gd name="connsiteY10" fmla="*/ 171546 h 6098912"/>
                      <a:gd name="connsiteX11" fmla="*/ 1942424 w 2240699"/>
                      <a:gd name="connsiteY11" fmla="*/ 331610 h 6098912"/>
                      <a:gd name="connsiteX12" fmla="*/ 2099784 w 2240699"/>
                      <a:gd name="connsiteY12" fmla="*/ 488069 h 6098912"/>
                      <a:gd name="connsiteX13" fmla="*/ 2132247 w 2240699"/>
                      <a:gd name="connsiteY13" fmla="*/ 815412 h 6098912"/>
                      <a:gd name="connsiteX14" fmla="*/ 2145774 w 2240699"/>
                      <a:gd name="connsiteY14" fmla="*/ 910099 h 6098912"/>
                      <a:gd name="connsiteX15" fmla="*/ 2148480 w 2240699"/>
                      <a:gd name="connsiteY15" fmla="*/ 999376 h 6098912"/>
                      <a:gd name="connsiteX16" fmla="*/ 2191765 w 2240699"/>
                      <a:gd name="connsiteY16" fmla="*/ 1167105 h 6098912"/>
                      <a:gd name="connsiteX17" fmla="*/ 2218818 w 2240699"/>
                      <a:gd name="connsiteY17" fmla="*/ 1932712 h 6098912"/>
                      <a:gd name="connsiteX18" fmla="*/ 1788220 w 2240699"/>
                      <a:gd name="connsiteY18" fmla="*/ 2221280 h 6098912"/>
                      <a:gd name="connsiteX19" fmla="*/ 1840073 w 2240699"/>
                      <a:gd name="connsiteY19" fmla="*/ 3012137 h 6098912"/>
                      <a:gd name="connsiteX20" fmla="*/ 1712923 w 2240699"/>
                      <a:gd name="connsiteY20" fmla="*/ 3036485 h 6098912"/>
                      <a:gd name="connsiteX21" fmla="*/ 1631763 w 2240699"/>
                      <a:gd name="connsiteY21" fmla="*/ 3769627 h 6098912"/>
                      <a:gd name="connsiteX22" fmla="*/ 1537076 w 2240699"/>
                      <a:gd name="connsiteY22" fmla="*/ 4199775 h 6098912"/>
                      <a:gd name="connsiteX23" fmla="*/ 1550604 w 2240699"/>
                      <a:gd name="connsiteY23" fmla="*/ 5000551 h 6098912"/>
                      <a:gd name="connsiteX24" fmla="*/ 1677753 w 2240699"/>
                      <a:gd name="connsiteY24" fmla="*/ 5841906 h 6098912"/>
                      <a:gd name="connsiteX25" fmla="*/ 1756208 w 2240699"/>
                      <a:gd name="connsiteY25" fmla="*/ 5882486 h 6098912"/>
                      <a:gd name="connsiteX26" fmla="*/ 1845486 w 2240699"/>
                      <a:gd name="connsiteY26" fmla="*/ 6001521 h 6098912"/>
                      <a:gd name="connsiteX27" fmla="*/ 1823842 w 2240699"/>
                      <a:gd name="connsiteY27" fmla="*/ 6063743 h 6098912"/>
                      <a:gd name="connsiteX28" fmla="*/ 1642584 w 2240699"/>
                      <a:gd name="connsiteY28" fmla="*/ 6098912 h 6098912"/>
                      <a:gd name="connsiteX29" fmla="*/ 1445096 w 2240699"/>
                      <a:gd name="connsiteY29" fmla="*/ 6036689 h 6098912"/>
                      <a:gd name="connsiteX30" fmla="*/ 1331471 w 2240699"/>
                      <a:gd name="connsiteY30" fmla="*/ 5990698 h 6098912"/>
                      <a:gd name="connsiteX31" fmla="*/ 1144805 w 2240699"/>
                      <a:gd name="connsiteY31" fmla="*/ 5917655 h 6098912"/>
                      <a:gd name="connsiteX32" fmla="*/ 1133984 w 2240699"/>
                      <a:gd name="connsiteY32" fmla="*/ 5758040 h 6098912"/>
                      <a:gd name="connsiteX33" fmla="*/ 1093404 w 2240699"/>
                      <a:gd name="connsiteY33" fmla="*/ 5674175 h 6098912"/>
                      <a:gd name="connsiteX34" fmla="*/ 1090697 w 2240699"/>
                      <a:gd name="connsiteY34" fmla="*/ 5463160 h 6098912"/>
                      <a:gd name="connsiteX35" fmla="*/ 1050119 w 2240699"/>
                      <a:gd name="connsiteY35" fmla="*/ 5092530 h 6098912"/>
                      <a:gd name="connsiteX36" fmla="*/ 852630 w 2240699"/>
                      <a:gd name="connsiteY36" fmla="*/ 3815616 h 6098912"/>
                      <a:gd name="connsiteX37" fmla="*/ 855335 w 2240699"/>
                      <a:gd name="connsiteY37" fmla="*/ 4738133 h 6098912"/>
                      <a:gd name="connsiteX38" fmla="*/ 0 w 2240699"/>
                      <a:gd name="connsiteY38" fmla="*/ 2510750 h 6098912"/>
                      <a:gd name="connsiteX39" fmla="*/ 0 w 2240699"/>
                      <a:gd name="connsiteY39" fmla="*/ 453350 h 6098912"/>
                      <a:gd name="connsiteX0" fmla="*/ 0 w 2240699"/>
                      <a:gd name="connsiteY0" fmla="*/ 453350 h 6098912"/>
                      <a:gd name="connsiteX1" fmla="*/ 774175 w 2240699"/>
                      <a:gd name="connsiteY1" fmla="*/ 106615 h 6098912"/>
                      <a:gd name="connsiteX2" fmla="*/ 862966 w 2240699"/>
                      <a:gd name="connsiteY2" fmla="*/ 392388 h 6098912"/>
                      <a:gd name="connsiteX3" fmla="*/ 1155322 w 2240699"/>
                      <a:gd name="connsiteY3" fmla="*/ 417728 h 6098912"/>
                      <a:gd name="connsiteX4" fmla="*/ 1044708 w 2240699"/>
                      <a:gd name="connsiteY4" fmla="*/ 344685 h 6098912"/>
                      <a:gd name="connsiteX5" fmla="*/ 1120457 w 2240699"/>
                      <a:gd name="connsiteY5" fmla="*/ 107782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0 w 2240699"/>
                      <a:gd name="connsiteY38" fmla="*/ 453350 h 6098912"/>
                      <a:gd name="connsiteX0" fmla="*/ 0 w 2240699"/>
                      <a:gd name="connsiteY0" fmla="*/ 453350 h 6098912"/>
                      <a:gd name="connsiteX1" fmla="*/ 774175 w 2240699"/>
                      <a:gd name="connsiteY1" fmla="*/ 106615 h 6098912"/>
                      <a:gd name="connsiteX2" fmla="*/ 862966 w 2240699"/>
                      <a:gd name="connsiteY2" fmla="*/ 392388 h 6098912"/>
                      <a:gd name="connsiteX3" fmla="*/ 1044708 w 2240699"/>
                      <a:gd name="connsiteY3" fmla="*/ 344685 h 6098912"/>
                      <a:gd name="connsiteX4" fmla="*/ 1120457 w 2240699"/>
                      <a:gd name="connsiteY4" fmla="*/ 107782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74175 w 2240699"/>
                      <a:gd name="connsiteY1" fmla="*/ 106615 h 6098912"/>
                      <a:gd name="connsiteX2" fmla="*/ 862966 w 2240699"/>
                      <a:gd name="connsiteY2" fmla="*/ 392388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0457 w 2240699"/>
                      <a:gd name="connsiteY3" fmla="*/ 107782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10449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74175 w 2240699"/>
                      <a:gd name="connsiteY1" fmla="*/ 106615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18930 w 2240699"/>
                      <a:gd name="connsiteY1" fmla="*/ 192340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18930 w 2240699"/>
                      <a:gd name="connsiteY1" fmla="*/ 192340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718930 w 2240699"/>
                      <a:gd name="connsiteY1" fmla="*/ 192340 h 6098912"/>
                      <a:gd name="connsiteX2" fmla="*/ 723901 w 2240699"/>
                      <a:gd name="connsiteY2" fmla="*/ 801963 h 6098912"/>
                      <a:gd name="connsiteX3" fmla="*/ 1122362 w 2240699"/>
                      <a:gd name="connsiteY3" fmla="*/ 1096877 h 6098912"/>
                      <a:gd name="connsiteX4" fmla="*/ 1315240 w 2240699"/>
                      <a:gd name="connsiteY4" fmla="*/ 204007 h 6098912"/>
                      <a:gd name="connsiteX5" fmla="*/ 1293597 w 2240699"/>
                      <a:gd name="connsiteY5" fmla="*/ 101205 h 6098912"/>
                      <a:gd name="connsiteX6" fmla="*/ 1204321 w 2240699"/>
                      <a:gd name="connsiteY6" fmla="*/ 9226 h 6098912"/>
                      <a:gd name="connsiteX7" fmla="*/ 1466737 w 2240699"/>
                      <a:gd name="connsiteY7" fmla="*/ 171546 h 6098912"/>
                      <a:gd name="connsiteX8" fmla="*/ 1942424 w 2240699"/>
                      <a:gd name="connsiteY8" fmla="*/ 331610 h 6098912"/>
                      <a:gd name="connsiteX9" fmla="*/ 2099784 w 2240699"/>
                      <a:gd name="connsiteY9" fmla="*/ 488069 h 6098912"/>
                      <a:gd name="connsiteX10" fmla="*/ 2132247 w 2240699"/>
                      <a:gd name="connsiteY10" fmla="*/ 815412 h 6098912"/>
                      <a:gd name="connsiteX11" fmla="*/ 2145774 w 2240699"/>
                      <a:gd name="connsiteY11" fmla="*/ 910099 h 6098912"/>
                      <a:gd name="connsiteX12" fmla="*/ 2148480 w 2240699"/>
                      <a:gd name="connsiteY12" fmla="*/ 999376 h 6098912"/>
                      <a:gd name="connsiteX13" fmla="*/ 2191765 w 2240699"/>
                      <a:gd name="connsiteY13" fmla="*/ 1167105 h 6098912"/>
                      <a:gd name="connsiteX14" fmla="*/ 2218818 w 2240699"/>
                      <a:gd name="connsiteY14" fmla="*/ 1932712 h 6098912"/>
                      <a:gd name="connsiteX15" fmla="*/ 1788220 w 2240699"/>
                      <a:gd name="connsiteY15" fmla="*/ 2221280 h 6098912"/>
                      <a:gd name="connsiteX16" fmla="*/ 1840073 w 2240699"/>
                      <a:gd name="connsiteY16" fmla="*/ 3012137 h 6098912"/>
                      <a:gd name="connsiteX17" fmla="*/ 1712923 w 2240699"/>
                      <a:gd name="connsiteY17" fmla="*/ 3036485 h 6098912"/>
                      <a:gd name="connsiteX18" fmla="*/ 1631763 w 2240699"/>
                      <a:gd name="connsiteY18" fmla="*/ 3769627 h 6098912"/>
                      <a:gd name="connsiteX19" fmla="*/ 1537076 w 2240699"/>
                      <a:gd name="connsiteY19" fmla="*/ 4199775 h 6098912"/>
                      <a:gd name="connsiteX20" fmla="*/ 1550604 w 2240699"/>
                      <a:gd name="connsiteY20" fmla="*/ 5000551 h 6098912"/>
                      <a:gd name="connsiteX21" fmla="*/ 1677753 w 2240699"/>
                      <a:gd name="connsiteY21" fmla="*/ 5841906 h 6098912"/>
                      <a:gd name="connsiteX22" fmla="*/ 1756208 w 2240699"/>
                      <a:gd name="connsiteY22" fmla="*/ 5882486 h 6098912"/>
                      <a:gd name="connsiteX23" fmla="*/ 1845486 w 2240699"/>
                      <a:gd name="connsiteY23" fmla="*/ 6001521 h 6098912"/>
                      <a:gd name="connsiteX24" fmla="*/ 1823842 w 2240699"/>
                      <a:gd name="connsiteY24" fmla="*/ 6063743 h 6098912"/>
                      <a:gd name="connsiteX25" fmla="*/ 1642584 w 2240699"/>
                      <a:gd name="connsiteY25" fmla="*/ 6098912 h 6098912"/>
                      <a:gd name="connsiteX26" fmla="*/ 1445096 w 2240699"/>
                      <a:gd name="connsiteY26" fmla="*/ 6036689 h 6098912"/>
                      <a:gd name="connsiteX27" fmla="*/ 1331471 w 2240699"/>
                      <a:gd name="connsiteY27" fmla="*/ 5990698 h 6098912"/>
                      <a:gd name="connsiteX28" fmla="*/ 1144805 w 2240699"/>
                      <a:gd name="connsiteY28" fmla="*/ 5917655 h 6098912"/>
                      <a:gd name="connsiteX29" fmla="*/ 1133984 w 2240699"/>
                      <a:gd name="connsiteY29" fmla="*/ 5758040 h 6098912"/>
                      <a:gd name="connsiteX30" fmla="*/ 1093404 w 2240699"/>
                      <a:gd name="connsiteY30" fmla="*/ 5674175 h 6098912"/>
                      <a:gd name="connsiteX31" fmla="*/ 1090697 w 2240699"/>
                      <a:gd name="connsiteY31" fmla="*/ 5463160 h 6098912"/>
                      <a:gd name="connsiteX32" fmla="*/ 1050119 w 2240699"/>
                      <a:gd name="connsiteY32" fmla="*/ 5092530 h 6098912"/>
                      <a:gd name="connsiteX33" fmla="*/ 852630 w 2240699"/>
                      <a:gd name="connsiteY33" fmla="*/ 3815616 h 6098912"/>
                      <a:gd name="connsiteX34" fmla="*/ 855335 w 2240699"/>
                      <a:gd name="connsiteY34" fmla="*/ 4738133 h 6098912"/>
                      <a:gd name="connsiteX35" fmla="*/ 0 w 2240699"/>
                      <a:gd name="connsiteY35" fmla="*/ 2510750 h 6098912"/>
                      <a:gd name="connsiteX36" fmla="*/ 0 w 2240699"/>
                      <a:gd name="connsiteY36" fmla="*/ 453350 h 6098912"/>
                      <a:gd name="connsiteX0" fmla="*/ 0 w 2240699"/>
                      <a:gd name="connsiteY0" fmla="*/ 453350 h 6098912"/>
                      <a:gd name="connsiteX1" fmla="*/ 613411 w 2240699"/>
                      <a:gd name="connsiteY1" fmla="*/ 234273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0 w 2240699"/>
                      <a:gd name="connsiteY0" fmla="*/ 453350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0 w 2240699"/>
                      <a:gd name="connsiteY37" fmla="*/ 453350 h 6098912"/>
                      <a:gd name="connsiteX0" fmla="*/ 184785 w 2240699"/>
                      <a:gd name="connsiteY0" fmla="*/ 304760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184785 w 2240699"/>
                      <a:gd name="connsiteY37" fmla="*/ 304760 h 6098912"/>
                      <a:gd name="connsiteX0" fmla="*/ 186690 w 2240699"/>
                      <a:gd name="connsiteY0" fmla="*/ 295235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186690 w 2240699"/>
                      <a:gd name="connsiteY37" fmla="*/ 295235 h 6098912"/>
                      <a:gd name="connsiteX0" fmla="*/ 186690 w 2240699"/>
                      <a:gd name="connsiteY0" fmla="*/ 295235 h 6098912"/>
                      <a:gd name="connsiteX1" fmla="*/ 733426 w 2240699"/>
                      <a:gd name="connsiteY1" fmla="*/ 38058 h 6098912"/>
                      <a:gd name="connsiteX2" fmla="*/ 718930 w 2240699"/>
                      <a:gd name="connsiteY2" fmla="*/ 192340 h 6098912"/>
                      <a:gd name="connsiteX3" fmla="*/ 723901 w 2240699"/>
                      <a:gd name="connsiteY3" fmla="*/ 801963 h 6098912"/>
                      <a:gd name="connsiteX4" fmla="*/ 1122362 w 2240699"/>
                      <a:gd name="connsiteY4" fmla="*/ 1096877 h 6098912"/>
                      <a:gd name="connsiteX5" fmla="*/ 1315240 w 2240699"/>
                      <a:gd name="connsiteY5" fmla="*/ 204007 h 6098912"/>
                      <a:gd name="connsiteX6" fmla="*/ 1293597 w 2240699"/>
                      <a:gd name="connsiteY6" fmla="*/ 101205 h 6098912"/>
                      <a:gd name="connsiteX7" fmla="*/ 1204321 w 2240699"/>
                      <a:gd name="connsiteY7" fmla="*/ 9226 h 6098912"/>
                      <a:gd name="connsiteX8" fmla="*/ 1466737 w 2240699"/>
                      <a:gd name="connsiteY8" fmla="*/ 171546 h 6098912"/>
                      <a:gd name="connsiteX9" fmla="*/ 1942424 w 2240699"/>
                      <a:gd name="connsiteY9" fmla="*/ 331610 h 6098912"/>
                      <a:gd name="connsiteX10" fmla="*/ 2099784 w 2240699"/>
                      <a:gd name="connsiteY10" fmla="*/ 488069 h 6098912"/>
                      <a:gd name="connsiteX11" fmla="*/ 2132247 w 2240699"/>
                      <a:gd name="connsiteY11" fmla="*/ 815412 h 6098912"/>
                      <a:gd name="connsiteX12" fmla="*/ 2145774 w 2240699"/>
                      <a:gd name="connsiteY12" fmla="*/ 910099 h 6098912"/>
                      <a:gd name="connsiteX13" fmla="*/ 2148480 w 2240699"/>
                      <a:gd name="connsiteY13" fmla="*/ 999376 h 6098912"/>
                      <a:gd name="connsiteX14" fmla="*/ 2191765 w 2240699"/>
                      <a:gd name="connsiteY14" fmla="*/ 1167105 h 6098912"/>
                      <a:gd name="connsiteX15" fmla="*/ 2218818 w 2240699"/>
                      <a:gd name="connsiteY15" fmla="*/ 1932712 h 6098912"/>
                      <a:gd name="connsiteX16" fmla="*/ 1788220 w 2240699"/>
                      <a:gd name="connsiteY16" fmla="*/ 2221280 h 6098912"/>
                      <a:gd name="connsiteX17" fmla="*/ 1840073 w 2240699"/>
                      <a:gd name="connsiteY17" fmla="*/ 3012137 h 6098912"/>
                      <a:gd name="connsiteX18" fmla="*/ 1712923 w 2240699"/>
                      <a:gd name="connsiteY18" fmla="*/ 3036485 h 6098912"/>
                      <a:gd name="connsiteX19" fmla="*/ 1631763 w 2240699"/>
                      <a:gd name="connsiteY19" fmla="*/ 3769627 h 6098912"/>
                      <a:gd name="connsiteX20" fmla="*/ 1537076 w 2240699"/>
                      <a:gd name="connsiteY20" fmla="*/ 4199775 h 6098912"/>
                      <a:gd name="connsiteX21" fmla="*/ 1550604 w 2240699"/>
                      <a:gd name="connsiteY21" fmla="*/ 5000551 h 6098912"/>
                      <a:gd name="connsiteX22" fmla="*/ 1677753 w 2240699"/>
                      <a:gd name="connsiteY22" fmla="*/ 5841906 h 6098912"/>
                      <a:gd name="connsiteX23" fmla="*/ 1756208 w 2240699"/>
                      <a:gd name="connsiteY23" fmla="*/ 5882486 h 6098912"/>
                      <a:gd name="connsiteX24" fmla="*/ 1845486 w 2240699"/>
                      <a:gd name="connsiteY24" fmla="*/ 6001521 h 6098912"/>
                      <a:gd name="connsiteX25" fmla="*/ 1823842 w 2240699"/>
                      <a:gd name="connsiteY25" fmla="*/ 6063743 h 6098912"/>
                      <a:gd name="connsiteX26" fmla="*/ 1642584 w 2240699"/>
                      <a:gd name="connsiteY26" fmla="*/ 6098912 h 6098912"/>
                      <a:gd name="connsiteX27" fmla="*/ 1445096 w 2240699"/>
                      <a:gd name="connsiteY27" fmla="*/ 6036689 h 6098912"/>
                      <a:gd name="connsiteX28" fmla="*/ 1331471 w 2240699"/>
                      <a:gd name="connsiteY28" fmla="*/ 5990698 h 6098912"/>
                      <a:gd name="connsiteX29" fmla="*/ 1144805 w 2240699"/>
                      <a:gd name="connsiteY29" fmla="*/ 5917655 h 6098912"/>
                      <a:gd name="connsiteX30" fmla="*/ 1133984 w 2240699"/>
                      <a:gd name="connsiteY30" fmla="*/ 5758040 h 6098912"/>
                      <a:gd name="connsiteX31" fmla="*/ 1093404 w 2240699"/>
                      <a:gd name="connsiteY31" fmla="*/ 5674175 h 6098912"/>
                      <a:gd name="connsiteX32" fmla="*/ 1090697 w 2240699"/>
                      <a:gd name="connsiteY32" fmla="*/ 5463160 h 6098912"/>
                      <a:gd name="connsiteX33" fmla="*/ 1050119 w 2240699"/>
                      <a:gd name="connsiteY33" fmla="*/ 5092530 h 6098912"/>
                      <a:gd name="connsiteX34" fmla="*/ 852630 w 2240699"/>
                      <a:gd name="connsiteY34" fmla="*/ 3815616 h 6098912"/>
                      <a:gd name="connsiteX35" fmla="*/ 855335 w 2240699"/>
                      <a:gd name="connsiteY35" fmla="*/ 4738133 h 6098912"/>
                      <a:gd name="connsiteX36" fmla="*/ 0 w 2240699"/>
                      <a:gd name="connsiteY36" fmla="*/ 2510750 h 6098912"/>
                      <a:gd name="connsiteX37" fmla="*/ 186690 w 2240699"/>
                      <a:gd name="connsiteY37" fmla="*/ 295235 h 6098912"/>
                      <a:gd name="connsiteX0" fmla="*/ 186690 w 2240699"/>
                      <a:gd name="connsiteY0" fmla="*/ 295235 h 6098912"/>
                      <a:gd name="connsiteX1" fmla="*/ 497206 w 2240699"/>
                      <a:gd name="connsiteY1" fmla="*/ 18093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86690 w 2240699"/>
                      <a:gd name="connsiteY38" fmla="*/ 295235 h 6098912"/>
                      <a:gd name="connsiteX0" fmla="*/ 186690 w 2240699"/>
                      <a:gd name="connsiteY0" fmla="*/ 295235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86690 w 2240699"/>
                      <a:gd name="connsiteY38" fmla="*/ 295235 h 6098912"/>
                      <a:gd name="connsiteX0" fmla="*/ 186690 w 2240699"/>
                      <a:gd name="connsiteY0" fmla="*/ 295235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86690 w 2240699"/>
                      <a:gd name="connsiteY38" fmla="*/ 295235 h 6098912"/>
                      <a:gd name="connsiteX0" fmla="*/ 186690 w 2240699"/>
                      <a:gd name="connsiteY0" fmla="*/ 295235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86690 w 2240699"/>
                      <a:gd name="connsiteY38" fmla="*/ 295235 h 6098912"/>
                      <a:gd name="connsiteX0" fmla="*/ 102870 w 2240699"/>
                      <a:gd name="connsiteY0" fmla="*/ 300950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02870 w 2240699"/>
                      <a:gd name="connsiteY38" fmla="*/ 300950 h 6098912"/>
                      <a:gd name="connsiteX0" fmla="*/ 102870 w 2240699"/>
                      <a:gd name="connsiteY0" fmla="*/ 300950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02870 w 2240699"/>
                      <a:gd name="connsiteY38" fmla="*/ 300950 h 6098912"/>
                      <a:gd name="connsiteX0" fmla="*/ 102870 w 2240699"/>
                      <a:gd name="connsiteY0" fmla="*/ 300950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102870 w 2240699"/>
                      <a:gd name="connsiteY38" fmla="*/ 300950 h 6098912"/>
                      <a:gd name="connsiteX0" fmla="*/ 102870 w 2240699"/>
                      <a:gd name="connsiteY0" fmla="*/ 300950 h 6098912"/>
                      <a:gd name="connsiteX1" fmla="*/ 525781 w 2240699"/>
                      <a:gd name="connsiteY1" fmla="*/ 192363 h 6098912"/>
                      <a:gd name="connsiteX2" fmla="*/ 733426 w 2240699"/>
                      <a:gd name="connsiteY2" fmla="*/ 38058 h 6098912"/>
                      <a:gd name="connsiteX3" fmla="*/ 718930 w 2240699"/>
                      <a:gd name="connsiteY3" fmla="*/ 192340 h 6098912"/>
                      <a:gd name="connsiteX4" fmla="*/ 723901 w 2240699"/>
                      <a:gd name="connsiteY4" fmla="*/ 801963 h 6098912"/>
                      <a:gd name="connsiteX5" fmla="*/ 1122362 w 2240699"/>
                      <a:gd name="connsiteY5" fmla="*/ 1096877 h 6098912"/>
                      <a:gd name="connsiteX6" fmla="*/ 1315240 w 2240699"/>
                      <a:gd name="connsiteY6" fmla="*/ 204007 h 6098912"/>
                      <a:gd name="connsiteX7" fmla="*/ 1293597 w 2240699"/>
                      <a:gd name="connsiteY7" fmla="*/ 101205 h 6098912"/>
                      <a:gd name="connsiteX8" fmla="*/ 1204321 w 2240699"/>
                      <a:gd name="connsiteY8" fmla="*/ 9226 h 6098912"/>
                      <a:gd name="connsiteX9" fmla="*/ 1466737 w 2240699"/>
                      <a:gd name="connsiteY9" fmla="*/ 171546 h 6098912"/>
                      <a:gd name="connsiteX10" fmla="*/ 1942424 w 2240699"/>
                      <a:gd name="connsiteY10" fmla="*/ 331610 h 6098912"/>
                      <a:gd name="connsiteX11" fmla="*/ 2099784 w 2240699"/>
                      <a:gd name="connsiteY11" fmla="*/ 488069 h 6098912"/>
                      <a:gd name="connsiteX12" fmla="*/ 2132247 w 2240699"/>
                      <a:gd name="connsiteY12" fmla="*/ 815412 h 6098912"/>
                      <a:gd name="connsiteX13" fmla="*/ 2145774 w 2240699"/>
                      <a:gd name="connsiteY13" fmla="*/ 910099 h 6098912"/>
                      <a:gd name="connsiteX14" fmla="*/ 2148480 w 2240699"/>
                      <a:gd name="connsiteY14" fmla="*/ 999376 h 6098912"/>
                      <a:gd name="connsiteX15" fmla="*/ 2191765 w 2240699"/>
                      <a:gd name="connsiteY15" fmla="*/ 1167105 h 6098912"/>
                      <a:gd name="connsiteX16" fmla="*/ 2218818 w 2240699"/>
                      <a:gd name="connsiteY16" fmla="*/ 1932712 h 6098912"/>
                      <a:gd name="connsiteX17" fmla="*/ 1788220 w 2240699"/>
                      <a:gd name="connsiteY17" fmla="*/ 2221280 h 6098912"/>
                      <a:gd name="connsiteX18" fmla="*/ 1840073 w 2240699"/>
                      <a:gd name="connsiteY18" fmla="*/ 3012137 h 6098912"/>
                      <a:gd name="connsiteX19" fmla="*/ 1712923 w 2240699"/>
                      <a:gd name="connsiteY19" fmla="*/ 3036485 h 6098912"/>
                      <a:gd name="connsiteX20" fmla="*/ 1631763 w 2240699"/>
                      <a:gd name="connsiteY20" fmla="*/ 3769627 h 6098912"/>
                      <a:gd name="connsiteX21" fmla="*/ 1537076 w 2240699"/>
                      <a:gd name="connsiteY21" fmla="*/ 4199775 h 6098912"/>
                      <a:gd name="connsiteX22" fmla="*/ 1550604 w 2240699"/>
                      <a:gd name="connsiteY22" fmla="*/ 5000551 h 6098912"/>
                      <a:gd name="connsiteX23" fmla="*/ 1677753 w 2240699"/>
                      <a:gd name="connsiteY23" fmla="*/ 5841906 h 6098912"/>
                      <a:gd name="connsiteX24" fmla="*/ 1756208 w 2240699"/>
                      <a:gd name="connsiteY24" fmla="*/ 5882486 h 6098912"/>
                      <a:gd name="connsiteX25" fmla="*/ 1845486 w 2240699"/>
                      <a:gd name="connsiteY25" fmla="*/ 6001521 h 6098912"/>
                      <a:gd name="connsiteX26" fmla="*/ 1823842 w 2240699"/>
                      <a:gd name="connsiteY26" fmla="*/ 6063743 h 6098912"/>
                      <a:gd name="connsiteX27" fmla="*/ 1642584 w 2240699"/>
                      <a:gd name="connsiteY27" fmla="*/ 6098912 h 6098912"/>
                      <a:gd name="connsiteX28" fmla="*/ 1445096 w 2240699"/>
                      <a:gd name="connsiteY28" fmla="*/ 6036689 h 6098912"/>
                      <a:gd name="connsiteX29" fmla="*/ 1331471 w 2240699"/>
                      <a:gd name="connsiteY29" fmla="*/ 5990698 h 6098912"/>
                      <a:gd name="connsiteX30" fmla="*/ 1144805 w 2240699"/>
                      <a:gd name="connsiteY30" fmla="*/ 5917655 h 6098912"/>
                      <a:gd name="connsiteX31" fmla="*/ 1133984 w 2240699"/>
                      <a:gd name="connsiteY31" fmla="*/ 5758040 h 6098912"/>
                      <a:gd name="connsiteX32" fmla="*/ 1093404 w 2240699"/>
                      <a:gd name="connsiteY32" fmla="*/ 5674175 h 6098912"/>
                      <a:gd name="connsiteX33" fmla="*/ 1090697 w 2240699"/>
                      <a:gd name="connsiteY33" fmla="*/ 5463160 h 6098912"/>
                      <a:gd name="connsiteX34" fmla="*/ 1050119 w 2240699"/>
                      <a:gd name="connsiteY34" fmla="*/ 5092530 h 6098912"/>
                      <a:gd name="connsiteX35" fmla="*/ 852630 w 2240699"/>
                      <a:gd name="connsiteY35" fmla="*/ 3815616 h 6098912"/>
                      <a:gd name="connsiteX36" fmla="*/ 855335 w 2240699"/>
                      <a:gd name="connsiteY36" fmla="*/ 4738133 h 6098912"/>
                      <a:gd name="connsiteX37" fmla="*/ 0 w 2240699"/>
                      <a:gd name="connsiteY37" fmla="*/ 2510750 h 6098912"/>
                      <a:gd name="connsiteX38" fmla="*/ 91441 w 2240699"/>
                      <a:gd name="connsiteY38" fmla="*/ 468588 h 6098912"/>
                      <a:gd name="connsiteX39" fmla="*/ 102870 w 2240699"/>
                      <a:gd name="connsiteY39" fmla="*/ 300950 h 6098912"/>
                      <a:gd name="connsiteX0" fmla="*/ 139064 w 2276893"/>
                      <a:gd name="connsiteY0" fmla="*/ 300950 h 6098912"/>
                      <a:gd name="connsiteX1" fmla="*/ 561975 w 2276893"/>
                      <a:gd name="connsiteY1" fmla="*/ 192363 h 6098912"/>
                      <a:gd name="connsiteX2" fmla="*/ 769620 w 2276893"/>
                      <a:gd name="connsiteY2" fmla="*/ 38058 h 6098912"/>
                      <a:gd name="connsiteX3" fmla="*/ 755124 w 2276893"/>
                      <a:gd name="connsiteY3" fmla="*/ 192340 h 6098912"/>
                      <a:gd name="connsiteX4" fmla="*/ 760095 w 2276893"/>
                      <a:gd name="connsiteY4" fmla="*/ 801963 h 6098912"/>
                      <a:gd name="connsiteX5" fmla="*/ 1158556 w 2276893"/>
                      <a:gd name="connsiteY5" fmla="*/ 1096877 h 6098912"/>
                      <a:gd name="connsiteX6" fmla="*/ 1351434 w 2276893"/>
                      <a:gd name="connsiteY6" fmla="*/ 204007 h 6098912"/>
                      <a:gd name="connsiteX7" fmla="*/ 1329791 w 2276893"/>
                      <a:gd name="connsiteY7" fmla="*/ 101205 h 6098912"/>
                      <a:gd name="connsiteX8" fmla="*/ 1240515 w 2276893"/>
                      <a:gd name="connsiteY8" fmla="*/ 9226 h 6098912"/>
                      <a:gd name="connsiteX9" fmla="*/ 1502931 w 2276893"/>
                      <a:gd name="connsiteY9" fmla="*/ 171546 h 6098912"/>
                      <a:gd name="connsiteX10" fmla="*/ 1978618 w 2276893"/>
                      <a:gd name="connsiteY10" fmla="*/ 331610 h 6098912"/>
                      <a:gd name="connsiteX11" fmla="*/ 2135978 w 2276893"/>
                      <a:gd name="connsiteY11" fmla="*/ 488069 h 6098912"/>
                      <a:gd name="connsiteX12" fmla="*/ 2168441 w 2276893"/>
                      <a:gd name="connsiteY12" fmla="*/ 815412 h 6098912"/>
                      <a:gd name="connsiteX13" fmla="*/ 2181968 w 2276893"/>
                      <a:gd name="connsiteY13" fmla="*/ 910099 h 6098912"/>
                      <a:gd name="connsiteX14" fmla="*/ 2184674 w 2276893"/>
                      <a:gd name="connsiteY14" fmla="*/ 999376 h 6098912"/>
                      <a:gd name="connsiteX15" fmla="*/ 2227959 w 2276893"/>
                      <a:gd name="connsiteY15" fmla="*/ 1167105 h 6098912"/>
                      <a:gd name="connsiteX16" fmla="*/ 2255012 w 2276893"/>
                      <a:gd name="connsiteY16" fmla="*/ 1932712 h 6098912"/>
                      <a:gd name="connsiteX17" fmla="*/ 1824414 w 2276893"/>
                      <a:gd name="connsiteY17" fmla="*/ 2221280 h 6098912"/>
                      <a:gd name="connsiteX18" fmla="*/ 1876267 w 2276893"/>
                      <a:gd name="connsiteY18" fmla="*/ 3012137 h 6098912"/>
                      <a:gd name="connsiteX19" fmla="*/ 1749117 w 2276893"/>
                      <a:gd name="connsiteY19" fmla="*/ 3036485 h 6098912"/>
                      <a:gd name="connsiteX20" fmla="*/ 1667957 w 2276893"/>
                      <a:gd name="connsiteY20" fmla="*/ 3769627 h 6098912"/>
                      <a:gd name="connsiteX21" fmla="*/ 1573270 w 2276893"/>
                      <a:gd name="connsiteY21" fmla="*/ 4199775 h 6098912"/>
                      <a:gd name="connsiteX22" fmla="*/ 1586798 w 2276893"/>
                      <a:gd name="connsiteY22" fmla="*/ 5000551 h 6098912"/>
                      <a:gd name="connsiteX23" fmla="*/ 1713947 w 2276893"/>
                      <a:gd name="connsiteY23" fmla="*/ 5841906 h 6098912"/>
                      <a:gd name="connsiteX24" fmla="*/ 1792402 w 2276893"/>
                      <a:gd name="connsiteY24" fmla="*/ 5882486 h 6098912"/>
                      <a:gd name="connsiteX25" fmla="*/ 1881680 w 2276893"/>
                      <a:gd name="connsiteY25" fmla="*/ 6001521 h 6098912"/>
                      <a:gd name="connsiteX26" fmla="*/ 1860036 w 2276893"/>
                      <a:gd name="connsiteY26" fmla="*/ 6063743 h 6098912"/>
                      <a:gd name="connsiteX27" fmla="*/ 1678778 w 2276893"/>
                      <a:gd name="connsiteY27" fmla="*/ 6098912 h 6098912"/>
                      <a:gd name="connsiteX28" fmla="*/ 1481290 w 2276893"/>
                      <a:gd name="connsiteY28" fmla="*/ 6036689 h 6098912"/>
                      <a:gd name="connsiteX29" fmla="*/ 1367665 w 2276893"/>
                      <a:gd name="connsiteY29" fmla="*/ 5990698 h 6098912"/>
                      <a:gd name="connsiteX30" fmla="*/ 1180999 w 2276893"/>
                      <a:gd name="connsiteY30" fmla="*/ 5917655 h 6098912"/>
                      <a:gd name="connsiteX31" fmla="*/ 1170178 w 2276893"/>
                      <a:gd name="connsiteY31" fmla="*/ 5758040 h 6098912"/>
                      <a:gd name="connsiteX32" fmla="*/ 1129598 w 2276893"/>
                      <a:gd name="connsiteY32" fmla="*/ 5674175 h 6098912"/>
                      <a:gd name="connsiteX33" fmla="*/ 1126891 w 2276893"/>
                      <a:gd name="connsiteY33" fmla="*/ 5463160 h 6098912"/>
                      <a:gd name="connsiteX34" fmla="*/ 1086313 w 2276893"/>
                      <a:gd name="connsiteY34" fmla="*/ 5092530 h 6098912"/>
                      <a:gd name="connsiteX35" fmla="*/ 888824 w 2276893"/>
                      <a:gd name="connsiteY35" fmla="*/ 3815616 h 6098912"/>
                      <a:gd name="connsiteX36" fmla="*/ 891529 w 2276893"/>
                      <a:gd name="connsiteY36" fmla="*/ 4738133 h 6098912"/>
                      <a:gd name="connsiteX37" fmla="*/ 36194 w 2276893"/>
                      <a:gd name="connsiteY37" fmla="*/ 2510750 h 6098912"/>
                      <a:gd name="connsiteX38" fmla="*/ 0 w 2276893"/>
                      <a:gd name="connsiteY38" fmla="*/ 438108 h 6098912"/>
                      <a:gd name="connsiteX39" fmla="*/ 139064 w 2276893"/>
                      <a:gd name="connsiteY39" fmla="*/ 300950 h 6098912"/>
                      <a:gd name="connsiteX0" fmla="*/ 139064 w 2276893"/>
                      <a:gd name="connsiteY0" fmla="*/ 300950 h 6098912"/>
                      <a:gd name="connsiteX1" fmla="*/ 561975 w 2276893"/>
                      <a:gd name="connsiteY1" fmla="*/ 192363 h 6098912"/>
                      <a:gd name="connsiteX2" fmla="*/ 769620 w 2276893"/>
                      <a:gd name="connsiteY2" fmla="*/ 38058 h 6098912"/>
                      <a:gd name="connsiteX3" fmla="*/ 755124 w 2276893"/>
                      <a:gd name="connsiteY3" fmla="*/ 192340 h 6098912"/>
                      <a:gd name="connsiteX4" fmla="*/ 760095 w 2276893"/>
                      <a:gd name="connsiteY4" fmla="*/ 801963 h 6098912"/>
                      <a:gd name="connsiteX5" fmla="*/ 1158556 w 2276893"/>
                      <a:gd name="connsiteY5" fmla="*/ 1096877 h 6098912"/>
                      <a:gd name="connsiteX6" fmla="*/ 1351434 w 2276893"/>
                      <a:gd name="connsiteY6" fmla="*/ 204007 h 6098912"/>
                      <a:gd name="connsiteX7" fmla="*/ 1329791 w 2276893"/>
                      <a:gd name="connsiteY7" fmla="*/ 101205 h 6098912"/>
                      <a:gd name="connsiteX8" fmla="*/ 1240515 w 2276893"/>
                      <a:gd name="connsiteY8" fmla="*/ 9226 h 6098912"/>
                      <a:gd name="connsiteX9" fmla="*/ 1502931 w 2276893"/>
                      <a:gd name="connsiteY9" fmla="*/ 171546 h 6098912"/>
                      <a:gd name="connsiteX10" fmla="*/ 1978618 w 2276893"/>
                      <a:gd name="connsiteY10" fmla="*/ 331610 h 6098912"/>
                      <a:gd name="connsiteX11" fmla="*/ 2135978 w 2276893"/>
                      <a:gd name="connsiteY11" fmla="*/ 488069 h 6098912"/>
                      <a:gd name="connsiteX12" fmla="*/ 2168441 w 2276893"/>
                      <a:gd name="connsiteY12" fmla="*/ 815412 h 6098912"/>
                      <a:gd name="connsiteX13" fmla="*/ 2181968 w 2276893"/>
                      <a:gd name="connsiteY13" fmla="*/ 910099 h 6098912"/>
                      <a:gd name="connsiteX14" fmla="*/ 2184674 w 2276893"/>
                      <a:gd name="connsiteY14" fmla="*/ 999376 h 6098912"/>
                      <a:gd name="connsiteX15" fmla="*/ 2227959 w 2276893"/>
                      <a:gd name="connsiteY15" fmla="*/ 1167105 h 6098912"/>
                      <a:gd name="connsiteX16" fmla="*/ 2255012 w 2276893"/>
                      <a:gd name="connsiteY16" fmla="*/ 1932712 h 6098912"/>
                      <a:gd name="connsiteX17" fmla="*/ 1824414 w 2276893"/>
                      <a:gd name="connsiteY17" fmla="*/ 2221280 h 6098912"/>
                      <a:gd name="connsiteX18" fmla="*/ 1876267 w 2276893"/>
                      <a:gd name="connsiteY18" fmla="*/ 3012137 h 6098912"/>
                      <a:gd name="connsiteX19" fmla="*/ 1749117 w 2276893"/>
                      <a:gd name="connsiteY19" fmla="*/ 3036485 h 6098912"/>
                      <a:gd name="connsiteX20" fmla="*/ 1667957 w 2276893"/>
                      <a:gd name="connsiteY20" fmla="*/ 3769627 h 6098912"/>
                      <a:gd name="connsiteX21" fmla="*/ 1573270 w 2276893"/>
                      <a:gd name="connsiteY21" fmla="*/ 4199775 h 6098912"/>
                      <a:gd name="connsiteX22" fmla="*/ 1586798 w 2276893"/>
                      <a:gd name="connsiteY22" fmla="*/ 5000551 h 6098912"/>
                      <a:gd name="connsiteX23" fmla="*/ 1713947 w 2276893"/>
                      <a:gd name="connsiteY23" fmla="*/ 5841906 h 6098912"/>
                      <a:gd name="connsiteX24" fmla="*/ 1792402 w 2276893"/>
                      <a:gd name="connsiteY24" fmla="*/ 5882486 h 6098912"/>
                      <a:gd name="connsiteX25" fmla="*/ 1881680 w 2276893"/>
                      <a:gd name="connsiteY25" fmla="*/ 6001521 h 6098912"/>
                      <a:gd name="connsiteX26" fmla="*/ 1860036 w 2276893"/>
                      <a:gd name="connsiteY26" fmla="*/ 6063743 h 6098912"/>
                      <a:gd name="connsiteX27" fmla="*/ 1678778 w 2276893"/>
                      <a:gd name="connsiteY27" fmla="*/ 6098912 h 6098912"/>
                      <a:gd name="connsiteX28" fmla="*/ 1481290 w 2276893"/>
                      <a:gd name="connsiteY28" fmla="*/ 6036689 h 6098912"/>
                      <a:gd name="connsiteX29" fmla="*/ 1367665 w 2276893"/>
                      <a:gd name="connsiteY29" fmla="*/ 5990698 h 6098912"/>
                      <a:gd name="connsiteX30" fmla="*/ 1180999 w 2276893"/>
                      <a:gd name="connsiteY30" fmla="*/ 5917655 h 6098912"/>
                      <a:gd name="connsiteX31" fmla="*/ 1170178 w 2276893"/>
                      <a:gd name="connsiteY31" fmla="*/ 5758040 h 6098912"/>
                      <a:gd name="connsiteX32" fmla="*/ 1129598 w 2276893"/>
                      <a:gd name="connsiteY32" fmla="*/ 5674175 h 6098912"/>
                      <a:gd name="connsiteX33" fmla="*/ 1126891 w 2276893"/>
                      <a:gd name="connsiteY33" fmla="*/ 5463160 h 6098912"/>
                      <a:gd name="connsiteX34" fmla="*/ 1086313 w 2276893"/>
                      <a:gd name="connsiteY34" fmla="*/ 5092530 h 6098912"/>
                      <a:gd name="connsiteX35" fmla="*/ 888824 w 2276893"/>
                      <a:gd name="connsiteY35" fmla="*/ 3815616 h 6098912"/>
                      <a:gd name="connsiteX36" fmla="*/ 891529 w 2276893"/>
                      <a:gd name="connsiteY36" fmla="*/ 4738133 h 6098912"/>
                      <a:gd name="connsiteX37" fmla="*/ 36194 w 2276893"/>
                      <a:gd name="connsiteY37" fmla="*/ 2510750 h 6098912"/>
                      <a:gd name="connsiteX38" fmla="*/ 0 w 2276893"/>
                      <a:gd name="connsiteY38" fmla="*/ 438108 h 6098912"/>
                      <a:gd name="connsiteX39" fmla="*/ 139064 w 2276893"/>
                      <a:gd name="connsiteY39" fmla="*/ 300950 h 6098912"/>
                      <a:gd name="connsiteX0" fmla="*/ 131444 w 2269273"/>
                      <a:gd name="connsiteY0" fmla="*/ 300950 h 6098912"/>
                      <a:gd name="connsiteX1" fmla="*/ 554355 w 2269273"/>
                      <a:gd name="connsiteY1" fmla="*/ 192363 h 6098912"/>
                      <a:gd name="connsiteX2" fmla="*/ 762000 w 2269273"/>
                      <a:gd name="connsiteY2" fmla="*/ 38058 h 6098912"/>
                      <a:gd name="connsiteX3" fmla="*/ 747504 w 2269273"/>
                      <a:gd name="connsiteY3" fmla="*/ 192340 h 6098912"/>
                      <a:gd name="connsiteX4" fmla="*/ 752475 w 2269273"/>
                      <a:gd name="connsiteY4" fmla="*/ 801963 h 6098912"/>
                      <a:gd name="connsiteX5" fmla="*/ 1150936 w 2269273"/>
                      <a:gd name="connsiteY5" fmla="*/ 1096877 h 6098912"/>
                      <a:gd name="connsiteX6" fmla="*/ 1343814 w 2269273"/>
                      <a:gd name="connsiteY6" fmla="*/ 204007 h 6098912"/>
                      <a:gd name="connsiteX7" fmla="*/ 1322171 w 2269273"/>
                      <a:gd name="connsiteY7" fmla="*/ 101205 h 6098912"/>
                      <a:gd name="connsiteX8" fmla="*/ 1232895 w 2269273"/>
                      <a:gd name="connsiteY8" fmla="*/ 9226 h 6098912"/>
                      <a:gd name="connsiteX9" fmla="*/ 1495311 w 2269273"/>
                      <a:gd name="connsiteY9" fmla="*/ 171546 h 6098912"/>
                      <a:gd name="connsiteX10" fmla="*/ 1970998 w 2269273"/>
                      <a:gd name="connsiteY10" fmla="*/ 331610 h 6098912"/>
                      <a:gd name="connsiteX11" fmla="*/ 2128358 w 2269273"/>
                      <a:gd name="connsiteY11" fmla="*/ 488069 h 6098912"/>
                      <a:gd name="connsiteX12" fmla="*/ 2160821 w 2269273"/>
                      <a:gd name="connsiteY12" fmla="*/ 815412 h 6098912"/>
                      <a:gd name="connsiteX13" fmla="*/ 2174348 w 2269273"/>
                      <a:gd name="connsiteY13" fmla="*/ 910099 h 6098912"/>
                      <a:gd name="connsiteX14" fmla="*/ 2177054 w 2269273"/>
                      <a:gd name="connsiteY14" fmla="*/ 999376 h 6098912"/>
                      <a:gd name="connsiteX15" fmla="*/ 2220339 w 2269273"/>
                      <a:gd name="connsiteY15" fmla="*/ 1167105 h 6098912"/>
                      <a:gd name="connsiteX16" fmla="*/ 2247392 w 2269273"/>
                      <a:gd name="connsiteY16" fmla="*/ 1932712 h 6098912"/>
                      <a:gd name="connsiteX17" fmla="*/ 1816794 w 2269273"/>
                      <a:gd name="connsiteY17" fmla="*/ 2221280 h 6098912"/>
                      <a:gd name="connsiteX18" fmla="*/ 1868647 w 2269273"/>
                      <a:gd name="connsiteY18" fmla="*/ 3012137 h 6098912"/>
                      <a:gd name="connsiteX19" fmla="*/ 1741497 w 2269273"/>
                      <a:gd name="connsiteY19" fmla="*/ 3036485 h 6098912"/>
                      <a:gd name="connsiteX20" fmla="*/ 1660337 w 2269273"/>
                      <a:gd name="connsiteY20" fmla="*/ 3769627 h 6098912"/>
                      <a:gd name="connsiteX21" fmla="*/ 1565650 w 2269273"/>
                      <a:gd name="connsiteY21" fmla="*/ 4199775 h 6098912"/>
                      <a:gd name="connsiteX22" fmla="*/ 1579178 w 2269273"/>
                      <a:gd name="connsiteY22" fmla="*/ 5000551 h 6098912"/>
                      <a:gd name="connsiteX23" fmla="*/ 1706327 w 2269273"/>
                      <a:gd name="connsiteY23" fmla="*/ 5841906 h 6098912"/>
                      <a:gd name="connsiteX24" fmla="*/ 1784782 w 2269273"/>
                      <a:gd name="connsiteY24" fmla="*/ 5882486 h 6098912"/>
                      <a:gd name="connsiteX25" fmla="*/ 1874060 w 2269273"/>
                      <a:gd name="connsiteY25" fmla="*/ 6001521 h 6098912"/>
                      <a:gd name="connsiteX26" fmla="*/ 1852416 w 2269273"/>
                      <a:gd name="connsiteY26" fmla="*/ 6063743 h 6098912"/>
                      <a:gd name="connsiteX27" fmla="*/ 1671158 w 2269273"/>
                      <a:gd name="connsiteY27" fmla="*/ 6098912 h 6098912"/>
                      <a:gd name="connsiteX28" fmla="*/ 1473670 w 2269273"/>
                      <a:gd name="connsiteY28" fmla="*/ 6036689 h 6098912"/>
                      <a:gd name="connsiteX29" fmla="*/ 1360045 w 2269273"/>
                      <a:gd name="connsiteY29" fmla="*/ 5990698 h 6098912"/>
                      <a:gd name="connsiteX30" fmla="*/ 1173379 w 2269273"/>
                      <a:gd name="connsiteY30" fmla="*/ 5917655 h 6098912"/>
                      <a:gd name="connsiteX31" fmla="*/ 1162558 w 2269273"/>
                      <a:gd name="connsiteY31" fmla="*/ 5758040 h 6098912"/>
                      <a:gd name="connsiteX32" fmla="*/ 1121978 w 2269273"/>
                      <a:gd name="connsiteY32" fmla="*/ 5674175 h 6098912"/>
                      <a:gd name="connsiteX33" fmla="*/ 1119271 w 2269273"/>
                      <a:gd name="connsiteY33" fmla="*/ 5463160 h 6098912"/>
                      <a:gd name="connsiteX34" fmla="*/ 1078693 w 2269273"/>
                      <a:gd name="connsiteY34" fmla="*/ 5092530 h 6098912"/>
                      <a:gd name="connsiteX35" fmla="*/ 881204 w 2269273"/>
                      <a:gd name="connsiteY35" fmla="*/ 3815616 h 6098912"/>
                      <a:gd name="connsiteX36" fmla="*/ 883909 w 2269273"/>
                      <a:gd name="connsiteY36" fmla="*/ 4738133 h 6098912"/>
                      <a:gd name="connsiteX37" fmla="*/ 28574 w 2269273"/>
                      <a:gd name="connsiteY37" fmla="*/ 2510750 h 6098912"/>
                      <a:gd name="connsiteX38" fmla="*/ 0 w 2269273"/>
                      <a:gd name="connsiteY38" fmla="*/ 403818 h 6098912"/>
                      <a:gd name="connsiteX39" fmla="*/ 131444 w 2269273"/>
                      <a:gd name="connsiteY39" fmla="*/ 300950 h 6098912"/>
                      <a:gd name="connsiteX0" fmla="*/ 131444 w 2269273"/>
                      <a:gd name="connsiteY0" fmla="*/ 300950 h 6098912"/>
                      <a:gd name="connsiteX1" fmla="*/ 554355 w 2269273"/>
                      <a:gd name="connsiteY1" fmla="*/ 192363 h 6098912"/>
                      <a:gd name="connsiteX2" fmla="*/ 762000 w 2269273"/>
                      <a:gd name="connsiteY2" fmla="*/ 38058 h 6098912"/>
                      <a:gd name="connsiteX3" fmla="*/ 747504 w 2269273"/>
                      <a:gd name="connsiteY3" fmla="*/ 192340 h 6098912"/>
                      <a:gd name="connsiteX4" fmla="*/ 752475 w 2269273"/>
                      <a:gd name="connsiteY4" fmla="*/ 801963 h 6098912"/>
                      <a:gd name="connsiteX5" fmla="*/ 1150936 w 2269273"/>
                      <a:gd name="connsiteY5" fmla="*/ 1096877 h 6098912"/>
                      <a:gd name="connsiteX6" fmla="*/ 1343814 w 2269273"/>
                      <a:gd name="connsiteY6" fmla="*/ 204007 h 6098912"/>
                      <a:gd name="connsiteX7" fmla="*/ 1322171 w 2269273"/>
                      <a:gd name="connsiteY7" fmla="*/ 101205 h 6098912"/>
                      <a:gd name="connsiteX8" fmla="*/ 1232895 w 2269273"/>
                      <a:gd name="connsiteY8" fmla="*/ 9226 h 6098912"/>
                      <a:gd name="connsiteX9" fmla="*/ 1495311 w 2269273"/>
                      <a:gd name="connsiteY9" fmla="*/ 171546 h 6098912"/>
                      <a:gd name="connsiteX10" fmla="*/ 1970998 w 2269273"/>
                      <a:gd name="connsiteY10" fmla="*/ 331610 h 6098912"/>
                      <a:gd name="connsiteX11" fmla="*/ 2128358 w 2269273"/>
                      <a:gd name="connsiteY11" fmla="*/ 488069 h 6098912"/>
                      <a:gd name="connsiteX12" fmla="*/ 2160821 w 2269273"/>
                      <a:gd name="connsiteY12" fmla="*/ 815412 h 6098912"/>
                      <a:gd name="connsiteX13" fmla="*/ 2174348 w 2269273"/>
                      <a:gd name="connsiteY13" fmla="*/ 910099 h 6098912"/>
                      <a:gd name="connsiteX14" fmla="*/ 2177054 w 2269273"/>
                      <a:gd name="connsiteY14" fmla="*/ 999376 h 6098912"/>
                      <a:gd name="connsiteX15" fmla="*/ 2220339 w 2269273"/>
                      <a:gd name="connsiteY15" fmla="*/ 1167105 h 6098912"/>
                      <a:gd name="connsiteX16" fmla="*/ 2247392 w 2269273"/>
                      <a:gd name="connsiteY16" fmla="*/ 1932712 h 6098912"/>
                      <a:gd name="connsiteX17" fmla="*/ 1816794 w 2269273"/>
                      <a:gd name="connsiteY17" fmla="*/ 2221280 h 6098912"/>
                      <a:gd name="connsiteX18" fmla="*/ 1868647 w 2269273"/>
                      <a:gd name="connsiteY18" fmla="*/ 3012137 h 6098912"/>
                      <a:gd name="connsiteX19" fmla="*/ 1741497 w 2269273"/>
                      <a:gd name="connsiteY19" fmla="*/ 3036485 h 6098912"/>
                      <a:gd name="connsiteX20" fmla="*/ 1660337 w 2269273"/>
                      <a:gd name="connsiteY20" fmla="*/ 3769627 h 6098912"/>
                      <a:gd name="connsiteX21" fmla="*/ 1565650 w 2269273"/>
                      <a:gd name="connsiteY21" fmla="*/ 4199775 h 6098912"/>
                      <a:gd name="connsiteX22" fmla="*/ 1579178 w 2269273"/>
                      <a:gd name="connsiteY22" fmla="*/ 5000551 h 6098912"/>
                      <a:gd name="connsiteX23" fmla="*/ 1706327 w 2269273"/>
                      <a:gd name="connsiteY23" fmla="*/ 5841906 h 6098912"/>
                      <a:gd name="connsiteX24" fmla="*/ 1784782 w 2269273"/>
                      <a:gd name="connsiteY24" fmla="*/ 5882486 h 6098912"/>
                      <a:gd name="connsiteX25" fmla="*/ 1874060 w 2269273"/>
                      <a:gd name="connsiteY25" fmla="*/ 6001521 h 6098912"/>
                      <a:gd name="connsiteX26" fmla="*/ 1852416 w 2269273"/>
                      <a:gd name="connsiteY26" fmla="*/ 6063743 h 6098912"/>
                      <a:gd name="connsiteX27" fmla="*/ 1671158 w 2269273"/>
                      <a:gd name="connsiteY27" fmla="*/ 6098912 h 6098912"/>
                      <a:gd name="connsiteX28" fmla="*/ 1473670 w 2269273"/>
                      <a:gd name="connsiteY28" fmla="*/ 6036689 h 6098912"/>
                      <a:gd name="connsiteX29" fmla="*/ 1360045 w 2269273"/>
                      <a:gd name="connsiteY29" fmla="*/ 5990698 h 6098912"/>
                      <a:gd name="connsiteX30" fmla="*/ 1173379 w 2269273"/>
                      <a:gd name="connsiteY30" fmla="*/ 5917655 h 6098912"/>
                      <a:gd name="connsiteX31" fmla="*/ 1162558 w 2269273"/>
                      <a:gd name="connsiteY31" fmla="*/ 5758040 h 6098912"/>
                      <a:gd name="connsiteX32" fmla="*/ 1121978 w 2269273"/>
                      <a:gd name="connsiteY32" fmla="*/ 5674175 h 6098912"/>
                      <a:gd name="connsiteX33" fmla="*/ 1119271 w 2269273"/>
                      <a:gd name="connsiteY33" fmla="*/ 5463160 h 6098912"/>
                      <a:gd name="connsiteX34" fmla="*/ 1078693 w 2269273"/>
                      <a:gd name="connsiteY34" fmla="*/ 5092530 h 6098912"/>
                      <a:gd name="connsiteX35" fmla="*/ 881204 w 2269273"/>
                      <a:gd name="connsiteY35" fmla="*/ 3815616 h 6098912"/>
                      <a:gd name="connsiteX36" fmla="*/ 883909 w 2269273"/>
                      <a:gd name="connsiteY36" fmla="*/ 4738133 h 6098912"/>
                      <a:gd name="connsiteX37" fmla="*/ 28574 w 2269273"/>
                      <a:gd name="connsiteY37" fmla="*/ 2510750 h 6098912"/>
                      <a:gd name="connsiteX38" fmla="*/ 0 w 2269273"/>
                      <a:gd name="connsiteY38" fmla="*/ 403818 h 6098912"/>
                      <a:gd name="connsiteX39" fmla="*/ 131444 w 2269273"/>
                      <a:gd name="connsiteY39" fmla="*/ 300950 h 6098912"/>
                      <a:gd name="connsiteX0" fmla="*/ 131444 w 2269273"/>
                      <a:gd name="connsiteY0" fmla="*/ 300950 h 6098912"/>
                      <a:gd name="connsiteX1" fmla="*/ 554355 w 2269273"/>
                      <a:gd name="connsiteY1" fmla="*/ 192363 h 6098912"/>
                      <a:gd name="connsiteX2" fmla="*/ 762000 w 2269273"/>
                      <a:gd name="connsiteY2" fmla="*/ 38058 h 6098912"/>
                      <a:gd name="connsiteX3" fmla="*/ 747504 w 2269273"/>
                      <a:gd name="connsiteY3" fmla="*/ 192340 h 6098912"/>
                      <a:gd name="connsiteX4" fmla="*/ 752475 w 2269273"/>
                      <a:gd name="connsiteY4" fmla="*/ 801963 h 6098912"/>
                      <a:gd name="connsiteX5" fmla="*/ 1150936 w 2269273"/>
                      <a:gd name="connsiteY5" fmla="*/ 1096877 h 6098912"/>
                      <a:gd name="connsiteX6" fmla="*/ 1343814 w 2269273"/>
                      <a:gd name="connsiteY6" fmla="*/ 204007 h 6098912"/>
                      <a:gd name="connsiteX7" fmla="*/ 1322171 w 2269273"/>
                      <a:gd name="connsiteY7" fmla="*/ 101205 h 6098912"/>
                      <a:gd name="connsiteX8" fmla="*/ 1232895 w 2269273"/>
                      <a:gd name="connsiteY8" fmla="*/ 9226 h 6098912"/>
                      <a:gd name="connsiteX9" fmla="*/ 1495311 w 2269273"/>
                      <a:gd name="connsiteY9" fmla="*/ 171546 h 6098912"/>
                      <a:gd name="connsiteX10" fmla="*/ 1970998 w 2269273"/>
                      <a:gd name="connsiteY10" fmla="*/ 331610 h 6098912"/>
                      <a:gd name="connsiteX11" fmla="*/ 2128358 w 2269273"/>
                      <a:gd name="connsiteY11" fmla="*/ 488069 h 6098912"/>
                      <a:gd name="connsiteX12" fmla="*/ 2160821 w 2269273"/>
                      <a:gd name="connsiteY12" fmla="*/ 815412 h 6098912"/>
                      <a:gd name="connsiteX13" fmla="*/ 2174348 w 2269273"/>
                      <a:gd name="connsiteY13" fmla="*/ 910099 h 6098912"/>
                      <a:gd name="connsiteX14" fmla="*/ 2177054 w 2269273"/>
                      <a:gd name="connsiteY14" fmla="*/ 999376 h 6098912"/>
                      <a:gd name="connsiteX15" fmla="*/ 2220339 w 2269273"/>
                      <a:gd name="connsiteY15" fmla="*/ 1167105 h 6098912"/>
                      <a:gd name="connsiteX16" fmla="*/ 2247392 w 2269273"/>
                      <a:gd name="connsiteY16" fmla="*/ 1932712 h 6098912"/>
                      <a:gd name="connsiteX17" fmla="*/ 1816794 w 2269273"/>
                      <a:gd name="connsiteY17" fmla="*/ 2221280 h 6098912"/>
                      <a:gd name="connsiteX18" fmla="*/ 1868647 w 2269273"/>
                      <a:gd name="connsiteY18" fmla="*/ 3012137 h 6098912"/>
                      <a:gd name="connsiteX19" fmla="*/ 1741497 w 2269273"/>
                      <a:gd name="connsiteY19" fmla="*/ 3036485 h 6098912"/>
                      <a:gd name="connsiteX20" fmla="*/ 1660337 w 2269273"/>
                      <a:gd name="connsiteY20" fmla="*/ 3769627 h 6098912"/>
                      <a:gd name="connsiteX21" fmla="*/ 1565650 w 2269273"/>
                      <a:gd name="connsiteY21" fmla="*/ 4199775 h 6098912"/>
                      <a:gd name="connsiteX22" fmla="*/ 1579178 w 2269273"/>
                      <a:gd name="connsiteY22" fmla="*/ 5000551 h 6098912"/>
                      <a:gd name="connsiteX23" fmla="*/ 1706327 w 2269273"/>
                      <a:gd name="connsiteY23" fmla="*/ 5841906 h 6098912"/>
                      <a:gd name="connsiteX24" fmla="*/ 1784782 w 2269273"/>
                      <a:gd name="connsiteY24" fmla="*/ 5882486 h 6098912"/>
                      <a:gd name="connsiteX25" fmla="*/ 1874060 w 2269273"/>
                      <a:gd name="connsiteY25" fmla="*/ 6001521 h 6098912"/>
                      <a:gd name="connsiteX26" fmla="*/ 1852416 w 2269273"/>
                      <a:gd name="connsiteY26" fmla="*/ 6063743 h 6098912"/>
                      <a:gd name="connsiteX27" fmla="*/ 1671158 w 2269273"/>
                      <a:gd name="connsiteY27" fmla="*/ 6098912 h 6098912"/>
                      <a:gd name="connsiteX28" fmla="*/ 1473670 w 2269273"/>
                      <a:gd name="connsiteY28" fmla="*/ 6036689 h 6098912"/>
                      <a:gd name="connsiteX29" fmla="*/ 1360045 w 2269273"/>
                      <a:gd name="connsiteY29" fmla="*/ 5990698 h 6098912"/>
                      <a:gd name="connsiteX30" fmla="*/ 1173379 w 2269273"/>
                      <a:gd name="connsiteY30" fmla="*/ 5917655 h 6098912"/>
                      <a:gd name="connsiteX31" fmla="*/ 1162558 w 2269273"/>
                      <a:gd name="connsiteY31" fmla="*/ 5758040 h 6098912"/>
                      <a:gd name="connsiteX32" fmla="*/ 1121978 w 2269273"/>
                      <a:gd name="connsiteY32" fmla="*/ 5674175 h 6098912"/>
                      <a:gd name="connsiteX33" fmla="*/ 1119271 w 2269273"/>
                      <a:gd name="connsiteY33" fmla="*/ 5463160 h 6098912"/>
                      <a:gd name="connsiteX34" fmla="*/ 1078693 w 2269273"/>
                      <a:gd name="connsiteY34" fmla="*/ 5092530 h 6098912"/>
                      <a:gd name="connsiteX35" fmla="*/ 881204 w 2269273"/>
                      <a:gd name="connsiteY35" fmla="*/ 3815616 h 6098912"/>
                      <a:gd name="connsiteX36" fmla="*/ 883909 w 2269273"/>
                      <a:gd name="connsiteY36" fmla="*/ 4738133 h 6098912"/>
                      <a:gd name="connsiteX37" fmla="*/ 28574 w 2269273"/>
                      <a:gd name="connsiteY37" fmla="*/ 2510750 h 6098912"/>
                      <a:gd name="connsiteX38" fmla="*/ 0 w 2269273"/>
                      <a:gd name="connsiteY38" fmla="*/ 403818 h 6098912"/>
                      <a:gd name="connsiteX39" fmla="*/ 131444 w 2269273"/>
                      <a:gd name="connsiteY39" fmla="*/ 300950 h 6098912"/>
                      <a:gd name="connsiteX0" fmla="*/ 131444 w 2269273"/>
                      <a:gd name="connsiteY0" fmla="*/ 300950 h 6098912"/>
                      <a:gd name="connsiteX1" fmla="*/ 554355 w 2269273"/>
                      <a:gd name="connsiteY1" fmla="*/ 192363 h 6098912"/>
                      <a:gd name="connsiteX2" fmla="*/ 762000 w 2269273"/>
                      <a:gd name="connsiteY2" fmla="*/ 38058 h 6098912"/>
                      <a:gd name="connsiteX3" fmla="*/ 747504 w 2269273"/>
                      <a:gd name="connsiteY3" fmla="*/ 192340 h 6098912"/>
                      <a:gd name="connsiteX4" fmla="*/ 752475 w 2269273"/>
                      <a:gd name="connsiteY4" fmla="*/ 801963 h 6098912"/>
                      <a:gd name="connsiteX5" fmla="*/ 1150936 w 2269273"/>
                      <a:gd name="connsiteY5" fmla="*/ 1096877 h 6098912"/>
                      <a:gd name="connsiteX6" fmla="*/ 1343814 w 2269273"/>
                      <a:gd name="connsiteY6" fmla="*/ 204007 h 6098912"/>
                      <a:gd name="connsiteX7" fmla="*/ 1322171 w 2269273"/>
                      <a:gd name="connsiteY7" fmla="*/ 101205 h 6098912"/>
                      <a:gd name="connsiteX8" fmla="*/ 1232895 w 2269273"/>
                      <a:gd name="connsiteY8" fmla="*/ 9226 h 6098912"/>
                      <a:gd name="connsiteX9" fmla="*/ 1495311 w 2269273"/>
                      <a:gd name="connsiteY9" fmla="*/ 171546 h 6098912"/>
                      <a:gd name="connsiteX10" fmla="*/ 1970998 w 2269273"/>
                      <a:gd name="connsiteY10" fmla="*/ 331610 h 6098912"/>
                      <a:gd name="connsiteX11" fmla="*/ 2128358 w 2269273"/>
                      <a:gd name="connsiteY11" fmla="*/ 488069 h 6098912"/>
                      <a:gd name="connsiteX12" fmla="*/ 2160821 w 2269273"/>
                      <a:gd name="connsiteY12" fmla="*/ 815412 h 6098912"/>
                      <a:gd name="connsiteX13" fmla="*/ 2174348 w 2269273"/>
                      <a:gd name="connsiteY13" fmla="*/ 910099 h 6098912"/>
                      <a:gd name="connsiteX14" fmla="*/ 2177054 w 2269273"/>
                      <a:gd name="connsiteY14" fmla="*/ 999376 h 6098912"/>
                      <a:gd name="connsiteX15" fmla="*/ 2220339 w 2269273"/>
                      <a:gd name="connsiteY15" fmla="*/ 1167105 h 6098912"/>
                      <a:gd name="connsiteX16" fmla="*/ 2247392 w 2269273"/>
                      <a:gd name="connsiteY16" fmla="*/ 1932712 h 6098912"/>
                      <a:gd name="connsiteX17" fmla="*/ 1816794 w 2269273"/>
                      <a:gd name="connsiteY17" fmla="*/ 2221280 h 6098912"/>
                      <a:gd name="connsiteX18" fmla="*/ 1868647 w 2269273"/>
                      <a:gd name="connsiteY18" fmla="*/ 3012137 h 6098912"/>
                      <a:gd name="connsiteX19" fmla="*/ 1741497 w 2269273"/>
                      <a:gd name="connsiteY19" fmla="*/ 3036485 h 6098912"/>
                      <a:gd name="connsiteX20" fmla="*/ 1660337 w 2269273"/>
                      <a:gd name="connsiteY20" fmla="*/ 3769627 h 6098912"/>
                      <a:gd name="connsiteX21" fmla="*/ 1565650 w 2269273"/>
                      <a:gd name="connsiteY21" fmla="*/ 4199775 h 6098912"/>
                      <a:gd name="connsiteX22" fmla="*/ 1579178 w 2269273"/>
                      <a:gd name="connsiteY22" fmla="*/ 5000551 h 6098912"/>
                      <a:gd name="connsiteX23" fmla="*/ 1706327 w 2269273"/>
                      <a:gd name="connsiteY23" fmla="*/ 5841906 h 6098912"/>
                      <a:gd name="connsiteX24" fmla="*/ 1784782 w 2269273"/>
                      <a:gd name="connsiteY24" fmla="*/ 5882486 h 6098912"/>
                      <a:gd name="connsiteX25" fmla="*/ 1874060 w 2269273"/>
                      <a:gd name="connsiteY25" fmla="*/ 6001521 h 6098912"/>
                      <a:gd name="connsiteX26" fmla="*/ 1852416 w 2269273"/>
                      <a:gd name="connsiteY26" fmla="*/ 6063743 h 6098912"/>
                      <a:gd name="connsiteX27" fmla="*/ 1671158 w 2269273"/>
                      <a:gd name="connsiteY27" fmla="*/ 6098912 h 6098912"/>
                      <a:gd name="connsiteX28" fmla="*/ 1473670 w 2269273"/>
                      <a:gd name="connsiteY28" fmla="*/ 6036689 h 6098912"/>
                      <a:gd name="connsiteX29" fmla="*/ 1360045 w 2269273"/>
                      <a:gd name="connsiteY29" fmla="*/ 5990698 h 6098912"/>
                      <a:gd name="connsiteX30" fmla="*/ 1173379 w 2269273"/>
                      <a:gd name="connsiteY30" fmla="*/ 5917655 h 6098912"/>
                      <a:gd name="connsiteX31" fmla="*/ 1162558 w 2269273"/>
                      <a:gd name="connsiteY31" fmla="*/ 5758040 h 6098912"/>
                      <a:gd name="connsiteX32" fmla="*/ 1121978 w 2269273"/>
                      <a:gd name="connsiteY32" fmla="*/ 5674175 h 6098912"/>
                      <a:gd name="connsiteX33" fmla="*/ 1119271 w 2269273"/>
                      <a:gd name="connsiteY33" fmla="*/ 5463160 h 6098912"/>
                      <a:gd name="connsiteX34" fmla="*/ 1078693 w 2269273"/>
                      <a:gd name="connsiteY34" fmla="*/ 5092530 h 6098912"/>
                      <a:gd name="connsiteX35" fmla="*/ 881204 w 2269273"/>
                      <a:gd name="connsiteY35" fmla="*/ 3815616 h 6098912"/>
                      <a:gd name="connsiteX36" fmla="*/ 883909 w 2269273"/>
                      <a:gd name="connsiteY36" fmla="*/ 4738133 h 6098912"/>
                      <a:gd name="connsiteX37" fmla="*/ 28574 w 2269273"/>
                      <a:gd name="connsiteY37" fmla="*/ 2510750 h 6098912"/>
                      <a:gd name="connsiteX38" fmla="*/ 0 w 2269273"/>
                      <a:gd name="connsiteY38" fmla="*/ 403818 h 6098912"/>
                      <a:gd name="connsiteX39" fmla="*/ 131444 w 2269273"/>
                      <a:gd name="connsiteY39" fmla="*/ 300950 h 6098912"/>
                      <a:gd name="connsiteX0" fmla="*/ 131444 w 2269273"/>
                      <a:gd name="connsiteY0" fmla="*/ 300950 h 6098912"/>
                      <a:gd name="connsiteX1" fmla="*/ 554355 w 2269273"/>
                      <a:gd name="connsiteY1" fmla="*/ 192363 h 6098912"/>
                      <a:gd name="connsiteX2" fmla="*/ 762000 w 2269273"/>
                      <a:gd name="connsiteY2" fmla="*/ 38058 h 6098912"/>
                      <a:gd name="connsiteX3" fmla="*/ 747504 w 2269273"/>
                      <a:gd name="connsiteY3" fmla="*/ 192340 h 6098912"/>
                      <a:gd name="connsiteX4" fmla="*/ 752475 w 2269273"/>
                      <a:gd name="connsiteY4" fmla="*/ 801963 h 6098912"/>
                      <a:gd name="connsiteX5" fmla="*/ 1150936 w 2269273"/>
                      <a:gd name="connsiteY5" fmla="*/ 1096877 h 6098912"/>
                      <a:gd name="connsiteX6" fmla="*/ 1343814 w 2269273"/>
                      <a:gd name="connsiteY6" fmla="*/ 204007 h 6098912"/>
                      <a:gd name="connsiteX7" fmla="*/ 1322171 w 2269273"/>
                      <a:gd name="connsiteY7" fmla="*/ 101205 h 6098912"/>
                      <a:gd name="connsiteX8" fmla="*/ 1232895 w 2269273"/>
                      <a:gd name="connsiteY8" fmla="*/ 9226 h 6098912"/>
                      <a:gd name="connsiteX9" fmla="*/ 1495311 w 2269273"/>
                      <a:gd name="connsiteY9" fmla="*/ 171546 h 6098912"/>
                      <a:gd name="connsiteX10" fmla="*/ 1970998 w 2269273"/>
                      <a:gd name="connsiteY10" fmla="*/ 331610 h 6098912"/>
                      <a:gd name="connsiteX11" fmla="*/ 2128358 w 2269273"/>
                      <a:gd name="connsiteY11" fmla="*/ 488069 h 6098912"/>
                      <a:gd name="connsiteX12" fmla="*/ 2160821 w 2269273"/>
                      <a:gd name="connsiteY12" fmla="*/ 815412 h 6098912"/>
                      <a:gd name="connsiteX13" fmla="*/ 2174348 w 2269273"/>
                      <a:gd name="connsiteY13" fmla="*/ 910099 h 6098912"/>
                      <a:gd name="connsiteX14" fmla="*/ 2177054 w 2269273"/>
                      <a:gd name="connsiteY14" fmla="*/ 999376 h 6098912"/>
                      <a:gd name="connsiteX15" fmla="*/ 2220339 w 2269273"/>
                      <a:gd name="connsiteY15" fmla="*/ 1167105 h 6098912"/>
                      <a:gd name="connsiteX16" fmla="*/ 2247392 w 2269273"/>
                      <a:gd name="connsiteY16" fmla="*/ 1932712 h 6098912"/>
                      <a:gd name="connsiteX17" fmla="*/ 1816794 w 2269273"/>
                      <a:gd name="connsiteY17" fmla="*/ 2221280 h 6098912"/>
                      <a:gd name="connsiteX18" fmla="*/ 1868647 w 2269273"/>
                      <a:gd name="connsiteY18" fmla="*/ 3012137 h 6098912"/>
                      <a:gd name="connsiteX19" fmla="*/ 1741497 w 2269273"/>
                      <a:gd name="connsiteY19" fmla="*/ 3036485 h 6098912"/>
                      <a:gd name="connsiteX20" fmla="*/ 1660337 w 2269273"/>
                      <a:gd name="connsiteY20" fmla="*/ 3769627 h 6098912"/>
                      <a:gd name="connsiteX21" fmla="*/ 1565650 w 2269273"/>
                      <a:gd name="connsiteY21" fmla="*/ 4199775 h 6098912"/>
                      <a:gd name="connsiteX22" fmla="*/ 1579178 w 2269273"/>
                      <a:gd name="connsiteY22" fmla="*/ 5000551 h 6098912"/>
                      <a:gd name="connsiteX23" fmla="*/ 1706327 w 2269273"/>
                      <a:gd name="connsiteY23" fmla="*/ 5841906 h 6098912"/>
                      <a:gd name="connsiteX24" fmla="*/ 1784782 w 2269273"/>
                      <a:gd name="connsiteY24" fmla="*/ 5882486 h 6098912"/>
                      <a:gd name="connsiteX25" fmla="*/ 1874060 w 2269273"/>
                      <a:gd name="connsiteY25" fmla="*/ 6001521 h 6098912"/>
                      <a:gd name="connsiteX26" fmla="*/ 1852416 w 2269273"/>
                      <a:gd name="connsiteY26" fmla="*/ 6063743 h 6098912"/>
                      <a:gd name="connsiteX27" fmla="*/ 1671158 w 2269273"/>
                      <a:gd name="connsiteY27" fmla="*/ 6098912 h 6098912"/>
                      <a:gd name="connsiteX28" fmla="*/ 1473670 w 2269273"/>
                      <a:gd name="connsiteY28" fmla="*/ 6036689 h 6098912"/>
                      <a:gd name="connsiteX29" fmla="*/ 1360045 w 2269273"/>
                      <a:gd name="connsiteY29" fmla="*/ 5990698 h 6098912"/>
                      <a:gd name="connsiteX30" fmla="*/ 1173379 w 2269273"/>
                      <a:gd name="connsiteY30" fmla="*/ 5917655 h 6098912"/>
                      <a:gd name="connsiteX31" fmla="*/ 1162558 w 2269273"/>
                      <a:gd name="connsiteY31" fmla="*/ 5758040 h 6098912"/>
                      <a:gd name="connsiteX32" fmla="*/ 1121978 w 2269273"/>
                      <a:gd name="connsiteY32" fmla="*/ 5674175 h 6098912"/>
                      <a:gd name="connsiteX33" fmla="*/ 1119271 w 2269273"/>
                      <a:gd name="connsiteY33" fmla="*/ 5463160 h 6098912"/>
                      <a:gd name="connsiteX34" fmla="*/ 1078693 w 2269273"/>
                      <a:gd name="connsiteY34" fmla="*/ 5092530 h 6098912"/>
                      <a:gd name="connsiteX35" fmla="*/ 881204 w 2269273"/>
                      <a:gd name="connsiteY35" fmla="*/ 3815616 h 6098912"/>
                      <a:gd name="connsiteX36" fmla="*/ 883909 w 2269273"/>
                      <a:gd name="connsiteY36" fmla="*/ 4738133 h 6098912"/>
                      <a:gd name="connsiteX37" fmla="*/ 28574 w 2269273"/>
                      <a:gd name="connsiteY37" fmla="*/ 2510750 h 6098912"/>
                      <a:gd name="connsiteX38" fmla="*/ 1905 w 2269273"/>
                      <a:gd name="connsiteY38" fmla="*/ 824823 h 6098912"/>
                      <a:gd name="connsiteX39" fmla="*/ 0 w 2269273"/>
                      <a:gd name="connsiteY39" fmla="*/ 403818 h 6098912"/>
                      <a:gd name="connsiteX40" fmla="*/ 131444 w 2269273"/>
                      <a:gd name="connsiteY40" fmla="*/ 300950 h 6098912"/>
                      <a:gd name="connsiteX0" fmla="*/ 209549 w 2347378"/>
                      <a:gd name="connsiteY0" fmla="*/ 300950 h 6098912"/>
                      <a:gd name="connsiteX1" fmla="*/ 632460 w 2347378"/>
                      <a:gd name="connsiteY1" fmla="*/ 192363 h 6098912"/>
                      <a:gd name="connsiteX2" fmla="*/ 840105 w 2347378"/>
                      <a:gd name="connsiteY2" fmla="*/ 38058 h 6098912"/>
                      <a:gd name="connsiteX3" fmla="*/ 825609 w 2347378"/>
                      <a:gd name="connsiteY3" fmla="*/ 192340 h 6098912"/>
                      <a:gd name="connsiteX4" fmla="*/ 830580 w 2347378"/>
                      <a:gd name="connsiteY4" fmla="*/ 801963 h 6098912"/>
                      <a:gd name="connsiteX5" fmla="*/ 1229041 w 2347378"/>
                      <a:gd name="connsiteY5" fmla="*/ 1096877 h 6098912"/>
                      <a:gd name="connsiteX6" fmla="*/ 1421919 w 2347378"/>
                      <a:gd name="connsiteY6" fmla="*/ 204007 h 6098912"/>
                      <a:gd name="connsiteX7" fmla="*/ 1400276 w 2347378"/>
                      <a:gd name="connsiteY7" fmla="*/ 101205 h 6098912"/>
                      <a:gd name="connsiteX8" fmla="*/ 1311000 w 2347378"/>
                      <a:gd name="connsiteY8" fmla="*/ 9226 h 6098912"/>
                      <a:gd name="connsiteX9" fmla="*/ 1573416 w 2347378"/>
                      <a:gd name="connsiteY9" fmla="*/ 171546 h 6098912"/>
                      <a:gd name="connsiteX10" fmla="*/ 2049103 w 2347378"/>
                      <a:gd name="connsiteY10" fmla="*/ 331610 h 6098912"/>
                      <a:gd name="connsiteX11" fmla="*/ 2206463 w 2347378"/>
                      <a:gd name="connsiteY11" fmla="*/ 488069 h 6098912"/>
                      <a:gd name="connsiteX12" fmla="*/ 2238926 w 2347378"/>
                      <a:gd name="connsiteY12" fmla="*/ 815412 h 6098912"/>
                      <a:gd name="connsiteX13" fmla="*/ 2252453 w 2347378"/>
                      <a:gd name="connsiteY13" fmla="*/ 910099 h 6098912"/>
                      <a:gd name="connsiteX14" fmla="*/ 2255159 w 2347378"/>
                      <a:gd name="connsiteY14" fmla="*/ 999376 h 6098912"/>
                      <a:gd name="connsiteX15" fmla="*/ 2298444 w 2347378"/>
                      <a:gd name="connsiteY15" fmla="*/ 1167105 h 6098912"/>
                      <a:gd name="connsiteX16" fmla="*/ 2325497 w 2347378"/>
                      <a:gd name="connsiteY16" fmla="*/ 1932712 h 6098912"/>
                      <a:gd name="connsiteX17" fmla="*/ 1894899 w 2347378"/>
                      <a:gd name="connsiteY17" fmla="*/ 2221280 h 6098912"/>
                      <a:gd name="connsiteX18" fmla="*/ 1946752 w 2347378"/>
                      <a:gd name="connsiteY18" fmla="*/ 3012137 h 6098912"/>
                      <a:gd name="connsiteX19" fmla="*/ 1819602 w 2347378"/>
                      <a:gd name="connsiteY19" fmla="*/ 3036485 h 6098912"/>
                      <a:gd name="connsiteX20" fmla="*/ 1738442 w 2347378"/>
                      <a:gd name="connsiteY20" fmla="*/ 3769627 h 6098912"/>
                      <a:gd name="connsiteX21" fmla="*/ 1643755 w 2347378"/>
                      <a:gd name="connsiteY21" fmla="*/ 4199775 h 6098912"/>
                      <a:gd name="connsiteX22" fmla="*/ 1657283 w 2347378"/>
                      <a:gd name="connsiteY22" fmla="*/ 5000551 h 6098912"/>
                      <a:gd name="connsiteX23" fmla="*/ 1784432 w 2347378"/>
                      <a:gd name="connsiteY23" fmla="*/ 5841906 h 6098912"/>
                      <a:gd name="connsiteX24" fmla="*/ 1862887 w 2347378"/>
                      <a:gd name="connsiteY24" fmla="*/ 5882486 h 6098912"/>
                      <a:gd name="connsiteX25" fmla="*/ 1952165 w 2347378"/>
                      <a:gd name="connsiteY25" fmla="*/ 6001521 h 6098912"/>
                      <a:gd name="connsiteX26" fmla="*/ 1930521 w 2347378"/>
                      <a:gd name="connsiteY26" fmla="*/ 6063743 h 6098912"/>
                      <a:gd name="connsiteX27" fmla="*/ 1749263 w 2347378"/>
                      <a:gd name="connsiteY27" fmla="*/ 6098912 h 6098912"/>
                      <a:gd name="connsiteX28" fmla="*/ 1551775 w 2347378"/>
                      <a:gd name="connsiteY28" fmla="*/ 6036689 h 6098912"/>
                      <a:gd name="connsiteX29" fmla="*/ 1438150 w 2347378"/>
                      <a:gd name="connsiteY29" fmla="*/ 5990698 h 6098912"/>
                      <a:gd name="connsiteX30" fmla="*/ 1251484 w 2347378"/>
                      <a:gd name="connsiteY30" fmla="*/ 5917655 h 6098912"/>
                      <a:gd name="connsiteX31" fmla="*/ 1240663 w 2347378"/>
                      <a:gd name="connsiteY31" fmla="*/ 5758040 h 6098912"/>
                      <a:gd name="connsiteX32" fmla="*/ 1200083 w 2347378"/>
                      <a:gd name="connsiteY32" fmla="*/ 5674175 h 6098912"/>
                      <a:gd name="connsiteX33" fmla="*/ 1197376 w 2347378"/>
                      <a:gd name="connsiteY33" fmla="*/ 5463160 h 6098912"/>
                      <a:gd name="connsiteX34" fmla="*/ 1156798 w 2347378"/>
                      <a:gd name="connsiteY34" fmla="*/ 5092530 h 6098912"/>
                      <a:gd name="connsiteX35" fmla="*/ 959309 w 2347378"/>
                      <a:gd name="connsiteY35" fmla="*/ 3815616 h 6098912"/>
                      <a:gd name="connsiteX36" fmla="*/ 962014 w 2347378"/>
                      <a:gd name="connsiteY36" fmla="*/ 4738133 h 6098912"/>
                      <a:gd name="connsiteX37" fmla="*/ 106679 w 2347378"/>
                      <a:gd name="connsiteY37" fmla="*/ 2510750 h 6098912"/>
                      <a:gd name="connsiteX38" fmla="*/ 0 w 2347378"/>
                      <a:gd name="connsiteY38" fmla="*/ 758148 h 6098912"/>
                      <a:gd name="connsiteX39" fmla="*/ 78105 w 2347378"/>
                      <a:gd name="connsiteY39" fmla="*/ 403818 h 6098912"/>
                      <a:gd name="connsiteX40" fmla="*/ 209549 w 2347378"/>
                      <a:gd name="connsiteY40" fmla="*/ 300950 h 6098912"/>
                      <a:gd name="connsiteX0" fmla="*/ 203834 w 2341663"/>
                      <a:gd name="connsiteY0" fmla="*/ 300950 h 6098912"/>
                      <a:gd name="connsiteX1" fmla="*/ 626745 w 2341663"/>
                      <a:gd name="connsiteY1" fmla="*/ 192363 h 6098912"/>
                      <a:gd name="connsiteX2" fmla="*/ 834390 w 2341663"/>
                      <a:gd name="connsiteY2" fmla="*/ 38058 h 6098912"/>
                      <a:gd name="connsiteX3" fmla="*/ 819894 w 2341663"/>
                      <a:gd name="connsiteY3" fmla="*/ 192340 h 6098912"/>
                      <a:gd name="connsiteX4" fmla="*/ 824865 w 2341663"/>
                      <a:gd name="connsiteY4" fmla="*/ 801963 h 6098912"/>
                      <a:gd name="connsiteX5" fmla="*/ 1223326 w 2341663"/>
                      <a:gd name="connsiteY5" fmla="*/ 1096877 h 6098912"/>
                      <a:gd name="connsiteX6" fmla="*/ 1416204 w 2341663"/>
                      <a:gd name="connsiteY6" fmla="*/ 204007 h 6098912"/>
                      <a:gd name="connsiteX7" fmla="*/ 1394561 w 2341663"/>
                      <a:gd name="connsiteY7" fmla="*/ 101205 h 6098912"/>
                      <a:gd name="connsiteX8" fmla="*/ 1305285 w 2341663"/>
                      <a:gd name="connsiteY8" fmla="*/ 9226 h 6098912"/>
                      <a:gd name="connsiteX9" fmla="*/ 1567701 w 2341663"/>
                      <a:gd name="connsiteY9" fmla="*/ 171546 h 6098912"/>
                      <a:gd name="connsiteX10" fmla="*/ 2043388 w 2341663"/>
                      <a:gd name="connsiteY10" fmla="*/ 331610 h 6098912"/>
                      <a:gd name="connsiteX11" fmla="*/ 2200748 w 2341663"/>
                      <a:gd name="connsiteY11" fmla="*/ 488069 h 6098912"/>
                      <a:gd name="connsiteX12" fmla="*/ 2233211 w 2341663"/>
                      <a:gd name="connsiteY12" fmla="*/ 815412 h 6098912"/>
                      <a:gd name="connsiteX13" fmla="*/ 2246738 w 2341663"/>
                      <a:gd name="connsiteY13" fmla="*/ 910099 h 6098912"/>
                      <a:gd name="connsiteX14" fmla="*/ 2249444 w 2341663"/>
                      <a:gd name="connsiteY14" fmla="*/ 999376 h 6098912"/>
                      <a:gd name="connsiteX15" fmla="*/ 2292729 w 2341663"/>
                      <a:gd name="connsiteY15" fmla="*/ 1167105 h 6098912"/>
                      <a:gd name="connsiteX16" fmla="*/ 2319782 w 2341663"/>
                      <a:gd name="connsiteY16" fmla="*/ 1932712 h 6098912"/>
                      <a:gd name="connsiteX17" fmla="*/ 1889184 w 2341663"/>
                      <a:gd name="connsiteY17" fmla="*/ 2221280 h 6098912"/>
                      <a:gd name="connsiteX18" fmla="*/ 1941037 w 2341663"/>
                      <a:gd name="connsiteY18" fmla="*/ 3012137 h 6098912"/>
                      <a:gd name="connsiteX19" fmla="*/ 1813887 w 2341663"/>
                      <a:gd name="connsiteY19" fmla="*/ 3036485 h 6098912"/>
                      <a:gd name="connsiteX20" fmla="*/ 1732727 w 2341663"/>
                      <a:gd name="connsiteY20" fmla="*/ 3769627 h 6098912"/>
                      <a:gd name="connsiteX21" fmla="*/ 1638040 w 2341663"/>
                      <a:gd name="connsiteY21" fmla="*/ 4199775 h 6098912"/>
                      <a:gd name="connsiteX22" fmla="*/ 1651568 w 2341663"/>
                      <a:gd name="connsiteY22" fmla="*/ 5000551 h 6098912"/>
                      <a:gd name="connsiteX23" fmla="*/ 1778717 w 2341663"/>
                      <a:gd name="connsiteY23" fmla="*/ 5841906 h 6098912"/>
                      <a:gd name="connsiteX24" fmla="*/ 1857172 w 2341663"/>
                      <a:gd name="connsiteY24" fmla="*/ 5882486 h 6098912"/>
                      <a:gd name="connsiteX25" fmla="*/ 1946450 w 2341663"/>
                      <a:gd name="connsiteY25" fmla="*/ 6001521 h 6098912"/>
                      <a:gd name="connsiteX26" fmla="*/ 1924806 w 2341663"/>
                      <a:gd name="connsiteY26" fmla="*/ 6063743 h 6098912"/>
                      <a:gd name="connsiteX27" fmla="*/ 1743548 w 2341663"/>
                      <a:gd name="connsiteY27" fmla="*/ 6098912 h 6098912"/>
                      <a:gd name="connsiteX28" fmla="*/ 1546060 w 2341663"/>
                      <a:gd name="connsiteY28" fmla="*/ 6036689 h 6098912"/>
                      <a:gd name="connsiteX29" fmla="*/ 1432435 w 2341663"/>
                      <a:gd name="connsiteY29" fmla="*/ 5990698 h 6098912"/>
                      <a:gd name="connsiteX30" fmla="*/ 1245769 w 2341663"/>
                      <a:gd name="connsiteY30" fmla="*/ 5917655 h 6098912"/>
                      <a:gd name="connsiteX31" fmla="*/ 1234948 w 2341663"/>
                      <a:gd name="connsiteY31" fmla="*/ 5758040 h 6098912"/>
                      <a:gd name="connsiteX32" fmla="*/ 1194368 w 2341663"/>
                      <a:gd name="connsiteY32" fmla="*/ 5674175 h 6098912"/>
                      <a:gd name="connsiteX33" fmla="*/ 1191661 w 2341663"/>
                      <a:gd name="connsiteY33" fmla="*/ 5463160 h 6098912"/>
                      <a:gd name="connsiteX34" fmla="*/ 1151083 w 2341663"/>
                      <a:gd name="connsiteY34" fmla="*/ 5092530 h 6098912"/>
                      <a:gd name="connsiteX35" fmla="*/ 953594 w 2341663"/>
                      <a:gd name="connsiteY35" fmla="*/ 3815616 h 6098912"/>
                      <a:gd name="connsiteX36" fmla="*/ 956299 w 2341663"/>
                      <a:gd name="connsiteY36" fmla="*/ 4738133 h 6098912"/>
                      <a:gd name="connsiteX37" fmla="*/ 100964 w 2341663"/>
                      <a:gd name="connsiteY37" fmla="*/ 2510750 h 6098912"/>
                      <a:gd name="connsiteX38" fmla="*/ 0 w 2341663"/>
                      <a:gd name="connsiteY38" fmla="*/ 723858 h 6098912"/>
                      <a:gd name="connsiteX39" fmla="*/ 72390 w 2341663"/>
                      <a:gd name="connsiteY39" fmla="*/ 403818 h 6098912"/>
                      <a:gd name="connsiteX40" fmla="*/ 203834 w 2341663"/>
                      <a:gd name="connsiteY40" fmla="*/ 300950 h 6098912"/>
                      <a:gd name="connsiteX0" fmla="*/ 203834 w 2341663"/>
                      <a:gd name="connsiteY0" fmla="*/ 300950 h 6098912"/>
                      <a:gd name="connsiteX1" fmla="*/ 626745 w 2341663"/>
                      <a:gd name="connsiteY1" fmla="*/ 192363 h 6098912"/>
                      <a:gd name="connsiteX2" fmla="*/ 834390 w 2341663"/>
                      <a:gd name="connsiteY2" fmla="*/ 38058 h 6098912"/>
                      <a:gd name="connsiteX3" fmla="*/ 819894 w 2341663"/>
                      <a:gd name="connsiteY3" fmla="*/ 192340 h 6098912"/>
                      <a:gd name="connsiteX4" fmla="*/ 824865 w 2341663"/>
                      <a:gd name="connsiteY4" fmla="*/ 801963 h 6098912"/>
                      <a:gd name="connsiteX5" fmla="*/ 1223326 w 2341663"/>
                      <a:gd name="connsiteY5" fmla="*/ 1096877 h 6098912"/>
                      <a:gd name="connsiteX6" fmla="*/ 1416204 w 2341663"/>
                      <a:gd name="connsiteY6" fmla="*/ 204007 h 6098912"/>
                      <a:gd name="connsiteX7" fmla="*/ 1394561 w 2341663"/>
                      <a:gd name="connsiteY7" fmla="*/ 101205 h 6098912"/>
                      <a:gd name="connsiteX8" fmla="*/ 1305285 w 2341663"/>
                      <a:gd name="connsiteY8" fmla="*/ 9226 h 6098912"/>
                      <a:gd name="connsiteX9" fmla="*/ 1567701 w 2341663"/>
                      <a:gd name="connsiteY9" fmla="*/ 171546 h 6098912"/>
                      <a:gd name="connsiteX10" fmla="*/ 2043388 w 2341663"/>
                      <a:gd name="connsiteY10" fmla="*/ 331610 h 6098912"/>
                      <a:gd name="connsiteX11" fmla="*/ 2200748 w 2341663"/>
                      <a:gd name="connsiteY11" fmla="*/ 488069 h 6098912"/>
                      <a:gd name="connsiteX12" fmla="*/ 2233211 w 2341663"/>
                      <a:gd name="connsiteY12" fmla="*/ 815412 h 6098912"/>
                      <a:gd name="connsiteX13" fmla="*/ 2246738 w 2341663"/>
                      <a:gd name="connsiteY13" fmla="*/ 910099 h 6098912"/>
                      <a:gd name="connsiteX14" fmla="*/ 2249444 w 2341663"/>
                      <a:gd name="connsiteY14" fmla="*/ 999376 h 6098912"/>
                      <a:gd name="connsiteX15" fmla="*/ 2292729 w 2341663"/>
                      <a:gd name="connsiteY15" fmla="*/ 1167105 h 6098912"/>
                      <a:gd name="connsiteX16" fmla="*/ 2319782 w 2341663"/>
                      <a:gd name="connsiteY16" fmla="*/ 1932712 h 6098912"/>
                      <a:gd name="connsiteX17" fmla="*/ 1889184 w 2341663"/>
                      <a:gd name="connsiteY17" fmla="*/ 2221280 h 6098912"/>
                      <a:gd name="connsiteX18" fmla="*/ 1941037 w 2341663"/>
                      <a:gd name="connsiteY18" fmla="*/ 3012137 h 6098912"/>
                      <a:gd name="connsiteX19" fmla="*/ 1813887 w 2341663"/>
                      <a:gd name="connsiteY19" fmla="*/ 3036485 h 6098912"/>
                      <a:gd name="connsiteX20" fmla="*/ 1732727 w 2341663"/>
                      <a:gd name="connsiteY20" fmla="*/ 3769627 h 6098912"/>
                      <a:gd name="connsiteX21" fmla="*/ 1638040 w 2341663"/>
                      <a:gd name="connsiteY21" fmla="*/ 4199775 h 6098912"/>
                      <a:gd name="connsiteX22" fmla="*/ 1651568 w 2341663"/>
                      <a:gd name="connsiteY22" fmla="*/ 5000551 h 6098912"/>
                      <a:gd name="connsiteX23" fmla="*/ 1778717 w 2341663"/>
                      <a:gd name="connsiteY23" fmla="*/ 5841906 h 6098912"/>
                      <a:gd name="connsiteX24" fmla="*/ 1857172 w 2341663"/>
                      <a:gd name="connsiteY24" fmla="*/ 5882486 h 6098912"/>
                      <a:gd name="connsiteX25" fmla="*/ 1946450 w 2341663"/>
                      <a:gd name="connsiteY25" fmla="*/ 6001521 h 6098912"/>
                      <a:gd name="connsiteX26" fmla="*/ 1924806 w 2341663"/>
                      <a:gd name="connsiteY26" fmla="*/ 6063743 h 6098912"/>
                      <a:gd name="connsiteX27" fmla="*/ 1743548 w 2341663"/>
                      <a:gd name="connsiteY27" fmla="*/ 6098912 h 6098912"/>
                      <a:gd name="connsiteX28" fmla="*/ 1546060 w 2341663"/>
                      <a:gd name="connsiteY28" fmla="*/ 6036689 h 6098912"/>
                      <a:gd name="connsiteX29" fmla="*/ 1432435 w 2341663"/>
                      <a:gd name="connsiteY29" fmla="*/ 5990698 h 6098912"/>
                      <a:gd name="connsiteX30" fmla="*/ 1245769 w 2341663"/>
                      <a:gd name="connsiteY30" fmla="*/ 5917655 h 6098912"/>
                      <a:gd name="connsiteX31" fmla="*/ 1234948 w 2341663"/>
                      <a:gd name="connsiteY31" fmla="*/ 5758040 h 6098912"/>
                      <a:gd name="connsiteX32" fmla="*/ 1194368 w 2341663"/>
                      <a:gd name="connsiteY32" fmla="*/ 5674175 h 6098912"/>
                      <a:gd name="connsiteX33" fmla="*/ 1191661 w 2341663"/>
                      <a:gd name="connsiteY33" fmla="*/ 5463160 h 6098912"/>
                      <a:gd name="connsiteX34" fmla="*/ 1151083 w 2341663"/>
                      <a:gd name="connsiteY34" fmla="*/ 5092530 h 6098912"/>
                      <a:gd name="connsiteX35" fmla="*/ 953594 w 2341663"/>
                      <a:gd name="connsiteY35" fmla="*/ 3815616 h 6098912"/>
                      <a:gd name="connsiteX36" fmla="*/ 956299 w 2341663"/>
                      <a:gd name="connsiteY36" fmla="*/ 4738133 h 6098912"/>
                      <a:gd name="connsiteX37" fmla="*/ 100964 w 2341663"/>
                      <a:gd name="connsiteY37" fmla="*/ 2510750 h 6098912"/>
                      <a:gd name="connsiteX38" fmla="*/ 3810 w 2341663"/>
                      <a:gd name="connsiteY38" fmla="*/ 828633 h 6098912"/>
                      <a:gd name="connsiteX39" fmla="*/ 0 w 2341663"/>
                      <a:gd name="connsiteY39" fmla="*/ 723858 h 6098912"/>
                      <a:gd name="connsiteX40" fmla="*/ 72390 w 2341663"/>
                      <a:gd name="connsiteY40" fmla="*/ 403818 h 6098912"/>
                      <a:gd name="connsiteX41" fmla="*/ 203834 w 2341663"/>
                      <a:gd name="connsiteY41" fmla="*/ 300950 h 6098912"/>
                      <a:gd name="connsiteX0" fmla="*/ 215725 w 2353554"/>
                      <a:gd name="connsiteY0" fmla="*/ 300950 h 6098912"/>
                      <a:gd name="connsiteX1" fmla="*/ 638636 w 2353554"/>
                      <a:gd name="connsiteY1" fmla="*/ 192363 h 6098912"/>
                      <a:gd name="connsiteX2" fmla="*/ 846281 w 2353554"/>
                      <a:gd name="connsiteY2" fmla="*/ 38058 h 6098912"/>
                      <a:gd name="connsiteX3" fmla="*/ 831785 w 2353554"/>
                      <a:gd name="connsiteY3" fmla="*/ 192340 h 6098912"/>
                      <a:gd name="connsiteX4" fmla="*/ 836756 w 2353554"/>
                      <a:gd name="connsiteY4" fmla="*/ 801963 h 6098912"/>
                      <a:gd name="connsiteX5" fmla="*/ 1235217 w 2353554"/>
                      <a:gd name="connsiteY5" fmla="*/ 1096877 h 6098912"/>
                      <a:gd name="connsiteX6" fmla="*/ 1428095 w 2353554"/>
                      <a:gd name="connsiteY6" fmla="*/ 204007 h 6098912"/>
                      <a:gd name="connsiteX7" fmla="*/ 1406452 w 2353554"/>
                      <a:gd name="connsiteY7" fmla="*/ 101205 h 6098912"/>
                      <a:gd name="connsiteX8" fmla="*/ 1317176 w 2353554"/>
                      <a:gd name="connsiteY8" fmla="*/ 9226 h 6098912"/>
                      <a:gd name="connsiteX9" fmla="*/ 1579592 w 2353554"/>
                      <a:gd name="connsiteY9" fmla="*/ 171546 h 6098912"/>
                      <a:gd name="connsiteX10" fmla="*/ 2055279 w 2353554"/>
                      <a:gd name="connsiteY10" fmla="*/ 331610 h 6098912"/>
                      <a:gd name="connsiteX11" fmla="*/ 2212639 w 2353554"/>
                      <a:gd name="connsiteY11" fmla="*/ 488069 h 6098912"/>
                      <a:gd name="connsiteX12" fmla="*/ 2245102 w 2353554"/>
                      <a:gd name="connsiteY12" fmla="*/ 815412 h 6098912"/>
                      <a:gd name="connsiteX13" fmla="*/ 2258629 w 2353554"/>
                      <a:gd name="connsiteY13" fmla="*/ 910099 h 6098912"/>
                      <a:gd name="connsiteX14" fmla="*/ 2261335 w 2353554"/>
                      <a:gd name="connsiteY14" fmla="*/ 999376 h 6098912"/>
                      <a:gd name="connsiteX15" fmla="*/ 2304620 w 2353554"/>
                      <a:gd name="connsiteY15" fmla="*/ 1167105 h 6098912"/>
                      <a:gd name="connsiteX16" fmla="*/ 2331673 w 2353554"/>
                      <a:gd name="connsiteY16" fmla="*/ 1932712 h 6098912"/>
                      <a:gd name="connsiteX17" fmla="*/ 1901075 w 2353554"/>
                      <a:gd name="connsiteY17" fmla="*/ 2221280 h 6098912"/>
                      <a:gd name="connsiteX18" fmla="*/ 1952928 w 2353554"/>
                      <a:gd name="connsiteY18" fmla="*/ 3012137 h 6098912"/>
                      <a:gd name="connsiteX19" fmla="*/ 1825778 w 2353554"/>
                      <a:gd name="connsiteY19" fmla="*/ 3036485 h 6098912"/>
                      <a:gd name="connsiteX20" fmla="*/ 1744618 w 2353554"/>
                      <a:gd name="connsiteY20" fmla="*/ 3769627 h 6098912"/>
                      <a:gd name="connsiteX21" fmla="*/ 1649931 w 2353554"/>
                      <a:gd name="connsiteY21" fmla="*/ 4199775 h 6098912"/>
                      <a:gd name="connsiteX22" fmla="*/ 1663459 w 2353554"/>
                      <a:gd name="connsiteY22" fmla="*/ 5000551 h 6098912"/>
                      <a:gd name="connsiteX23" fmla="*/ 1790608 w 2353554"/>
                      <a:gd name="connsiteY23" fmla="*/ 5841906 h 6098912"/>
                      <a:gd name="connsiteX24" fmla="*/ 1869063 w 2353554"/>
                      <a:gd name="connsiteY24" fmla="*/ 5882486 h 6098912"/>
                      <a:gd name="connsiteX25" fmla="*/ 1958341 w 2353554"/>
                      <a:gd name="connsiteY25" fmla="*/ 6001521 h 6098912"/>
                      <a:gd name="connsiteX26" fmla="*/ 1936697 w 2353554"/>
                      <a:gd name="connsiteY26" fmla="*/ 6063743 h 6098912"/>
                      <a:gd name="connsiteX27" fmla="*/ 1755439 w 2353554"/>
                      <a:gd name="connsiteY27" fmla="*/ 6098912 h 6098912"/>
                      <a:gd name="connsiteX28" fmla="*/ 1557951 w 2353554"/>
                      <a:gd name="connsiteY28" fmla="*/ 6036689 h 6098912"/>
                      <a:gd name="connsiteX29" fmla="*/ 1444326 w 2353554"/>
                      <a:gd name="connsiteY29" fmla="*/ 5990698 h 6098912"/>
                      <a:gd name="connsiteX30" fmla="*/ 1257660 w 2353554"/>
                      <a:gd name="connsiteY30" fmla="*/ 5917655 h 6098912"/>
                      <a:gd name="connsiteX31" fmla="*/ 1246839 w 2353554"/>
                      <a:gd name="connsiteY31" fmla="*/ 5758040 h 6098912"/>
                      <a:gd name="connsiteX32" fmla="*/ 1206259 w 2353554"/>
                      <a:gd name="connsiteY32" fmla="*/ 5674175 h 6098912"/>
                      <a:gd name="connsiteX33" fmla="*/ 1203552 w 2353554"/>
                      <a:gd name="connsiteY33" fmla="*/ 5463160 h 6098912"/>
                      <a:gd name="connsiteX34" fmla="*/ 1162974 w 2353554"/>
                      <a:gd name="connsiteY34" fmla="*/ 5092530 h 6098912"/>
                      <a:gd name="connsiteX35" fmla="*/ 965485 w 2353554"/>
                      <a:gd name="connsiteY35" fmla="*/ 3815616 h 6098912"/>
                      <a:gd name="connsiteX36" fmla="*/ 968190 w 2353554"/>
                      <a:gd name="connsiteY36" fmla="*/ 4738133 h 6098912"/>
                      <a:gd name="connsiteX37" fmla="*/ 112855 w 2353554"/>
                      <a:gd name="connsiteY37" fmla="*/ 2510750 h 6098912"/>
                      <a:gd name="connsiteX38" fmla="*/ 15701 w 2353554"/>
                      <a:gd name="connsiteY38" fmla="*/ 828633 h 6098912"/>
                      <a:gd name="connsiteX39" fmla="*/ 11891 w 2353554"/>
                      <a:gd name="connsiteY39" fmla="*/ 723858 h 6098912"/>
                      <a:gd name="connsiteX40" fmla="*/ 84281 w 2353554"/>
                      <a:gd name="connsiteY40" fmla="*/ 403818 h 6098912"/>
                      <a:gd name="connsiteX41" fmla="*/ 215725 w 2353554"/>
                      <a:gd name="connsiteY41" fmla="*/ 300950 h 6098912"/>
                      <a:gd name="connsiteX0" fmla="*/ 218286 w 2356115"/>
                      <a:gd name="connsiteY0" fmla="*/ 300950 h 6098912"/>
                      <a:gd name="connsiteX1" fmla="*/ 641197 w 2356115"/>
                      <a:gd name="connsiteY1" fmla="*/ 192363 h 6098912"/>
                      <a:gd name="connsiteX2" fmla="*/ 848842 w 2356115"/>
                      <a:gd name="connsiteY2" fmla="*/ 38058 h 6098912"/>
                      <a:gd name="connsiteX3" fmla="*/ 834346 w 2356115"/>
                      <a:gd name="connsiteY3" fmla="*/ 192340 h 6098912"/>
                      <a:gd name="connsiteX4" fmla="*/ 839317 w 2356115"/>
                      <a:gd name="connsiteY4" fmla="*/ 801963 h 6098912"/>
                      <a:gd name="connsiteX5" fmla="*/ 1237778 w 2356115"/>
                      <a:gd name="connsiteY5" fmla="*/ 1096877 h 6098912"/>
                      <a:gd name="connsiteX6" fmla="*/ 1430656 w 2356115"/>
                      <a:gd name="connsiteY6" fmla="*/ 204007 h 6098912"/>
                      <a:gd name="connsiteX7" fmla="*/ 1409013 w 2356115"/>
                      <a:gd name="connsiteY7" fmla="*/ 101205 h 6098912"/>
                      <a:gd name="connsiteX8" fmla="*/ 1319737 w 2356115"/>
                      <a:gd name="connsiteY8" fmla="*/ 9226 h 6098912"/>
                      <a:gd name="connsiteX9" fmla="*/ 1582153 w 2356115"/>
                      <a:gd name="connsiteY9" fmla="*/ 171546 h 6098912"/>
                      <a:gd name="connsiteX10" fmla="*/ 2057840 w 2356115"/>
                      <a:gd name="connsiteY10" fmla="*/ 331610 h 6098912"/>
                      <a:gd name="connsiteX11" fmla="*/ 2215200 w 2356115"/>
                      <a:gd name="connsiteY11" fmla="*/ 488069 h 6098912"/>
                      <a:gd name="connsiteX12" fmla="*/ 2247663 w 2356115"/>
                      <a:gd name="connsiteY12" fmla="*/ 815412 h 6098912"/>
                      <a:gd name="connsiteX13" fmla="*/ 2261190 w 2356115"/>
                      <a:gd name="connsiteY13" fmla="*/ 910099 h 6098912"/>
                      <a:gd name="connsiteX14" fmla="*/ 2263896 w 2356115"/>
                      <a:gd name="connsiteY14" fmla="*/ 999376 h 6098912"/>
                      <a:gd name="connsiteX15" fmla="*/ 2307181 w 2356115"/>
                      <a:gd name="connsiteY15" fmla="*/ 1167105 h 6098912"/>
                      <a:gd name="connsiteX16" fmla="*/ 2334234 w 2356115"/>
                      <a:gd name="connsiteY16" fmla="*/ 1932712 h 6098912"/>
                      <a:gd name="connsiteX17" fmla="*/ 1903636 w 2356115"/>
                      <a:gd name="connsiteY17" fmla="*/ 2221280 h 6098912"/>
                      <a:gd name="connsiteX18" fmla="*/ 1955489 w 2356115"/>
                      <a:gd name="connsiteY18" fmla="*/ 3012137 h 6098912"/>
                      <a:gd name="connsiteX19" fmla="*/ 1828339 w 2356115"/>
                      <a:gd name="connsiteY19" fmla="*/ 3036485 h 6098912"/>
                      <a:gd name="connsiteX20" fmla="*/ 1747179 w 2356115"/>
                      <a:gd name="connsiteY20" fmla="*/ 3769627 h 6098912"/>
                      <a:gd name="connsiteX21" fmla="*/ 1652492 w 2356115"/>
                      <a:gd name="connsiteY21" fmla="*/ 4199775 h 6098912"/>
                      <a:gd name="connsiteX22" fmla="*/ 1666020 w 2356115"/>
                      <a:gd name="connsiteY22" fmla="*/ 5000551 h 6098912"/>
                      <a:gd name="connsiteX23" fmla="*/ 1793169 w 2356115"/>
                      <a:gd name="connsiteY23" fmla="*/ 5841906 h 6098912"/>
                      <a:gd name="connsiteX24" fmla="*/ 1871624 w 2356115"/>
                      <a:gd name="connsiteY24" fmla="*/ 5882486 h 6098912"/>
                      <a:gd name="connsiteX25" fmla="*/ 1960902 w 2356115"/>
                      <a:gd name="connsiteY25" fmla="*/ 6001521 h 6098912"/>
                      <a:gd name="connsiteX26" fmla="*/ 1939258 w 2356115"/>
                      <a:gd name="connsiteY26" fmla="*/ 6063743 h 6098912"/>
                      <a:gd name="connsiteX27" fmla="*/ 1758000 w 2356115"/>
                      <a:gd name="connsiteY27" fmla="*/ 6098912 h 6098912"/>
                      <a:gd name="connsiteX28" fmla="*/ 1560512 w 2356115"/>
                      <a:gd name="connsiteY28" fmla="*/ 6036689 h 6098912"/>
                      <a:gd name="connsiteX29" fmla="*/ 1446887 w 2356115"/>
                      <a:gd name="connsiteY29" fmla="*/ 5990698 h 6098912"/>
                      <a:gd name="connsiteX30" fmla="*/ 1260221 w 2356115"/>
                      <a:gd name="connsiteY30" fmla="*/ 5917655 h 6098912"/>
                      <a:gd name="connsiteX31" fmla="*/ 1249400 w 2356115"/>
                      <a:gd name="connsiteY31" fmla="*/ 5758040 h 6098912"/>
                      <a:gd name="connsiteX32" fmla="*/ 1208820 w 2356115"/>
                      <a:gd name="connsiteY32" fmla="*/ 5674175 h 6098912"/>
                      <a:gd name="connsiteX33" fmla="*/ 1206113 w 2356115"/>
                      <a:gd name="connsiteY33" fmla="*/ 5463160 h 6098912"/>
                      <a:gd name="connsiteX34" fmla="*/ 1165535 w 2356115"/>
                      <a:gd name="connsiteY34" fmla="*/ 5092530 h 6098912"/>
                      <a:gd name="connsiteX35" fmla="*/ 968046 w 2356115"/>
                      <a:gd name="connsiteY35" fmla="*/ 3815616 h 6098912"/>
                      <a:gd name="connsiteX36" fmla="*/ 970751 w 2356115"/>
                      <a:gd name="connsiteY36" fmla="*/ 4738133 h 6098912"/>
                      <a:gd name="connsiteX37" fmla="*/ 115416 w 2356115"/>
                      <a:gd name="connsiteY37" fmla="*/ 2510750 h 6098912"/>
                      <a:gd name="connsiteX38" fmla="*/ 18262 w 2356115"/>
                      <a:gd name="connsiteY38" fmla="*/ 828633 h 6098912"/>
                      <a:gd name="connsiteX39" fmla="*/ 14452 w 2356115"/>
                      <a:gd name="connsiteY39" fmla="*/ 723858 h 6098912"/>
                      <a:gd name="connsiteX40" fmla="*/ 86842 w 2356115"/>
                      <a:gd name="connsiteY40" fmla="*/ 403818 h 6098912"/>
                      <a:gd name="connsiteX41" fmla="*/ 218286 w 2356115"/>
                      <a:gd name="connsiteY41" fmla="*/ 300950 h 6098912"/>
                      <a:gd name="connsiteX0" fmla="*/ 218286 w 2356115"/>
                      <a:gd name="connsiteY0" fmla="*/ 300950 h 6098912"/>
                      <a:gd name="connsiteX1" fmla="*/ 641197 w 2356115"/>
                      <a:gd name="connsiteY1" fmla="*/ 192363 h 6098912"/>
                      <a:gd name="connsiteX2" fmla="*/ 848842 w 2356115"/>
                      <a:gd name="connsiteY2" fmla="*/ 38058 h 6098912"/>
                      <a:gd name="connsiteX3" fmla="*/ 834346 w 2356115"/>
                      <a:gd name="connsiteY3" fmla="*/ 192340 h 6098912"/>
                      <a:gd name="connsiteX4" fmla="*/ 839317 w 2356115"/>
                      <a:gd name="connsiteY4" fmla="*/ 801963 h 6098912"/>
                      <a:gd name="connsiteX5" fmla="*/ 1237778 w 2356115"/>
                      <a:gd name="connsiteY5" fmla="*/ 1096877 h 6098912"/>
                      <a:gd name="connsiteX6" fmla="*/ 1430656 w 2356115"/>
                      <a:gd name="connsiteY6" fmla="*/ 204007 h 6098912"/>
                      <a:gd name="connsiteX7" fmla="*/ 1409013 w 2356115"/>
                      <a:gd name="connsiteY7" fmla="*/ 101205 h 6098912"/>
                      <a:gd name="connsiteX8" fmla="*/ 1319737 w 2356115"/>
                      <a:gd name="connsiteY8" fmla="*/ 9226 h 6098912"/>
                      <a:gd name="connsiteX9" fmla="*/ 1582153 w 2356115"/>
                      <a:gd name="connsiteY9" fmla="*/ 171546 h 6098912"/>
                      <a:gd name="connsiteX10" fmla="*/ 2057840 w 2356115"/>
                      <a:gd name="connsiteY10" fmla="*/ 331610 h 6098912"/>
                      <a:gd name="connsiteX11" fmla="*/ 2215200 w 2356115"/>
                      <a:gd name="connsiteY11" fmla="*/ 488069 h 6098912"/>
                      <a:gd name="connsiteX12" fmla="*/ 2247663 w 2356115"/>
                      <a:gd name="connsiteY12" fmla="*/ 815412 h 6098912"/>
                      <a:gd name="connsiteX13" fmla="*/ 2261190 w 2356115"/>
                      <a:gd name="connsiteY13" fmla="*/ 910099 h 6098912"/>
                      <a:gd name="connsiteX14" fmla="*/ 2263896 w 2356115"/>
                      <a:gd name="connsiteY14" fmla="*/ 999376 h 6098912"/>
                      <a:gd name="connsiteX15" fmla="*/ 2307181 w 2356115"/>
                      <a:gd name="connsiteY15" fmla="*/ 1167105 h 6098912"/>
                      <a:gd name="connsiteX16" fmla="*/ 2334234 w 2356115"/>
                      <a:gd name="connsiteY16" fmla="*/ 1932712 h 6098912"/>
                      <a:gd name="connsiteX17" fmla="*/ 1903636 w 2356115"/>
                      <a:gd name="connsiteY17" fmla="*/ 2221280 h 6098912"/>
                      <a:gd name="connsiteX18" fmla="*/ 1955489 w 2356115"/>
                      <a:gd name="connsiteY18" fmla="*/ 3012137 h 6098912"/>
                      <a:gd name="connsiteX19" fmla="*/ 1828339 w 2356115"/>
                      <a:gd name="connsiteY19" fmla="*/ 3036485 h 6098912"/>
                      <a:gd name="connsiteX20" fmla="*/ 1747179 w 2356115"/>
                      <a:gd name="connsiteY20" fmla="*/ 3769627 h 6098912"/>
                      <a:gd name="connsiteX21" fmla="*/ 1652492 w 2356115"/>
                      <a:gd name="connsiteY21" fmla="*/ 4199775 h 6098912"/>
                      <a:gd name="connsiteX22" fmla="*/ 1666020 w 2356115"/>
                      <a:gd name="connsiteY22" fmla="*/ 5000551 h 6098912"/>
                      <a:gd name="connsiteX23" fmla="*/ 1793169 w 2356115"/>
                      <a:gd name="connsiteY23" fmla="*/ 5841906 h 6098912"/>
                      <a:gd name="connsiteX24" fmla="*/ 1871624 w 2356115"/>
                      <a:gd name="connsiteY24" fmla="*/ 5882486 h 6098912"/>
                      <a:gd name="connsiteX25" fmla="*/ 1960902 w 2356115"/>
                      <a:gd name="connsiteY25" fmla="*/ 6001521 h 6098912"/>
                      <a:gd name="connsiteX26" fmla="*/ 1939258 w 2356115"/>
                      <a:gd name="connsiteY26" fmla="*/ 6063743 h 6098912"/>
                      <a:gd name="connsiteX27" fmla="*/ 1758000 w 2356115"/>
                      <a:gd name="connsiteY27" fmla="*/ 6098912 h 6098912"/>
                      <a:gd name="connsiteX28" fmla="*/ 1560512 w 2356115"/>
                      <a:gd name="connsiteY28" fmla="*/ 6036689 h 6098912"/>
                      <a:gd name="connsiteX29" fmla="*/ 1446887 w 2356115"/>
                      <a:gd name="connsiteY29" fmla="*/ 5990698 h 6098912"/>
                      <a:gd name="connsiteX30" fmla="*/ 1260221 w 2356115"/>
                      <a:gd name="connsiteY30" fmla="*/ 5917655 h 6098912"/>
                      <a:gd name="connsiteX31" fmla="*/ 1249400 w 2356115"/>
                      <a:gd name="connsiteY31" fmla="*/ 5758040 h 6098912"/>
                      <a:gd name="connsiteX32" fmla="*/ 1208820 w 2356115"/>
                      <a:gd name="connsiteY32" fmla="*/ 5674175 h 6098912"/>
                      <a:gd name="connsiteX33" fmla="*/ 1206113 w 2356115"/>
                      <a:gd name="connsiteY33" fmla="*/ 5463160 h 6098912"/>
                      <a:gd name="connsiteX34" fmla="*/ 1165535 w 2356115"/>
                      <a:gd name="connsiteY34" fmla="*/ 5092530 h 6098912"/>
                      <a:gd name="connsiteX35" fmla="*/ 968046 w 2356115"/>
                      <a:gd name="connsiteY35" fmla="*/ 3815616 h 6098912"/>
                      <a:gd name="connsiteX36" fmla="*/ 970751 w 2356115"/>
                      <a:gd name="connsiteY36" fmla="*/ 4738133 h 6098912"/>
                      <a:gd name="connsiteX37" fmla="*/ 115416 w 2356115"/>
                      <a:gd name="connsiteY37" fmla="*/ 2510750 h 6098912"/>
                      <a:gd name="connsiteX38" fmla="*/ 23978 w 2356115"/>
                      <a:gd name="connsiteY38" fmla="*/ 904833 h 6098912"/>
                      <a:gd name="connsiteX39" fmla="*/ 18262 w 2356115"/>
                      <a:gd name="connsiteY39" fmla="*/ 828633 h 6098912"/>
                      <a:gd name="connsiteX40" fmla="*/ 14452 w 2356115"/>
                      <a:gd name="connsiteY40" fmla="*/ 723858 h 6098912"/>
                      <a:gd name="connsiteX41" fmla="*/ 86842 w 2356115"/>
                      <a:gd name="connsiteY41" fmla="*/ 403818 h 6098912"/>
                      <a:gd name="connsiteX42" fmla="*/ 218286 w 2356115"/>
                      <a:gd name="connsiteY42" fmla="*/ 300950 h 6098912"/>
                      <a:gd name="connsiteX0" fmla="*/ 218286 w 2356115"/>
                      <a:gd name="connsiteY0" fmla="*/ 300950 h 6098912"/>
                      <a:gd name="connsiteX1" fmla="*/ 641197 w 2356115"/>
                      <a:gd name="connsiteY1" fmla="*/ 192363 h 6098912"/>
                      <a:gd name="connsiteX2" fmla="*/ 848842 w 2356115"/>
                      <a:gd name="connsiteY2" fmla="*/ 38058 h 6098912"/>
                      <a:gd name="connsiteX3" fmla="*/ 834346 w 2356115"/>
                      <a:gd name="connsiteY3" fmla="*/ 192340 h 6098912"/>
                      <a:gd name="connsiteX4" fmla="*/ 839317 w 2356115"/>
                      <a:gd name="connsiteY4" fmla="*/ 801963 h 6098912"/>
                      <a:gd name="connsiteX5" fmla="*/ 1237778 w 2356115"/>
                      <a:gd name="connsiteY5" fmla="*/ 1096877 h 6098912"/>
                      <a:gd name="connsiteX6" fmla="*/ 1430656 w 2356115"/>
                      <a:gd name="connsiteY6" fmla="*/ 204007 h 6098912"/>
                      <a:gd name="connsiteX7" fmla="*/ 1409013 w 2356115"/>
                      <a:gd name="connsiteY7" fmla="*/ 101205 h 6098912"/>
                      <a:gd name="connsiteX8" fmla="*/ 1319737 w 2356115"/>
                      <a:gd name="connsiteY8" fmla="*/ 9226 h 6098912"/>
                      <a:gd name="connsiteX9" fmla="*/ 1582153 w 2356115"/>
                      <a:gd name="connsiteY9" fmla="*/ 171546 h 6098912"/>
                      <a:gd name="connsiteX10" fmla="*/ 2057840 w 2356115"/>
                      <a:gd name="connsiteY10" fmla="*/ 331610 h 6098912"/>
                      <a:gd name="connsiteX11" fmla="*/ 2215200 w 2356115"/>
                      <a:gd name="connsiteY11" fmla="*/ 488069 h 6098912"/>
                      <a:gd name="connsiteX12" fmla="*/ 2247663 w 2356115"/>
                      <a:gd name="connsiteY12" fmla="*/ 815412 h 6098912"/>
                      <a:gd name="connsiteX13" fmla="*/ 2261190 w 2356115"/>
                      <a:gd name="connsiteY13" fmla="*/ 910099 h 6098912"/>
                      <a:gd name="connsiteX14" fmla="*/ 2263896 w 2356115"/>
                      <a:gd name="connsiteY14" fmla="*/ 999376 h 6098912"/>
                      <a:gd name="connsiteX15" fmla="*/ 2307181 w 2356115"/>
                      <a:gd name="connsiteY15" fmla="*/ 1167105 h 6098912"/>
                      <a:gd name="connsiteX16" fmla="*/ 2334234 w 2356115"/>
                      <a:gd name="connsiteY16" fmla="*/ 1932712 h 6098912"/>
                      <a:gd name="connsiteX17" fmla="*/ 1903636 w 2356115"/>
                      <a:gd name="connsiteY17" fmla="*/ 2221280 h 6098912"/>
                      <a:gd name="connsiteX18" fmla="*/ 1955489 w 2356115"/>
                      <a:gd name="connsiteY18" fmla="*/ 3012137 h 6098912"/>
                      <a:gd name="connsiteX19" fmla="*/ 1828339 w 2356115"/>
                      <a:gd name="connsiteY19" fmla="*/ 3036485 h 6098912"/>
                      <a:gd name="connsiteX20" fmla="*/ 1747179 w 2356115"/>
                      <a:gd name="connsiteY20" fmla="*/ 3769627 h 6098912"/>
                      <a:gd name="connsiteX21" fmla="*/ 1652492 w 2356115"/>
                      <a:gd name="connsiteY21" fmla="*/ 4199775 h 6098912"/>
                      <a:gd name="connsiteX22" fmla="*/ 1666020 w 2356115"/>
                      <a:gd name="connsiteY22" fmla="*/ 5000551 h 6098912"/>
                      <a:gd name="connsiteX23" fmla="*/ 1793169 w 2356115"/>
                      <a:gd name="connsiteY23" fmla="*/ 5841906 h 6098912"/>
                      <a:gd name="connsiteX24" fmla="*/ 1871624 w 2356115"/>
                      <a:gd name="connsiteY24" fmla="*/ 5882486 h 6098912"/>
                      <a:gd name="connsiteX25" fmla="*/ 1960902 w 2356115"/>
                      <a:gd name="connsiteY25" fmla="*/ 6001521 h 6098912"/>
                      <a:gd name="connsiteX26" fmla="*/ 1939258 w 2356115"/>
                      <a:gd name="connsiteY26" fmla="*/ 6063743 h 6098912"/>
                      <a:gd name="connsiteX27" fmla="*/ 1758000 w 2356115"/>
                      <a:gd name="connsiteY27" fmla="*/ 6098912 h 6098912"/>
                      <a:gd name="connsiteX28" fmla="*/ 1560512 w 2356115"/>
                      <a:gd name="connsiteY28" fmla="*/ 6036689 h 6098912"/>
                      <a:gd name="connsiteX29" fmla="*/ 1446887 w 2356115"/>
                      <a:gd name="connsiteY29" fmla="*/ 5990698 h 6098912"/>
                      <a:gd name="connsiteX30" fmla="*/ 1260221 w 2356115"/>
                      <a:gd name="connsiteY30" fmla="*/ 5917655 h 6098912"/>
                      <a:gd name="connsiteX31" fmla="*/ 1249400 w 2356115"/>
                      <a:gd name="connsiteY31" fmla="*/ 5758040 h 6098912"/>
                      <a:gd name="connsiteX32" fmla="*/ 1208820 w 2356115"/>
                      <a:gd name="connsiteY32" fmla="*/ 5674175 h 6098912"/>
                      <a:gd name="connsiteX33" fmla="*/ 1206113 w 2356115"/>
                      <a:gd name="connsiteY33" fmla="*/ 5463160 h 6098912"/>
                      <a:gd name="connsiteX34" fmla="*/ 1165535 w 2356115"/>
                      <a:gd name="connsiteY34" fmla="*/ 5092530 h 6098912"/>
                      <a:gd name="connsiteX35" fmla="*/ 968046 w 2356115"/>
                      <a:gd name="connsiteY35" fmla="*/ 3815616 h 6098912"/>
                      <a:gd name="connsiteX36" fmla="*/ 970751 w 2356115"/>
                      <a:gd name="connsiteY36" fmla="*/ 4738133 h 6098912"/>
                      <a:gd name="connsiteX37" fmla="*/ 115416 w 2356115"/>
                      <a:gd name="connsiteY37" fmla="*/ 2510750 h 6098912"/>
                      <a:gd name="connsiteX38" fmla="*/ 3023 w 2356115"/>
                      <a:gd name="connsiteY38" fmla="*/ 904833 h 6098912"/>
                      <a:gd name="connsiteX39" fmla="*/ 18262 w 2356115"/>
                      <a:gd name="connsiteY39" fmla="*/ 828633 h 6098912"/>
                      <a:gd name="connsiteX40" fmla="*/ 14452 w 2356115"/>
                      <a:gd name="connsiteY40" fmla="*/ 723858 h 6098912"/>
                      <a:gd name="connsiteX41" fmla="*/ 86842 w 2356115"/>
                      <a:gd name="connsiteY41" fmla="*/ 403818 h 6098912"/>
                      <a:gd name="connsiteX42" fmla="*/ 218286 w 2356115"/>
                      <a:gd name="connsiteY42" fmla="*/ 300950 h 6098912"/>
                      <a:gd name="connsiteX0" fmla="*/ 242615 w 2380444"/>
                      <a:gd name="connsiteY0" fmla="*/ 300950 h 6098912"/>
                      <a:gd name="connsiteX1" fmla="*/ 665526 w 2380444"/>
                      <a:gd name="connsiteY1" fmla="*/ 192363 h 6098912"/>
                      <a:gd name="connsiteX2" fmla="*/ 873171 w 2380444"/>
                      <a:gd name="connsiteY2" fmla="*/ 38058 h 6098912"/>
                      <a:gd name="connsiteX3" fmla="*/ 858675 w 2380444"/>
                      <a:gd name="connsiteY3" fmla="*/ 192340 h 6098912"/>
                      <a:gd name="connsiteX4" fmla="*/ 863646 w 2380444"/>
                      <a:gd name="connsiteY4" fmla="*/ 801963 h 6098912"/>
                      <a:gd name="connsiteX5" fmla="*/ 1262107 w 2380444"/>
                      <a:gd name="connsiteY5" fmla="*/ 1096877 h 6098912"/>
                      <a:gd name="connsiteX6" fmla="*/ 1454985 w 2380444"/>
                      <a:gd name="connsiteY6" fmla="*/ 204007 h 6098912"/>
                      <a:gd name="connsiteX7" fmla="*/ 1433342 w 2380444"/>
                      <a:gd name="connsiteY7" fmla="*/ 101205 h 6098912"/>
                      <a:gd name="connsiteX8" fmla="*/ 1344066 w 2380444"/>
                      <a:gd name="connsiteY8" fmla="*/ 9226 h 6098912"/>
                      <a:gd name="connsiteX9" fmla="*/ 1606482 w 2380444"/>
                      <a:gd name="connsiteY9" fmla="*/ 171546 h 6098912"/>
                      <a:gd name="connsiteX10" fmla="*/ 2082169 w 2380444"/>
                      <a:gd name="connsiteY10" fmla="*/ 331610 h 6098912"/>
                      <a:gd name="connsiteX11" fmla="*/ 2239529 w 2380444"/>
                      <a:gd name="connsiteY11" fmla="*/ 488069 h 6098912"/>
                      <a:gd name="connsiteX12" fmla="*/ 2271992 w 2380444"/>
                      <a:gd name="connsiteY12" fmla="*/ 815412 h 6098912"/>
                      <a:gd name="connsiteX13" fmla="*/ 2285519 w 2380444"/>
                      <a:gd name="connsiteY13" fmla="*/ 910099 h 6098912"/>
                      <a:gd name="connsiteX14" fmla="*/ 2288225 w 2380444"/>
                      <a:gd name="connsiteY14" fmla="*/ 999376 h 6098912"/>
                      <a:gd name="connsiteX15" fmla="*/ 2331510 w 2380444"/>
                      <a:gd name="connsiteY15" fmla="*/ 1167105 h 6098912"/>
                      <a:gd name="connsiteX16" fmla="*/ 2358563 w 2380444"/>
                      <a:gd name="connsiteY16" fmla="*/ 1932712 h 6098912"/>
                      <a:gd name="connsiteX17" fmla="*/ 1927965 w 2380444"/>
                      <a:gd name="connsiteY17" fmla="*/ 2221280 h 6098912"/>
                      <a:gd name="connsiteX18" fmla="*/ 1979818 w 2380444"/>
                      <a:gd name="connsiteY18" fmla="*/ 3012137 h 6098912"/>
                      <a:gd name="connsiteX19" fmla="*/ 1852668 w 2380444"/>
                      <a:gd name="connsiteY19" fmla="*/ 3036485 h 6098912"/>
                      <a:gd name="connsiteX20" fmla="*/ 1771508 w 2380444"/>
                      <a:gd name="connsiteY20" fmla="*/ 3769627 h 6098912"/>
                      <a:gd name="connsiteX21" fmla="*/ 1676821 w 2380444"/>
                      <a:gd name="connsiteY21" fmla="*/ 4199775 h 6098912"/>
                      <a:gd name="connsiteX22" fmla="*/ 1690349 w 2380444"/>
                      <a:gd name="connsiteY22" fmla="*/ 5000551 h 6098912"/>
                      <a:gd name="connsiteX23" fmla="*/ 1817498 w 2380444"/>
                      <a:gd name="connsiteY23" fmla="*/ 5841906 h 6098912"/>
                      <a:gd name="connsiteX24" fmla="*/ 1895953 w 2380444"/>
                      <a:gd name="connsiteY24" fmla="*/ 5882486 h 6098912"/>
                      <a:gd name="connsiteX25" fmla="*/ 1985231 w 2380444"/>
                      <a:gd name="connsiteY25" fmla="*/ 6001521 h 6098912"/>
                      <a:gd name="connsiteX26" fmla="*/ 1963587 w 2380444"/>
                      <a:gd name="connsiteY26" fmla="*/ 6063743 h 6098912"/>
                      <a:gd name="connsiteX27" fmla="*/ 1782329 w 2380444"/>
                      <a:gd name="connsiteY27" fmla="*/ 6098912 h 6098912"/>
                      <a:gd name="connsiteX28" fmla="*/ 1584841 w 2380444"/>
                      <a:gd name="connsiteY28" fmla="*/ 6036689 h 6098912"/>
                      <a:gd name="connsiteX29" fmla="*/ 1471216 w 2380444"/>
                      <a:gd name="connsiteY29" fmla="*/ 5990698 h 6098912"/>
                      <a:gd name="connsiteX30" fmla="*/ 1284550 w 2380444"/>
                      <a:gd name="connsiteY30" fmla="*/ 5917655 h 6098912"/>
                      <a:gd name="connsiteX31" fmla="*/ 1273729 w 2380444"/>
                      <a:gd name="connsiteY31" fmla="*/ 5758040 h 6098912"/>
                      <a:gd name="connsiteX32" fmla="*/ 1233149 w 2380444"/>
                      <a:gd name="connsiteY32" fmla="*/ 5674175 h 6098912"/>
                      <a:gd name="connsiteX33" fmla="*/ 1230442 w 2380444"/>
                      <a:gd name="connsiteY33" fmla="*/ 5463160 h 6098912"/>
                      <a:gd name="connsiteX34" fmla="*/ 1189864 w 2380444"/>
                      <a:gd name="connsiteY34" fmla="*/ 5092530 h 6098912"/>
                      <a:gd name="connsiteX35" fmla="*/ 992375 w 2380444"/>
                      <a:gd name="connsiteY35" fmla="*/ 3815616 h 6098912"/>
                      <a:gd name="connsiteX36" fmla="*/ 995080 w 2380444"/>
                      <a:gd name="connsiteY36" fmla="*/ 4738133 h 6098912"/>
                      <a:gd name="connsiteX37" fmla="*/ 139745 w 2380444"/>
                      <a:gd name="connsiteY37" fmla="*/ 2510750 h 6098912"/>
                      <a:gd name="connsiteX38" fmla="*/ 27352 w 2380444"/>
                      <a:gd name="connsiteY38" fmla="*/ 904833 h 6098912"/>
                      <a:gd name="connsiteX39" fmla="*/ 42591 w 2380444"/>
                      <a:gd name="connsiteY39" fmla="*/ 828633 h 6098912"/>
                      <a:gd name="connsiteX40" fmla="*/ 38781 w 2380444"/>
                      <a:gd name="connsiteY40" fmla="*/ 723858 h 6098912"/>
                      <a:gd name="connsiteX41" fmla="*/ 111171 w 2380444"/>
                      <a:gd name="connsiteY41" fmla="*/ 403818 h 6098912"/>
                      <a:gd name="connsiteX42" fmla="*/ 242615 w 2380444"/>
                      <a:gd name="connsiteY42" fmla="*/ 300950 h 6098912"/>
                      <a:gd name="connsiteX0" fmla="*/ 241569 w 2379398"/>
                      <a:gd name="connsiteY0" fmla="*/ 300950 h 6098912"/>
                      <a:gd name="connsiteX1" fmla="*/ 664480 w 2379398"/>
                      <a:gd name="connsiteY1" fmla="*/ 192363 h 6098912"/>
                      <a:gd name="connsiteX2" fmla="*/ 872125 w 2379398"/>
                      <a:gd name="connsiteY2" fmla="*/ 38058 h 6098912"/>
                      <a:gd name="connsiteX3" fmla="*/ 857629 w 2379398"/>
                      <a:gd name="connsiteY3" fmla="*/ 192340 h 6098912"/>
                      <a:gd name="connsiteX4" fmla="*/ 862600 w 2379398"/>
                      <a:gd name="connsiteY4" fmla="*/ 801963 h 6098912"/>
                      <a:gd name="connsiteX5" fmla="*/ 1261061 w 2379398"/>
                      <a:gd name="connsiteY5" fmla="*/ 1096877 h 6098912"/>
                      <a:gd name="connsiteX6" fmla="*/ 1453939 w 2379398"/>
                      <a:gd name="connsiteY6" fmla="*/ 204007 h 6098912"/>
                      <a:gd name="connsiteX7" fmla="*/ 1432296 w 2379398"/>
                      <a:gd name="connsiteY7" fmla="*/ 101205 h 6098912"/>
                      <a:gd name="connsiteX8" fmla="*/ 1343020 w 2379398"/>
                      <a:gd name="connsiteY8" fmla="*/ 9226 h 6098912"/>
                      <a:gd name="connsiteX9" fmla="*/ 1605436 w 2379398"/>
                      <a:gd name="connsiteY9" fmla="*/ 171546 h 6098912"/>
                      <a:gd name="connsiteX10" fmla="*/ 2081123 w 2379398"/>
                      <a:gd name="connsiteY10" fmla="*/ 331610 h 6098912"/>
                      <a:gd name="connsiteX11" fmla="*/ 2238483 w 2379398"/>
                      <a:gd name="connsiteY11" fmla="*/ 488069 h 6098912"/>
                      <a:gd name="connsiteX12" fmla="*/ 2270946 w 2379398"/>
                      <a:gd name="connsiteY12" fmla="*/ 815412 h 6098912"/>
                      <a:gd name="connsiteX13" fmla="*/ 2284473 w 2379398"/>
                      <a:gd name="connsiteY13" fmla="*/ 910099 h 6098912"/>
                      <a:gd name="connsiteX14" fmla="*/ 2287179 w 2379398"/>
                      <a:gd name="connsiteY14" fmla="*/ 999376 h 6098912"/>
                      <a:gd name="connsiteX15" fmla="*/ 2330464 w 2379398"/>
                      <a:gd name="connsiteY15" fmla="*/ 1167105 h 6098912"/>
                      <a:gd name="connsiteX16" fmla="*/ 2357517 w 2379398"/>
                      <a:gd name="connsiteY16" fmla="*/ 1932712 h 6098912"/>
                      <a:gd name="connsiteX17" fmla="*/ 1926919 w 2379398"/>
                      <a:gd name="connsiteY17" fmla="*/ 2221280 h 6098912"/>
                      <a:gd name="connsiteX18" fmla="*/ 1978772 w 2379398"/>
                      <a:gd name="connsiteY18" fmla="*/ 3012137 h 6098912"/>
                      <a:gd name="connsiteX19" fmla="*/ 1851622 w 2379398"/>
                      <a:gd name="connsiteY19" fmla="*/ 3036485 h 6098912"/>
                      <a:gd name="connsiteX20" fmla="*/ 1770462 w 2379398"/>
                      <a:gd name="connsiteY20" fmla="*/ 3769627 h 6098912"/>
                      <a:gd name="connsiteX21" fmla="*/ 1675775 w 2379398"/>
                      <a:gd name="connsiteY21" fmla="*/ 4199775 h 6098912"/>
                      <a:gd name="connsiteX22" fmla="*/ 1689303 w 2379398"/>
                      <a:gd name="connsiteY22" fmla="*/ 5000551 h 6098912"/>
                      <a:gd name="connsiteX23" fmla="*/ 1816452 w 2379398"/>
                      <a:gd name="connsiteY23" fmla="*/ 5841906 h 6098912"/>
                      <a:gd name="connsiteX24" fmla="*/ 1894907 w 2379398"/>
                      <a:gd name="connsiteY24" fmla="*/ 5882486 h 6098912"/>
                      <a:gd name="connsiteX25" fmla="*/ 1984185 w 2379398"/>
                      <a:gd name="connsiteY25" fmla="*/ 6001521 h 6098912"/>
                      <a:gd name="connsiteX26" fmla="*/ 1962541 w 2379398"/>
                      <a:gd name="connsiteY26" fmla="*/ 6063743 h 6098912"/>
                      <a:gd name="connsiteX27" fmla="*/ 1781283 w 2379398"/>
                      <a:gd name="connsiteY27" fmla="*/ 6098912 h 6098912"/>
                      <a:gd name="connsiteX28" fmla="*/ 1583795 w 2379398"/>
                      <a:gd name="connsiteY28" fmla="*/ 6036689 h 6098912"/>
                      <a:gd name="connsiteX29" fmla="*/ 1470170 w 2379398"/>
                      <a:gd name="connsiteY29" fmla="*/ 5990698 h 6098912"/>
                      <a:gd name="connsiteX30" fmla="*/ 1283504 w 2379398"/>
                      <a:gd name="connsiteY30" fmla="*/ 5917655 h 6098912"/>
                      <a:gd name="connsiteX31" fmla="*/ 1272683 w 2379398"/>
                      <a:gd name="connsiteY31" fmla="*/ 5758040 h 6098912"/>
                      <a:gd name="connsiteX32" fmla="*/ 1232103 w 2379398"/>
                      <a:gd name="connsiteY32" fmla="*/ 5674175 h 6098912"/>
                      <a:gd name="connsiteX33" fmla="*/ 1229396 w 2379398"/>
                      <a:gd name="connsiteY33" fmla="*/ 5463160 h 6098912"/>
                      <a:gd name="connsiteX34" fmla="*/ 1188818 w 2379398"/>
                      <a:gd name="connsiteY34" fmla="*/ 5092530 h 6098912"/>
                      <a:gd name="connsiteX35" fmla="*/ 991329 w 2379398"/>
                      <a:gd name="connsiteY35" fmla="*/ 3815616 h 6098912"/>
                      <a:gd name="connsiteX36" fmla="*/ 994034 w 2379398"/>
                      <a:gd name="connsiteY36" fmla="*/ 4738133 h 6098912"/>
                      <a:gd name="connsiteX37" fmla="*/ 138699 w 2379398"/>
                      <a:gd name="connsiteY37" fmla="*/ 2510750 h 6098912"/>
                      <a:gd name="connsiteX38" fmla="*/ 26306 w 2379398"/>
                      <a:gd name="connsiteY38" fmla="*/ 904833 h 6098912"/>
                      <a:gd name="connsiteX39" fmla="*/ 41545 w 2379398"/>
                      <a:gd name="connsiteY39" fmla="*/ 828633 h 6098912"/>
                      <a:gd name="connsiteX40" fmla="*/ 37735 w 2379398"/>
                      <a:gd name="connsiteY40" fmla="*/ 723858 h 6098912"/>
                      <a:gd name="connsiteX41" fmla="*/ 110125 w 2379398"/>
                      <a:gd name="connsiteY41" fmla="*/ 403818 h 6098912"/>
                      <a:gd name="connsiteX42" fmla="*/ 241569 w 2379398"/>
                      <a:gd name="connsiteY42" fmla="*/ 300950 h 6098912"/>
                      <a:gd name="connsiteX0" fmla="*/ 241569 w 2379398"/>
                      <a:gd name="connsiteY0" fmla="*/ 300950 h 6098912"/>
                      <a:gd name="connsiteX1" fmla="*/ 664480 w 2379398"/>
                      <a:gd name="connsiteY1" fmla="*/ 192363 h 6098912"/>
                      <a:gd name="connsiteX2" fmla="*/ 872125 w 2379398"/>
                      <a:gd name="connsiteY2" fmla="*/ 38058 h 6098912"/>
                      <a:gd name="connsiteX3" fmla="*/ 857629 w 2379398"/>
                      <a:gd name="connsiteY3" fmla="*/ 192340 h 6098912"/>
                      <a:gd name="connsiteX4" fmla="*/ 862600 w 2379398"/>
                      <a:gd name="connsiteY4" fmla="*/ 801963 h 6098912"/>
                      <a:gd name="connsiteX5" fmla="*/ 1261061 w 2379398"/>
                      <a:gd name="connsiteY5" fmla="*/ 1096877 h 6098912"/>
                      <a:gd name="connsiteX6" fmla="*/ 1453939 w 2379398"/>
                      <a:gd name="connsiteY6" fmla="*/ 204007 h 6098912"/>
                      <a:gd name="connsiteX7" fmla="*/ 1432296 w 2379398"/>
                      <a:gd name="connsiteY7" fmla="*/ 101205 h 6098912"/>
                      <a:gd name="connsiteX8" fmla="*/ 1343020 w 2379398"/>
                      <a:gd name="connsiteY8" fmla="*/ 9226 h 6098912"/>
                      <a:gd name="connsiteX9" fmla="*/ 1605436 w 2379398"/>
                      <a:gd name="connsiteY9" fmla="*/ 171546 h 6098912"/>
                      <a:gd name="connsiteX10" fmla="*/ 2081123 w 2379398"/>
                      <a:gd name="connsiteY10" fmla="*/ 331610 h 6098912"/>
                      <a:gd name="connsiteX11" fmla="*/ 2238483 w 2379398"/>
                      <a:gd name="connsiteY11" fmla="*/ 488069 h 6098912"/>
                      <a:gd name="connsiteX12" fmla="*/ 2270946 w 2379398"/>
                      <a:gd name="connsiteY12" fmla="*/ 815412 h 6098912"/>
                      <a:gd name="connsiteX13" fmla="*/ 2284473 w 2379398"/>
                      <a:gd name="connsiteY13" fmla="*/ 910099 h 6098912"/>
                      <a:gd name="connsiteX14" fmla="*/ 2287179 w 2379398"/>
                      <a:gd name="connsiteY14" fmla="*/ 999376 h 6098912"/>
                      <a:gd name="connsiteX15" fmla="*/ 2330464 w 2379398"/>
                      <a:gd name="connsiteY15" fmla="*/ 1167105 h 6098912"/>
                      <a:gd name="connsiteX16" fmla="*/ 2357517 w 2379398"/>
                      <a:gd name="connsiteY16" fmla="*/ 1932712 h 6098912"/>
                      <a:gd name="connsiteX17" fmla="*/ 1926919 w 2379398"/>
                      <a:gd name="connsiteY17" fmla="*/ 2221280 h 6098912"/>
                      <a:gd name="connsiteX18" fmla="*/ 1978772 w 2379398"/>
                      <a:gd name="connsiteY18" fmla="*/ 3012137 h 6098912"/>
                      <a:gd name="connsiteX19" fmla="*/ 1851622 w 2379398"/>
                      <a:gd name="connsiteY19" fmla="*/ 3036485 h 6098912"/>
                      <a:gd name="connsiteX20" fmla="*/ 1770462 w 2379398"/>
                      <a:gd name="connsiteY20" fmla="*/ 3769627 h 6098912"/>
                      <a:gd name="connsiteX21" fmla="*/ 1675775 w 2379398"/>
                      <a:gd name="connsiteY21" fmla="*/ 4199775 h 6098912"/>
                      <a:gd name="connsiteX22" fmla="*/ 1689303 w 2379398"/>
                      <a:gd name="connsiteY22" fmla="*/ 5000551 h 6098912"/>
                      <a:gd name="connsiteX23" fmla="*/ 1816452 w 2379398"/>
                      <a:gd name="connsiteY23" fmla="*/ 5841906 h 6098912"/>
                      <a:gd name="connsiteX24" fmla="*/ 1894907 w 2379398"/>
                      <a:gd name="connsiteY24" fmla="*/ 5882486 h 6098912"/>
                      <a:gd name="connsiteX25" fmla="*/ 1984185 w 2379398"/>
                      <a:gd name="connsiteY25" fmla="*/ 6001521 h 6098912"/>
                      <a:gd name="connsiteX26" fmla="*/ 1962541 w 2379398"/>
                      <a:gd name="connsiteY26" fmla="*/ 6063743 h 6098912"/>
                      <a:gd name="connsiteX27" fmla="*/ 1781283 w 2379398"/>
                      <a:gd name="connsiteY27" fmla="*/ 6098912 h 6098912"/>
                      <a:gd name="connsiteX28" fmla="*/ 1583795 w 2379398"/>
                      <a:gd name="connsiteY28" fmla="*/ 6036689 h 6098912"/>
                      <a:gd name="connsiteX29" fmla="*/ 1470170 w 2379398"/>
                      <a:gd name="connsiteY29" fmla="*/ 5990698 h 6098912"/>
                      <a:gd name="connsiteX30" fmla="*/ 1283504 w 2379398"/>
                      <a:gd name="connsiteY30" fmla="*/ 5917655 h 6098912"/>
                      <a:gd name="connsiteX31" fmla="*/ 1272683 w 2379398"/>
                      <a:gd name="connsiteY31" fmla="*/ 5758040 h 6098912"/>
                      <a:gd name="connsiteX32" fmla="*/ 1232103 w 2379398"/>
                      <a:gd name="connsiteY32" fmla="*/ 5674175 h 6098912"/>
                      <a:gd name="connsiteX33" fmla="*/ 1229396 w 2379398"/>
                      <a:gd name="connsiteY33" fmla="*/ 5463160 h 6098912"/>
                      <a:gd name="connsiteX34" fmla="*/ 1188818 w 2379398"/>
                      <a:gd name="connsiteY34" fmla="*/ 5092530 h 6098912"/>
                      <a:gd name="connsiteX35" fmla="*/ 991329 w 2379398"/>
                      <a:gd name="connsiteY35" fmla="*/ 3815616 h 6098912"/>
                      <a:gd name="connsiteX36" fmla="*/ 994034 w 2379398"/>
                      <a:gd name="connsiteY36" fmla="*/ 4738133 h 6098912"/>
                      <a:gd name="connsiteX37" fmla="*/ 138699 w 2379398"/>
                      <a:gd name="connsiteY37" fmla="*/ 2510750 h 6098912"/>
                      <a:gd name="connsiteX38" fmla="*/ 32021 w 2379398"/>
                      <a:gd name="connsiteY38" fmla="*/ 982938 h 6098912"/>
                      <a:gd name="connsiteX39" fmla="*/ 26306 w 2379398"/>
                      <a:gd name="connsiteY39" fmla="*/ 904833 h 6098912"/>
                      <a:gd name="connsiteX40" fmla="*/ 41545 w 2379398"/>
                      <a:gd name="connsiteY40" fmla="*/ 828633 h 6098912"/>
                      <a:gd name="connsiteX41" fmla="*/ 37735 w 2379398"/>
                      <a:gd name="connsiteY41" fmla="*/ 723858 h 6098912"/>
                      <a:gd name="connsiteX42" fmla="*/ 110125 w 2379398"/>
                      <a:gd name="connsiteY42" fmla="*/ 403818 h 6098912"/>
                      <a:gd name="connsiteX43" fmla="*/ 241569 w 2379398"/>
                      <a:gd name="connsiteY43" fmla="*/ 300950 h 6098912"/>
                      <a:gd name="connsiteX0" fmla="*/ 243838 w 2381667"/>
                      <a:gd name="connsiteY0" fmla="*/ 300950 h 6098912"/>
                      <a:gd name="connsiteX1" fmla="*/ 666749 w 2381667"/>
                      <a:gd name="connsiteY1" fmla="*/ 192363 h 6098912"/>
                      <a:gd name="connsiteX2" fmla="*/ 874394 w 2381667"/>
                      <a:gd name="connsiteY2" fmla="*/ 38058 h 6098912"/>
                      <a:gd name="connsiteX3" fmla="*/ 859898 w 2381667"/>
                      <a:gd name="connsiteY3" fmla="*/ 192340 h 6098912"/>
                      <a:gd name="connsiteX4" fmla="*/ 864869 w 2381667"/>
                      <a:gd name="connsiteY4" fmla="*/ 801963 h 6098912"/>
                      <a:gd name="connsiteX5" fmla="*/ 1263330 w 2381667"/>
                      <a:gd name="connsiteY5" fmla="*/ 1096877 h 6098912"/>
                      <a:gd name="connsiteX6" fmla="*/ 1456208 w 2381667"/>
                      <a:gd name="connsiteY6" fmla="*/ 204007 h 6098912"/>
                      <a:gd name="connsiteX7" fmla="*/ 1434565 w 2381667"/>
                      <a:gd name="connsiteY7" fmla="*/ 101205 h 6098912"/>
                      <a:gd name="connsiteX8" fmla="*/ 1345289 w 2381667"/>
                      <a:gd name="connsiteY8" fmla="*/ 9226 h 6098912"/>
                      <a:gd name="connsiteX9" fmla="*/ 1607705 w 2381667"/>
                      <a:gd name="connsiteY9" fmla="*/ 171546 h 6098912"/>
                      <a:gd name="connsiteX10" fmla="*/ 2083392 w 2381667"/>
                      <a:gd name="connsiteY10" fmla="*/ 331610 h 6098912"/>
                      <a:gd name="connsiteX11" fmla="*/ 2240752 w 2381667"/>
                      <a:gd name="connsiteY11" fmla="*/ 488069 h 6098912"/>
                      <a:gd name="connsiteX12" fmla="*/ 2273215 w 2381667"/>
                      <a:gd name="connsiteY12" fmla="*/ 815412 h 6098912"/>
                      <a:gd name="connsiteX13" fmla="*/ 2286742 w 2381667"/>
                      <a:gd name="connsiteY13" fmla="*/ 910099 h 6098912"/>
                      <a:gd name="connsiteX14" fmla="*/ 2289448 w 2381667"/>
                      <a:gd name="connsiteY14" fmla="*/ 999376 h 6098912"/>
                      <a:gd name="connsiteX15" fmla="*/ 2332733 w 2381667"/>
                      <a:gd name="connsiteY15" fmla="*/ 1167105 h 6098912"/>
                      <a:gd name="connsiteX16" fmla="*/ 2359786 w 2381667"/>
                      <a:gd name="connsiteY16" fmla="*/ 1932712 h 6098912"/>
                      <a:gd name="connsiteX17" fmla="*/ 1929188 w 2381667"/>
                      <a:gd name="connsiteY17" fmla="*/ 2221280 h 6098912"/>
                      <a:gd name="connsiteX18" fmla="*/ 1981041 w 2381667"/>
                      <a:gd name="connsiteY18" fmla="*/ 3012137 h 6098912"/>
                      <a:gd name="connsiteX19" fmla="*/ 1853891 w 2381667"/>
                      <a:gd name="connsiteY19" fmla="*/ 3036485 h 6098912"/>
                      <a:gd name="connsiteX20" fmla="*/ 1772731 w 2381667"/>
                      <a:gd name="connsiteY20" fmla="*/ 3769627 h 6098912"/>
                      <a:gd name="connsiteX21" fmla="*/ 1678044 w 2381667"/>
                      <a:gd name="connsiteY21" fmla="*/ 4199775 h 6098912"/>
                      <a:gd name="connsiteX22" fmla="*/ 1691572 w 2381667"/>
                      <a:gd name="connsiteY22" fmla="*/ 5000551 h 6098912"/>
                      <a:gd name="connsiteX23" fmla="*/ 1818721 w 2381667"/>
                      <a:gd name="connsiteY23" fmla="*/ 5841906 h 6098912"/>
                      <a:gd name="connsiteX24" fmla="*/ 1897176 w 2381667"/>
                      <a:gd name="connsiteY24" fmla="*/ 5882486 h 6098912"/>
                      <a:gd name="connsiteX25" fmla="*/ 1986454 w 2381667"/>
                      <a:gd name="connsiteY25" fmla="*/ 6001521 h 6098912"/>
                      <a:gd name="connsiteX26" fmla="*/ 1964810 w 2381667"/>
                      <a:gd name="connsiteY26" fmla="*/ 6063743 h 6098912"/>
                      <a:gd name="connsiteX27" fmla="*/ 1783552 w 2381667"/>
                      <a:gd name="connsiteY27" fmla="*/ 6098912 h 6098912"/>
                      <a:gd name="connsiteX28" fmla="*/ 1586064 w 2381667"/>
                      <a:gd name="connsiteY28" fmla="*/ 6036689 h 6098912"/>
                      <a:gd name="connsiteX29" fmla="*/ 1472439 w 2381667"/>
                      <a:gd name="connsiteY29" fmla="*/ 5990698 h 6098912"/>
                      <a:gd name="connsiteX30" fmla="*/ 1285773 w 2381667"/>
                      <a:gd name="connsiteY30" fmla="*/ 5917655 h 6098912"/>
                      <a:gd name="connsiteX31" fmla="*/ 1274952 w 2381667"/>
                      <a:gd name="connsiteY31" fmla="*/ 5758040 h 6098912"/>
                      <a:gd name="connsiteX32" fmla="*/ 1234372 w 2381667"/>
                      <a:gd name="connsiteY32" fmla="*/ 5674175 h 6098912"/>
                      <a:gd name="connsiteX33" fmla="*/ 1231665 w 2381667"/>
                      <a:gd name="connsiteY33" fmla="*/ 5463160 h 6098912"/>
                      <a:gd name="connsiteX34" fmla="*/ 1191087 w 2381667"/>
                      <a:gd name="connsiteY34" fmla="*/ 5092530 h 6098912"/>
                      <a:gd name="connsiteX35" fmla="*/ 993598 w 2381667"/>
                      <a:gd name="connsiteY35" fmla="*/ 3815616 h 6098912"/>
                      <a:gd name="connsiteX36" fmla="*/ 996303 w 2381667"/>
                      <a:gd name="connsiteY36" fmla="*/ 4738133 h 6098912"/>
                      <a:gd name="connsiteX37" fmla="*/ 140968 w 2381667"/>
                      <a:gd name="connsiteY37" fmla="*/ 2510750 h 6098912"/>
                      <a:gd name="connsiteX38" fmla="*/ 0 w 2381667"/>
                      <a:gd name="connsiteY38" fmla="*/ 946743 h 6098912"/>
                      <a:gd name="connsiteX39" fmla="*/ 28575 w 2381667"/>
                      <a:gd name="connsiteY39" fmla="*/ 904833 h 6098912"/>
                      <a:gd name="connsiteX40" fmla="*/ 43814 w 2381667"/>
                      <a:gd name="connsiteY40" fmla="*/ 828633 h 6098912"/>
                      <a:gd name="connsiteX41" fmla="*/ 40004 w 2381667"/>
                      <a:gd name="connsiteY41" fmla="*/ 723858 h 6098912"/>
                      <a:gd name="connsiteX42" fmla="*/ 112394 w 2381667"/>
                      <a:gd name="connsiteY42" fmla="*/ 403818 h 6098912"/>
                      <a:gd name="connsiteX43" fmla="*/ 243838 w 2381667"/>
                      <a:gd name="connsiteY43" fmla="*/ 300950 h 6098912"/>
                      <a:gd name="connsiteX0" fmla="*/ 243838 w 2381667"/>
                      <a:gd name="connsiteY0" fmla="*/ 300950 h 6098912"/>
                      <a:gd name="connsiteX1" fmla="*/ 666749 w 2381667"/>
                      <a:gd name="connsiteY1" fmla="*/ 192363 h 6098912"/>
                      <a:gd name="connsiteX2" fmla="*/ 874394 w 2381667"/>
                      <a:gd name="connsiteY2" fmla="*/ 38058 h 6098912"/>
                      <a:gd name="connsiteX3" fmla="*/ 859898 w 2381667"/>
                      <a:gd name="connsiteY3" fmla="*/ 192340 h 6098912"/>
                      <a:gd name="connsiteX4" fmla="*/ 864869 w 2381667"/>
                      <a:gd name="connsiteY4" fmla="*/ 801963 h 6098912"/>
                      <a:gd name="connsiteX5" fmla="*/ 1263330 w 2381667"/>
                      <a:gd name="connsiteY5" fmla="*/ 1096877 h 6098912"/>
                      <a:gd name="connsiteX6" fmla="*/ 1456208 w 2381667"/>
                      <a:gd name="connsiteY6" fmla="*/ 204007 h 6098912"/>
                      <a:gd name="connsiteX7" fmla="*/ 1434565 w 2381667"/>
                      <a:gd name="connsiteY7" fmla="*/ 101205 h 6098912"/>
                      <a:gd name="connsiteX8" fmla="*/ 1345289 w 2381667"/>
                      <a:gd name="connsiteY8" fmla="*/ 9226 h 6098912"/>
                      <a:gd name="connsiteX9" fmla="*/ 1607705 w 2381667"/>
                      <a:gd name="connsiteY9" fmla="*/ 171546 h 6098912"/>
                      <a:gd name="connsiteX10" fmla="*/ 2083392 w 2381667"/>
                      <a:gd name="connsiteY10" fmla="*/ 331610 h 6098912"/>
                      <a:gd name="connsiteX11" fmla="*/ 2240752 w 2381667"/>
                      <a:gd name="connsiteY11" fmla="*/ 488069 h 6098912"/>
                      <a:gd name="connsiteX12" fmla="*/ 2273215 w 2381667"/>
                      <a:gd name="connsiteY12" fmla="*/ 815412 h 6098912"/>
                      <a:gd name="connsiteX13" fmla="*/ 2286742 w 2381667"/>
                      <a:gd name="connsiteY13" fmla="*/ 910099 h 6098912"/>
                      <a:gd name="connsiteX14" fmla="*/ 2289448 w 2381667"/>
                      <a:gd name="connsiteY14" fmla="*/ 999376 h 6098912"/>
                      <a:gd name="connsiteX15" fmla="*/ 2332733 w 2381667"/>
                      <a:gd name="connsiteY15" fmla="*/ 1167105 h 6098912"/>
                      <a:gd name="connsiteX16" fmla="*/ 2359786 w 2381667"/>
                      <a:gd name="connsiteY16" fmla="*/ 1932712 h 6098912"/>
                      <a:gd name="connsiteX17" fmla="*/ 1929188 w 2381667"/>
                      <a:gd name="connsiteY17" fmla="*/ 2221280 h 6098912"/>
                      <a:gd name="connsiteX18" fmla="*/ 1981041 w 2381667"/>
                      <a:gd name="connsiteY18" fmla="*/ 3012137 h 6098912"/>
                      <a:gd name="connsiteX19" fmla="*/ 1853891 w 2381667"/>
                      <a:gd name="connsiteY19" fmla="*/ 3036485 h 6098912"/>
                      <a:gd name="connsiteX20" fmla="*/ 1772731 w 2381667"/>
                      <a:gd name="connsiteY20" fmla="*/ 3769627 h 6098912"/>
                      <a:gd name="connsiteX21" fmla="*/ 1678044 w 2381667"/>
                      <a:gd name="connsiteY21" fmla="*/ 4199775 h 6098912"/>
                      <a:gd name="connsiteX22" fmla="*/ 1691572 w 2381667"/>
                      <a:gd name="connsiteY22" fmla="*/ 5000551 h 6098912"/>
                      <a:gd name="connsiteX23" fmla="*/ 1818721 w 2381667"/>
                      <a:gd name="connsiteY23" fmla="*/ 5841906 h 6098912"/>
                      <a:gd name="connsiteX24" fmla="*/ 1897176 w 2381667"/>
                      <a:gd name="connsiteY24" fmla="*/ 5882486 h 6098912"/>
                      <a:gd name="connsiteX25" fmla="*/ 1986454 w 2381667"/>
                      <a:gd name="connsiteY25" fmla="*/ 6001521 h 6098912"/>
                      <a:gd name="connsiteX26" fmla="*/ 1964810 w 2381667"/>
                      <a:gd name="connsiteY26" fmla="*/ 6063743 h 6098912"/>
                      <a:gd name="connsiteX27" fmla="*/ 1783552 w 2381667"/>
                      <a:gd name="connsiteY27" fmla="*/ 6098912 h 6098912"/>
                      <a:gd name="connsiteX28" fmla="*/ 1586064 w 2381667"/>
                      <a:gd name="connsiteY28" fmla="*/ 6036689 h 6098912"/>
                      <a:gd name="connsiteX29" fmla="*/ 1472439 w 2381667"/>
                      <a:gd name="connsiteY29" fmla="*/ 5990698 h 6098912"/>
                      <a:gd name="connsiteX30" fmla="*/ 1285773 w 2381667"/>
                      <a:gd name="connsiteY30" fmla="*/ 5917655 h 6098912"/>
                      <a:gd name="connsiteX31" fmla="*/ 1274952 w 2381667"/>
                      <a:gd name="connsiteY31" fmla="*/ 5758040 h 6098912"/>
                      <a:gd name="connsiteX32" fmla="*/ 1234372 w 2381667"/>
                      <a:gd name="connsiteY32" fmla="*/ 5674175 h 6098912"/>
                      <a:gd name="connsiteX33" fmla="*/ 1231665 w 2381667"/>
                      <a:gd name="connsiteY33" fmla="*/ 5463160 h 6098912"/>
                      <a:gd name="connsiteX34" fmla="*/ 1191087 w 2381667"/>
                      <a:gd name="connsiteY34" fmla="*/ 5092530 h 6098912"/>
                      <a:gd name="connsiteX35" fmla="*/ 993598 w 2381667"/>
                      <a:gd name="connsiteY35" fmla="*/ 3815616 h 6098912"/>
                      <a:gd name="connsiteX36" fmla="*/ 996303 w 2381667"/>
                      <a:gd name="connsiteY36" fmla="*/ 4738133 h 6098912"/>
                      <a:gd name="connsiteX37" fmla="*/ 140968 w 2381667"/>
                      <a:gd name="connsiteY37" fmla="*/ 2510750 h 6098912"/>
                      <a:gd name="connsiteX38" fmla="*/ 0 w 2381667"/>
                      <a:gd name="connsiteY38" fmla="*/ 946743 h 6098912"/>
                      <a:gd name="connsiteX39" fmla="*/ 28575 w 2381667"/>
                      <a:gd name="connsiteY39" fmla="*/ 904833 h 6098912"/>
                      <a:gd name="connsiteX40" fmla="*/ 43814 w 2381667"/>
                      <a:gd name="connsiteY40" fmla="*/ 828633 h 6098912"/>
                      <a:gd name="connsiteX41" fmla="*/ 40004 w 2381667"/>
                      <a:gd name="connsiteY41" fmla="*/ 723858 h 6098912"/>
                      <a:gd name="connsiteX42" fmla="*/ 112394 w 2381667"/>
                      <a:gd name="connsiteY42" fmla="*/ 403818 h 6098912"/>
                      <a:gd name="connsiteX43" fmla="*/ 243838 w 2381667"/>
                      <a:gd name="connsiteY43" fmla="*/ 300950 h 6098912"/>
                      <a:gd name="connsiteX0" fmla="*/ 243838 w 2381667"/>
                      <a:gd name="connsiteY0" fmla="*/ 300950 h 6098912"/>
                      <a:gd name="connsiteX1" fmla="*/ 666749 w 2381667"/>
                      <a:gd name="connsiteY1" fmla="*/ 192363 h 6098912"/>
                      <a:gd name="connsiteX2" fmla="*/ 874394 w 2381667"/>
                      <a:gd name="connsiteY2" fmla="*/ 38058 h 6098912"/>
                      <a:gd name="connsiteX3" fmla="*/ 859898 w 2381667"/>
                      <a:gd name="connsiteY3" fmla="*/ 192340 h 6098912"/>
                      <a:gd name="connsiteX4" fmla="*/ 864869 w 2381667"/>
                      <a:gd name="connsiteY4" fmla="*/ 801963 h 6098912"/>
                      <a:gd name="connsiteX5" fmla="*/ 1263330 w 2381667"/>
                      <a:gd name="connsiteY5" fmla="*/ 1096877 h 6098912"/>
                      <a:gd name="connsiteX6" fmla="*/ 1456208 w 2381667"/>
                      <a:gd name="connsiteY6" fmla="*/ 204007 h 6098912"/>
                      <a:gd name="connsiteX7" fmla="*/ 1434565 w 2381667"/>
                      <a:gd name="connsiteY7" fmla="*/ 101205 h 6098912"/>
                      <a:gd name="connsiteX8" fmla="*/ 1345289 w 2381667"/>
                      <a:gd name="connsiteY8" fmla="*/ 9226 h 6098912"/>
                      <a:gd name="connsiteX9" fmla="*/ 1607705 w 2381667"/>
                      <a:gd name="connsiteY9" fmla="*/ 171546 h 6098912"/>
                      <a:gd name="connsiteX10" fmla="*/ 2083392 w 2381667"/>
                      <a:gd name="connsiteY10" fmla="*/ 331610 h 6098912"/>
                      <a:gd name="connsiteX11" fmla="*/ 2240752 w 2381667"/>
                      <a:gd name="connsiteY11" fmla="*/ 488069 h 6098912"/>
                      <a:gd name="connsiteX12" fmla="*/ 2273215 w 2381667"/>
                      <a:gd name="connsiteY12" fmla="*/ 815412 h 6098912"/>
                      <a:gd name="connsiteX13" fmla="*/ 2286742 w 2381667"/>
                      <a:gd name="connsiteY13" fmla="*/ 910099 h 6098912"/>
                      <a:gd name="connsiteX14" fmla="*/ 2289448 w 2381667"/>
                      <a:gd name="connsiteY14" fmla="*/ 999376 h 6098912"/>
                      <a:gd name="connsiteX15" fmla="*/ 2332733 w 2381667"/>
                      <a:gd name="connsiteY15" fmla="*/ 1167105 h 6098912"/>
                      <a:gd name="connsiteX16" fmla="*/ 2359786 w 2381667"/>
                      <a:gd name="connsiteY16" fmla="*/ 1932712 h 6098912"/>
                      <a:gd name="connsiteX17" fmla="*/ 1929188 w 2381667"/>
                      <a:gd name="connsiteY17" fmla="*/ 2221280 h 6098912"/>
                      <a:gd name="connsiteX18" fmla="*/ 1981041 w 2381667"/>
                      <a:gd name="connsiteY18" fmla="*/ 3012137 h 6098912"/>
                      <a:gd name="connsiteX19" fmla="*/ 1853891 w 2381667"/>
                      <a:gd name="connsiteY19" fmla="*/ 3036485 h 6098912"/>
                      <a:gd name="connsiteX20" fmla="*/ 1772731 w 2381667"/>
                      <a:gd name="connsiteY20" fmla="*/ 3769627 h 6098912"/>
                      <a:gd name="connsiteX21" fmla="*/ 1678044 w 2381667"/>
                      <a:gd name="connsiteY21" fmla="*/ 4199775 h 6098912"/>
                      <a:gd name="connsiteX22" fmla="*/ 1691572 w 2381667"/>
                      <a:gd name="connsiteY22" fmla="*/ 5000551 h 6098912"/>
                      <a:gd name="connsiteX23" fmla="*/ 1818721 w 2381667"/>
                      <a:gd name="connsiteY23" fmla="*/ 5841906 h 6098912"/>
                      <a:gd name="connsiteX24" fmla="*/ 1897176 w 2381667"/>
                      <a:gd name="connsiteY24" fmla="*/ 5882486 h 6098912"/>
                      <a:gd name="connsiteX25" fmla="*/ 1986454 w 2381667"/>
                      <a:gd name="connsiteY25" fmla="*/ 6001521 h 6098912"/>
                      <a:gd name="connsiteX26" fmla="*/ 1964810 w 2381667"/>
                      <a:gd name="connsiteY26" fmla="*/ 6063743 h 6098912"/>
                      <a:gd name="connsiteX27" fmla="*/ 1783552 w 2381667"/>
                      <a:gd name="connsiteY27" fmla="*/ 6098912 h 6098912"/>
                      <a:gd name="connsiteX28" fmla="*/ 1586064 w 2381667"/>
                      <a:gd name="connsiteY28" fmla="*/ 6036689 h 6098912"/>
                      <a:gd name="connsiteX29" fmla="*/ 1472439 w 2381667"/>
                      <a:gd name="connsiteY29" fmla="*/ 5990698 h 6098912"/>
                      <a:gd name="connsiteX30" fmla="*/ 1285773 w 2381667"/>
                      <a:gd name="connsiteY30" fmla="*/ 5917655 h 6098912"/>
                      <a:gd name="connsiteX31" fmla="*/ 1274952 w 2381667"/>
                      <a:gd name="connsiteY31" fmla="*/ 5758040 h 6098912"/>
                      <a:gd name="connsiteX32" fmla="*/ 1234372 w 2381667"/>
                      <a:gd name="connsiteY32" fmla="*/ 5674175 h 6098912"/>
                      <a:gd name="connsiteX33" fmla="*/ 1231665 w 2381667"/>
                      <a:gd name="connsiteY33" fmla="*/ 5463160 h 6098912"/>
                      <a:gd name="connsiteX34" fmla="*/ 1191087 w 2381667"/>
                      <a:gd name="connsiteY34" fmla="*/ 5092530 h 6098912"/>
                      <a:gd name="connsiteX35" fmla="*/ 993598 w 2381667"/>
                      <a:gd name="connsiteY35" fmla="*/ 3815616 h 6098912"/>
                      <a:gd name="connsiteX36" fmla="*/ 996303 w 2381667"/>
                      <a:gd name="connsiteY36" fmla="*/ 4738133 h 6098912"/>
                      <a:gd name="connsiteX37" fmla="*/ 140968 w 2381667"/>
                      <a:gd name="connsiteY37" fmla="*/ 2510750 h 6098912"/>
                      <a:gd name="connsiteX38" fmla="*/ 38101 w 2381667"/>
                      <a:gd name="connsiteY38" fmla="*/ 1371558 h 6098912"/>
                      <a:gd name="connsiteX39" fmla="*/ 0 w 2381667"/>
                      <a:gd name="connsiteY39" fmla="*/ 946743 h 6098912"/>
                      <a:gd name="connsiteX40" fmla="*/ 28575 w 2381667"/>
                      <a:gd name="connsiteY40" fmla="*/ 904833 h 6098912"/>
                      <a:gd name="connsiteX41" fmla="*/ 43814 w 2381667"/>
                      <a:gd name="connsiteY41" fmla="*/ 828633 h 6098912"/>
                      <a:gd name="connsiteX42" fmla="*/ 40004 w 2381667"/>
                      <a:gd name="connsiteY42" fmla="*/ 723858 h 6098912"/>
                      <a:gd name="connsiteX43" fmla="*/ 112394 w 2381667"/>
                      <a:gd name="connsiteY43" fmla="*/ 403818 h 6098912"/>
                      <a:gd name="connsiteX44" fmla="*/ 243838 w 2381667"/>
                      <a:gd name="connsiteY44" fmla="*/ 300950 h 6098912"/>
                      <a:gd name="connsiteX0" fmla="*/ 306702 w 2444531"/>
                      <a:gd name="connsiteY0" fmla="*/ 300950 h 6098912"/>
                      <a:gd name="connsiteX1" fmla="*/ 729613 w 2444531"/>
                      <a:gd name="connsiteY1" fmla="*/ 192363 h 6098912"/>
                      <a:gd name="connsiteX2" fmla="*/ 937258 w 2444531"/>
                      <a:gd name="connsiteY2" fmla="*/ 38058 h 6098912"/>
                      <a:gd name="connsiteX3" fmla="*/ 922762 w 2444531"/>
                      <a:gd name="connsiteY3" fmla="*/ 192340 h 6098912"/>
                      <a:gd name="connsiteX4" fmla="*/ 927733 w 2444531"/>
                      <a:gd name="connsiteY4" fmla="*/ 801963 h 6098912"/>
                      <a:gd name="connsiteX5" fmla="*/ 1326194 w 2444531"/>
                      <a:gd name="connsiteY5" fmla="*/ 1096877 h 6098912"/>
                      <a:gd name="connsiteX6" fmla="*/ 1519072 w 2444531"/>
                      <a:gd name="connsiteY6" fmla="*/ 204007 h 6098912"/>
                      <a:gd name="connsiteX7" fmla="*/ 1497429 w 2444531"/>
                      <a:gd name="connsiteY7" fmla="*/ 101205 h 6098912"/>
                      <a:gd name="connsiteX8" fmla="*/ 1408153 w 2444531"/>
                      <a:gd name="connsiteY8" fmla="*/ 9226 h 6098912"/>
                      <a:gd name="connsiteX9" fmla="*/ 1670569 w 2444531"/>
                      <a:gd name="connsiteY9" fmla="*/ 171546 h 6098912"/>
                      <a:gd name="connsiteX10" fmla="*/ 2146256 w 2444531"/>
                      <a:gd name="connsiteY10" fmla="*/ 331610 h 6098912"/>
                      <a:gd name="connsiteX11" fmla="*/ 2303616 w 2444531"/>
                      <a:gd name="connsiteY11" fmla="*/ 488069 h 6098912"/>
                      <a:gd name="connsiteX12" fmla="*/ 2336079 w 2444531"/>
                      <a:gd name="connsiteY12" fmla="*/ 815412 h 6098912"/>
                      <a:gd name="connsiteX13" fmla="*/ 2349606 w 2444531"/>
                      <a:gd name="connsiteY13" fmla="*/ 910099 h 6098912"/>
                      <a:gd name="connsiteX14" fmla="*/ 2352312 w 2444531"/>
                      <a:gd name="connsiteY14" fmla="*/ 999376 h 6098912"/>
                      <a:gd name="connsiteX15" fmla="*/ 2395597 w 2444531"/>
                      <a:gd name="connsiteY15" fmla="*/ 1167105 h 6098912"/>
                      <a:gd name="connsiteX16" fmla="*/ 2422650 w 2444531"/>
                      <a:gd name="connsiteY16" fmla="*/ 1932712 h 6098912"/>
                      <a:gd name="connsiteX17" fmla="*/ 1992052 w 2444531"/>
                      <a:gd name="connsiteY17" fmla="*/ 2221280 h 6098912"/>
                      <a:gd name="connsiteX18" fmla="*/ 2043905 w 2444531"/>
                      <a:gd name="connsiteY18" fmla="*/ 3012137 h 6098912"/>
                      <a:gd name="connsiteX19" fmla="*/ 1916755 w 2444531"/>
                      <a:gd name="connsiteY19" fmla="*/ 3036485 h 6098912"/>
                      <a:gd name="connsiteX20" fmla="*/ 1835595 w 2444531"/>
                      <a:gd name="connsiteY20" fmla="*/ 3769627 h 6098912"/>
                      <a:gd name="connsiteX21" fmla="*/ 1740908 w 2444531"/>
                      <a:gd name="connsiteY21" fmla="*/ 4199775 h 6098912"/>
                      <a:gd name="connsiteX22" fmla="*/ 1754436 w 2444531"/>
                      <a:gd name="connsiteY22" fmla="*/ 5000551 h 6098912"/>
                      <a:gd name="connsiteX23" fmla="*/ 1881585 w 2444531"/>
                      <a:gd name="connsiteY23" fmla="*/ 5841906 h 6098912"/>
                      <a:gd name="connsiteX24" fmla="*/ 1960040 w 2444531"/>
                      <a:gd name="connsiteY24" fmla="*/ 5882486 h 6098912"/>
                      <a:gd name="connsiteX25" fmla="*/ 2049318 w 2444531"/>
                      <a:gd name="connsiteY25" fmla="*/ 6001521 h 6098912"/>
                      <a:gd name="connsiteX26" fmla="*/ 2027674 w 2444531"/>
                      <a:gd name="connsiteY26" fmla="*/ 6063743 h 6098912"/>
                      <a:gd name="connsiteX27" fmla="*/ 1846416 w 2444531"/>
                      <a:gd name="connsiteY27" fmla="*/ 6098912 h 6098912"/>
                      <a:gd name="connsiteX28" fmla="*/ 1648928 w 2444531"/>
                      <a:gd name="connsiteY28" fmla="*/ 6036689 h 6098912"/>
                      <a:gd name="connsiteX29" fmla="*/ 1535303 w 2444531"/>
                      <a:gd name="connsiteY29" fmla="*/ 5990698 h 6098912"/>
                      <a:gd name="connsiteX30" fmla="*/ 1348637 w 2444531"/>
                      <a:gd name="connsiteY30" fmla="*/ 5917655 h 6098912"/>
                      <a:gd name="connsiteX31" fmla="*/ 1337816 w 2444531"/>
                      <a:gd name="connsiteY31" fmla="*/ 5758040 h 6098912"/>
                      <a:gd name="connsiteX32" fmla="*/ 1297236 w 2444531"/>
                      <a:gd name="connsiteY32" fmla="*/ 5674175 h 6098912"/>
                      <a:gd name="connsiteX33" fmla="*/ 1294529 w 2444531"/>
                      <a:gd name="connsiteY33" fmla="*/ 5463160 h 6098912"/>
                      <a:gd name="connsiteX34" fmla="*/ 1253951 w 2444531"/>
                      <a:gd name="connsiteY34" fmla="*/ 5092530 h 6098912"/>
                      <a:gd name="connsiteX35" fmla="*/ 1056462 w 2444531"/>
                      <a:gd name="connsiteY35" fmla="*/ 3815616 h 6098912"/>
                      <a:gd name="connsiteX36" fmla="*/ 1059167 w 2444531"/>
                      <a:gd name="connsiteY36" fmla="*/ 4738133 h 6098912"/>
                      <a:gd name="connsiteX37" fmla="*/ 203832 w 2444531"/>
                      <a:gd name="connsiteY37" fmla="*/ 2510750 h 6098912"/>
                      <a:gd name="connsiteX38" fmla="*/ 0 w 2444531"/>
                      <a:gd name="connsiteY38" fmla="*/ 1407753 h 6098912"/>
                      <a:gd name="connsiteX39" fmla="*/ 62864 w 2444531"/>
                      <a:gd name="connsiteY39" fmla="*/ 946743 h 6098912"/>
                      <a:gd name="connsiteX40" fmla="*/ 91439 w 2444531"/>
                      <a:gd name="connsiteY40" fmla="*/ 904833 h 6098912"/>
                      <a:gd name="connsiteX41" fmla="*/ 106678 w 2444531"/>
                      <a:gd name="connsiteY41" fmla="*/ 828633 h 6098912"/>
                      <a:gd name="connsiteX42" fmla="*/ 102868 w 2444531"/>
                      <a:gd name="connsiteY42" fmla="*/ 723858 h 6098912"/>
                      <a:gd name="connsiteX43" fmla="*/ 175258 w 2444531"/>
                      <a:gd name="connsiteY43" fmla="*/ 403818 h 6098912"/>
                      <a:gd name="connsiteX44" fmla="*/ 306702 w 2444531"/>
                      <a:gd name="connsiteY44" fmla="*/ 300950 h 6098912"/>
                      <a:gd name="connsiteX0" fmla="*/ 306702 w 2444531"/>
                      <a:gd name="connsiteY0" fmla="*/ 300950 h 6098912"/>
                      <a:gd name="connsiteX1" fmla="*/ 729613 w 2444531"/>
                      <a:gd name="connsiteY1" fmla="*/ 192363 h 6098912"/>
                      <a:gd name="connsiteX2" fmla="*/ 937258 w 2444531"/>
                      <a:gd name="connsiteY2" fmla="*/ 38058 h 6098912"/>
                      <a:gd name="connsiteX3" fmla="*/ 922762 w 2444531"/>
                      <a:gd name="connsiteY3" fmla="*/ 192340 h 6098912"/>
                      <a:gd name="connsiteX4" fmla="*/ 927733 w 2444531"/>
                      <a:gd name="connsiteY4" fmla="*/ 801963 h 6098912"/>
                      <a:gd name="connsiteX5" fmla="*/ 1326194 w 2444531"/>
                      <a:gd name="connsiteY5" fmla="*/ 1096877 h 6098912"/>
                      <a:gd name="connsiteX6" fmla="*/ 1519072 w 2444531"/>
                      <a:gd name="connsiteY6" fmla="*/ 204007 h 6098912"/>
                      <a:gd name="connsiteX7" fmla="*/ 1497429 w 2444531"/>
                      <a:gd name="connsiteY7" fmla="*/ 101205 h 6098912"/>
                      <a:gd name="connsiteX8" fmla="*/ 1408153 w 2444531"/>
                      <a:gd name="connsiteY8" fmla="*/ 9226 h 6098912"/>
                      <a:gd name="connsiteX9" fmla="*/ 1670569 w 2444531"/>
                      <a:gd name="connsiteY9" fmla="*/ 171546 h 6098912"/>
                      <a:gd name="connsiteX10" fmla="*/ 2146256 w 2444531"/>
                      <a:gd name="connsiteY10" fmla="*/ 331610 h 6098912"/>
                      <a:gd name="connsiteX11" fmla="*/ 2303616 w 2444531"/>
                      <a:gd name="connsiteY11" fmla="*/ 488069 h 6098912"/>
                      <a:gd name="connsiteX12" fmla="*/ 2336079 w 2444531"/>
                      <a:gd name="connsiteY12" fmla="*/ 815412 h 6098912"/>
                      <a:gd name="connsiteX13" fmla="*/ 2349606 w 2444531"/>
                      <a:gd name="connsiteY13" fmla="*/ 910099 h 6098912"/>
                      <a:gd name="connsiteX14" fmla="*/ 2352312 w 2444531"/>
                      <a:gd name="connsiteY14" fmla="*/ 999376 h 6098912"/>
                      <a:gd name="connsiteX15" fmla="*/ 2395597 w 2444531"/>
                      <a:gd name="connsiteY15" fmla="*/ 1167105 h 6098912"/>
                      <a:gd name="connsiteX16" fmla="*/ 2422650 w 2444531"/>
                      <a:gd name="connsiteY16" fmla="*/ 1932712 h 6098912"/>
                      <a:gd name="connsiteX17" fmla="*/ 1992052 w 2444531"/>
                      <a:gd name="connsiteY17" fmla="*/ 2221280 h 6098912"/>
                      <a:gd name="connsiteX18" fmla="*/ 2043905 w 2444531"/>
                      <a:gd name="connsiteY18" fmla="*/ 3012137 h 6098912"/>
                      <a:gd name="connsiteX19" fmla="*/ 1916755 w 2444531"/>
                      <a:gd name="connsiteY19" fmla="*/ 3036485 h 6098912"/>
                      <a:gd name="connsiteX20" fmla="*/ 1835595 w 2444531"/>
                      <a:gd name="connsiteY20" fmla="*/ 3769627 h 6098912"/>
                      <a:gd name="connsiteX21" fmla="*/ 1740908 w 2444531"/>
                      <a:gd name="connsiteY21" fmla="*/ 4199775 h 6098912"/>
                      <a:gd name="connsiteX22" fmla="*/ 1754436 w 2444531"/>
                      <a:gd name="connsiteY22" fmla="*/ 5000551 h 6098912"/>
                      <a:gd name="connsiteX23" fmla="*/ 1881585 w 2444531"/>
                      <a:gd name="connsiteY23" fmla="*/ 5841906 h 6098912"/>
                      <a:gd name="connsiteX24" fmla="*/ 1960040 w 2444531"/>
                      <a:gd name="connsiteY24" fmla="*/ 5882486 h 6098912"/>
                      <a:gd name="connsiteX25" fmla="*/ 2049318 w 2444531"/>
                      <a:gd name="connsiteY25" fmla="*/ 6001521 h 6098912"/>
                      <a:gd name="connsiteX26" fmla="*/ 2027674 w 2444531"/>
                      <a:gd name="connsiteY26" fmla="*/ 6063743 h 6098912"/>
                      <a:gd name="connsiteX27" fmla="*/ 1846416 w 2444531"/>
                      <a:gd name="connsiteY27" fmla="*/ 6098912 h 6098912"/>
                      <a:gd name="connsiteX28" fmla="*/ 1648928 w 2444531"/>
                      <a:gd name="connsiteY28" fmla="*/ 6036689 h 6098912"/>
                      <a:gd name="connsiteX29" fmla="*/ 1535303 w 2444531"/>
                      <a:gd name="connsiteY29" fmla="*/ 5990698 h 6098912"/>
                      <a:gd name="connsiteX30" fmla="*/ 1348637 w 2444531"/>
                      <a:gd name="connsiteY30" fmla="*/ 5917655 h 6098912"/>
                      <a:gd name="connsiteX31" fmla="*/ 1337816 w 2444531"/>
                      <a:gd name="connsiteY31" fmla="*/ 5758040 h 6098912"/>
                      <a:gd name="connsiteX32" fmla="*/ 1297236 w 2444531"/>
                      <a:gd name="connsiteY32" fmla="*/ 5674175 h 6098912"/>
                      <a:gd name="connsiteX33" fmla="*/ 1294529 w 2444531"/>
                      <a:gd name="connsiteY33" fmla="*/ 5463160 h 6098912"/>
                      <a:gd name="connsiteX34" fmla="*/ 1253951 w 2444531"/>
                      <a:gd name="connsiteY34" fmla="*/ 5092530 h 6098912"/>
                      <a:gd name="connsiteX35" fmla="*/ 1056462 w 2444531"/>
                      <a:gd name="connsiteY35" fmla="*/ 3815616 h 6098912"/>
                      <a:gd name="connsiteX36" fmla="*/ 1059167 w 2444531"/>
                      <a:gd name="connsiteY36" fmla="*/ 4738133 h 6098912"/>
                      <a:gd name="connsiteX37" fmla="*/ 203832 w 2444531"/>
                      <a:gd name="connsiteY37" fmla="*/ 2510750 h 6098912"/>
                      <a:gd name="connsiteX38" fmla="*/ 0 w 2444531"/>
                      <a:gd name="connsiteY38" fmla="*/ 1407753 h 6098912"/>
                      <a:gd name="connsiteX39" fmla="*/ 62864 w 2444531"/>
                      <a:gd name="connsiteY39" fmla="*/ 946743 h 6098912"/>
                      <a:gd name="connsiteX40" fmla="*/ 91439 w 2444531"/>
                      <a:gd name="connsiteY40" fmla="*/ 904833 h 6098912"/>
                      <a:gd name="connsiteX41" fmla="*/ 106678 w 2444531"/>
                      <a:gd name="connsiteY41" fmla="*/ 828633 h 6098912"/>
                      <a:gd name="connsiteX42" fmla="*/ 102868 w 2444531"/>
                      <a:gd name="connsiteY42" fmla="*/ 723858 h 6098912"/>
                      <a:gd name="connsiteX43" fmla="*/ 175258 w 2444531"/>
                      <a:gd name="connsiteY43" fmla="*/ 403818 h 6098912"/>
                      <a:gd name="connsiteX44" fmla="*/ 306702 w 2444531"/>
                      <a:gd name="connsiteY44" fmla="*/ 300950 h 6098912"/>
                      <a:gd name="connsiteX0" fmla="*/ 306702 w 2444531"/>
                      <a:gd name="connsiteY0" fmla="*/ 300950 h 6098912"/>
                      <a:gd name="connsiteX1" fmla="*/ 729613 w 2444531"/>
                      <a:gd name="connsiteY1" fmla="*/ 192363 h 6098912"/>
                      <a:gd name="connsiteX2" fmla="*/ 937258 w 2444531"/>
                      <a:gd name="connsiteY2" fmla="*/ 38058 h 6098912"/>
                      <a:gd name="connsiteX3" fmla="*/ 922762 w 2444531"/>
                      <a:gd name="connsiteY3" fmla="*/ 192340 h 6098912"/>
                      <a:gd name="connsiteX4" fmla="*/ 927733 w 2444531"/>
                      <a:gd name="connsiteY4" fmla="*/ 801963 h 6098912"/>
                      <a:gd name="connsiteX5" fmla="*/ 1326194 w 2444531"/>
                      <a:gd name="connsiteY5" fmla="*/ 1096877 h 6098912"/>
                      <a:gd name="connsiteX6" fmla="*/ 1519072 w 2444531"/>
                      <a:gd name="connsiteY6" fmla="*/ 204007 h 6098912"/>
                      <a:gd name="connsiteX7" fmla="*/ 1497429 w 2444531"/>
                      <a:gd name="connsiteY7" fmla="*/ 101205 h 6098912"/>
                      <a:gd name="connsiteX8" fmla="*/ 1408153 w 2444531"/>
                      <a:gd name="connsiteY8" fmla="*/ 9226 h 6098912"/>
                      <a:gd name="connsiteX9" fmla="*/ 1670569 w 2444531"/>
                      <a:gd name="connsiteY9" fmla="*/ 171546 h 6098912"/>
                      <a:gd name="connsiteX10" fmla="*/ 2146256 w 2444531"/>
                      <a:gd name="connsiteY10" fmla="*/ 331610 h 6098912"/>
                      <a:gd name="connsiteX11" fmla="*/ 2303616 w 2444531"/>
                      <a:gd name="connsiteY11" fmla="*/ 488069 h 6098912"/>
                      <a:gd name="connsiteX12" fmla="*/ 2336079 w 2444531"/>
                      <a:gd name="connsiteY12" fmla="*/ 815412 h 6098912"/>
                      <a:gd name="connsiteX13" fmla="*/ 2349606 w 2444531"/>
                      <a:gd name="connsiteY13" fmla="*/ 910099 h 6098912"/>
                      <a:gd name="connsiteX14" fmla="*/ 2352312 w 2444531"/>
                      <a:gd name="connsiteY14" fmla="*/ 999376 h 6098912"/>
                      <a:gd name="connsiteX15" fmla="*/ 2395597 w 2444531"/>
                      <a:gd name="connsiteY15" fmla="*/ 1167105 h 6098912"/>
                      <a:gd name="connsiteX16" fmla="*/ 2422650 w 2444531"/>
                      <a:gd name="connsiteY16" fmla="*/ 1932712 h 6098912"/>
                      <a:gd name="connsiteX17" fmla="*/ 1992052 w 2444531"/>
                      <a:gd name="connsiteY17" fmla="*/ 2221280 h 6098912"/>
                      <a:gd name="connsiteX18" fmla="*/ 2043905 w 2444531"/>
                      <a:gd name="connsiteY18" fmla="*/ 3012137 h 6098912"/>
                      <a:gd name="connsiteX19" fmla="*/ 1916755 w 2444531"/>
                      <a:gd name="connsiteY19" fmla="*/ 3036485 h 6098912"/>
                      <a:gd name="connsiteX20" fmla="*/ 1835595 w 2444531"/>
                      <a:gd name="connsiteY20" fmla="*/ 3769627 h 6098912"/>
                      <a:gd name="connsiteX21" fmla="*/ 1740908 w 2444531"/>
                      <a:gd name="connsiteY21" fmla="*/ 4199775 h 6098912"/>
                      <a:gd name="connsiteX22" fmla="*/ 1754436 w 2444531"/>
                      <a:gd name="connsiteY22" fmla="*/ 5000551 h 6098912"/>
                      <a:gd name="connsiteX23" fmla="*/ 1881585 w 2444531"/>
                      <a:gd name="connsiteY23" fmla="*/ 5841906 h 6098912"/>
                      <a:gd name="connsiteX24" fmla="*/ 1960040 w 2444531"/>
                      <a:gd name="connsiteY24" fmla="*/ 5882486 h 6098912"/>
                      <a:gd name="connsiteX25" fmla="*/ 2049318 w 2444531"/>
                      <a:gd name="connsiteY25" fmla="*/ 6001521 h 6098912"/>
                      <a:gd name="connsiteX26" fmla="*/ 2027674 w 2444531"/>
                      <a:gd name="connsiteY26" fmla="*/ 6063743 h 6098912"/>
                      <a:gd name="connsiteX27" fmla="*/ 1846416 w 2444531"/>
                      <a:gd name="connsiteY27" fmla="*/ 6098912 h 6098912"/>
                      <a:gd name="connsiteX28" fmla="*/ 1648928 w 2444531"/>
                      <a:gd name="connsiteY28" fmla="*/ 6036689 h 6098912"/>
                      <a:gd name="connsiteX29" fmla="*/ 1535303 w 2444531"/>
                      <a:gd name="connsiteY29" fmla="*/ 5990698 h 6098912"/>
                      <a:gd name="connsiteX30" fmla="*/ 1348637 w 2444531"/>
                      <a:gd name="connsiteY30" fmla="*/ 5917655 h 6098912"/>
                      <a:gd name="connsiteX31" fmla="*/ 1337816 w 2444531"/>
                      <a:gd name="connsiteY31" fmla="*/ 5758040 h 6098912"/>
                      <a:gd name="connsiteX32" fmla="*/ 1297236 w 2444531"/>
                      <a:gd name="connsiteY32" fmla="*/ 5674175 h 6098912"/>
                      <a:gd name="connsiteX33" fmla="*/ 1294529 w 2444531"/>
                      <a:gd name="connsiteY33" fmla="*/ 5463160 h 6098912"/>
                      <a:gd name="connsiteX34" fmla="*/ 1253951 w 2444531"/>
                      <a:gd name="connsiteY34" fmla="*/ 5092530 h 6098912"/>
                      <a:gd name="connsiteX35" fmla="*/ 1056462 w 2444531"/>
                      <a:gd name="connsiteY35" fmla="*/ 3815616 h 6098912"/>
                      <a:gd name="connsiteX36" fmla="*/ 1059167 w 2444531"/>
                      <a:gd name="connsiteY36" fmla="*/ 4738133 h 6098912"/>
                      <a:gd name="connsiteX37" fmla="*/ 203832 w 2444531"/>
                      <a:gd name="connsiteY37" fmla="*/ 2510750 h 6098912"/>
                      <a:gd name="connsiteX38" fmla="*/ 64770 w 2444531"/>
                      <a:gd name="connsiteY38" fmla="*/ 1754463 h 6098912"/>
                      <a:gd name="connsiteX39" fmla="*/ 0 w 2444531"/>
                      <a:gd name="connsiteY39" fmla="*/ 1407753 h 6098912"/>
                      <a:gd name="connsiteX40" fmla="*/ 62864 w 2444531"/>
                      <a:gd name="connsiteY40" fmla="*/ 946743 h 6098912"/>
                      <a:gd name="connsiteX41" fmla="*/ 91439 w 2444531"/>
                      <a:gd name="connsiteY41" fmla="*/ 904833 h 6098912"/>
                      <a:gd name="connsiteX42" fmla="*/ 106678 w 2444531"/>
                      <a:gd name="connsiteY42" fmla="*/ 828633 h 6098912"/>
                      <a:gd name="connsiteX43" fmla="*/ 102868 w 2444531"/>
                      <a:gd name="connsiteY43" fmla="*/ 723858 h 6098912"/>
                      <a:gd name="connsiteX44" fmla="*/ 175258 w 2444531"/>
                      <a:gd name="connsiteY44" fmla="*/ 403818 h 6098912"/>
                      <a:gd name="connsiteX45" fmla="*/ 306702 w 2444531"/>
                      <a:gd name="connsiteY45" fmla="*/ 300950 h 6098912"/>
                      <a:gd name="connsiteX0" fmla="*/ 340992 w 2478821"/>
                      <a:gd name="connsiteY0" fmla="*/ 300950 h 6098912"/>
                      <a:gd name="connsiteX1" fmla="*/ 763903 w 2478821"/>
                      <a:gd name="connsiteY1" fmla="*/ 192363 h 6098912"/>
                      <a:gd name="connsiteX2" fmla="*/ 971548 w 2478821"/>
                      <a:gd name="connsiteY2" fmla="*/ 38058 h 6098912"/>
                      <a:gd name="connsiteX3" fmla="*/ 957052 w 2478821"/>
                      <a:gd name="connsiteY3" fmla="*/ 192340 h 6098912"/>
                      <a:gd name="connsiteX4" fmla="*/ 962023 w 2478821"/>
                      <a:gd name="connsiteY4" fmla="*/ 801963 h 6098912"/>
                      <a:gd name="connsiteX5" fmla="*/ 1360484 w 2478821"/>
                      <a:gd name="connsiteY5" fmla="*/ 1096877 h 6098912"/>
                      <a:gd name="connsiteX6" fmla="*/ 1553362 w 2478821"/>
                      <a:gd name="connsiteY6" fmla="*/ 204007 h 6098912"/>
                      <a:gd name="connsiteX7" fmla="*/ 1531719 w 2478821"/>
                      <a:gd name="connsiteY7" fmla="*/ 101205 h 6098912"/>
                      <a:gd name="connsiteX8" fmla="*/ 1442443 w 2478821"/>
                      <a:gd name="connsiteY8" fmla="*/ 9226 h 6098912"/>
                      <a:gd name="connsiteX9" fmla="*/ 1704859 w 2478821"/>
                      <a:gd name="connsiteY9" fmla="*/ 171546 h 6098912"/>
                      <a:gd name="connsiteX10" fmla="*/ 2180546 w 2478821"/>
                      <a:gd name="connsiteY10" fmla="*/ 331610 h 6098912"/>
                      <a:gd name="connsiteX11" fmla="*/ 2337906 w 2478821"/>
                      <a:gd name="connsiteY11" fmla="*/ 488069 h 6098912"/>
                      <a:gd name="connsiteX12" fmla="*/ 2370369 w 2478821"/>
                      <a:gd name="connsiteY12" fmla="*/ 815412 h 6098912"/>
                      <a:gd name="connsiteX13" fmla="*/ 2383896 w 2478821"/>
                      <a:gd name="connsiteY13" fmla="*/ 910099 h 6098912"/>
                      <a:gd name="connsiteX14" fmla="*/ 2386602 w 2478821"/>
                      <a:gd name="connsiteY14" fmla="*/ 999376 h 6098912"/>
                      <a:gd name="connsiteX15" fmla="*/ 2429887 w 2478821"/>
                      <a:gd name="connsiteY15" fmla="*/ 1167105 h 6098912"/>
                      <a:gd name="connsiteX16" fmla="*/ 2456940 w 2478821"/>
                      <a:gd name="connsiteY16" fmla="*/ 1932712 h 6098912"/>
                      <a:gd name="connsiteX17" fmla="*/ 2026342 w 2478821"/>
                      <a:gd name="connsiteY17" fmla="*/ 2221280 h 6098912"/>
                      <a:gd name="connsiteX18" fmla="*/ 2078195 w 2478821"/>
                      <a:gd name="connsiteY18" fmla="*/ 3012137 h 6098912"/>
                      <a:gd name="connsiteX19" fmla="*/ 1951045 w 2478821"/>
                      <a:gd name="connsiteY19" fmla="*/ 3036485 h 6098912"/>
                      <a:gd name="connsiteX20" fmla="*/ 1869885 w 2478821"/>
                      <a:gd name="connsiteY20" fmla="*/ 3769627 h 6098912"/>
                      <a:gd name="connsiteX21" fmla="*/ 1775198 w 2478821"/>
                      <a:gd name="connsiteY21" fmla="*/ 4199775 h 6098912"/>
                      <a:gd name="connsiteX22" fmla="*/ 1788726 w 2478821"/>
                      <a:gd name="connsiteY22" fmla="*/ 5000551 h 6098912"/>
                      <a:gd name="connsiteX23" fmla="*/ 1915875 w 2478821"/>
                      <a:gd name="connsiteY23" fmla="*/ 5841906 h 6098912"/>
                      <a:gd name="connsiteX24" fmla="*/ 1994330 w 2478821"/>
                      <a:gd name="connsiteY24" fmla="*/ 5882486 h 6098912"/>
                      <a:gd name="connsiteX25" fmla="*/ 2083608 w 2478821"/>
                      <a:gd name="connsiteY25" fmla="*/ 6001521 h 6098912"/>
                      <a:gd name="connsiteX26" fmla="*/ 2061964 w 2478821"/>
                      <a:gd name="connsiteY26" fmla="*/ 6063743 h 6098912"/>
                      <a:gd name="connsiteX27" fmla="*/ 1880706 w 2478821"/>
                      <a:gd name="connsiteY27" fmla="*/ 6098912 h 6098912"/>
                      <a:gd name="connsiteX28" fmla="*/ 1683218 w 2478821"/>
                      <a:gd name="connsiteY28" fmla="*/ 6036689 h 6098912"/>
                      <a:gd name="connsiteX29" fmla="*/ 1569593 w 2478821"/>
                      <a:gd name="connsiteY29" fmla="*/ 5990698 h 6098912"/>
                      <a:gd name="connsiteX30" fmla="*/ 1382927 w 2478821"/>
                      <a:gd name="connsiteY30" fmla="*/ 5917655 h 6098912"/>
                      <a:gd name="connsiteX31" fmla="*/ 1372106 w 2478821"/>
                      <a:gd name="connsiteY31" fmla="*/ 5758040 h 6098912"/>
                      <a:gd name="connsiteX32" fmla="*/ 1331526 w 2478821"/>
                      <a:gd name="connsiteY32" fmla="*/ 5674175 h 6098912"/>
                      <a:gd name="connsiteX33" fmla="*/ 1328819 w 2478821"/>
                      <a:gd name="connsiteY33" fmla="*/ 5463160 h 6098912"/>
                      <a:gd name="connsiteX34" fmla="*/ 1288241 w 2478821"/>
                      <a:gd name="connsiteY34" fmla="*/ 5092530 h 6098912"/>
                      <a:gd name="connsiteX35" fmla="*/ 1090752 w 2478821"/>
                      <a:gd name="connsiteY35" fmla="*/ 3815616 h 6098912"/>
                      <a:gd name="connsiteX36" fmla="*/ 1093457 w 2478821"/>
                      <a:gd name="connsiteY36" fmla="*/ 4738133 h 6098912"/>
                      <a:gd name="connsiteX37" fmla="*/ 238122 w 2478821"/>
                      <a:gd name="connsiteY37" fmla="*/ 2510750 h 6098912"/>
                      <a:gd name="connsiteX38" fmla="*/ 0 w 2478821"/>
                      <a:gd name="connsiteY38" fmla="*/ 1674453 h 6098912"/>
                      <a:gd name="connsiteX39" fmla="*/ 34290 w 2478821"/>
                      <a:gd name="connsiteY39" fmla="*/ 1407753 h 6098912"/>
                      <a:gd name="connsiteX40" fmla="*/ 97154 w 2478821"/>
                      <a:gd name="connsiteY40" fmla="*/ 946743 h 6098912"/>
                      <a:gd name="connsiteX41" fmla="*/ 125729 w 2478821"/>
                      <a:gd name="connsiteY41" fmla="*/ 904833 h 6098912"/>
                      <a:gd name="connsiteX42" fmla="*/ 140968 w 2478821"/>
                      <a:gd name="connsiteY42" fmla="*/ 828633 h 6098912"/>
                      <a:gd name="connsiteX43" fmla="*/ 137158 w 2478821"/>
                      <a:gd name="connsiteY43" fmla="*/ 723858 h 6098912"/>
                      <a:gd name="connsiteX44" fmla="*/ 209548 w 2478821"/>
                      <a:gd name="connsiteY44" fmla="*/ 403818 h 6098912"/>
                      <a:gd name="connsiteX45" fmla="*/ 340992 w 2478821"/>
                      <a:gd name="connsiteY45" fmla="*/ 300950 h 6098912"/>
                      <a:gd name="connsiteX0" fmla="*/ 340992 w 2478821"/>
                      <a:gd name="connsiteY0" fmla="*/ 300950 h 6098912"/>
                      <a:gd name="connsiteX1" fmla="*/ 763903 w 2478821"/>
                      <a:gd name="connsiteY1" fmla="*/ 192363 h 6098912"/>
                      <a:gd name="connsiteX2" fmla="*/ 971548 w 2478821"/>
                      <a:gd name="connsiteY2" fmla="*/ 38058 h 6098912"/>
                      <a:gd name="connsiteX3" fmla="*/ 957052 w 2478821"/>
                      <a:gd name="connsiteY3" fmla="*/ 192340 h 6098912"/>
                      <a:gd name="connsiteX4" fmla="*/ 962023 w 2478821"/>
                      <a:gd name="connsiteY4" fmla="*/ 801963 h 6098912"/>
                      <a:gd name="connsiteX5" fmla="*/ 1360484 w 2478821"/>
                      <a:gd name="connsiteY5" fmla="*/ 1096877 h 6098912"/>
                      <a:gd name="connsiteX6" fmla="*/ 1553362 w 2478821"/>
                      <a:gd name="connsiteY6" fmla="*/ 204007 h 6098912"/>
                      <a:gd name="connsiteX7" fmla="*/ 1531719 w 2478821"/>
                      <a:gd name="connsiteY7" fmla="*/ 101205 h 6098912"/>
                      <a:gd name="connsiteX8" fmla="*/ 1442443 w 2478821"/>
                      <a:gd name="connsiteY8" fmla="*/ 9226 h 6098912"/>
                      <a:gd name="connsiteX9" fmla="*/ 1704859 w 2478821"/>
                      <a:gd name="connsiteY9" fmla="*/ 171546 h 6098912"/>
                      <a:gd name="connsiteX10" fmla="*/ 2180546 w 2478821"/>
                      <a:gd name="connsiteY10" fmla="*/ 331610 h 6098912"/>
                      <a:gd name="connsiteX11" fmla="*/ 2337906 w 2478821"/>
                      <a:gd name="connsiteY11" fmla="*/ 488069 h 6098912"/>
                      <a:gd name="connsiteX12" fmla="*/ 2370369 w 2478821"/>
                      <a:gd name="connsiteY12" fmla="*/ 815412 h 6098912"/>
                      <a:gd name="connsiteX13" fmla="*/ 2383896 w 2478821"/>
                      <a:gd name="connsiteY13" fmla="*/ 910099 h 6098912"/>
                      <a:gd name="connsiteX14" fmla="*/ 2386602 w 2478821"/>
                      <a:gd name="connsiteY14" fmla="*/ 999376 h 6098912"/>
                      <a:gd name="connsiteX15" fmla="*/ 2429887 w 2478821"/>
                      <a:gd name="connsiteY15" fmla="*/ 1167105 h 6098912"/>
                      <a:gd name="connsiteX16" fmla="*/ 2456940 w 2478821"/>
                      <a:gd name="connsiteY16" fmla="*/ 1932712 h 6098912"/>
                      <a:gd name="connsiteX17" fmla="*/ 2026342 w 2478821"/>
                      <a:gd name="connsiteY17" fmla="*/ 2221280 h 6098912"/>
                      <a:gd name="connsiteX18" fmla="*/ 2078195 w 2478821"/>
                      <a:gd name="connsiteY18" fmla="*/ 3012137 h 6098912"/>
                      <a:gd name="connsiteX19" fmla="*/ 1951045 w 2478821"/>
                      <a:gd name="connsiteY19" fmla="*/ 3036485 h 6098912"/>
                      <a:gd name="connsiteX20" fmla="*/ 1869885 w 2478821"/>
                      <a:gd name="connsiteY20" fmla="*/ 3769627 h 6098912"/>
                      <a:gd name="connsiteX21" fmla="*/ 1775198 w 2478821"/>
                      <a:gd name="connsiteY21" fmla="*/ 4199775 h 6098912"/>
                      <a:gd name="connsiteX22" fmla="*/ 1788726 w 2478821"/>
                      <a:gd name="connsiteY22" fmla="*/ 5000551 h 6098912"/>
                      <a:gd name="connsiteX23" fmla="*/ 1915875 w 2478821"/>
                      <a:gd name="connsiteY23" fmla="*/ 5841906 h 6098912"/>
                      <a:gd name="connsiteX24" fmla="*/ 1994330 w 2478821"/>
                      <a:gd name="connsiteY24" fmla="*/ 5882486 h 6098912"/>
                      <a:gd name="connsiteX25" fmla="*/ 2083608 w 2478821"/>
                      <a:gd name="connsiteY25" fmla="*/ 6001521 h 6098912"/>
                      <a:gd name="connsiteX26" fmla="*/ 2061964 w 2478821"/>
                      <a:gd name="connsiteY26" fmla="*/ 6063743 h 6098912"/>
                      <a:gd name="connsiteX27" fmla="*/ 1880706 w 2478821"/>
                      <a:gd name="connsiteY27" fmla="*/ 6098912 h 6098912"/>
                      <a:gd name="connsiteX28" fmla="*/ 1683218 w 2478821"/>
                      <a:gd name="connsiteY28" fmla="*/ 6036689 h 6098912"/>
                      <a:gd name="connsiteX29" fmla="*/ 1569593 w 2478821"/>
                      <a:gd name="connsiteY29" fmla="*/ 5990698 h 6098912"/>
                      <a:gd name="connsiteX30" fmla="*/ 1382927 w 2478821"/>
                      <a:gd name="connsiteY30" fmla="*/ 5917655 h 6098912"/>
                      <a:gd name="connsiteX31" fmla="*/ 1372106 w 2478821"/>
                      <a:gd name="connsiteY31" fmla="*/ 5758040 h 6098912"/>
                      <a:gd name="connsiteX32" fmla="*/ 1331526 w 2478821"/>
                      <a:gd name="connsiteY32" fmla="*/ 5674175 h 6098912"/>
                      <a:gd name="connsiteX33" fmla="*/ 1328819 w 2478821"/>
                      <a:gd name="connsiteY33" fmla="*/ 5463160 h 6098912"/>
                      <a:gd name="connsiteX34" fmla="*/ 1288241 w 2478821"/>
                      <a:gd name="connsiteY34" fmla="*/ 5092530 h 6098912"/>
                      <a:gd name="connsiteX35" fmla="*/ 1090752 w 2478821"/>
                      <a:gd name="connsiteY35" fmla="*/ 3815616 h 6098912"/>
                      <a:gd name="connsiteX36" fmla="*/ 1093457 w 2478821"/>
                      <a:gd name="connsiteY36" fmla="*/ 4738133 h 6098912"/>
                      <a:gd name="connsiteX37" fmla="*/ 238122 w 2478821"/>
                      <a:gd name="connsiteY37" fmla="*/ 2510750 h 6098912"/>
                      <a:gd name="connsiteX38" fmla="*/ 0 w 2478821"/>
                      <a:gd name="connsiteY38" fmla="*/ 1674453 h 6098912"/>
                      <a:gd name="connsiteX39" fmla="*/ 34290 w 2478821"/>
                      <a:gd name="connsiteY39" fmla="*/ 1407753 h 6098912"/>
                      <a:gd name="connsiteX40" fmla="*/ 97154 w 2478821"/>
                      <a:gd name="connsiteY40" fmla="*/ 946743 h 6098912"/>
                      <a:gd name="connsiteX41" fmla="*/ 125729 w 2478821"/>
                      <a:gd name="connsiteY41" fmla="*/ 904833 h 6098912"/>
                      <a:gd name="connsiteX42" fmla="*/ 140968 w 2478821"/>
                      <a:gd name="connsiteY42" fmla="*/ 828633 h 6098912"/>
                      <a:gd name="connsiteX43" fmla="*/ 137158 w 2478821"/>
                      <a:gd name="connsiteY43" fmla="*/ 723858 h 6098912"/>
                      <a:gd name="connsiteX44" fmla="*/ 209548 w 2478821"/>
                      <a:gd name="connsiteY44" fmla="*/ 403818 h 6098912"/>
                      <a:gd name="connsiteX45" fmla="*/ 340992 w 2478821"/>
                      <a:gd name="connsiteY45" fmla="*/ 300950 h 6098912"/>
                      <a:gd name="connsiteX0" fmla="*/ 340992 w 2478821"/>
                      <a:gd name="connsiteY0" fmla="*/ 300950 h 6098912"/>
                      <a:gd name="connsiteX1" fmla="*/ 763903 w 2478821"/>
                      <a:gd name="connsiteY1" fmla="*/ 192363 h 6098912"/>
                      <a:gd name="connsiteX2" fmla="*/ 971548 w 2478821"/>
                      <a:gd name="connsiteY2" fmla="*/ 38058 h 6098912"/>
                      <a:gd name="connsiteX3" fmla="*/ 957052 w 2478821"/>
                      <a:gd name="connsiteY3" fmla="*/ 192340 h 6098912"/>
                      <a:gd name="connsiteX4" fmla="*/ 962023 w 2478821"/>
                      <a:gd name="connsiteY4" fmla="*/ 801963 h 6098912"/>
                      <a:gd name="connsiteX5" fmla="*/ 1360484 w 2478821"/>
                      <a:gd name="connsiteY5" fmla="*/ 1096877 h 6098912"/>
                      <a:gd name="connsiteX6" fmla="*/ 1553362 w 2478821"/>
                      <a:gd name="connsiteY6" fmla="*/ 204007 h 6098912"/>
                      <a:gd name="connsiteX7" fmla="*/ 1531719 w 2478821"/>
                      <a:gd name="connsiteY7" fmla="*/ 101205 h 6098912"/>
                      <a:gd name="connsiteX8" fmla="*/ 1442443 w 2478821"/>
                      <a:gd name="connsiteY8" fmla="*/ 9226 h 6098912"/>
                      <a:gd name="connsiteX9" fmla="*/ 1704859 w 2478821"/>
                      <a:gd name="connsiteY9" fmla="*/ 171546 h 6098912"/>
                      <a:gd name="connsiteX10" fmla="*/ 2180546 w 2478821"/>
                      <a:gd name="connsiteY10" fmla="*/ 331610 h 6098912"/>
                      <a:gd name="connsiteX11" fmla="*/ 2337906 w 2478821"/>
                      <a:gd name="connsiteY11" fmla="*/ 488069 h 6098912"/>
                      <a:gd name="connsiteX12" fmla="*/ 2370369 w 2478821"/>
                      <a:gd name="connsiteY12" fmla="*/ 815412 h 6098912"/>
                      <a:gd name="connsiteX13" fmla="*/ 2383896 w 2478821"/>
                      <a:gd name="connsiteY13" fmla="*/ 910099 h 6098912"/>
                      <a:gd name="connsiteX14" fmla="*/ 2386602 w 2478821"/>
                      <a:gd name="connsiteY14" fmla="*/ 999376 h 6098912"/>
                      <a:gd name="connsiteX15" fmla="*/ 2429887 w 2478821"/>
                      <a:gd name="connsiteY15" fmla="*/ 1167105 h 6098912"/>
                      <a:gd name="connsiteX16" fmla="*/ 2456940 w 2478821"/>
                      <a:gd name="connsiteY16" fmla="*/ 1932712 h 6098912"/>
                      <a:gd name="connsiteX17" fmla="*/ 2026342 w 2478821"/>
                      <a:gd name="connsiteY17" fmla="*/ 2221280 h 6098912"/>
                      <a:gd name="connsiteX18" fmla="*/ 2078195 w 2478821"/>
                      <a:gd name="connsiteY18" fmla="*/ 3012137 h 6098912"/>
                      <a:gd name="connsiteX19" fmla="*/ 1951045 w 2478821"/>
                      <a:gd name="connsiteY19" fmla="*/ 3036485 h 6098912"/>
                      <a:gd name="connsiteX20" fmla="*/ 1869885 w 2478821"/>
                      <a:gd name="connsiteY20" fmla="*/ 3769627 h 6098912"/>
                      <a:gd name="connsiteX21" fmla="*/ 1775198 w 2478821"/>
                      <a:gd name="connsiteY21" fmla="*/ 4199775 h 6098912"/>
                      <a:gd name="connsiteX22" fmla="*/ 1788726 w 2478821"/>
                      <a:gd name="connsiteY22" fmla="*/ 5000551 h 6098912"/>
                      <a:gd name="connsiteX23" fmla="*/ 1915875 w 2478821"/>
                      <a:gd name="connsiteY23" fmla="*/ 5841906 h 6098912"/>
                      <a:gd name="connsiteX24" fmla="*/ 1994330 w 2478821"/>
                      <a:gd name="connsiteY24" fmla="*/ 5882486 h 6098912"/>
                      <a:gd name="connsiteX25" fmla="*/ 2083608 w 2478821"/>
                      <a:gd name="connsiteY25" fmla="*/ 6001521 h 6098912"/>
                      <a:gd name="connsiteX26" fmla="*/ 2061964 w 2478821"/>
                      <a:gd name="connsiteY26" fmla="*/ 6063743 h 6098912"/>
                      <a:gd name="connsiteX27" fmla="*/ 1880706 w 2478821"/>
                      <a:gd name="connsiteY27" fmla="*/ 6098912 h 6098912"/>
                      <a:gd name="connsiteX28" fmla="*/ 1683218 w 2478821"/>
                      <a:gd name="connsiteY28" fmla="*/ 6036689 h 6098912"/>
                      <a:gd name="connsiteX29" fmla="*/ 1569593 w 2478821"/>
                      <a:gd name="connsiteY29" fmla="*/ 5990698 h 6098912"/>
                      <a:gd name="connsiteX30" fmla="*/ 1382927 w 2478821"/>
                      <a:gd name="connsiteY30" fmla="*/ 5917655 h 6098912"/>
                      <a:gd name="connsiteX31" fmla="*/ 1372106 w 2478821"/>
                      <a:gd name="connsiteY31" fmla="*/ 5758040 h 6098912"/>
                      <a:gd name="connsiteX32" fmla="*/ 1331526 w 2478821"/>
                      <a:gd name="connsiteY32" fmla="*/ 5674175 h 6098912"/>
                      <a:gd name="connsiteX33" fmla="*/ 1328819 w 2478821"/>
                      <a:gd name="connsiteY33" fmla="*/ 5463160 h 6098912"/>
                      <a:gd name="connsiteX34" fmla="*/ 1288241 w 2478821"/>
                      <a:gd name="connsiteY34" fmla="*/ 5092530 h 6098912"/>
                      <a:gd name="connsiteX35" fmla="*/ 1090752 w 2478821"/>
                      <a:gd name="connsiteY35" fmla="*/ 3815616 h 6098912"/>
                      <a:gd name="connsiteX36" fmla="*/ 1093457 w 2478821"/>
                      <a:gd name="connsiteY36" fmla="*/ 4738133 h 6098912"/>
                      <a:gd name="connsiteX37" fmla="*/ 238122 w 2478821"/>
                      <a:gd name="connsiteY37" fmla="*/ 2510750 h 6098912"/>
                      <a:gd name="connsiteX38" fmla="*/ 43815 w 2478821"/>
                      <a:gd name="connsiteY38" fmla="*/ 1840188 h 6098912"/>
                      <a:gd name="connsiteX39" fmla="*/ 0 w 2478821"/>
                      <a:gd name="connsiteY39" fmla="*/ 1674453 h 6098912"/>
                      <a:gd name="connsiteX40" fmla="*/ 34290 w 2478821"/>
                      <a:gd name="connsiteY40" fmla="*/ 1407753 h 6098912"/>
                      <a:gd name="connsiteX41" fmla="*/ 97154 w 2478821"/>
                      <a:gd name="connsiteY41" fmla="*/ 946743 h 6098912"/>
                      <a:gd name="connsiteX42" fmla="*/ 125729 w 2478821"/>
                      <a:gd name="connsiteY42" fmla="*/ 904833 h 6098912"/>
                      <a:gd name="connsiteX43" fmla="*/ 140968 w 2478821"/>
                      <a:gd name="connsiteY43" fmla="*/ 828633 h 6098912"/>
                      <a:gd name="connsiteX44" fmla="*/ 137158 w 2478821"/>
                      <a:gd name="connsiteY44" fmla="*/ 723858 h 6098912"/>
                      <a:gd name="connsiteX45" fmla="*/ 209548 w 2478821"/>
                      <a:gd name="connsiteY45" fmla="*/ 403818 h 6098912"/>
                      <a:gd name="connsiteX46" fmla="*/ 340992 w 2478821"/>
                      <a:gd name="connsiteY46" fmla="*/ 300950 h 6098912"/>
                      <a:gd name="connsiteX0" fmla="*/ 340992 w 2478821"/>
                      <a:gd name="connsiteY0" fmla="*/ 300950 h 6098912"/>
                      <a:gd name="connsiteX1" fmla="*/ 763903 w 2478821"/>
                      <a:gd name="connsiteY1" fmla="*/ 192363 h 6098912"/>
                      <a:gd name="connsiteX2" fmla="*/ 971548 w 2478821"/>
                      <a:gd name="connsiteY2" fmla="*/ 38058 h 6098912"/>
                      <a:gd name="connsiteX3" fmla="*/ 957052 w 2478821"/>
                      <a:gd name="connsiteY3" fmla="*/ 192340 h 6098912"/>
                      <a:gd name="connsiteX4" fmla="*/ 962023 w 2478821"/>
                      <a:gd name="connsiteY4" fmla="*/ 801963 h 6098912"/>
                      <a:gd name="connsiteX5" fmla="*/ 1360484 w 2478821"/>
                      <a:gd name="connsiteY5" fmla="*/ 1096877 h 6098912"/>
                      <a:gd name="connsiteX6" fmla="*/ 1553362 w 2478821"/>
                      <a:gd name="connsiteY6" fmla="*/ 204007 h 6098912"/>
                      <a:gd name="connsiteX7" fmla="*/ 1531719 w 2478821"/>
                      <a:gd name="connsiteY7" fmla="*/ 101205 h 6098912"/>
                      <a:gd name="connsiteX8" fmla="*/ 1442443 w 2478821"/>
                      <a:gd name="connsiteY8" fmla="*/ 9226 h 6098912"/>
                      <a:gd name="connsiteX9" fmla="*/ 1704859 w 2478821"/>
                      <a:gd name="connsiteY9" fmla="*/ 171546 h 6098912"/>
                      <a:gd name="connsiteX10" fmla="*/ 2180546 w 2478821"/>
                      <a:gd name="connsiteY10" fmla="*/ 331610 h 6098912"/>
                      <a:gd name="connsiteX11" fmla="*/ 2337906 w 2478821"/>
                      <a:gd name="connsiteY11" fmla="*/ 488069 h 6098912"/>
                      <a:gd name="connsiteX12" fmla="*/ 2370369 w 2478821"/>
                      <a:gd name="connsiteY12" fmla="*/ 815412 h 6098912"/>
                      <a:gd name="connsiteX13" fmla="*/ 2383896 w 2478821"/>
                      <a:gd name="connsiteY13" fmla="*/ 910099 h 6098912"/>
                      <a:gd name="connsiteX14" fmla="*/ 2386602 w 2478821"/>
                      <a:gd name="connsiteY14" fmla="*/ 999376 h 6098912"/>
                      <a:gd name="connsiteX15" fmla="*/ 2429887 w 2478821"/>
                      <a:gd name="connsiteY15" fmla="*/ 1167105 h 6098912"/>
                      <a:gd name="connsiteX16" fmla="*/ 2456940 w 2478821"/>
                      <a:gd name="connsiteY16" fmla="*/ 1932712 h 6098912"/>
                      <a:gd name="connsiteX17" fmla="*/ 2026342 w 2478821"/>
                      <a:gd name="connsiteY17" fmla="*/ 2221280 h 6098912"/>
                      <a:gd name="connsiteX18" fmla="*/ 2078195 w 2478821"/>
                      <a:gd name="connsiteY18" fmla="*/ 3012137 h 6098912"/>
                      <a:gd name="connsiteX19" fmla="*/ 1951045 w 2478821"/>
                      <a:gd name="connsiteY19" fmla="*/ 3036485 h 6098912"/>
                      <a:gd name="connsiteX20" fmla="*/ 1869885 w 2478821"/>
                      <a:gd name="connsiteY20" fmla="*/ 3769627 h 6098912"/>
                      <a:gd name="connsiteX21" fmla="*/ 1775198 w 2478821"/>
                      <a:gd name="connsiteY21" fmla="*/ 4199775 h 6098912"/>
                      <a:gd name="connsiteX22" fmla="*/ 1788726 w 2478821"/>
                      <a:gd name="connsiteY22" fmla="*/ 5000551 h 6098912"/>
                      <a:gd name="connsiteX23" fmla="*/ 1915875 w 2478821"/>
                      <a:gd name="connsiteY23" fmla="*/ 5841906 h 6098912"/>
                      <a:gd name="connsiteX24" fmla="*/ 1994330 w 2478821"/>
                      <a:gd name="connsiteY24" fmla="*/ 5882486 h 6098912"/>
                      <a:gd name="connsiteX25" fmla="*/ 2083608 w 2478821"/>
                      <a:gd name="connsiteY25" fmla="*/ 6001521 h 6098912"/>
                      <a:gd name="connsiteX26" fmla="*/ 2061964 w 2478821"/>
                      <a:gd name="connsiteY26" fmla="*/ 6063743 h 6098912"/>
                      <a:gd name="connsiteX27" fmla="*/ 1880706 w 2478821"/>
                      <a:gd name="connsiteY27" fmla="*/ 6098912 h 6098912"/>
                      <a:gd name="connsiteX28" fmla="*/ 1683218 w 2478821"/>
                      <a:gd name="connsiteY28" fmla="*/ 6036689 h 6098912"/>
                      <a:gd name="connsiteX29" fmla="*/ 1569593 w 2478821"/>
                      <a:gd name="connsiteY29" fmla="*/ 5990698 h 6098912"/>
                      <a:gd name="connsiteX30" fmla="*/ 1382927 w 2478821"/>
                      <a:gd name="connsiteY30" fmla="*/ 5917655 h 6098912"/>
                      <a:gd name="connsiteX31" fmla="*/ 1372106 w 2478821"/>
                      <a:gd name="connsiteY31" fmla="*/ 5758040 h 6098912"/>
                      <a:gd name="connsiteX32" fmla="*/ 1331526 w 2478821"/>
                      <a:gd name="connsiteY32" fmla="*/ 5674175 h 6098912"/>
                      <a:gd name="connsiteX33" fmla="*/ 1328819 w 2478821"/>
                      <a:gd name="connsiteY33" fmla="*/ 5463160 h 6098912"/>
                      <a:gd name="connsiteX34" fmla="*/ 1288241 w 2478821"/>
                      <a:gd name="connsiteY34" fmla="*/ 5092530 h 6098912"/>
                      <a:gd name="connsiteX35" fmla="*/ 1090752 w 2478821"/>
                      <a:gd name="connsiteY35" fmla="*/ 3815616 h 6098912"/>
                      <a:gd name="connsiteX36" fmla="*/ 1093457 w 2478821"/>
                      <a:gd name="connsiteY36" fmla="*/ 4738133 h 6098912"/>
                      <a:gd name="connsiteX37" fmla="*/ 238122 w 2478821"/>
                      <a:gd name="connsiteY37" fmla="*/ 2510750 h 6098912"/>
                      <a:gd name="connsiteX38" fmla="*/ 81915 w 2478821"/>
                      <a:gd name="connsiteY38" fmla="*/ 1884003 h 6098912"/>
                      <a:gd name="connsiteX39" fmla="*/ 0 w 2478821"/>
                      <a:gd name="connsiteY39" fmla="*/ 1674453 h 6098912"/>
                      <a:gd name="connsiteX40" fmla="*/ 34290 w 2478821"/>
                      <a:gd name="connsiteY40" fmla="*/ 1407753 h 6098912"/>
                      <a:gd name="connsiteX41" fmla="*/ 97154 w 2478821"/>
                      <a:gd name="connsiteY41" fmla="*/ 946743 h 6098912"/>
                      <a:gd name="connsiteX42" fmla="*/ 125729 w 2478821"/>
                      <a:gd name="connsiteY42" fmla="*/ 904833 h 6098912"/>
                      <a:gd name="connsiteX43" fmla="*/ 140968 w 2478821"/>
                      <a:gd name="connsiteY43" fmla="*/ 828633 h 6098912"/>
                      <a:gd name="connsiteX44" fmla="*/ 137158 w 2478821"/>
                      <a:gd name="connsiteY44" fmla="*/ 723858 h 6098912"/>
                      <a:gd name="connsiteX45" fmla="*/ 209548 w 2478821"/>
                      <a:gd name="connsiteY45" fmla="*/ 403818 h 6098912"/>
                      <a:gd name="connsiteX46" fmla="*/ 340992 w 2478821"/>
                      <a:gd name="connsiteY46" fmla="*/ 300950 h 6098912"/>
                      <a:gd name="connsiteX0" fmla="*/ 341013 w 2478842"/>
                      <a:gd name="connsiteY0" fmla="*/ 300950 h 6098912"/>
                      <a:gd name="connsiteX1" fmla="*/ 763924 w 2478842"/>
                      <a:gd name="connsiteY1" fmla="*/ 192363 h 6098912"/>
                      <a:gd name="connsiteX2" fmla="*/ 971569 w 2478842"/>
                      <a:gd name="connsiteY2" fmla="*/ 38058 h 6098912"/>
                      <a:gd name="connsiteX3" fmla="*/ 957073 w 2478842"/>
                      <a:gd name="connsiteY3" fmla="*/ 192340 h 6098912"/>
                      <a:gd name="connsiteX4" fmla="*/ 962044 w 2478842"/>
                      <a:gd name="connsiteY4" fmla="*/ 801963 h 6098912"/>
                      <a:gd name="connsiteX5" fmla="*/ 1360505 w 2478842"/>
                      <a:gd name="connsiteY5" fmla="*/ 1096877 h 6098912"/>
                      <a:gd name="connsiteX6" fmla="*/ 1553383 w 2478842"/>
                      <a:gd name="connsiteY6" fmla="*/ 204007 h 6098912"/>
                      <a:gd name="connsiteX7" fmla="*/ 1531740 w 2478842"/>
                      <a:gd name="connsiteY7" fmla="*/ 101205 h 6098912"/>
                      <a:gd name="connsiteX8" fmla="*/ 1442464 w 2478842"/>
                      <a:gd name="connsiteY8" fmla="*/ 9226 h 6098912"/>
                      <a:gd name="connsiteX9" fmla="*/ 1704880 w 2478842"/>
                      <a:gd name="connsiteY9" fmla="*/ 171546 h 6098912"/>
                      <a:gd name="connsiteX10" fmla="*/ 2180567 w 2478842"/>
                      <a:gd name="connsiteY10" fmla="*/ 331610 h 6098912"/>
                      <a:gd name="connsiteX11" fmla="*/ 2337927 w 2478842"/>
                      <a:gd name="connsiteY11" fmla="*/ 488069 h 6098912"/>
                      <a:gd name="connsiteX12" fmla="*/ 2370390 w 2478842"/>
                      <a:gd name="connsiteY12" fmla="*/ 815412 h 6098912"/>
                      <a:gd name="connsiteX13" fmla="*/ 2383917 w 2478842"/>
                      <a:gd name="connsiteY13" fmla="*/ 910099 h 6098912"/>
                      <a:gd name="connsiteX14" fmla="*/ 2386623 w 2478842"/>
                      <a:gd name="connsiteY14" fmla="*/ 999376 h 6098912"/>
                      <a:gd name="connsiteX15" fmla="*/ 2429908 w 2478842"/>
                      <a:gd name="connsiteY15" fmla="*/ 1167105 h 6098912"/>
                      <a:gd name="connsiteX16" fmla="*/ 2456961 w 2478842"/>
                      <a:gd name="connsiteY16" fmla="*/ 1932712 h 6098912"/>
                      <a:gd name="connsiteX17" fmla="*/ 2026363 w 2478842"/>
                      <a:gd name="connsiteY17" fmla="*/ 2221280 h 6098912"/>
                      <a:gd name="connsiteX18" fmla="*/ 2078216 w 2478842"/>
                      <a:gd name="connsiteY18" fmla="*/ 3012137 h 6098912"/>
                      <a:gd name="connsiteX19" fmla="*/ 1951066 w 2478842"/>
                      <a:gd name="connsiteY19" fmla="*/ 3036485 h 6098912"/>
                      <a:gd name="connsiteX20" fmla="*/ 1869906 w 2478842"/>
                      <a:gd name="connsiteY20" fmla="*/ 3769627 h 6098912"/>
                      <a:gd name="connsiteX21" fmla="*/ 1775219 w 2478842"/>
                      <a:gd name="connsiteY21" fmla="*/ 4199775 h 6098912"/>
                      <a:gd name="connsiteX22" fmla="*/ 1788747 w 2478842"/>
                      <a:gd name="connsiteY22" fmla="*/ 5000551 h 6098912"/>
                      <a:gd name="connsiteX23" fmla="*/ 1915896 w 2478842"/>
                      <a:gd name="connsiteY23" fmla="*/ 5841906 h 6098912"/>
                      <a:gd name="connsiteX24" fmla="*/ 1994351 w 2478842"/>
                      <a:gd name="connsiteY24" fmla="*/ 5882486 h 6098912"/>
                      <a:gd name="connsiteX25" fmla="*/ 2083629 w 2478842"/>
                      <a:gd name="connsiteY25" fmla="*/ 6001521 h 6098912"/>
                      <a:gd name="connsiteX26" fmla="*/ 2061985 w 2478842"/>
                      <a:gd name="connsiteY26" fmla="*/ 6063743 h 6098912"/>
                      <a:gd name="connsiteX27" fmla="*/ 1880727 w 2478842"/>
                      <a:gd name="connsiteY27" fmla="*/ 6098912 h 6098912"/>
                      <a:gd name="connsiteX28" fmla="*/ 1683239 w 2478842"/>
                      <a:gd name="connsiteY28" fmla="*/ 6036689 h 6098912"/>
                      <a:gd name="connsiteX29" fmla="*/ 1569614 w 2478842"/>
                      <a:gd name="connsiteY29" fmla="*/ 5990698 h 6098912"/>
                      <a:gd name="connsiteX30" fmla="*/ 1382948 w 2478842"/>
                      <a:gd name="connsiteY30" fmla="*/ 5917655 h 6098912"/>
                      <a:gd name="connsiteX31" fmla="*/ 1372127 w 2478842"/>
                      <a:gd name="connsiteY31" fmla="*/ 5758040 h 6098912"/>
                      <a:gd name="connsiteX32" fmla="*/ 1331547 w 2478842"/>
                      <a:gd name="connsiteY32" fmla="*/ 5674175 h 6098912"/>
                      <a:gd name="connsiteX33" fmla="*/ 1328840 w 2478842"/>
                      <a:gd name="connsiteY33" fmla="*/ 5463160 h 6098912"/>
                      <a:gd name="connsiteX34" fmla="*/ 1288262 w 2478842"/>
                      <a:gd name="connsiteY34" fmla="*/ 5092530 h 6098912"/>
                      <a:gd name="connsiteX35" fmla="*/ 1090773 w 2478842"/>
                      <a:gd name="connsiteY35" fmla="*/ 3815616 h 6098912"/>
                      <a:gd name="connsiteX36" fmla="*/ 1093478 w 2478842"/>
                      <a:gd name="connsiteY36" fmla="*/ 4738133 h 6098912"/>
                      <a:gd name="connsiteX37" fmla="*/ 238143 w 2478842"/>
                      <a:gd name="connsiteY37" fmla="*/ 2510750 h 6098912"/>
                      <a:gd name="connsiteX38" fmla="*/ 81936 w 2478842"/>
                      <a:gd name="connsiteY38" fmla="*/ 1884003 h 6098912"/>
                      <a:gd name="connsiteX39" fmla="*/ 21 w 2478842"/>
                      <a:gd name="connsiteY39" fmla="*/ 1674453 h 6098912"/>
                      <a:gd name="connsiteX40" fmla="*/ 34311 w 2478842"/>
                      <a:gd name="connsiteY40" fmla="*/ 1407753 h 6098912"/>
                      <a:gd name="connsiteX41" fmla="*/ 97175 w 2478842"/>
                      <a:gd name="connsiteY41" fmla="*/ 946743 h 6098912"/>
                      <a:gd name="connsiteX42" fmla="*/ 125750 w 2478842"/>
                      <a:gd name="connsiteY42" fmla="*/ 904833 h 6098912"/>
                      <a:gd name="connsiteX43" fmla="*/ 140989 w 2478842"/>
                      <a:gd name="connsiteY43" fmla="*/ 828633 h 6098912"/>
                      <a:gd name="connsiteX44" fmla="*/ 137179 w 2478842"/>
                      <a:gd name="connsiteY44" fmla="*/ 723858 h 6098912"/>
                      <a:gd name="connsiteX45" fmla="*/ 209569 w 2478842"/>
                      <a:gd name="connsiteY45" fmla="*/ 403818 h 6098912"/>
                      <a:gd name="connsiteX46" fmla="*/ 341013 w 2478842"/>
                      <a:gd name="connsiteY4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238626 w 2479325"/>
                      <a:gd name="connsiteY37" fmla="*/ 2510750 h 6098912"/>
                      <a:gd name="connsiteX38" fmla="*/ 82419 w 2479325"/>
                      <a:gd name="connsiteY38" fmla="*/ 1884003 h 6098912"/>
                      <a:gd name="connsiteX39" fmla="*/ 504 w 2479325"/>
                      <a:gd name="connsiteY39" fmla="*/ 1674453 h 6098912"/>
                      <a:gd name="connsiteX40" fmla="*/ 34794 w 2479325"/>
                      <a:gd name="connsiteY40" fmla="*/ 1407753 h 6098912"/>
                      <a:gd name="connsiteX41" fmla="*/ 97658 w 2479325"/>
                      <a:gd name="connsiteY41" fmla="*/ 946743 h 6098912"/>
                      <a:gd name="connsiteX42" fmla="*/ 126233 w 2479325"/>
                      <a:gd name="connsiteY42" fmla="*/ 904833 h 6098912"/>
                      <a:gd name="connsiteX43" fmla="*/ 141472 w 2479325"/>
                      <a:gd name="connsiteY43" fmla="*/ 828633 h 6098912"/>
                      <a:gd name="connsiteX44" fmla="*/ 137662 w 2479325"/>
                      <a:gd name="connsiteY44" fmla="*/ 723858 h 6098912"/>
                      <a:gd name="connsiteX45" fmla="*/ 210052 w 2479325"/>
                      <a:gd name="connsiteY45" fmla="*/ 403818 h 6098912"/>
                      <a:gd name="connsiteX46" fmla="*/ 341496 w 2479325"/>
                      <a:gd name="connsiteY4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238626 w 2479325"/>
                      <a:gd name="connsiteY37" fmla="*/ 2510750 h 6098912"/>
                      <a:gd name="connsiteX38" fmla="*/ 151000 w 2479325"/>
                      <a:gd name="connsiteY38" fmla="*/ 2160228 h 6098912"/>
                      <a:gd name="connsiteX39" fmla="*/ 82419 w 2479325"/>
                      <a:gd name="connsiteY39" fmla="*/ 1884003 h 6098912"/>
                      <a:gd name="connsiteX40" fmla="*/ 504 w 2479325"/>
                      <a:gd name="connsiteY40" fmla="*/ 1674453 h 6098912"/>
                      <a:gd name="connsiteX41" fmla="*/ 34794 w 2479325"/>
                      <a:gd name="connsiteY41" fmla="*/ 1407753 h 6098912"/>
                      <a:gd name="connsiteX42" fmla="*/ 97658 w 2479325"/>
                      <a:gd name="connsiteY42" fmla="*/ 946743 h 6098912"/>
                      <a:gd name="connsiteX43" fmla="*/ 126233 w 2479325"/>
                      <a:gd name="connsiteY43" fmla="*/ 904833 h 6098912"/>
                      <a:gd name="connsiteX44" fmla="*/ 141472 w 2479325"/>
                      <a:gd name="connsiteY44" fmla="*/ 828633 h 6098912"/>
                      <a:gd name="connsiteX45" fmla="*/ 137662 w 2479325"/>
                      <a:gd name="connsiteY45" fmla="*/ 723858 h 6098912"/>
                      <a:gd name="connsiteX46" fmla="*/ 210052 w 2479325"/>
                      <a:gd name="connsiteY46" fmla="*/ 403818 h 6098912"/>
                      <a:gd name="connsiteX47" fmla="*/ 341496 w 2479325"/>
                      <a:gd name="connsiteY4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238626 w 2479325"/>
                      <a:gd name="connsiteY37" fmla="*/ 2510750 h 6098912"/>
                      <a:gd name="connsiteX38" fmla="*/ 396745 w 2479325"/>
                      <a:gd name="connsiteY38" fmla="*/ 2177373 h 6098912"/>
                      <a:gd name="connsiteX39" fmla="*/ 82419 w 2479325"/>
                      <a:gd name="connsiteY39" fmla="*/ 1884003 h 6098912"/>
                      <a:gd name="connsiteX40" fmla="*/ 504 w 2479325"/>
                      <a:gd name="connsiteY40" fmla="*/ 1674453 h 6098912"/>
                      <a:gd name="connsiteX41" fmla="*/ 34794 w 2479325"/>
                      <a:gd name="connsiteY41" fmla="*/ 1407753 h 6098912"/>
                      <a:gd name="connsiteX42" fmla="*/ 97658 w 2479325"/>
                      <a:gd name="connsiteY42" fmla="*/ 946743 h 6098912"/>
                      <a:gd name="connsiteX43" fmla="*/ 126233 w 2479325"/>
                      <a:gd name="connsiteY43" fmla="*/ 904833 h 6098912"/>
                      <a:gd name="connsiteX44" fmla="*/ 141472 w 2479325"/>
                      <a:gd name="connsiteY44" fmla="*/ 828633 h 6098912"/>
                      <a:gd name="connsiteX45" fmla="*/ 137662 w 2479325"/>
                      <a:gd name="connsiteY45" fmla="*/ 723858 h 6098912"/>
                      <a:gd name="connsiteX46" fmla="*/ 210052 w 2479325"/>
                      <a:gd name="connsiteY46" fmla="*/ 403818 h 6098912"/>
                      <a:gd name="connsiteX47" fmla="*/ 341496 w 2479325"/>
                      <a:gd name="connsiteY4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238626 w 2479325"/>
                      <a:gd name="connsiteY37" fmla="*/ 2510750 h 6098912"/>
                      <a:gd name="connsiteX38" fmla="*/ 396745 w 2479325"/>
                      <a:gd name="connsiteY38" fmla="*/ 2177373 h 6098912"/>
                      <a:gd name="connsiteX39" fmla="*/ 82419 w 2479325"/>
                      <a:gd name="connsiteY39" fmla="*/ 1884003 h 6098912"/>
                      <a:gd name="connsiteX40" fmla="*/ 504 w 2479325"/>
                      <a:gd name="connsiteY40" fmla="*/ 1674453 h 6098912"/>
                      <a:gd name="connsiteX41" fmla="*/ 34794 w 2479325"/>
                      <a:gd name="connsiteY41" fmla="*/ 1407753 h 6098912"/>
                      <a:gd name="connsiteX42" fmla="*/ 97658 w 2479325"/>
                      <a:gd name="connsiteY42" fmla="*/ 946743 h 6098912"/>
                      <a:gd name="connsiteX43" fmla="*/ 126233 w 2479325"/>
                      <a:gd name="connsiteY43" fmla="*/ 904833 h 6098912"/>
                      <a:gd name="connsiteX44" fmla="*/ 141472 w 2479325"/>
                      <a:gd name="connsiteY44" fmla="*/ 828633 h 6098912"/>
                      <a:gd name="connsiteX45" fmla="*/ 137662 w 2479325"/>
                      <a:gd name="connsiteY45" fmla="*/ 723858 h 6098912"/>
                      <a:gd name="connsiteX46" fmla="*/ 210052 w 2479325"/>
                      <a:gd name="connsiteY46" fmla="*/ 403818 h 6098912"/>
                      <a:gd name="connsiteX47" fmla="*/ 341496 w 2479325"/>
                      <a:gd name="connsiteY4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238626 w 2479325"/>
                      <a:gd name="connsiteY37" fmla="*/ 2510750 h 6098912"/>
                      <a:gd name="connsiteX38" fmla="*/ 396745 w 2479325"/>
                      <a:gd name="connsiteY38" fmla="*/ 2177373 h 6098912"/>
                      <a:gd name="connsiteX39" fmla="*/ 82419 w 2479325"/>
                      <a:gd name="connsiteY39" fmla="*/ 1884003 h 6098912"/>
                      <a:gd name="connsiteX40" fmla="*/ 504 w 2479325"/>
                      <a:gd name="connsiteY40" fmla="*/ 1674453 h 6098912"/>
                      <a:gd name="connsiteX41" fmla="*/ 34794 w 2479325"/>
                      <a:gd name="connsiteY41" fmla="*/ 1407753 h 6098912"/>
                      <a:gd name="connsiteX42" fmla="*/ 97658 w 2479325"/>
                      <a:gd name="connsiteY42" fmla="*/ 946743 h 6098912"/>
                      <a:gd name="connsiteX43" fmla="*/ 126233 w 2479325"/>
                      <a:gd name="connsiteY43" fmla="*/ 904833 h 6098912"/>
                      <a:gd name="connsiteX44" fmla="*/ 141472 w 2479325"/>
                      <a:gd name="connsiteY44" fmla="*/ 828633 h 6098912"/>
                      <a:gd name="connsiteX45" fmla="*/ 137662 w 2479325"/>
                      <a:gd name="connsiteY45" fmla="*/ 723858 h 6098912"/>
                      <a:gd name="connsiteX46" fmla="*/ 210052 w 2479325"/>
                      <a:gd name="connsiteY46" fmla="*/ 403818 h 6098912"/>
                      <a:gd name="connsiteX47" fmla="*/ 341496 w 2479325"/>
                      <a:gd name="connsiteY4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349116 w 2479325"/>
                      <a:gd name="connsiteY37" fmla="*/ 2611715 h 6098912"/>
                      <a:gd name="connsiteX38" fmla="*/ 396745 w 2479325"/>
                      <a:gd name="connsiteY38" fmla="*/ 2177373 h 6098912"/>
                      <a:gd name="connsiteX39" fmla="*/ 82419 w 2479325"/>
                      <a:gd name="connsiteY39" fmla="*/ 1884003 h 6098912"/>
                      <a:gd name="connsiteX40" fmla="*/ 504 w 2479325"/>
                      <a:gd name="connsiteY40" fmla="*/ 1674453 h 6098912"/>
                      <a:gd name="connsiteX41" fmla="*/ 34794 w 2479325"/>
                      <a:gd name="connsiteY41" fmla="*/ 1407753 h 6098912"/>
                      <a:gd name="connsiteX42" fmla="*/ 97658 w 2479325"/>
                      <a:gd name="connsiteY42" fmla="*/ 946743 h 6098912"/>
                      <a:gd name="connsiteX43" fmla="*/ 126233 w 2479325"/>
                      <a:gd name="connsiteY43" fmla="*/ 904833 h 6098912"/>
                      <a:gd name="connsiteX44" fmla="*/ 141472 w 2479325"/>
                      <a:gd name="connsiteY44" fmla="*/ 828633 h 6098912"/>
                      <a:gd name="connsiteX45" fmla="*/ 137662 w 2479325"/>
                      <a:gd name="connsiteY45" fmla="*/ 723858 h 6098912"/>
                      <a:gd name="connsiteX46" fmla="*/ 210052 w 2479325"/>
                      <a:gd name="connsiteY46" fmla="*/ 403818 h 6098912"/>
                      <a:gd name="connsiteX47" fmla="*/ 341496 w 2479325"/>
                      <a:gd name="connsiteY4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57705 w 2479325"/>
                      <a:gd name="connsiteY37" fmla="*/ 2912703 h 6098912"/>
                      <a:gd name="connsiteX38" fmla="*/ 349116 w 2479325"/>
                      <a:gd name="connsiteY38" fmla="*/ 2611715 h 6098912"/>
                      <a:gd name="connsiteX39" fmla="*/ 396745 w 2479325"/>
                      <a:gd name="connsiteY39" fmla="*/ 2177373 h 6098912"/>
                      <a:gd name="connsiteX40" fmla="*/ 82419 w 2479325"/>
                      <a:gd name="connsiteY40" fmla="*/ 1884003 h 6098912"/>
                      <a:gd name="connsiteX41" fmla="*/ 504 w 2479325"/>
                      <a:gd name="connsiteY41" fmla="*/ 1674453 h 6098912"/>
                      <a:gd name="connsiteX42" fmla="*/ 34794 w 2479325"/>
                      <a:gd name="connsiteY42" fmla="*/ 1407753 h 6098912"/>
                      <a:gd name="connsiteX43" fmla="*/ 97658 w 2479325"/>
                      <a:gd name="connsiteY43" fmla="*/ 946743 h 6098912"/>
                      <a:gd name="connsiteX44" fmla="*/ 126233 w 2479325"/>
                      <a:gd name="connsiteY44" fmla="*/ 904833 h 6098912"/>
                      <a:gd name="connsiteX45" fmla="*/ 141472 w 2479325"/>
                      <a:gd name="connsiteY45" fmla="*/ 828633 h 6098912"/>
                      <a:gd name="connsiteX46" fmla="*/ 137662 w 2479325"/>
                      <a:gd name="connsiteY46" fmla="*/ 723858 h 6098912"/>
                      <a:gd name="connsiteX47" fmla="*/ 210052 w 2479325"/>
                      <a:gd name="connsiteY47" fmla="*/ 403818 h 6098912"/>
                      <a:gd name="connsiteX48" fmla="*/ 341496 w 2479325"/>
                      <a:gd name="connsiteY48"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303400 w 2479325"/>
                      <a:gd name="connsiteY37" fmla="*/ 2964138 h 6098912"/>
                      <a:gd name="connsiteX38" fmla="*/ 349116 w 2479325"/>
                      <a:gd name="connsiteY38" fmla="*/ 2611715 h 6098912"/>
                      <a:gd name="connsiteX39" fmla="*/ 396745 w 2479325"/>
                      <a:gd name="connsiteY39" fmla="*/ 2177373 h 6098912"/>
                      <a:gd name="connsiteX40" fmla="*/ 82419 w 2479325"/>
                      <a:gd name="connsiteY40" fmla="*/ 1884003 h 6098912"/>
                      <a:gd name="connsiteX41" fmla="*/ 504 w 2479325"/>
                      <a:gd name="connsiteY41" fmla="*/ 1674453 h 6098912"/>
                      <a:gd name="connsiteX42" fmla="*/ 34794 w 2479325"/>
                      <a:gd name="connsiteY42" fmla="*/ 1407753 h 6098912"/>
                      <a:gd name="connsiteX43" fmla="*/ 97658 w 2479325"/>
                      <a:gd name="connsiteY43" fmla="*/ 946743 h 6098912"/>
                      <a:gd name="connsiteX44" fmla="*/ 126233 w 2479325"/>
                      <a:gd name="connsiteY44" fmla="*/ 904833 h 6098912"/>
                      <a:gd name="connsiteX45" fmla="*/ 141472 w 2479325"/>
                      <a:gd name="connsiteY45" fmla="*/ 828633 h 6098912"/>
                      <a:gd name="connsiteX46" fmla="*/ 137662 w 2479325"/>
                      <a:gd name="connsiteY46" fmla="*/ 723858 h 6098912"/>
                      <a:gd name="connsiteX47" fmla="*/ 210052 w 2479325"/>
                      <a:gd name="connsiteY47" fmla="*/ 403818 h 6098912"/>
                      <a:gd name="connsiteX48" fmla="*/ 341496 w 2479325"/>
                      <a:gd name="connsiteY48"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362455 w 2479325"/>
                      <a:gd name="connsiteY37" fmla="*/ 3097488 h 6098912"/>
                      <a:gd name="connsiteX38" fmla="*/ 303400 w 2479325"/>
                      <a:gd name="connsiteY38" fmla="*/ 2964138 h 6098912"/>
                      <a:gd name="connsiteX39" fmla="*/ 349116 w 2479325"/>
                      <a:gd name="connsiteY39" fmla="*/ 2611715 h 6098912"/>
                      <a:gd name="connsiteX40" fmla="*/ 396745 w 2479325"/>
                      <a:gd name="connsiteY40" fmla="*/ 2177373 h 6098912"/>
                      <a:gd name="connsiteX41" fmla="*/ 82419 w 2479325"/>
                      <a:gd name="connsiteY41" fmla="*/ 1884003 h 6098912"/>
                      <a:gd name="connsiteX42" fmla="*/ 504 w 2479325"/>
                      <a:gd name="connsiteY42" fmla="*/ 1674453 h 6098912"/>
                      <a:gd name="connsiteX43" fmla="*/ 34794 w 2479325"/>
                      <a:gd name="connsiteY43" fmla="*/ 1407753 h 6098912"/>
                      <a:gd name="connsiteX44" fmla="*/ 97658 w 2479325"/>
                      <a:gd name="connsiteY44" fmla="*/ 946743 h 6098912"/>
                      <a:gd name="connsiteX45" fmla="*/ 126233 w 2479325"/>
                      <a:gd name="connsiteY45" fmla="*/ 904833 h 6098912"/>
                      <a:gd name="connsiteX46" fmla="*/ 141472 w 2479325"/>
                      <a:gd name="connsiteY46" fmla="*/ 828633 h 6098912"/>
                      <a:gd name="connsiteX47" fmla="*/ 137662 w 2479325"/>
                      <a:gd name="connsiteY47" fmla="*/ 723858 h 6098912"/>
                      <a:gd name="connsiteX48" fmla="*/ 210052 w 2479325"/>
                      <a:gd name="connsiteY48" fmla="*/ 403818 h 6098912"/>
                      <a:gd name="connsiteX49" fmla="*/ 341496 w 2479325"/>
                      <a:gd name="connsiteY49"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29130 w 2479325"/>
                      <a:gd name="connsiteY37" fmla="*/ 3009858 h 6098912"/>
                      <a:gd name="connsiteX38" fmla="*/ 303400 w 2479325"/>
                      <a:gd name="connsiteY38" fmla="*/ 2964138 h 6098912"/>
                      <a:gd name="connsiteX39" fmla="*/ 349116 w 2479325"/>
                      <a:gd name="connsiteY39" fmla="*/ 2611715 h 6098912"/>
                      <a:gd name="connsiteX40" fmla="*/ 396745 w 2479325"/>
                      <a:gd name="connsiteY40" fmla="*/ 2177373 h 6098912"/>
                      <a:gd name="connsiteX41" fmla="*/ 82419 w 2479325"/>
                      <a:gd name="connsiteY41" fmla="*/ 1884003 h 6098912"/>
                      <a:gd name="connsiteX42" fmla="*/ 504 w 2479325"/>
                      <a:gd name="connsiteY42" fmla="*/ 1674453 h 6098912"/>
                      <a:gd name="connsiteX43" fmla="*/ 34794 w 2479325"/>
                      <a:gd name="connsiteY43" fmla="*/ 1407753 h 6098912"/>
                      <a:gd name="connsiteX44" fmla="*/ 97658 w 2479325"/>
                      <a:gd name="connsiteY44" fmla="*/ 946743 h 6098912"/>
                      <a:gd name="connsiteX45" fmla="*/ 126233 w 2479325"/>
                      <a:gd name="connsiteY45" fmla="*/ 904833 h 6098912"/>
                      <a:gd name="connsiteX46" fmla="*/ 141472 w 2479325"/>
                      <a:gd name="connsiteY46" fmla="*/ 828633 h 6098912"/>
                      <a:gd name="connsiteX47" fmla="*/ 137662 w 2479325"/>
                      <a:gd name="connsiteY47" fmla="*/ 723858 h 6098912"/>
                      <a:gd name="connsiteX48" fmla="*/ 210052 w 2479325"/>
                      <a:gd name="connsiteY48" fmla="*/ 403818 h 6098912"/>
                      <a:gd name="connsiteX49" fmla="*/ 341496 w 2479325"/>
                      <a:gd name="connsiteY49"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29130 w 2479325"/>
                      <a:gd name="connsiteY37" fmla="*/ 3009858 h 6098912"/>
                      <a:gd name="connsiteX38" fmla="*/ 299590 w 2479325"/>
                      <a:gd name="connsiteY38" fmla="*/ 2966043 h 6098912"/>
                      <a:gd name="connsiteX39" fmla="*/ 349116 w 2479325"/>
                      <a:gd name="connsiteY39" fmla="*/ 2611715 h 6098912"/>
                      <a:gd name="connsiteX40" fmla="*/ 396745 w 2479325"/>
                      <a:gd name="connsiteY40" fmla="*/ 2177373 h 6098912"/>
                      <a:gd name="connsiteX41" fmla="*/ 82419 w 2479325"/>
                      <a:gd name="connsiteY41" fmla="*/ 1884003 h 6098912"/>
                      <a:gd name="connsiteX42" fmla="*/ 504 w 2479325"/>
                      <a:gd name="connsiteY42" fmla="*/ 1674453 h 6098912"/>
                      <a:gd name="connsiteX43" fmla="*/ 34794 w 2479325"/>
                      <a:gd name="connsiteY43" fmla="*/ 1407753 h 6098912"/>
                      <a:gd name="connsiteX44" fmla="*/ 97658 w 2479325"/>
                      <a:gd name="connsiteY44" fmla="*/ 946743 h 6098912"/>
                      <a:gd name="connsiteX45" fmla="*/ 126233 w 2479325"/>
                      <a:gd name="connsiteY45" fmla="*/ 904833 h 6098912"/>
                      <a:gd name="connsiteX46" fmla="*/ 141472 w 2479325"/>
                      <a:gd name="connsiteY46" fmla="*/ 828633 h 6098912"/>
                      <a:gd name="connsiteX47" fmla="*/ 137662 w 2479325"/>
                      <a:gd name="connsiteY47" fmla="*/ 723858 h 6098912"/>
                      <a:gd name="connsiteX48" fmla="*/ 210052 w 2479325"/>
                      <a:gd name="connsiteY48" fmla="*/ 403818 h 6098912"/>
                      <a:gd name="connsiteX49" fmla="*/ 341496 w 2479325"/>
                      <a:gd name="connsiteY49"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539620 w 2479325"/>
                      <a:gd name="connsiteY37" fmla="*/ 3297513 h 6098912"/>
                      <a:gd name="connsiteX38" fmla="*/ 429130 w 2479325"/>
                      <a:gd name="connsiteY38" fmla="*/ 3009858 h 6098912"/>
                      <a:gd name="connsiteX39" fmla="*/ 299590 w 2479325"/>
                      <a:gd name="connsiteY39" fmla="*/ 2966043 h 6098912"/>
                      <a:gd name="connsiteX40" fmla="*/ 349116 w 2479325"/>
                      <a:gd name="connsiteY40" fmla="*/ 2611715 h 6098912"/>
                      <a:gd name="connsiteX41" fmla="*/ 396745 w 2479325"/>
                      <a:gd name="connsiteY41" fmla="*/ 2177373 h 6098912"/>
                      <a:gd name="connsiteX42" fmla="*/ 82419 w 2479325"/>
                      <a:gd name="connsiteY42" fmla="*/ 1884003 h 6098912"/>
                      <a:gd name="connsiteX43" fmla="*/ 504 w 2479325"/>
                      <a:gd name="connsiteY43" fmla="*/ 1674453 h 6098912"/>
                      <a:gd name="connsiteX44" fmla="*/ 34794 w 2479325"/>
                      <a:gd name="connsiteY44" fmla="*/ 1407753 h 6098912"/>
                      <a:gd name="connsiteX45" fmla="*/ 97658 w 2479325"/>
                      <a:gd name="connsiteY45" fmla="*/ 946743 h 6098912"/>
                      <a:gd name="connsiteX46" fmla="*/ 126233 w 2479325"/>
                      <a:gd name="connsiteY46" fmla="*/ 904833 h 6098912"/>
                      <a:gd name="connsiteX47" fmla="*/ 141472 w 2479325"/>
                      <a:gd name="connsiteY47" fmla="*/ 828633 h 6098912"/>
                      <a:gd name="connsiteX48" fmla="*/ 137662 w 2479325"/>
                      <a:gd name="connsiteY48" fmla="*/ 723858 h 6098912"/>
                      <a:gd name="connsiteX49" fmla="*/ 210052 w 2479325"/>
                      <a:gd name="connsiteY49" fmla="*/ 403818 h 6098912"/>
                      <a:gd name="connsiteX50" fmla="*/ 341496 w 2479325"/>
                      <a:gd name="connsiteY5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396745 w 2479325"/>
                      <a:gd name="connsiteY37" fmla="*/ 3267033 h 6098912"/>
                      <a:gd name="connsiteX38" fmla="*/ 429130 w 2479325"/>
                      <a:gd name="connsiteY38" fmla="*/ 3009858 h 6098912"/>
                      <a:gd name="connsiteX39" fmla="*/ 299590 w 2479325"/>
                      <a:gd name="connsiteY39" fmla="*/ 2966043 h 6098912"/>
                      <a:gd name="connsiteX40" fmla="*/ 349116 w 2479325"/>
                      <a:gd name="connsiteY40" fmla="*/ 2611715 h 6098912"/>
                      <a:gd name="connsiteX41" fmla="*/ 396745 w 2479325"/>
                      <a:gd name="connsiteY41" fmla="*/ 2177373 h 6098912"/>
                      <a:gd name="connsiteX42" fmla="*/ 82419 w 2479325"/>
                      <a:gd name="connsiteY42" fmla="*/ 1884003 h 6098912"/>
                      <a:gd name="connsiteX43" fmla="*/ 504 w 2479325"/>
                      <a:gd name="connsiteY43" fmla="*/ 1674453 h 6098912"/>
                      <a:gd name="connsiteX44" fmla="*/ 34794 w 2479325"/>
                      <a:gd name="connsiteY44" fmla="*/ 1407753 h 6098912"/>
                      <a:gd name="connsiteX45" fmla="*/ 97658 w 2479325"/>
                      <a:gd name="connsiteY45" fmla="*/ 946743 h 6098912"/>
                      <a:gd name="connsiteX46" fmla="*/ 126233 w 2479325"/>
                      <a:gd name="connsiteY46" fmla="*/ 904833 h 6098912"/>
                      <a:gd name="connsiteX47" fmla="*/ 141472 w 2479325"/>
                      <a:gd name="connsiteY47" fmla="*/ 828633 h 6098912"/>
                      <a:gd name="connsiteX48" fmla="*/ 137662 w 2479325"/>
                      <a:gd name="connsiteY48" fmla="*/ 723858 h 6098912"/>
                      <a:gd name="connsiteX49" fmla="*/ 210052 w 2479325"/>
                      <a:gd name="connsiteY49" fmla="*/ 403818 h 6098912"/>
                      <a:gd name="connsiteX50" fmla="*/ 341496 w 2479325"/>
                      <a:gd name="connsiteY5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396745 w 2479325"/>
                      <a:gd name="connsiteY37" fmla="*/ 3267033 h 6098912"/>
                      <a:gd name="connsiteX38" fmla="*/ 429130 w 2479325"/>
                      <a:gd name="connsiteY38" fmla="*/ 3009858 h 6098912"/>
                      <a:gd name="connsiteX39" fmla="*/ 299590 w 2479325"/>
                      <a:gd name="connsiteY39" fmla="*/ 2966043 h 6098912"/>
                      <a:gd name="connsiteX40" fmla="*/ 349116 w 2479325"/>
                      <a:gd name="connsiteY40" fmla="*/ 2611715 h 6098912"/>
                      <a:gd name="connsiteX41" fmla="*/ 396745 w 2479325"/>
                      <a:gd name="connsiteY41" fmla="*/ 2177373 h 6098912"/>
                      <a:gd name="connsiteX42" fmla="*/ 82419 w 2479325"/>
                      <a:gd name="connsiteY42" fmla="*/ 1884003 h 6098912"/>
                      <a:gd name="connsiteX43" fmla="*/ 504 w 2479325"/>
                      <a:gd name="connsiteY43" fmla="*/ 1674453 h 6098912"/>
                      <a:gd name="connsiteX44" fmla="*/ 34794 w 2479325"/>
                      <a:gd name="connsiteY44" fmla="*/ 1407753 h 6098912"/>
                      <a:gd name="connsiteX45" fmla="*/ 97658 w 2479325"/>
                      <a:gd name="connsiteY45" fmla="*/ 946743 h 6098912"/>
                      <a:gd name="connsiteX46" fmla="*/ 126233 w 2479325"/>
                      <a:gd name="connsiteY46" fmla="*/ 904833 h 6098912"/>
                      <a:gd name="connsiteX47" fmla="*/ 141472 w 2479325"/>
                      <a:gd name="connsiteY47" fmla="*/ 828633 h 6098912"/>
                      <a:gd name="connsiteX48" fmla="*/ 137662 w 2479325"/>
                      <a:gd name="connsiteY48" fmla="*/ 723858 h 6098912"/>
                      <a:gd name="connsiteX49" fmla="*/ 210052 w 2479325"/>
                      <a:gd name="connsiteY49" fmla="*/ 403818 h 6098912"/>
                      <a:gd name="connsiteX50" fmla="*/ 341496 w 2479325"/>
                      <a:gd name="connsiteY5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532000 w 2479325"/>
                      <a:gd name="connsiteY37" fmla="*/ 3545163 h 6098912"/>
                      <a:gd name="connsiteX38" fmla="*/ 396745 w 2479325"/>
                      <a:gd name="connsiteY38" fmla="*/ 3267033 h 6098912"/>
                      <a:gd name="connsiteX39" fmla="*/ 429130 w 2479325"/>
                      <a:gd name="connsiteY39" fmla="*/ 3009858 h 6098912"/>
                      <a:gd name="connsiteX40" fmla="*/ 299590 w 2479325"/>
                      <a:gd name="connsiteY40" fmla="*/ 2966043 h 6098912"/>
                      <a:gd name="connsiteX41" fmla="*/ 349116 w 2479325"/>
                      <a:gd name="connsiteY41" fmla="*/ 2611715 h 6098912"/>
                      <a:gd name="connsiteX42" fmla="*/ 396745 w 2479325"/>
                      <a:gd name="connsiteY42" fmla="*/ 2177373 h 6098912"/>
                      <a:gd name="connsiteX43" fmla="*/ 82419 w 2479325"/>
                      <a:gd name="connsiteY43" fmla="*/ 1884003 h 6098912"/>
                      <a:gd name="connsiteX44" fmla="*/ 504 w 2479325"/>
                      <a:gd name="connsiteY44" fmla="*/ 1674453 h 6098912"/>
                      <a:gd name="connsiteX45" fmla="*/ 34794 w 2479325"/>
                      <a:gd name="connsiteY45" fmla="*/ 1407753 h 6098912"/>
                      <a:gd name="connsiteX46" fmla="*/ 97658 w 2479325"/>
                      <a:gd name="connsiteY46" fmla="*/ 946743 h 6098912"/>
                      <a:gd name="connsiteX47" fmla="*/ 126233 w 2479325"/>
                      <a:gd name="connsiteY47" fmla="*/ 904833 h 6098912"/>
                      <a:gd name="connsiteX48" fmla="*/ 141472 w 2479325"/>
                      <a:gd name="connsiteY48" fmla="*/ 828633 h 6098912"/>
                      <a:gd name="connsiteX49" fmla="*/ 137662 w 2479325"/>
                      <a:gd name="connsiteY49" fmla="*/ 723858 h 6098912"/>
                      <a:gd name="connsiteX50" fmla="*/ 210052 w 2479325"/>
                      <a:gd name="connsiteY50" fmla="*/ 403818 h 6098912"/>
                      <a:gd name="connsiteX51" fmla="*/ 341496 w 2479325"/>
                      <a:gd name="connsiteY5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25320 w 2479325"/>
                      <a:gd name="connsiteY37" fmla="*/ 3602313 h 6098912"/>
                      <a:gd name="connsiteX38" fmla="*/ 396745 w 2479325"/>
                      <a:gd name="connsiteY38" fmla="*/ 3267033 h 6098912"/>
                      <a:gd name="connsiteX39" fmla="*/ 429130 w 2479325"/>
                      <a:gd name="connsiteY39" fmla="*/ 3009858 h 6098912"/>
                      <a:gd name="connsiteX40" fmla="*/ 299590 w 2479325"/>
                      <a:gd name="connsiteY40" fmla="*/ 2966043 h 6098912"/>
                      <a:gd name="connsiteX41" fmla="*/ 349116 w 2479325"/>
                      <a:gd name="connsiteY41" fmla="*/ 2611715 h 6098912"/>
                      <a:gd name="connsiteX42" fmla="*/ 396745 w 2479325"/>
                      <a:gd name="connsiteY42" fmla="*/ 2177373 h 6098912"/>
                      <a:gd name="connsiteX43" fmla="*/ 82419 w 2479325"/>
                      <a:gd name="connsiteY43" fmla="*/ 1884003 h 6098912"/>
                      <a:gd name="connsiteX44" fmla="*/ 504 w 2479325"/>
                      <a:gd name="connsiteY44" fmla="*/ 1674453 h 6098912"/>
                      <a:gd name="connsiteX45" fmla="*/ 34794 w 2479325"/>
                      <a:gd name="connsiteY45" fmla="*/ 1407753 h 6098912"/>
                      <a:gd name="connsiteX46" fmla="*/ 97658 w 2479325"/>
                      <a:gd name="connsiteY46" fmla="*/ 946743 h 6098912"/>
                      <a:gd name="connsiteX47" fmla="*/ 126233 w 2479325"/>
                      <a:gd name="connsiteY47" fmla="*/ 904833 h 6098912"/>
                      <a:gd name="connsiteX48" fmla="*/ 141472 w 2479325"/>
                      <a:gd name="connsiteY48" fmla="*/ 828633 h 6098912"/>
                      <a:gd name="connsiteX49" fmla="*/ 137662 w 2479325"/>
                      <a:gd name="connsiteY49" fmla="*/ 723858 h 6098912"/>
                      <a:gd name="connsiteX50" fmla="*/ 210052 w 2479325"/>
                      <a:gd name="connsiteY50" fmla="*/ 403818 h 6098912"/>
                      <a:gd name="connsiteX51" fmla="*/ 341496 w 2479325"/>
                      <a:gd name="connsiteY5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25320 w 2479325"/>
                      <a:gd name="connsiteY37" fmla="*/ 3602313 h 6098912"/>
                      <a:gd name="connsiteX38" fmla="*/ 396745 w 2479325"/>
                      <a:gd name="connsiteY38" fmla="*/ 3267033 h 6098912"/>
                      <a:gd name="connsiteX39" fmla="*/ 429130 w 2479325"/>
                      <a:gd name="connsiteY39" fmla="*/ 3009858 h 6098912"/>
                      <a:gd name="connsiteX40" fmla="*/ 299590 w 2479325"/>
                      <a:gd name="connsiteY40" fmla="*/ 2966043 h 6098912"/>
                      <a:gd name="connsiteX41" fmla="*/ 349116 w 2479325"/>
                      <a:gd name="connsiteY41" fmla="*/ 2611715 h 6098912"/>
                      <a:gd name="connsiteX42" fmla="*/ 396745 w 2479325"/>
                      <a:gd name="connsiteY42" fmla="*/ 2177373 h 6098912"/>
                      <a:gd name="connsiteX43" fmla="*/ 82419 w 2479325"/>
                      <a:gd name="connsiteY43" fmla="*/ 1884003 h 6098912"/>
                      <a:gd name="connsiteX44" fmla="*/ 504 w 2479325"/>
                      <a:gd name="connsiteY44" fmla="*/ 1674453 h 6098912"/>
                      <a:gd name="connsiteX45" fmla="*/ 34794 w 2479325"/>
                      <a:gd name="connsiteY45" fmla="*/ 1407753 h 6098912"/>
                      <a:gd name="connsiteX46" fmla="*/ 97658 w 2479325"/>
                      <a:gd name="connsiteY46" fmla="*/ 946743 h 6098912"/>
                      <a:gd name="connsiteX47" fmla="*/ 126233 w 2479325"/>
                      <a:gd name="connsiteY47" fmla="*/ 904833 h 6098912"/>
                      <a:gd name="connsiteX48" fmla="*/ 141472 w 2479325"/>
                      <a:gd name="connsiteY48" fmla="*/ 828633 h 6098912"/>
                      <a:gd name="connsiteX49" fmla="*/ 137662 w 2479325"/>
                      <a:gd name="connsiteY49" fmla="*/ 723858 h 6098912"/>
                      <a:gd name="connsiteX50" fmla="*/ 210052 w 2479325"/>
                      <a:gd name="connsiteY50" fmla="*/ 403818 h 6098912"/>
                      <a:gd name="connsiteX51" fmla="*/ 341496 w 2479325"/>
                      <a:gd name="connsiteY5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612010 w 2479325"/>
                      <a:gd name="connsiteY37" fmla="*/ 3922353 h 6098912"/>
                      <a:gd name="connsiteX38" fmla="*/ 425320 w 2479325"/>
                      <a:gd name="connsiteY38" fmla="*/ 3602313 h 6098912"/>
                      <a:gd name="connsiteX39" fmla="*/ 396745 w 2479325"/>
                      <a:gd name="connsiteY39" fmla="*/ 3267033 h 6098912"/>
                      <a:gd name="connsiteX40" fmla="*/ 429130 w 2479325"/>
                      <a:gd name="connsiteY40" fmla="*/ 3009858 h 6098912"/>
                      <a:gd name="connsiteX41" fmla="*/ 299590 w 2479325"/>
                      <a:gd name="connsiteY41" fmla="*/ 2966043 h 6098912"/>
                      <a:gd name="connsiteX42" fmla="*/ 349116 w 2479325"/>
                      <a:gd name="connsiteY42" fmla="*/ 2611715 h 6098912"/>
                      <a:gd name="connsiteX43" fmla="*/ 396745 w 2479325"/>
                      <a:gd name="connsiteY43" fmla="*/ 2177373 h 6098912"/>
                      <a:gd name="connsiteX44" fmla="*/ 82419 w 2479325"/>
                      <a:gd name="connsiteY44" fmla="*/ 1884003 h 6098912"/>
                      <a:gd name="connsiteX45" fmla="*/ 504 w 2479325"/>
                      <a:gd name="connsiteY45" fmla="*/ 1674453 h 6098912"/>
                      <a:gd name="connsiteX46" fmla="*/ 34794 w 2479325"/>
                      <a:gd name="connsiteY46" fmla="*/ 1407753 h 6098912"/>
                      <a:gd name="connsiteX47" fmla="*/ 97658 w 2479325"/>
                      <a:gd name="connsiteY47" fmla="*/ 946743 h 6098912"/>
                      <a:gd name="connsiteX48" fmla="*/ 126233 w 2479325"/>
                      <a:gd name="connsiteY48" fmla="*/ 904833 h 6098912"/>
                      <a:gd name="connsiteX49" fmla="*/ 141472 w 2479325"/>
                      <a:gd name="connsiteY49" fmla="*/ 828633 h 6098912"/>
                      <a:gd name="connsiteX50" fmla="*/ 137662 w 2479325"/>
                      <a:gd name="connsiteY50" fmla="*/ 723858 h 6098912"/>
                      <a:gd name="connsiteX51" fmla="*/ 210052 w 2479325"/>
                      <a:gd name="connsiteY51" fmla="*/ 403818 h 6098912"/>
                      <a:gd name="connsiteX52" fmla="*/ 341496 w 2479325"/>
                      <a:gd name="connsiteY5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78660 w 2479325"/>
                      <a:gd name="connsiteY37" fmla="*/ 4048083 h 6098912"/>
                      <a:gd name="connsiteX38" fmla="*/ 425320 w 2479325"/>
                      <a:gd name="connsiteY38" fmla="*/ 3602313 h 6098912"/>
                      <a:gd name="connsiteX39" fmla="*/ 396745 w 2479325"/>
                      <a:gd name="connsiteY39" fmla="*/ 3267033 h 6098912"/>
                      <a:gd name="connsiteX40" fmla="*/ 429130 w 2479325"/>
                      <a:gd name="connsiteY40" fmla="*/ 3009858 h 6098912"/>
                      <a:gd name="connsiteX41" fmla="*/ 299590 w 2479325"/>
                      <a:gd name="connsiteY41" fmla="*/ 2966043 h 6098912"/>
                      <a:gd name="connsiteX42" fmla="*/ 349116 w 2479325"/>
                      <a:gd name="connsiteY42" fmla="*/ 2611715 h 6098912"/>
                      <a:gd name="connsiteX43" fmla="*/ 396745 w 2479325"/>
                      <a:gd name="connsiteY43" fmla="*/ 2177373 h 6098912"/>
                      <a:gd name="connsiteX44" fmla="*/ 82419 w 2479325"/>
                      <a:gd name="connsiteY44" fmla="*/ 1884003 h 6098912"/>
                      <a:gd name="connsiteX45" fmla="*/ 504 w 2479325"/>
                      <a:gd name="connsiteY45" fmla="*/ 1674453 h 6098912"/>
                      <a:gd name="connsiteX46" fmla="*/ 34794 w 2479325"/>
                      <a:gd name="connsiteY46" fmla="*/ 1407753 h 6098912"/>
                      <a:gd name="connsiteX47" fmla="*/ 97658 w 2479325"/>
                      <a:gd name="connsiteY47" fmla="*/ 946743 h 6098912"/>
                      <a:gd name="connsiteX48" fmla="*/ 126233 w 2479325"/>
                      <a:gd name="connsiteY48" fmla="*/ 904833 h 6098912"/>
                      <a:gd name="connsiteX49" fmla="*/ 141472 w 2479325"/>
                      <a:gd name="connsiteY49" fmla="*/ 828633 h 6098912"/>
                      <a:gd name="connsiteX50" fmla="*/ 137662 w 2479325"/>
                      <a:gd name="connsiteY50" fmla="*/ 723858 h 6098912"/>
                      <a:gd name="connsiteX51" fmla="*/ 210052 w 2479325"/>
                      <a:gd name="connsiteY51" fmla="*/ 403818 h 6098912"/>
                      <a:gd name="connsiteX52" fmla="*/ 341496 w 2479325"/>
                      <a:gd name="connsiteY5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478660 w 2479325"/>
                      <a:gd name="connsiteY37" fmla="*/ 4048083 h 6098912"/>
                      <a:gd name="connsiteX38" fmla="*/ 425320 w 2479325"/>
                      <a:gd name="connsiteY38" fmla="*/ 3602313 h 6098912"/>
                      <a:gd name="connsiteX39" fmla="*/ 396745 w 2479325"/>
                      <a:gd name="connsiteY39" fmla="*/ 3267033 h 6098912"/>
                      <a:gd name="connsiteX40" fmla="*/ 429130 w 2479325"/>
                      <a:gd name="connsiteY40" fmla="*/ 3009858 h 6098912"/>
                      <a:gd name="connsiteX41" fmla="*/ 299590 w 2479325"/>
                      <a:gd name="connsiteY41" fmla="*/ 2966043 h 6098912"/>
                      <a:gd name="connsiteX42" fmla="*/ 349116 w 2479325"/>
                      <a:gd name="connsiteY42" fmla="*/ 2611715 h 6098912"/>
                      <a:gd name="connsiteX43" fmla="*/ 396745 w 2479325"/>
                      <a:gd name="connsiteY43" fmla="*/ 2177373 h 6098912"/>
                      <a:gd name="connsiteX44" fmla="*/ 82419 w 2479325"/>
                      <a:gd name="connsiteY44" fmla="*/ 1884003 h 6098912"/>
                      <a:gd name="connsiteX45" fmla="*/ 504 w 2479325"/>
                      <a:gd name="connsiteY45" fmla="*/ 1674453 h 6098912"/>
                      <a:gd name="connsiteX46" fmla="*/ 34794 w 2479325"/>
                      <a:gd name="connsiteY46" fmla="*/ 1407753 h 6098912"/>
                      <a:gd name="connsiteX47" fmla="*/ 97658 w 2479325"/>
                      <a:gd name="connsiteY47" fmla="*/ 946743 h 6098912"/>
                      <a:gd name="connsiteX48" fmla="*/ 126233 w 2479325"/>
                      <a:gd name="connsiteY48" fmla="*/ 904833 h 6098912"/>
                      <a:gd name="connsiteX49" fmla="*/ 141472 w 2479325"/>
                      <a:gd name="connsiteY49" fmla="*/ 828633 h 6098912"/>
                      <a:gd name="connsiteX50" fmla="*/ 137662 w 2479325"/>
                      <a:gd name="connsiteY50" fmla="*/ 723858 h 6098912"/>
                      <a:gd name="connsiteX51" fmla="*/ 210052 w 2479325"/>
                      <a:gd name="connsiteY51" fmla="*/ 403818 h 6098912"/>
                      <a:gd name="connsiteX52" fmla="*/ 341496 w 2479325"/>
                      <a:gd name="connsiteY5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779650 w 2479325"/>
                      <a:gd name="connsiteY37" fmla="*/ 4387173 h 6098912"/>
                      <a:gd name="connsiteX38" fmla="*/ 478660 w 2479325"/>
                      <a:gd name="connsiteY38" fmla="*/ 4048083 h 6098912"/>
                      <a:gd name="connsiteX39" fmla="*/ 425320 w 2479325"/>
                      <a:gd name="connsiteY39" fmla="*/ 3602313 h 6098912"/>
                      <a:gd name="connsiteX40" fmla="*/ 396745 w 2479325"/>
                      <a:gd name="connsiteY40" fmla="*/ 3267033 h 6098912"/>
                      <a:gd name="connsiteX41" fmla="*/ 429130 w 2479325"/>
                      <a:gd name="connsiteY41" fmla="*/ 3009858 h 6098912"/>
                      <a:gd name="connsiteX42" fmla="*/ 299590 w 2479325"/>
                      <a:gd name="connsiteY42" fmla="*/ 2966043 h 6098912"/>
                      <a:gd name="connsiteX43" fmla="*/ 349116 w 2479325"/>
                      <a:gd name="connsiteY43" fmla="*/ 2611715 h 6098912"/>
                      <a:gd name="connsiteX44" fmla="*/ 396745 w 2479325"/>
                      <a:gd name="connsiteY44" fmla="*/ 2177373 h 6098912"/>
                      <a:gd name="connsiteX45" fmla="*/ 82419 w 2479325"/>
                      <a:gd name="connsiteY45" fmla="*/ 1884003 h 6098912"/>
                      <a:gd name="connsiteX46" fmla="*/ 504 w 2479325"/>
                      <a:gd name="connsiteY46" fmla="*/ 1674453 h 6098912"/>
                      <a:gd name="connsiteX47" fmla="*/ 34794 w 2479325"/>
                      <a:gd name="connsiteY47" fmla="*/ 1407753 h 6098912"/>
                      <a:gd name="connsiteX48" fmla="*/ 97658 w 2479325"/>
                      <a:gd name="connsiteY48" fmla="*/ 946743 h 6098912"/>
                      <a:gd name="connsiteX49" fmla="*/ 126233 w 2479325"/>
                      <a:gd name="connsiteY49" fmla="*/ 904833 h 6098912"/>
                      <a:gd name="connsiteX50" fmla="*/ 141472 w 2479325"/>
                      <a:gd name="connsiteY50" fmla="*/ 828633 h 6098912"/>
                      <a:gd name="connsiteX51" fmla="*/ 137662 w 2479325"/>
                      <a:gd name="connsiteY51" fmla="*/ 723858 h 6098912"/>
                      <a:gd name="connsiteX52" fmla="*/ 210052 w 2479325"/>
                      <a:gd name="connsiteY52" fmla="*/ 403818 h 6098912"/>
                      <a:gd name="connsiteX53" fmla="*/ 341496 w 2479325"/>
                      <a:gd name="connsiteY5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554860 w 2479325"/>
                      <a:gd name="connsiteY37" fmla="*/ 4505283 h 6098912"/>
                      <a:gd name="connsiteX38" fmla="*/ 478660 w 2479325"/>
                      <a:gd name="connsiteY38" fmla="*/ 4048083 h 6098912"/>
                      <a:gd name="connsiteX39" fmla="*/ 425320 w 2479325"/>
                      <a:gd name="connsiteY39" fmla="*/ 3602313 h 6098912"/>
                      <a:gd name="connsiteX40" fmla="*/ 396745 w 2479325"/>
                      <a:gd name="connsiteY40" fmla="*/ 3267033 h 6098912"/>
                      <a:gd name="connsiteX41" fmla="*/ 429130 w 2479325"/>
                      <a:gd name="connsiteY41" fmla="*/ 3009858 h 6098912"/>
                      <a:gd name="connsiteX42" fmla="*/ 299590 w 2479325"/>
                      <a:gd name="connsiteY42" fmla="*/ 2966043 h 6098912"/>
                      <a:gd name="connsiteX43" fmla="*/ 349116 w 2479325"/>
                      <a:gd name="connsiteY43" fmla="*/ 2611715 h 6098912"/>
                      <a:gd name="connsiteX44" fmla="*/ 396745 w 2479325"/>
                      <a:gd name="connsiteY44" fmla="*/ 2177373 h 6098912"/>
                      <a:gd name="connsiteX45" fmla="*/ 82419 w 2479325"/>
                      <a:gd name="connsiteY45" fmla="*/ 1884003 h 6098912"/>
                      <a:gd name="connsiteX46" fmla="*/ 504 w 2479325"/>
                      <a:gd name="connsiteY46" fmla="*/ 1674453 h 6098912"/>
                      <a:gd name="connsiteX47" fmla="*/ 34794 w 2479325"/>
                      <a:gd name="connsiteY47" fmla="*/ 1407753 h 6098912"/>
                      <a:gd name="connsiteX48" fmla="*/ 97658 w 2479325"/>
                      <a:gd name="connsiteY48" fmla="*/ 946743 h 6098912"/>
                      <a:gd name="connsiteX49" fmla="*/ 126233 w 2479325"/>
                      <a:gd name="connsiteY49" fmla="*/ 904833 h 6098912"/>
                      <a:gd name="connsiteX50" fmla="*/ 141472 w 2479325"/>
                      <a:gd name="connsiteY50" fmla="*/ 828633 h 6098912"/>
                      <a:gd name="connsiteX51" fmla="*/ 137662 w 2479325"/>
                      <a:gd name="connsiteY51" fmla="*/ 723858 h 6098912"/>
                      <a:gd name="connsiteX52" fmla="*/ 210052 w 2479325"/>
                      <a:gd name="connsiteY52" fmla="*/ 403818 h 6098912"/>
                      <a:gd name="connsiteX53" fmla="*/ 341496 w 2479325"/>
                      <a:gd name="connsiteY5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554860 w 2479325"/>
                      <a:gd name="connsiteY37" fmla="*/ 4505283 h 6098912"/>
                      <a:gd name="connsiteX38" fmla="*/ 478660 w 2479325"/>
                      <a:gd name="connsiteY38" fmla="*/ 4048083 h 6098912"/>
                      <a:gd name="connsiteX39" fmla="*/ 425320 w 2479325"/>
                      <a:gd name="connsiteY39" fmla="*/ 3602313 h 6098912"/>
                      <a:gd name="connsiteX40" fmla="*/ 396745 w 2479325"/>
                      <a:gd name="connsiteY40" fmla="*/ 3267033 h 6098912"/>
                      <a:gd name="connsiteX41" fmla="*/ 429130 w 2479325"/>
                      <a:gd name="connsiteY41" fmla="*/ 3009858 h 6098912"/>
                      <a:gd name="connsiteX42" fmla="*/ 299590 w 2479325"/>
                      <a:gd name="connsiteY42" fmla="*/ 2966043 h 6098912"/>
                      <a:gd name="connsiteX43" fmla="*/ 349116 w 2479325"/>
                      <a:gd name="connsiteY43" fmla="*/ 2611715 h 6098912"/>
                      <a:gd name="connsiteX44" fmla="*/ 396745 w 2479325"/>
                      <a:gd name="connsiteY44" fmla="*/ 2177373 h 6098912"/>
                      <a:gd name="connsiteX45" fmla="*/ 82419 w 2479325"/>
                      <a:gd name="connsiteY45" fmla="*/ 1884003 h 6098912"/>
                      <a:gd name="connsiteX46" fmla="*/ 504 w 2479325"/>
                      <a:gd name="connsiteY46" fmla="*/ 1674453 h 6098912"/>
                      <a:gd name="connsiteX47" fmla="*/ 34794 w 2479325"/>
                      <a:gd name="connsiteY47" fmla="*/ 1407753 h 6098912"/>
                      <a:gd name="connsiteX48" fmla="*/ 97658 w 2479325"/>
                      <a:gd name="connsiteY48" fmla="*/ 946743 h 6098912"/>
                      <a:gd name="connsiteX49" fmla="*/ 126233 w 2479325"/>
                      <a:gd name="connsiteY49" fmla="*/ 904833 h 6098912"/>
                      <a:gd name="connsiteX50" fmla="*/ 141472 w 2479325"/>
                      <a:gd name="connsiteY50" fmla="*/ 828633 h 6098912"/>
                      <a:gd name="connsiteX51" fmla="*/ 137662 w 2479325"/>
                      <a:gd name="connsiteY51" fmla="*/ 723858 h 6098912"/>
                      <a:gd name="connsiteX52" fmla="*/ 210052 w 2479325"/>
                      <a:gd name="connsiteY52" fmla="*/ 403818 h 6098912"/>
                      <a:gd name="connsiteX53" fmla="*/ 341496 w 2479325"/>
                      <a:gd name="connsiteY5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554860 w 2479325"/>
                      <a:gd name="connsiteY37" fmla="*/ 4505283 h 6098912"/>
                      <a:gd name="connsiteX38" fmla="*/ 478660 w 2479325"/>
                      <a:gd name="connsiteY38" fmla="*/ 4048083 h 6098912"/>
                      <a:gd name="connsiteX39" fmla="*/ 425320 w 2479325"/>
                      <a:gd name="connsiteY39" fmla="*/ 3602313 h 6098912"/>
                      <a:gd name="connsiteX40" fmla="*/ 396745 w 2479325"/>
                      <a:gd name="connsiteY40" fmla="*/ 3267033 h 6098912"/>
                      <a:gd name="connsiteX41" fmla="*/ 429130 w 2479325"/>
                      <a:gd name="connsiteY41" fmla="*/ 3009858 h 6098912"/>
                      <a:gd name="connsiteX42" fmla="*/ 299590 w 2479325"/>
                      <a:gd name="connsiteY42" fmla="*/ 2966043 h 6098912"/>
                      <a:gd name="connsiteX43" fmla="*/ 349116 w 2479325"/>
                      <a:gd name="connsiteY43" fmla="*/ 2611715 h 6098912"/>
                      <a:gd name="connsiteX44" fmla="*/ 396745 w 2479325"/>
                      <a:gd name="connsiteY44" fmla="*/ 2177373 h 6098912"/>
                      <a:gd name="connsiteX45" fmla="*/ 82419 w 2479325"/>
                      <a:gd name="connsiteY45" fmla="*/ 1884003 h 6098912"/>
                      <a:gd name="connsiteX46" fmla="*/ 504 w 2479325"/>
                      <a:gd name="connsiteY46" fmla="*/ 1674453 h 6098912"/>
                      <a:gd name="connsiteX47" fmla="*/ 34794 w 2479325"/>
                      <a:gd name="connsiteY47" fmla="*/ 1407753 h 6098912"/>
                      <a:gd name="connsiteX48" fmla="*/ 97658 w 2479325"/>
                      <a:gd name="connsiteY48" fmla="*/ 946743 h 6098912"/>
                      <a:gd name="connsiteX49" fmla="*/ 126233 w 2479325"/>
                      <a:gd name="connsiteY49" fmla="*/ 904833 h 6098912"/>
                      <a:gd name="connsiteX50" fmla="*/ 141472 w 2479325"/>
                      <a:gd name="connsiteY50" fmla="*/ 828633 h 6098912"/>
                      <a:gd name="connsiteX51" fmla="*/ 137662 w 2479325"/>
                      <a:gd name="connsiteY51" fmla="*/ 723858 h 6098912"/>
                      <a:gd name="connsiteX52" fmla="*/ 210052 w 2479325"/>
                      <a:gd name="connsiteY52" fmla="*/ 403818 h 6098912"/>
                      <a:gd name="connsiteX53" fmla="*/ 341496 w 2479325"/>
                      <a:gd name="connsiteY5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770125 w 2479325"/>
                      <a:gd name="connsiteY37" fmla="*/ 4596723 h 6098912"/>
                      <a:gd name="connsiteX38" fmla="*/ 554860 w 2479325"/>
                      <a:gd name="connsiteY38" fmla="*/ 4505283 h 6098912"/>
                      <a:gd name="connsiteX39" fmla="*/ 478660 w 2479325"/>
                      <a:gd name="connsiteY39" fmla="*/ 4048083 h 6098912"/>
                      <a:gd name="connsiteX40" fmla="*/ 425320 w 2479325"/>
                      <a:gd name="connsiteY40" fmla="*/ 3602313 h 6098912"/>
                      <a:gd name="connsiteX41" fmla="*/ 396745 w 2479325"/>
                      <a:gd name="connsiteY41" fmla="*/ 3267033 h 6098912"/>
                      <a:gd name="connsiteX42" fmla="*/ 429130 w 2479325"/>
                      <a:gd name="connsiteY42" fmla="*/ 3009858 h 6098912"/>
                      <a:gd name="connsiteX43" fmla="*/ 299590 w 2479325"/>
                      <a:gd name="connsiteY43" fmla="*/ 2966043 h 6098912"/>
                      <a:gd name="connsiteX44" fmla="*/ 349116 w 2479325"/>
                      <a:gd name="connsiteY44" fmla="*/ 2611715 h 6098912"/>
                      <a:gd name="connsiteX45" fmla="*/ 396745 w 2479325"/>
                      <a:gd name="connsiteY45" fmla="*/ 2177373 h 6098912"/>
                      <a:gd name="connsiteX46" fmla="*/ 82419 w 2479325"/>
                      <a:gd name="connsiteY46" fmla="*/ 1884003 h 6098912"/>
                      <a:gd name="connsiteX47" fmla="*/ 504 w 2479325"/>
                      <a:gd name="connsiteY47" fmla="*/ 1674453 h 6098912"/>
                      <a:gd name="connsiteX48" fmla="*/ 34794 w 2479325"/>
                      <a:gd name="connsiteY48" fmla="*/ 1407753 h 6098912"/>
                      <a:gd name="connsiteX49" fmla="*/ 97658 w 2479325"/>
                      <a:gd name="connsiteY49" fmla="*/ 946743 h 6098912"/>
                      <a:gd name="connsiteX50" fmla="*/ 126233 w 2479325"/>
                      <a:gd name="connsiteY50" fmla="*/ 904833 h 6098912"/>
                      <a:gd name="connsiteX51" fmla="*/ 141472 w 2479325"/>
                      <a:gd name="connsiteY51" fmla="*/ 828633 h 6098912"/>
                      <a:gd name="connsiteX52" fmla="*/ 137662 w 2479325"/>
                      <a:gd name="connsiteY52" fmla="*/ 723858 h 6098912"/>
                      <a:gd name="connsiteX53" fmla="*/ 210052 w 2479325"/>
                      <a:gd name="connsiteY53" fmla="*/ 403818 h 6098912"/>
                      <a:gd name="connsiteX54" fmla="*/ 341496 w 2479325"/>
                      <a:gd name="connsiteY5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551050 w 2479325"/>
                      <a:gd name="connsiteY37" fmla="*/ 4853898 h 6098912"/>
                      <a:gd name="connsiteX38" fmla="*/ 554860 w 2479325"/>
                      <a:gd name="connsiteY38" fmla="*/ 4505283 h 6098912"/>
                      <a:gd name="connsiteX39" fmla="*/ 478660 w 2479325"/>
                      <a:gd name="connsiteY39" fmla="*/ 4048083 h 6098912"/>
                      <a:gd name="connsiteX40" fmla="*/ 425320 w 2479325"/>
                      <a:gd name="connsiteY40" fmla="*/ 3602313 h 6098912"/>
                      <a:gd name="connsiteX41" fmla="*/ 396745 w 2479325"/>
                      <a:gd name="connsiteY41" fmla="*/ 3267033 h 6098912"/>
                      <a:gd name="connsiteX42" fmla="*/ 429130 w 2479325"/>
                      <a:gd name="connsiteY42" fmla="*/ 3009858 h 6098912"/>
                      <a:gd name="connsiteX43" fmla="*/ 299590 w 2479325"/>
                      <a:gd name="connsiteY43" fmla="*/ 2966043 h 6098912"/>
                      <a:gd name="connsiteX44" fmla="*/ 349116 w 2479325"/>
                      <a:gd name="connsiteY44" fmla="*/ 2611715 h 6098912"/>
                      <a:gd name="connsiteX45" fmla="*/ 396745 w 2479325"/>
                      <a:gd name="connsiteY45" fmla="*/ 2177373 h 6098912"/>
                      <a:gd name="connsiteX46" fmla="*/ 82419 w 2479325"/>
                      <a:gd name="connsiteY46" fmla="*/ 1884003 h 6098912"/>
                      <a:gd name="connsiteX47" fmla="*/ 504 w 2479325"/>
                      <a:gd name="connsiteY47" fmla="*/ 1674453 h 6098912"/>
                      <a:gd name="connsiteX48" fmla="*/ 34794 w 2479325"/>
                      <a:gd name="connsiteY48" fmla="*/ 1407753 h 6098912"/>
                      <a:gd name="connsiteX49" fmla="*/ 97658 w 2479325"/>
                      <a:gd name="connsiteY49" fmla="*/ 946743 h 6098912"/>
                      <a:gd name="connsiteX50" fmla="*/ 126233 w 2479325"/>
                      <a:gd name="connsiteY50" fmla="*/ 904833 h 6098912"/>
                      <a:gd name="connsiteX51" fmla="*/ 141472 w 2479325"/>
                      <a:gd name="connsiteY51" fmla="*/ 828633 h 6098912"/>
                      <a:gd name="connsiteX52" fmla="*/ 137662 w 2479325"/>
                      <a:gd name="connsiteY52" fmla="*/ 723858 h 6098912"/>
                      <a:gd name="connsiteX53" fmla="*/ 210052 w 2479325"/>
                      <a:gd name="connsiteY53" fmla="*/ 403818 h 6098912"/>
                      <a:gd name="connsiteX54" fmla="*/ 341496 w 2479325"/>
                      <a:gd name="connsiteY5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878710 w 2479325"/>
                      <a:gd name="connsiteY37" fmla="*/ 4781508 h 6098912"/>
                      <a:gd name="connsiteX38" fmla="*/ 551050 w 2479325"/>
                      <a:gd name="connsiteY38" fmla="*/ 4853898 h 6098912"/>
                      <a:gd name="connsiteX39" fmla="*/ 554860 w 2479325"/>
                      <a:gd name="connsiteY39" fmla="*/ 4505283 h 6098912"/>
                      <a:gd name="connsiteX40" fmla="*/ 478660 w 2479325"/>
                      <a:gd name="connsiteY40" fmla="*/ 4048083 h 6098912"/>
                      <a:gd name="connsiteX41" fmla="*/ 425320 w 2479325"/>
                      <a:gd name="connsiteY41" fmla="*/ 3602313 h 6098912"/>
                      <a:gd name="connsiteX42" fmla="*/ 396745 w 2479325"/>
                      <a:gd name="connsiteY42" fmla="*/ 3267033 h 6098912"/>
                      <a:gd name="connsiteX43" fmla="*/ 429130 w 2479325"/>
                      <a:gd name="connsiteY43" fmla="*/ 3009858 h 6098912"/>
                      <a:gd name="connsiteX44" fmla="*/ 299590 w 2479325"/>
                      <a:gd name="connsiteY44" fmla="*/ 2966043 h 6098912"/>
                      <a:gd name="connsiteX45" fmla="*/ 349116 w 2479325"/>
                      <a:gd name="connsiteY45" fmla="*/ 2611715 h 6098912"/>
                      <a:gd name="connsiteX46" fmla="*/ 396745 w 2479325"/>
                      <a:gd name="connsiteY46" fmla="*/ 2177373 h 6098912"/>
                      <a:gd name="connsiteX47" fmla="*/ 82419 w 2479325"/>
                      <a:gd name="connsiteY47" fmla="*/ 1884003 h 6098912"/>
                      <a:gd name="connsiteX48" fmla="*/ 504 w 2479325"/>
                      <a:gd name="connsiteY48" fmla="*/ 1674453 h 6098912"/>
                      <a:gd name="connsiteX49" fmla="*/ 34794 w 2479325"/>
                      <a:gd name="connsiteY49" fmla="*/ 1407753 h 6098912"/>
                      <a:gd name="connsiteX50" fmla="*/ 97658 w 2479325"/>
                      <a:gd name="connsiteY50" fmla="*/ 946743 h 6098912"/>
                      <a:gd name="connsiteX51" fmla="*/ 126233 w 2479325"/>
                      <a:gd name="connsiteY51" fmla="*/ 904833 h 6098912"/>
                      <a:gd name="connsiteX52" fmla="*/ 141472 w 2479325"/>
                      <a:gd name="connsiteY52" fmla="*/ 828633 h 6098912"/>
                      <a:gd name="connsiteX53" fmla="*/ 137662 w 2479325"/>
                      <a:gd name="connsiteY53" fmla="*/ 723858 h 6098912"/>
                      <a:gd name="connsiteX54" fmla="*/ 210052 w 2479325"/>
                      <a:gd name="connsiteY54" fmla="*/ 403818 h 6098912"/>
                      <a:gd name="connsiteX55" fmla="*/ 341496 w 2479325"/>
                      <a:gd name="connsiteY5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551050 w 2479325"/>
                      <a:gd name="connsiteY38" fmla="*/ 4853898 h 6098912"/>
                      <a:gd name="connsiteX39" fmla="*/ 554860 w 2479325"/>
                      <a:gd name="connsiteY39" fmla="*/ 4505283 h 6098912"/>
                      <a:gd name="connsiteX40" fmla="*/ 478660 w 2479325"/>
                      <a:gd name="connsiteY40" fmla="*/ 4048083 h 6098912"/>
                      <a:gd name="connsiteX41" fmla="*/ 425320 w 2479325"/>
                      <a:gd name="connsiteY41" fmla="*/ 3602313 h 6098912"/>
                      <a:gd name="connsiteX42" fmla="*/ 396745 w 2479325"/>
                      <a:gd name="connsiteY42" fmla="*/ 3267033 h 6098912"/>
                      <a:gd name="connsiteX43" fmla="*/ 429130 w 2479325"/>
                      <a:gd name="connsiteY43" fmla="*/ 3009858 h 6098912"/>
                      <a:gd name="connsiteX44" fmla="*/ 299590 w 2479325"/>
                      <a:gd name="connsiteY44" fmla="*/ 2966043 h 6098912"/>
                      <a:gd name="connsiteX45" fmla="*/ 349116 w 2479325"/>
                      <a:gd name="connsiteY45" fmla="*/ 2611715 h 6098912"/>
                      <a:gd name="connsiteX46" fmla="*/ 396745 w 2479325"/>
                      <a:gd name="connsiteY46" fmla="*/ 2177373 h 6098912"/>
                      <a:gd name="connsiteX47" fmla="*/ 82419 w 2479325"/>
                      <a:gd name="connsiteY47" fmla="*/ 1884003 h 6098912"/>
                      <a:gd name="connsiteX48" fmla="*/ 504 w 2479325"/>
                      <a:gd name="connsiteY48" fmla="*/ 1674453 h 6098912"/>
                      <a:gd name="connsiteX49" fmla="*/ 34794 w 2479325"/>
                      <a:gd name="connsiteY49" fmla="*/ 1407753 h 6098912"/>
                      <a:gd name="connsiteX50" fmla="*/ 97658 w 2479325"/>
                      <a:gd name="connsiteY50" fmla="*/ 946743 h 6098912"/>
                      <a:gd name="connsiteX51" fmla="*/ 126233 w 2479325"/>
                      <a:gd name="connsiteY51" fmla="*/ 904833 h 6098912"/>
                      <a:gd name="connsiteX52" fmla="*/ 141472 w 2479325"/>
                      <a:gd name="connsiteY52" fmla="*/ 828633 h 6098912"/>
                      <a:gd name="connsiteX53" fmla="*/ 137662 w 2479325"/>
                      <a:gd name="connsiteY53" fmla="*/ 723858 h 6098912"/>
                      <a:gd name="connsiteX54" fmla="*/ 210052 w 2479325"/>
                      <a:gd name="connsiteY54" fmla="*/ 403818 h 6098912"/>
                      <a:gd name="connsiteX55" fmla="*/ 341496 w 2479325"/>
                      <a:gd name="connsiteY5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551050 w 2479325"/>
                      <a:gd name="connsiteY38" fmla="*/ 4853898 h 6098912"/>
                      <a:gd name="connsiteX39" fmla="*/ 554860 w 2479325"/>
                      <a:gd name="connsiteY39" fmla="*/ 4505283 h 6098912"/>
                      <a:gd name="connsiteX40" fmla="*/ 478660 w 2479325"/>
                      <a:gd name="connsiteY40" fmla="*/ 4048083 h 6098912"/>
                      <a:gd name="connsiteX41" fmla="*/ 425320 w 2479325"/>
                      <a:gd name="connsiteY41" fmla="*/ 3602313 h 6098912"/>
                      <a:gd name="connsiteX42" fmla="*/ 396745 w 2479325"/>
                      <a:gd name="connsiteY42" fmla="*/ 3267033 h 6098912"/>
                      <a:gd name="connsiteX43" fmla="*/ 429130 w 2479325"/>
                      <a:gd name="connsiteY43" fmla="*/ 3009858 h 6098912"/>
                      <a:gd name="connsiteX44" fmla="*/ 299590 w 2479325"/>
                      <a:gd name="connsiteY44" fmla="*/ 2966043 h 6098912"/>
                      <a:gd name="connsiteX45" fmla="*/ 349116 w 2479325"/>
                      <a:gd name="connsiteY45" fmla="*/ 2611715 h 6098912"/>
                      <a:gd name="connsiteX46" fmla="*/ 396745 w 2479325"/>
                      <a:gd name="connsiteY46" fmla="*/ 2177373 h 6098912"/>
                      <a:gd name="connsiteX47" fmla="*/ 82419 w 2479325"/>
                      <a:gd name="connsiteY47" fmla="*/ 1884003 h 6098912"/>
                      <a:gd name="connsiteX48" fmla="*/ 504 w 2479325"/>
                      <a:gd name="connsiteY48" fmla="*/ 1674453 h 6098912"/>
                      <a:gd name="connsiteX49" fmla="*/ 34794 w 2479325"/>
                      <a:gd name="connsiteY49" fmla="*/ 1407753 h 6098912"/>
                      <a:gd name="connsiteX50" fmla="*/ 97658 w 2479325"/>
                      <a:gd name="connsiteY50" fmla="*/ 946743 h 6098912"/>
                      <a:gd name="connsiteX51" fmla="*/ 126233 w 2479325"/>
                      <a:gd name="connsiteY51" fmla="*/ 904833 h 6098912"/>
                      <a:gd name="connsiteX52" fmla="*/ 141472 w 2479325"/>
                      <a:gd name="connsiteY52" fmla="*/ 828633 h 6098912"/>
                      <a:gd name="connsiteX53" fmla="*/ 137662 w 2479325"/>
                      <a:gd name="connsiteY53" fmla="*/ 723858 h 6098912"/>
                      <a:gd name="connsiteX54" fmla="*/ 210052 w 2479325"/>
                      <a:gd name="connsiteY54" fmla="*/ 403818 h 6098912"/>
                      <a:gd name="connsiteX55" fmla="*/ 341496 w 2479325"/>
                      <a:gd name="connsiteY5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551050 w 2479325"/>
                      <a:gd name="connsiteY38" fmla="*/ 4853898 h 6098912"/>
                      <a:gd name="connsiteX39" fmla="*/ 554860 w 2479325"/>
                      <a:gd name="connsiteY39" fmla="*/ 4505283 h 6098912"/>
                      <a:gd name="connsiteX40" fmla="*/ 478660 w 2479325"/>
                      <a:gd name="connsiteY40" fmla="*/ 4048083 h 6098912"/>
                      <a:gd name="connsiteX41" fmla="*/ 425320 w 2479325"/>
                      <a:gd name="connsiteY41" fmla="*/ 3602313 h 6098912"/>
                      <a:gd name="connsiteX42" fmla="*/ 396745 w 2479325"/>
                      <a:gd name="connsiteY42" fmla="*/ 3267033 h 6098912"/>
                      <a:gd name="connsiteX43" fmla="*/ 429130 w 2479325"/>
                      <a:gd name="connsiteY43" fmla="*/ 3009858 h 6098912"/>
                      <a:gd name="connsiteX44" fmla="*/ 299590 w 2479325"/>
                      <a:gd name="connsiteY44" fmla="*/ 2966043 h 6098912"/>
                      <a:gd name="connsiteX45" fmla="*/ 349116 w 2479325"/>
                      <a:gd name="connsiteY45" fmla="*/ 2611715 h 6098912"/>
                      <a:gd name="connsiteX46" fmla="*/ 396745 w 2479325"/>
                      <a:gd name="connsiteY46" fmla="*/ 2177373 h 6098912"/>
                      <a:gd name="connsiteX47" fmla="*/ 82419 w 2479325"/>
                      <a:gd name="connsiteY47" fmla="*/ 1884003 h 6098912"/>
                      <a:gd name="connsiteX48" fmla="*/ 504 w 2479325"/>
                      <a:gd name="connsiteY48" fmla="*/ 1674453 h 6098912"/>
                      <a:gd name="connsiteX49" fmla="*/ 34794 w 2479325"/>
                      <a:gd name="connsiteY49" fmla="*/ 1407753 h 6098912"/>
                      <a:gd name="connsiteX50" fmla="*/ 97658 w 2479325"/>
                      <a:gd name="connsiteY50" fmla="*/ 946743 h 6098912"/>
                      <a:gd name="connsiteX51" fmla="*/ 126233 w 2479325"/>
                      <a:gd name="connsiteY51" fmla="*/ 904833 h 6098912"/>
                      <a:gd name="connsiteX52" fmla="*/ 141472 w 2479325"/>
                      <a:gd name="connsiteY52" fmla="*/ 828633 h 6098912"/>
                      <a:gd name="connsiteX53" fmla="*/ 137662 w 2479325"/>
                      <a:gd name="connsiteY53" fmla="*/ 723858 h 6098912"/>
                      <a:gd name="connsiteX54" fmla="*/ 210052 w 2479325"/>
                      <a:gd name="connsiteY54" fmla="*/ 403818 h 6098912"/>
                      <a:gd name="connsiteX55" fmla="*/ 341496 w 2479325"/>
                      <a:gd name="connsiteY5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718690 w 2479325"/>
                      <a:gd name="connsiteY38" fmla="*/ 4926288 h 6098912"/>
                      <a:gd name="connsiteX39" fmla="*/ 551050 w 2479325"/>
                      <a:gd name="connsiteY39" fmla="*/ 4853898 h 6098912"/>
                      <a:gd name="connsiteX40" fmla="*/ 554860 w 2479325"/>
                      <a:gd name="connsiteY40" fmla="*/ 4505283 h 6098912"/>
                      <a:gd name="connsiteX41" fmla="*/ 478660 w 2479325"/>
                      <a:gd name="connsiteY41" fmla="*/ 4048083 h 6098912"/>
                      <a:gd name="connsiteX42" fmla="*/ 425320 w 2479325"/>
                      <a:gd name="connsiteY42" fmla="*/ 3602313 h 6098912"/>
                      <a:gd name="connsiteX43" fmla="*/ 396745 w 2479325"/>
                      <a:gd name="connsiteY43" fmla="*/ 3267033 h 6098912"/>
                      <a:gd name="connsiteX44" fmla="*/ 429130 w 2479325"/>
                      <a:gd name="connsiteY44" fmla="*/ 3009858 h 6098912"/>
                      <a:gd name="connsiteX45" fmla="*/ 299590 w 2479325"/>
                      <a:gd name="connsiteY45" fmla="*/ 2966043 h 6098912"/>
                      <a:gd name="connsiteX46" fmla="*/ 349116 w 2479325"/>
                      <a:gd name="connsiteY46" fmla="*/ 2611715 h 6098912"/>
                      <a:gd name="connsiteX47" fmla="*/ 396745 w 2479325"/>
                      <a:gd name="connsiteY47" fmla="*/ 2177373 h 6098912"/>
                      <a:gd name="connsiteX48" fmla="*/ 82419 w 2479325"/>
                      <a:gd name="connsiteY48" fmla="*/ 1884003 h 6098912"/>
                      <a:gd name="connsiteX49" fmla="*/ 504 w 2479325"/>
                      <a:gd name="connsiteY49" fmla="*/ 1674453 h 6098912"/>
                      <a:gd name="connsiteX50" fmla="*/ 34794 w 2479325"/>
                      <a:gd name="connsiteY50" fmla="*/ 1407753 h 6098912"/>
                      <a:gd name="connsiteX51" fmla="*/ 97658 w 2479325"/>
                      <a:gd name="connsiteY51" fmla="*/ 946743 h 6098912"/>
                      <a:gd name="connsiteX52" fmla="*/ 126233 w 2479325"/>
                      <a:gd name="connsiteY52" fmla="*/ 904833 h 6098912"/>
                      <a:gd name="connsiteX53" fmla="*/ 141472 w 2479325"/>
                      <a:gd name="connsiteY53" fmla="*/ 828633 h 6098912"/>
                      <a:gd name="connsiteX54" fmla="*/ 137662 w 2479325"/>
                      <a:gd name="connsiteY54" fmla="*/ 723858 h 6098912"/>
                      <a:gd name="connsiteX55" fmla="*/ 210052 w 2479325"/>
                      <a:gd name="connsiteY55" fmla="*/ 403818 h 6098912"/>
                      <a:gd name="connsiteX56" fmla="*/ 341496 w 2479325"/>
                      <a:gd name="connsiteY5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516760 w 2479325"/>
                      <a:gd name="connsiteY38" fmla="*/ 5282523 h 6098912"/>
                      <a:gd name="connsiteX39" fmla="*/ 551050 w 2479325"/>
                      <a:gd name="connsiteY39" fmla="*/ 4853898 h 6098912"/>
                      <a:gd name="connsiteX40" fmla="*/ 554860 w 2479325"/>
                      <a:gd name="connsiteY40" fmla="*/ 4505283 h 6098912"/>
                      <a:gd name="connsiteX41" fmla="*/ 478660 w 2479325"/>
                      <a:gd name="connsiteY41" fmla="*/ 4048083 h 6098912"/>
                      <a:gd name="connsiteX42" fmla="*/ 425320 w 2479325"/>
                      <a:gd name="connsiteY42" fmla="*/ 3602313 h 6098912"/>
                      <a:gd name="connsiteX43" fmla="*/ 396745 w 2479325"/>
                      <a:gd name="connsiteY43" fmla="*/ 3267033 h 6098912"/>
                      <a:gd name="connsiteX44" fmla="*/ 429130 w 2479325"/>
                      <a:gd name="connsiteY44" fmla="*/ 3009858 h 6098912"/>
                      <a:gd name="connsiteX45" fmla="*/ 299590 w 2479325"/>
                      <a:gd name="connsiteY45" fmla="*/ 2966043 h 6098912"/>
                      <a:gd name="connsiteX46" fmla="*/ 349116 w 2479325"/>
                      <a:gd name="connsiteY46" fmla="*/ 2611715 h 6098912"/>
                      <a:gd name="connsiteX47" fmla="*/ 396745 w 2479325"/>
                      <a:gd name="connsiteY47" fmla="*/ 2177373 h 6098912"/>
                      <a:gd name="connsiteX48" fmla="*/ 82419 w 2479325"/>
                      <a:gd name="connsiteY48" fmla="*/ 1884003 h 6098912"/>
                      <a:gd name="connsiteX49" fmla="*/ 504 w 2479325"/>
                      <a:gd name="connsiteY49" fmla="*/ 1674453 h 6098912"/>
                      <a:gd name="connsiteX50" fmla="*/ 34794 w 2479325"/>
                      <a:gd name="connsiteY50" fmla="*/ 1407753 h 6098912"/>
                      <a:gd name="connsiteX51" fmla="*/ 97658 w 2479325"/>
                      <a:gd name="connsiteY51" fmla="*/ 946743 h 6098912"/>
                      <a:gd name="connsiteX52" fmla="*/ 126233 w 2479325"/>
                      <a:gd name="connsiteY52" fmla="*/ 904833 h 6098912"/>
                      <a:gd name="connsiteX53" fmla="*/ 141472 w 2479325"/>
                      <a:gd name="connsiteY53" fmla="*/ 828633 h 6098912"/>
                      <a:gd name="connsiteX54" fmla="*/ 137662 w 2479325"/>
                      <a:gd name="connsiteY54" fmla="*/ 723858 h 6098912"/>
                      <a:gd name="connsiteX55" fmla="*/ 210052 w 2479325"/>
                      <a:gd name="connsiteY55" fmla="*/ 403818 h 6098912"/>
                      <a:gd name="connsiteX56" fmla="*/ 341496 w 2479325"/>
                      <a:gd name="connsiteY5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516760 w 2479325"/>
                      <a:gd name="connsiteY38" fmla="*/ 5282523 h 6098912"/>
                      <a:gd name="connsiteX39" fmla="*/ 551050 w 2479325"/>
                      <a:gd name="connsiteY39" fmla="*/ 4853898 h 6098912"/>
                      <a:gd name="connsiteX40" fmla="*/ 554860 w 2479325"/>
                      <a:gd name="connsiteY40" fmla="*/ 4505283 h 6098912"/>
                      <a:gd name="connsiteX41" fmla="*/ 478660 w 2479325"/>
                      <a:gd name="connsiteY41" fmla="*/ 4048083 h 6098912"/>
                      <a:gd name="connsiteX42" fmla="*/ 425320 w 2479325"/>
                      <a:gd name="connsiteY42" fmla="*/ 3602313 h 6098912"/>
                      <a:gd name="connsiteX43" fmla="*/ 396745 w 2479325"/>
                      <a:gd name="connsiteY43" fmla="*/ 3267033 h 6098912"/>
                      <a:gd name="connsiteX44" fmla="*/ 429130 w 2479325"/>
                      <a:gd name="connsiteY44" fmla="*/ 3009858 h 6098912"/>
                      <a:gd name="connsiteX45" fmla="*/ 299590 w 2479325"/>
                      <a:gd name="connsiteY45" fmla="*/ 2966043 h 6098912"/>
                      <a:gd name="connsiteX46" fmla="*/ 349116 w 2479325"/>
                      <a:gd name="connsiteY46" fmla="*/ 2611715 h 6098912"/>
                      <a:gd name="connsiteX47" fmla="*/ 396745 w 2479325"/>
                      <a:gd name="connsiteY47" fmla="*/ 2177373 h 6098912"/>
                      <a:gd name="connsiteX48" fmla="*/ 82419 w 2479325"/>
                      <a:gd name="connsiteY48" fmla="*/ 1884003 h 6098912"/>
                      <a:gd name="connsiteX49" fmla="*/ 504 w 2479325"/>
                      <a:gd name="connsiteY49" fmla="*/ 1674453 h 6098912"/>
                      <a:gd name="connsiteX50" fmla="*/ 34794 w 2479325"/>
                      <a:gd name="connsiteY50" fmla="*/ 1407753 h 6098912"/>
                      <a:gd name="connsiteX51" fmla="*/ 97658 w 2479325"/>
                      <a:gd name="connsiteY51" fmla="*/ 946743 h 6098912"/>
                      <a:gd name="connsiteX52" fmla="*/ 126233 w 2479325"/>
                      <a:gd name="connsiteY52" fmla="*/ 904833 h 6098912"/>
                      <a:gd name="connsiteX53" fmla="*/ 141472 w 2479325"/>
                      <a:gd name="connsiteY53" fmla="*/ 828633 h 6098912"/>
                      <a:gd name="connsiteX54" fmla="*/ 137662 w 2479325"/>
                      <a:gd name="connsiteY54" fmla="*/ 723858 h 6098912"/>
                      <a:gd name="connsiteX55" fmla="*/ 210052 w 2479325"/>
                      <a:gd name="connsiteY55" fmla="*/ 403818 h 6098912"/>
                      <a:gd name="connsiteX56" fmla="*/ 341496 w 2479325"/>
                      <a:gd name="connsiteY5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808225 w 2479325"/>
                      <a:gd name="connsiteY38" fmla="*/ 5183463 h 6098912"/>
                      <a:gd name="connsiteX39" fmla="*/ 516760 w 2479325"/>
                      <a:gd name="connsiteY39" fmla="*/ 5282523 h 6098912"/>
                      <a:gd name="connsiteX40" fmla="*/ 551050 w 2479325"/>
                      <a:gd name="connsiteY40" fmla="*/ 4853898 h 6098912"/>
                      <a:gd name="connsiteX41" fmla="*/ 554860 w 2479325"/>
                      <a:gd name="connsiteY41" fmla="*/ 4505283 h 6098912"/>
                      <a:gd name="connsiteX42" fmla="*/ 478660 w 2479325"/>
                      <a:gd name="connsiteY42" fmla="*/ 4048083 h 6098912"/>
                      <a:gd name="connsiteX43" fmla="*/ 425320 w 2479325"/>
                      <a:gd name="connsiteY43" fmla="*/ 3602313 h 6098912"/>
                      <a:gd name="connsiteX44" fmla="*/ 396745 w 2479325"/>
                      <a:gd name="connsiteY44" fmla="*/ 3267033 h 6098912"/>
                      <a:gd name="connsiteX45" fmla="*/ 429130 w 2479325"/>
                      <a:gd name="connsiteY45" fmla="*/ 3009858 h 6098912"/>
                      <a:gd name="connsiteX46" fmla="*/ 299590 w 2479325"/>
                      <a:gd name="connsiteY46" fmla="*/ 2966043 h 6098912"/>
                      <a:gd name="connsiteX47" fmla="*/ 349116 w 2479325"/>
                      <a:gd name="connsiteY47" fmla="*/ 2611715 h 6098912"/>
                      <a:gd name="connsiteX48" fmla="*/ 396745 w 2479325"/>
                      <a:gd name="connsiteY48" fmla="*/ 2177373 h 6098912"/>
                      <a:gd name="connsiteX49" fmla="*/ 82419 w 2479325"/>
                      <a:gd name="connsiteY49" fmla="*/ 1884003 h 6098912"/>
                      <a:gd name="connsiteX50" fmla="*/ 504 w 2479325"/>
                      <a:gd name="connsiteY50" fmla="*/ 1674453 h 6098912"/>
                      <a:gd name="connsiteX51" fmla="*/ 34794 w 2479325"/>
                      <a:gd name="connsiteY51" fmla="*/ 1407753 h 6098912"/>
                      <a:gd name="connsiteX52" fmla="*/ 97658 w 2479325"/>
                      <a:gd name="connsiteY52" fmla="*/ 946743 h 6098912"/>
                      <a:gd name="connsiteX53" fmla="*/ 126233 w 2479325"/>
                      <a:gd name="connsiteY53" fmla="*/ 904833 h 6098912"/>
                      <a:gd name="connsiteX54" fmla="*/ 141472 w 2479325"/>
                      <a:gd name="connsiteY54" fmla="*/ 828633 h 6098912"/>
                      <a:gd name="connsiteX55" fmla="*/ 137662 w 2479325"/>
                      <a:gd name="connsiteY55" fmla="*/ 723858 h 6098912"/>
                      <a:gd name="connsiteX56" fmla="*/ 210052 w 2479325"/>
                      <a:gd name="connsiteY56" fmla="*/ 403818 h 6098912"/>
                      <a:gd name="connsiteX57" fmla="*/ 341496 w 2479325"/>
                      <a:gd name="connsiteY5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59685 w 2479325"/>
                      <a:gd name="connsiteY38" fmla="*/ 5442543 h 6098912"/>
                      <a:gd name="connsiteX39" fmla="*/ 516760 w 2479325"/>
                      <a:gd name="connsiteY39" fmla="*/ 5282523 h 6098912"/>
                      <a:gd name="connsiteX40" fmla="*/ 551050 w 2479325"/>
                      <a:gd name="connsiteY40" fmla="*/ 4853898 h 6098912"/>
                      <a:gd name="connsiteX41" fmla="*/ 554860 w 2479325"/>
                      <a:gd name="connsiteY41" fmla="*/ 4505283 h 6098912"/>
                      <a:gd name="connsiteX42" fmla="*/ 478660 w 2479325"/>
                      <a:gd name="connsiteY42" fmla="*/ 4048083 h 6098912"/>
                      <a:gd name="connsiteX43" fmla="*/ 425320 w 2479325"/>
                      <a:gd name="connsiteY43" fmla="*/ 3602313 h 6098912"/>
                      <a:gd name="connsiteX44" fmla="*/ 396745 w 2479325"/>
                      <a:gd name="connsiteY44" fmla="*/ 3267033 h 6098912"/>
                      <a:gd name="connsiteX45" fmla="*/ 429130 w 2479325"/>
                      <a:gd name="connsiteY45" fmla="*/ 3009858 h 6098912"/>
                      <a:gd name="connsiteX46" fmla="*/ 299590 w 2479325"/>
                      <a:gd name="connsiteY46" fmla="*/ 2966043 h 6098912"/>
                      <a:gd name="connsiteX47" fmla="*/ 349116 w 2479325"/>
                      <a:gd name="connsiteY47" fmla="*/ 2611715 h 6098912"/>
                      <a:gd name="connsiteX48" fmla="*/ 396745 w 2479325"/>
                      <a:gd name="connsiteY48" fmla="*/ 2177373 h 6098912"/>
                      <a:gd name="connsiteX49" fmla="*/ 82419 w 2479325"/>
                      <a:gd name="connsiteY49" fmla="*/ 1884003 h 6098912"/>
                      <a:gd name="connsiteX50" fmla="*/ 504 w 2479325"/>
                      <a:gd name="connsiteY50" fmla="*/ 1674453 h 6098912"/>
                      <a:gd name="connsiteX51" fmla="*/ 34794 w 2479325"/>
                      <a:gd name="connsiteY51" fmla="*/ 1407753 h 6098912"/>
                      <a:gd name="connsiteX52" fmla="*/ 97658 w 2479325"/>
                      <a:gd name="connsiteY52" fmla="*/ 946743 h 6098912"/>
                      <a:gd name="connsiteX53" fmla="*/ 126233 w 2479325"/>
                      <a:gd name="connsiteY53" fmla="*/ 904833 h 6098912"/>
                      <a:gd name="connsiteX54" fmla="*/ 141472 w 2479325"/>
                      <a:gd name="connsiteY54" fmla="*/ 828633 h 6098912"/>
                      <a:gd name="connsiteX55" fmla="*/ 137662 w 2479325"/>
                      <a:gd name="connsiteY55" fmla="*/ 723858 h 6098912"/>
                      <a:gd name="connsiteX56" fmla="*/ 210052 w 2479325"/>
                      <a:gd name="connsiteY56" fmla="*/ 403818 h 6098912"/>
                      <a:gd name="connsiteX57" fmla="*/ 341496 w 2479325"/>
                      <a:gd name="connsiteY5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16760 w 2479325"/>
                      <a:gd name="connsiteY39" fmla="*/ 5282523 h 6098912"/>
                      <a:gd name="connsiteX40" fmla="*/ 551050 w 2479325"/>
                      <a:gd name="connsiteY40" fmla="*/ 4853898 h 6098912"/>
                      <a:gd name="connsiteX41" fmla="*/ 554860 w 2479325"/>
                      <a:gd name="connsiteY41" fmla="*/ 4505283 h 6098912"/>
                      <a:gd name="connsiteX42" fmla="*/ 478660 w 2479325"/>
                      <a:gd name="connsiteY42" fmla="*/ 4048083 h 6098912"/>
                      <a:gd name="connsiteX43" fmla="*/ 425320 w 2479325"/>
                      <a:gd name="connsiteY43" fmla="*/ 3602313 h 6098912"/>
                      <a:gd name="connsiteX44" fmla="*/ 396745 w 2479325"/>
                      <a:gd name="connsiteY44" fmla="*/ 3267033 h 6098912"/>
                      <a:gd name="connsiteX45" fmla="*/ 429130 w 2479325"/>
                      <a:gd name="connsiteY45" fmla="*/ 3009858 h 6098912"/>
                      <a:gd name="connsiteX46" fmla="*/ 299590 w 2479325"/>
                      <a:gd name="connsiteY46" fmla="*/ 2966043 h 6098912"/>
                      <a:gd name="connsiteX47" fmla="*/ 349116 w 2479325"/>
                      <a:gd name="connsiteY47" fmla="*/ 2611715 h 6098912"/>
                      <a:gd name="connsiteX48" fmla="*/ 396745 w 2479325"/>
                      <a:gd name="connsiteY48" fmla="*/ 2177373 h 6098912"/>
                      <a:gd name="connsiteX49" fmla="*/ 82419 w 2479325"/>
                      <a:gd name="connsiteY49" fmla="*/ 1884003 h 6098912"/>
                      <a:gd name="connsiteX50" fmla="*/ 504 w 2479325"/>
                      <a:gd name="connsiteY50" fmla="*/ 1674453 h 6098912"/>
                      <a:gd name="connsiteX51" fmla="*/ 34794 w 2479325"/>
                      <a:gd name="connsiteY51" fmla="*/ 1407753 h 6098912"/>
                      <a:gd name="connsiteX52" fmla="*/ 97658 w 2479325"/>
                      <a:gd name="connsiteY52" fmla="*/ 946743 h 6098912"/>
                      <a:gd name="connsiteX53" fmla="*/ 126233 w 2479325"/>
                      <a:gd name="connsiteY53" fmla="*/ 904833 h 6098912"/>
                      <a:gd name="connsiteX54" fmla="*/ 141472 w 2479325"/>
                      <a:gd name="connsiteY54" fmla="*/ 828633 h 6098912"/>
                      <a:gd name="connsiteX55" fmla="*/ 137662 w 2479325"/>
                      <a:gd name="connsiteY55" fmla="*/ 723858 h 6098912"/>
                      <a:gd name="connsiteX56" fmla="*/ 210052 w 2479325"/>
                      <a:gd name="connsiteY56" fmla="*/ 403818 h 6098912"/>
                      <a:gd name="connsiteX57" fmla="*/ 341496 w 2479325"/>
                      <a:gd name="connsiteY57"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813940 w 2479325"/>
                      <a:gd name="connsiteY39" fmla="*/ 5353008 h 6098912"/>
                      <a:gd name="connsiteX40" fmla="*/ 516760 w 2479325"/>
                      <a:gd name="connsiteY40" fmla="*/ 5282523 h 6098912"/>
                      <a:gd name="connsiteX41" fmla="*/ 551050 w 2479325"/>
                      <a:gd name="connsiteY41" fmla="*/ 4853898 h 6098912"/>
                      <a:gd name="connsiteX42" fmla="*/ 554860 w 2479325"/>
                      <a:gd name="connsiteY42" fmla="*/ 4505283 h 6098912"/>
                      <a:gd name="connsiteX43" fmla="*/ 478660 w 2479325"/>
                      <a:gd name="connsiteY43" fmla="*/ 4048083 h 6098912"/>
                      <a:gd name="connsiteX44" fmla="*/ 425320 w 2479325"/>
                      <a:gd name="connsiteY44" fmla="*/ 3602313 h 6098912"/>
                      <a:gd name="connsiteX45" fmla="*/ 396745 w 2479325"/>
                      <a:gd name="connsiteY45" fmla="*/ 3267033 h 6098912"/>
                      <a:gd name="connsiteX46" fmla="*/ 429130 w 2479325"/>
                      <a:gd name="connsiteY46" fmla="*/ 3009858 h 6098912"/>
                      <a:gd name="connsiteX47" fmla="*/ 299590 w 2479325"/>
                      <a:gd name="connsiteY47" fmla="*/ 2966043 h 6098912"/>
                      <a:gd name="connsiteX48" fmla="*/ 349116 w 2479325"/>
                      <a:gd name="connsiteY48" fmla="*/ 2611715 h 6098912"/>
                      <a:gd name="connsiteX49" fmla="*/ 396745 w 2479325"/>
                      <a:gd name="connsiteY49" fmla="*/ 2177373 h 6098912"/>
                      <a:gd name="connsiteX50" fmla="*/ 82419 w 2479325"/>
                      <a:gd name="connsiteY50" fmla="*/ 1884003 h 6098912"/>
                      <a:gd name="connsiteX51" fmla="*/ 504 w 2479325"/>
                      <a:gd name="connsiteY51" fmla="*/ 1674453 h 6098912"/>
                      <a:gd name="connsiteX52" fmla="*/ 34794 w 2479325"/>
                      <a:gd name="connsiteY52" fmla="*/ 1407753 h 6098912"/>
                      <a:gd name="connsiteX53" fmla="*/ 97658 w 2479325"/>
                      <a:gd name="connsiteY53" fmla="*/ 946743 h 6098912"/>
                      <a:gd name="connsiteX54" fmla="*/ 126233 w 2479325"/>
                      <a:gd name="connsiteY54" fmla="*/ 904833 h 6098912"/>
                      <a:gd name="connsiteX55" fmla="*/ 141472 w 2479325"/>
                      <a:gd name="connsiteY55" fmla="*/ 828633 h 6098912"/>
                      <a:gd name="connsiteX56" fmla="*/ 137662 w 2479325"/>
                      <a:gd name="connsiteY56" fmla="*/ 723858 h 6098912"/>
                      <a:gd name="connsiteX57" fmla="*/ 210052 w 2479325"/>
                      <a:gd name="connsiteY57" fmla="*/ 403818 h 6098912"/>
                      <a:gd name="connsiteX58" fmla="*/ 341496 w 2479325"/>
                      <a:gd name="connsiteY58"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30095 w 2479325"/>
                      <a:gd name="connsiteY39" fmla="*/ 5452068 h 6098912"/>
                      <a:gd name="connsiteX40" fmla="*/ 516760 w 2479325"/>
                      <a:gd name="connsiteY40" fmla="*/ 5282523 h 6098912"/>
                      <a:gd name="connsiteX41" fmla="*/ 551050 w 2479325"/>
                      <a:gd name="connsiteY41" fmla="*/ 4853898 h 6098912"/>
                      <a:gd name="connsiteX42" fmla="*/ 554860 w 2479325"/>
                      <a:gd name="connsiteY42" fmla="*/ 4505283 h 6098912"/>
                      <a:gd name="connsiteX43" fmla="*/ 478660 w 2479325"/>
                      <a:gd name="connsiteY43" fmla="*/ 4048083 h 6098912"/>
                      <a:gd name="connsiteX44" fmla="*/ 425320 w 2479325"/>
                      <a:gd name="connsiteY44" fmla="*/ 3602313 h 6098912"/>
                      <a:gd name="connsiteX45" fmla="*/ 396745 w 2479325"/>
                      <a:gd name="connsiteY45" fmla="*/ 3267033 h 6098912"/>
                      <a:gd name="connsiteX46" fmla="*/ 429130 w 2479325"/>
                      <a:gd name="connsiteY46" fmla="*/ 3009858 h 6098912"/>
                      <a:gd name="connsiteX47" fmla="*/ 299590 w 2479325"/>
                      <a:gd name="connsiteY47" fmla="*/ 2966043 h 6098912"/>
                      <a:gd name="connsiteX48" fmla="*/ 349116 w 2479325"/>
                      <a:gd name="connsiteY48" fmla="*/ 2611715 h 6098912"/>
                      <a:gd name="connsiteX49" fmla="*/ 396745 w 2479325"/>
                      <a:gd name="connsiteY49" fmla="*/ 2177373 h 6098912"/>
                      <a:gd name="connsiteX50" fmla="*/ 82419 w 2479325"/>
                      <a:gd name="connsiteY50" fmla="*/ 1884003 h 6098912"/>
                      <a:gd name="connsiteX51" fmla="*/ 504 w 2479325"/>
                      <a:gd name="connsiteY51" fmla="*/ 1674453 h 6098912"/>
                      <a:gd name="connsiteX52" fmla="*/ 34794 w 2479325"/>
                      <a:gd name="connsiteY52" fmla="*/ 1407753 h 6098912"/>
                      <a:gd name="connsiteX53" fmla="*/ 97658 w 2479325"/>
                      <a:gd name="connsiteY53" fmla="*/ 946743 h 6098912"/>
                      <a:gd name="connsiteX54" fmla="*/ 126233 w 2479325"/>
                      <a:gd name="connsiteY54" fmla="*/ 904833 h 6098912"/>
                      <a:gd name="connsiteX55" fmla="*/ 141472 w 2479325"/>
                      <a:gd name="connsiteY55" fmla="*/ 828633 h 6098912"/>
                      <a:gd name="connsiteX56" fmla="*/ 137662 w 2479325"/>
                      <a:gd name="connsiteY56" fmla="*/ 723858 h 6098912"/>
                      <a:gd name="connsiteX57" fmla="*/ 210052 w 2479325"/>
                      <a:gd name="connsiteY57" fmla="*/ 403818 h 6098912"/>
                      <a:gd name="connsiteX58" fmla="*/ 341496 w 2479325"/>
                      <a:gd name="connsiteY58"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30095 w 2479325"/>
                      <a:gd name="connsiteY39" fmla="*/ 5452068 h 6098912"/>
                      <a:gd name="connsiteX40" fmla="*/ 516760 w 2479325"/>
                      <a:gd name="connsiteY40" fmla="*/ 5282523 h 6098912"/>
                      <a:gd name="connsiteX41" fmla="*/ 551050 w 2479325"/>
                      <a:gd name="connsiteY41" fmla="*/ 4853898 h 6098912"/>
                      <a:gd name="connsiteX42" fmla="*/ 554860 w 2479325"/>
                      <a:gd name="connsiteY42" fmla="*/ 4505283 h 6098912"/>
                      <a:gd name="connsiteX43" fmla="*/ 478660 w 2479325"/>
                      <a:gd name="connsiteY43" fmla="*/ 4048083 h 6098912"/>
                      <a:gd name="connsiteX44" fmla="*/ 425320 w 2479325"/>
                      <a:gd name="connsiteY44" fmla="*/ 3602313 h 6098912"/>
                      <a:gd name="connsiteX45" fmla="*/ 396745 w 2479325"/>
                      <a:gd name="connsiteY45" fmla="*/ 3267033 h 6098912"/>
                      <a:gd name="connsiteX46" fmla="*/ 429130 w 2479325"/>
                      <a:gd name="connsiteY46" fmla="*/ 3009858 h 6098912"/>
                      <a:gd name="connsiteX47" fmla="*/ 299590 w 2479325"/>
                      <a:gd name="connsiteY47" fmla="*/ 2966043 h 6098912"/>
                      <a:gd name="connsiteX48" fmla="*/ 349116 w 2479325"/>
                      <a:gd name="connsiteY48" fmla="*/ 2611715 h 6098912"/>
                      <a:gd name="connsiteX49" fmla="*/ 396745 w 2479325"/>
                      <a:gd name="connsiteY49" fmla="*/ 2177373 h 6098912"/>
                      <a:gd name="connsiteX50" fmla="*/ 82419 w 2479325"/>
                      <a:gd name="connsiteY50" fmla="*/ 1884003 h 6098912"/>
                      <a:gd name="connsiteX51" fmla="*/ 504 w 2479325"/>
                      <a:gd name="connsiteY51" fmla="*/ 1674453 h 6098912"/>
                      <a:gd name="connsiteX52" fmla="*/ 34794 w 2479325"/>
                      <a:gd name="connsiteY52" fmla="*/ 1407753 h 6098912"/>
                      <a:gd name="connsiteX53" fmla="*/ 97658 w 2479325"/>
                      <a:gd name="connsiteY53" fmla="*/ 946743 h 6098912"/>
                      <a:gd name="connsiteX54" fmla="*/ 126233 w 2479325"/>
                      <a:gd name="connsiteY54" fmla="*/ 904833 h 6098912"/>
                      <a:gd name="connsiteX55" fmla="*/ 141472 w 2479325"/>
                      <a:gd name="connsiteY55" fmla="*/ 828633 h 6098912"/>
                      <a:gd name="connsiteX56" fmla="*/ 137662 w 2479325"/>
                      <a:gd name="connsiteY56" fmla="*/ 723858 h 6098912"/>
                      <a:gd name="connsiteX57" fmla="*/ 210052 w 2479325"/>
                      <a:gd name="connsiteY57" fmla="*/ 403818 h 6098912"/>
                      <a:gd name="connsiteX58" fmla="*/ 341496 w 2479325"/>
                      <a:gd name="connsiteY58"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619630 w 2479325"/>
                      <a:gd name="connsiteY39" fmla="*/ 5448258 h 6098912"/>
                      <a:gd name="connsiteX40" fmla="*/ 530095 w 2479325"/>
                      <a:gd name="connsiteY40" fmla="*/ 5452068 h 6098912"/>
                      <a:gd name="connsiteX41" fmla="*/ 516760 w 2479325"/>
                      <a:gd name="connsiteY41" fmla="*/ 5282523 h 6098912"/>
                      <a:gd name="connsiteX42" fmla="*/ 551050 w 2479325"/>
                      <a:gd name="connsiteY42" fmla="*/ 4853898 h 6098912"/>
                      <a:gd name="connsiteX43" fmla="*/ 554860 w 2479325"/>
                      <a:gd name="connsiteY43" fmla="*/ 4505283 h 6098912"/>
                      <a:gd name="connsiteX44" fmla="*/ 478660 w 2479325"/>
                      <a:gd name="connsiteY44" fmla="*/ 4048083 h 6098912"/>
                      <a:gd name="connsiteX45" fmla="*/ 425320 w 2479325"/>
                      <a:gd name="connsiteY45" fmla="*/ 3602313 h 6098912"/>
                      <a:gd name="connsiteX46" fmla="*/ 396745 w 2479325"/>
                      <a:gd name="connsiteY46" fmla="*/ 3267033 h 6098912"/>
                      <a:gd name="connsiteX47" fmla="*/ 429130 w 2479325"/>
                      <a:gd name="connsiteY47" fmla="*/ 3009858 h 6098912"/>
                      <a:gd name="connsiteX48" fmla="*/ 299590 w 2479325"/>
                      <a:gd name="connsiteY48" fmla="*/ 2966043 h 6098912"/>
                      <a:gd name="connsiteX49" fmla="*/ 349116 w 2479325"/>
                      <a:gd name="connsiteY49" fmla="*/ 2611715 h 6098912"/>
                      <a:gd name="connsiteX50" fmla="*/ 396745 w 2479325"/>
                      <a:gd name="connsiteY50" fmla="*/ 2177373 h 6098912"/>
                      <a:gd name="connsiteX51" fmla="*/ 82419 w 2479325"/>
                      <a:gd name="connsiteY51" fmla="*/ 1884003 h 6098912"/>
                      <a:gd name="connsiteX52" fmla="*/ 504 w 2479325"/>
                      <a:gd name="connsiteY52" fmla="*/ 1674453 h 6098912"/>
                      <a:gd name="connsiteX53" fmla="*/ 34794 w 2479325"/>
                      <a:gd name="connsiteY53" fmla="*/ 1407753 h 6098912"/>
                      <a:gd name="connsiteX54" fmla="*/ 97658 w 2479325"/>
                      <a:gd name="connsiteY54" fmla="*/ 946743 h 6098912"/>
                      <a:gd name="connsiteX55" fmla="*/ 126233 w 2479325"/>
                      <a:gd name="connsiteY55" fmla="*/ 904833 h 6098912"/>
                      <a:gd name="connsiteX56" fmla="*/ 141472 w 2479325"/>
                      <a:gd name="connsiteY56" fmla="*/ 828633 h 6098912"/>
                      <a:gd name="connsiteX57" fmla="*/ 137662 w 2479325"/>
                      <a:gd name="connsiteY57" fmla="*/ 723858 h 6098912"/>
                      <a:gd name="connsiteX58" fmla="*/ 210052 w 2479325"/>
                      <a:gd name="connsiteY58" fmla="*/ 403818 h 6098912"/>
                      <a:gd name="connsiteX59" fmla="*/ 341496 w 2479325"/>
                      <a:gd name="connsiteY59"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12950 w 2479325"/>
                      <a:gd name="connsiteY39" fmla="*/ 5533983 h 6098912"/>
                      <a:gd name="connsiteX40" fmla="*/ 530095 w 2479325"/>
                      <a:gd name="connsiteY40" fmla="*/ 5452068 h 6098912"/>
                      <a:gd name="connsiteX41" fmla="*/ 516760 w 2479325"/>
                      <a:gd name="connsiteY41" fmla="*/ 5282523 h 6098912"/>
                      <a:gd name="connsiteX42" fmla="*/ 551050 w 2479325"/>
                      <a:gd name="connsiteY42" fmla="*/ 4853898 h 6098912"/>
                      <a:gd name="connsiteX43" fmla="*/ 554860 w 2479325"/>
                      <a:gd name="connsiteY43" fmla="*/ 4505283 h 6098912"/>
                      <a:gd name="connsiteX44" fmla="*/ 478660 w 2479325"/>
                      <a:gd name="connsiteY44" fmla="*/ 4048083 h 6098912"/>
                      <a:gd name="connsiteX45" fmla="*/ 425320 w 2479325"/>
                      <a:gd name="connsiteY45" fmla="*/ 3602313 h 6098912"/>
                      <a:gd name="connsiteX46" fmla="*/ 396745 w 2479325"/>
                      <a:gd name="connsiteY46" fmla="*/ 3267033 h 6098912"/>
                      <a:gd name="connsiteX47" fmla="*/ 429130 w 2479325"/>
                      <a:gd name="connsiteY47" fmla="*/ 3009858 h 6098912"/>
                      <a:gd name="connsiteX48" fmla="*/ 299590 w 2479325"/>
                      <a:gd name="connsiteY48" fmla="*/ 2966043 h 6098912"/>
                      <a:gd name="connsiteX49" fmla="*/ 349116 w 2479325"/>
                      <a:gd name="connsiteY49" fmla="*/ 2611715 h 6098912"/>
                      <a:gd name="connsiteX50" fmla="*/ 396745 w 2479325"/>
                      <a:gd name="connsiteY50" fmla="*/ 2177373 h 6098912"/>
                      <a:gd name="connsiteX51" fmla="*/ 82419 w 2479325"/>
                      <a:gd name="connsiteY51" fmla="*/ 1884003 h 6098912"/>
                      <a:gd name="connsiteX52" fmla="*/ 504 w 2479325"/>
                      <a:gd name="connsiteY52" fmla="*/ 1674453 h 6098912"/>
                      <a:gd name="connsiteX53" fmla="*/ 34794 w 2479325"/>
                      <a:gd name="connsiteY53" fmla="*/ 1407753 h 6098912"/>
                      <a:gd name="connsiteX54" fmla="*/ 97658 w 2479325"/>
                      <a:gd name="connsiteY54" fmla="*/ 946743 h 6098912"/>
                      <a:gd name="connsiteX55" fmla="*/ 126233 w 2479325"/>
                      <a:gd name="connsiteY55" fmla="*/ 904833 h 6098912"/>
                      <a:gd name="connsiteX56" fmla="*/ 141472 w 2479325"/>
                      <a:gd name="connsiteY56" fmla="*/ 828633 h 6098912"/>
                      <a:gd name="connsiteX57" fmla="*/ 137662 w 2479325"/>
                      <a:gd name="connsiteY57" fmla="*/ 723858 h 6098912"/>
                      <a:gd name="connsiteX58" fmla="*/ 210052 w 2479325"/>
                      <a:gd name="connsiteY58" fmla="*/ 403818 h 6098912"/>
                      <a:gd name="connsiteX59" fmla="*/ 341496 w 2479325"/>
                      <a:gd name="connsiteY59"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12950 w 2479325"/>
                      <a:gd name="connsiteY39" fmla="*/ 5533983 h 6098912"/>
                      <a:gd name="connsiteX40" fmla="*/ 518665 w 2479325"/>
                      <a:gd name="connsiteY40" fmla="*/ 5492073 h 6098912"/>
                      <a:gd name="connsiteX41" fmla="*/ 530095 w 2479325"/>
                      <a:gd name="connsiteY41" fmla="*/ 5452068 h 6098912"/>
                      <a:gd name="connsiteX42" fmla="*/ 516760 w 2479325"/>
                      <a:gd name="connsiteY42" fmla="*/ 5282523 h 6098912"/>
                      <a:gd name="connsiteX43" fmla="*/ 551050 w 2479325"/>
                      <a:gd name="connsiteY43" fmla="*/ 4853898 h 6098912"/>
                      <a:gd name="connsiteX44" fmla="*/ 554860 w 2479325"/>
                      <a:gd name="connsiteY44" fmla="*/ 4505283 h 6098912"/>
                      <a:gd name="connsiteX45" fmla="*/ 478660 w 2479325"/>
                      <a:gd name="connsiteY45" fmla="*/ 4048083 h 6098912"/>
                      <a:gd name="connsiteX46" fmla="*/ 425320 w 2479325"/>
                      <a:gd name="connsiteY46" fmla="*/ 3602313 h 6098912"/>
                      <a:gd name="connsiteX47" fmla="*/ 396745 w 2479325"/>
                      <a:gd name="connsiteY47" fmla="*/ 3267033 h 6098912"/>
                      <a:gd name="connsiteX48" fmla="*/ 429130 w 2479325"/>
                      <a:gd name="connsiteY48" fmla="*/ 3009858 h 6098912"/>
                      <a:gd name="connsiteX49" fmla="*/ 299590 w 2479325"/>
                      <a:gd name="connsiteY49" fmla="*/ 2966043 h 6098912"/>
                      <a:gd name="connsiteX50" fmla="*/ 349116 w 2479325"/>
                      <a:gd name="connsiteY50" fmla="*/ 2611715 h 6098912"/>
                      <a:gd name="connsiteX51" fmla="*/ 396745 w 2479325"/>
                      <a:gd name="connsiteY51" fmla="*/ 2177373 h 6098912"/>
                      <a:gd name="connsiteX52" fmla="*/ 82419 w 2479325"/>
                      <a:gd name="connsiteY52" fmla="*/ 1884003 h 6098912"/>
                      <a:gd name="connsiteX53" fmla="*/ 504 w 2479325"/>
                      <a:gd name="connsiteY53" fmla="*/ 1674453 h 6098912"/>
                      <a:gd name="connsiteX54" fmla="*/ 34794 w 2479325"/>
                      <a:gd name="connsiteY54" fmla="*/ 1407753 h 6098912"/>
                      <a:gd name="connsiteX55" fmla="*/ 97658 w 2479325"/>
                      <a:gd name="connsiteY55" fmla="*/ 946743 h 6098912"/>
                      <a:gd name="connsiteX56" fmla="*/ 126233 w 2479325"/>
                      <a:gd name="connsiteY56" fmla="*/ 904833 h 6098912"/>
                      <a:gd name="connsiteX57" fmla="*/ 141472 w 2479325"/>
                      <a:gd name="connsiteY57" fmla="*/ 828633 h 6098912"/>
                      <a:gd name="connsiteX58" fmla="*/ 137662 w 2479325"/>
                      <a:gd name="connsiteY58" fmla="*/ 723858 h 6098912"/>
                      <a:gd name="connsiteX59" fmla="*/ 210052 w 2479325"/>
                      <a:gd name="connsiteY59" fmla="*/ 403818 h 6098912"/>
                      <a:gd name="connsiteX60" fmla="*/ 341496 w 2479325"/>
                      <a:gd name="connsiteY6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12950 w 2479325"/>
                      <a:gd name="connsiteY39" fmla="*/ 5533983 h 6098912"/>
                      <a:gd name="connsiteX40" fmla="*/ 495805 w 2479325"/>
                      <a:gd name="connsiteY40" fmla="*/ 5486358 h 6098912"/>
                      <a:gd name="connsiteX41" fmla="*/ 530095 w 2479325"/>
                      <a:gd name="connsiteY41" fmla="*/ 5452068 h 6098912"/>
                      <a:gd name="connsiteX42" fmla="*/ 516760 w 2479325"/>
                      <a:gd name="connsiteY42" fmla="*/ 5282523 h 6098912"/>
                      <a:gd name="connsiteX43" fmla="*/ 551050 w 2479325"/>
                      <a:gd name="connsiteY43" fmla="*/ 4853898 h 6098912"/>
                      <a:gd name="connsiteX44" fmla="*/ 554860 w 2479325"/>
                      <a:gd name="connsiteY44" fmla="*/ 4505283 h 6098912"/>
                      <a:gd name="connsiteX45" fmla="*/ 478660 w 2479325"/>
                      <a:gd name="connsiteY45" fmla="*/ 4048083 h 6098912"/>
                      <a:gd name="connsiteX46" fmla="*/ 425320 w 2479325"/>
                      <a:gd name="connsiteY46" fmla="*/ 3602313 h 6098912"/>
                      <a:gd name="connsiteX47" fmla="*/ 396745 w 2479325"/>
                      <a:gd name="connsiteY47" fmla="*/ 3267033 h 6098912"/>
                      <a:gd name="connsiteX48" fmla="*/ 429130 w 2479325"/>
                      <a:gd name="connsiteY48" fmla="*/ 3009858 h 6098912"/>
                      <a:gd name="connsiteX49" fmla="*/ 299590 w 2479325"/>
                      <a:gd name="connsiteY49" fmla="*/ 2966043 h 6098912"/>
                      <a:gd name="connsiteX50" fmla="*/ 349116 w 2479325"/>
                      <a:gd name="connsiteY50" fmla="*/ 2611715 h 6098912"/>
                      <a:gd name="connsiteX51" fmla="*/ 396745 w 2479325"/>
                      <a:gd name="connsiteY51" fmla="*/ 2177373 h 6098912"/>
                      <a:gd name="connsiteX52" fmla="*/ 82419 w 2479325"/>
                      <a:gd name="connsiteY52" fmla="*/ 1884003 h 6098912"/>
                      <a:gd name="connsiteX53" fmla="*/ 504 w 2479325"/>
                      <a:gd name="connsiteY53" fmla="*/ 1674453 h 6098912"/>
                      <a:gd name="connsiteX54" fmla="*/ 34794 w 2479325"/>
                      <a:gd name="connsiteY54" fmla="*/ 1407753 h 6098912"/>
                      <a:gd name="connsiteX55" fmla="*/ 97658 w 2479325"/>
                      <a:gd name="connsiteY55" fmla="*/ 946743 h 6098912"/>
                      <a:gd name="connsiteX56" fmla="*/ 126233 w 2479325"/>
                      <a:gd name="connsiteY56" fmla="*/ 904833 h 6098912"/>
                      <a:gd name="connsiteX57" fmla="*/ 141472 w 2479325"/>
                      <a:gd name="connsiteY57" fmla="*/ 828633 h 6098912"/>
                      <a:gd name="connsiteX58" fmla="*/ 137662 w 2479325"/>
                      <a:gd name="connsiteY58" fmla="*/ 723858 h 6098912"/>
                      <a:gd name="connsiteX59" fmla="*/ 210052 w 2479325"/>
                      <a:gd name="connsiteY59" fmla="*/ 403818 h 6098912"/>
                      <a:gd name="connsiteX60" fmla="*/ 341496 w 2479325"/>
                      <a:gd name="connsiteY6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12950 w 2479325"/>
                      <a:gd name="connsiteY39" fmla="*/ 5533983 h 6098912"/>
                      <a:gd name="connsiteX40" fmla="*/ 495805 w 2479325"/>
                      <a:gd name="connsiteY40" fmla="*/ 5486358 h 6098912"/>
                      <a:gd name="connsiteX41" fmla="*/ 530095 w 2479325"/>
                      <a:gd name="connsiteY41" fmla="*/ 5457783 h 6098912"/>
                      <a:gd name="connsiteX42" fmla="*/ 516760 w 2479325"/>
                      <a:gd name="connsiteY42" fmla="*/ 5282523 h 6098912"/>
                      <a:gd name="connsiteX43" fmla="*/ 551050 w 2479325"/>
                      <a:gd name="connsiteY43" fmla="*/ 4853898 h 6098912"/>
                      <a:gd name="connsiteX44" fmla="*/ 554860 w 2479325"/>
                      <a:gd name="connsiteY44" fmla="*/ 4505283 h 6098912"/>
                      <a:gd name="connsiteX45" fmla="*/ 478660 w 2479325"/>
                      <a:gd name="connsiteY45" fmla="*/ 4048083 h 6098912"/>
                      <a:gd name="connsiteX46" fmla="*/ 425320 w 2479325"/>
                      <a:gd name="connsiteY46" fmla="*/ 3602313 h 6098912"/>
                      <a:gd name="connsiteX47" fmla="*/ 396745 w 2479325"/>
                      <a:gd name="connsiteY47" fmla="*/ 3267033 h 6098912"/>
                      <a:gd name="connsiteX48" fmla="*/ 429130 w 2479325"/>
                      <a:gd name="connsiteY48" fmla="*/ 3009858 h 6098912"/>
                      <a:gd name="connsiteX49" fmla="*/ 299590 w 2479325"/>
                      <a:gd name="connsiteY49" fmla="*/ 2966043 h 6098912"/>
                      <a:gd name="connsiteX50" fmla="*/ 349116 w 2479325"/>
                      <a:gd name="connsiteY50" fmla="*/ 2611715 h 6098912"/>
                      <a:gd name="connsiteX51" fmla="*/ 396745 w 2479325"/>
                      <a:gd name="connsiteY51" fmla="*/ 2177373 h 6098912"/>
                      <a:gd name="connsiteX52" fmla="*/ 82419 w 2479325"/>
                      <a:gd name="connsiteY52" fmla="*/ 1884003 h 6098912"/>
                      <a:gd name="connsiteX53" fmla="*/ 504 w 2479325"/>
                      <a:gd name="connsiteY53" fmla="*/ 1674453 h 6098912"/>
                      <a:gd name="connsiteX54" fmla="*/ 34794 w 2479325"/>
                      <a:gd name="connsiteY54" fmla="*/ 1407753 h 6098912"/>
                      <a:gd name="connsiteX55" fmla="*/ 97658 w 2479325"/>
                      <a:gd name="connsiteY55" fmla="*/ 946743 h 6098912"/>
                      <a:gd name="connsiteX56" fmla="*/ 126233 w 2479325"/>
                      <a:gd name="connsiteY56" fmla="*/ 904833 h 6098912"/>
                      <a:gd name="connsiteX57" fmla="*/ 141472 w 2479325"/>
                      <a:gd name="connsiteY57" fmla="*/ 828633 h 6098912"/>
                      <a:gd name="connsiteX58" fmla="*/ 137662 w 2479325"/>
                      <a:gd name="connsiteY58" fmla="*/ 723858 h 6098912"/>
                      <a:gd name="connsiteX59" fmla="*/ 210052 w 2479325"/>
                      <a:gd name="connsiteY59" fmla="*/ 403818 h 6098912"/>
                      <a:gd name="connsiteX60" fmla="*/ 341496 w 2479325"/>
                      <a:gd name="connsiteY6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507235 w 2479325"/>
                      <a:gd name="connsiteY39" fmla="*/ 5535888 h 6098912"/>
                      <a:gd name="connsiteX40" fmla="*/ 495805 w 2479325"/>
                      <a:gd name="connsiteY40" fmla="*/ 5486358 h 6098912"/>
                      <a:gd name="connsiteX41" fmla="*/ 530095 w 2479325"/>
                      <a:gd name="connsiteY41" fmla="*/ 5457783 h 6098912"/>
                      <a:gd name="connsiteX42" fmla="*/ 516760 w 2479325"/>
                      <a:gd name="connsiteY42" fmla="*/ 5282523 h 6098912"/>
                      <a:gd name="connsiteX43" fmla="*/ 551050 w 2479325"/>
                      <a:gd name="connsiteY43" fmla="*/ 4853898 h 6098912"/>
                      <a:gd name="connsiteX44" fmla="*/ 554860 w 2479325"/>
                      <a:gd name="connsiteY44" fmla="*/ 4505283 h 6098912"/>
                      <a:gd name="connsiteX45" fmla="*/ 478660 w 2479325"/>
                      <a:gd name="connsiteY45" fmla="*/ 4048083 h 6098912"/>
                      <a:gd name="connsiteX46" fmla="*/ 425320 w 2479325"/>
                      <a:gd name="connsiteY46" fmla="*/ 3602313 h 6098912"/>
                      <a:gd name="connsiteX47" fmla="*/ 396745 w 2479325"/>
                      <a:gd name="connsiteY47" fmla="*/ 3267033 h 6098912"/>
                      <a:gd name="connsiteX48" fmla="*/ 429130 w 2479325"/>
                      <a:gd name="connsiteY48" fmla="*/ 3009858 h 6098912"/>
                      <a:gd name="connsiteX49" fmla="*/ 299590 w 2479325"/>
                      <a:gd name="connsiteY49" fmla="*/ 2966043 h 6098912"/>
                      <a:gd name="connsiteX50" fmla="*/ 349116 w 2479325"/>
                      <a:gd name="connsiteY50" fmla="*/ 2611715 h 6098912"/>
                      <a:gd name="connsiteX51" fmla="*/ 396745 w 2479325"/>
                      <a:gd name="connsiteY51" fmla="*/ 2177373 h 6098912"/>
                      <a:gd name="connsiteX52" fmla="*/ 82419 w 2479325"/>
                      <a:gd name="connsiteY52" fmla="*/ 1884003 h 6098912"/>
                      <a:gd name="connsiteX53" fmla="*/ 504 w 2479325"/>
                      <a:gd name="connsiteY53" fmla="*/ 1674453 h 6098912"/>
                      <a:gd name="connsiteX54" fmla="*/ 34794 w 2479325"/>
                      <a:gd name="connsiteY54" fmla="*/ 1407753 h 6098912"/>
                      <a:gd name="connsiteX55" fmla="*/ 97658 w 2479325"/>
                      <a:gd name="connsiteY55" fmla="*/ 946743 h 6098912"/>
                      <a:gd name="connsiteX56" fmla="*/ 126233 w 2479325"/>
                      <a:gd name="connsiteY56" fmla="*/ 904833 h 6098912"/>
                      <a:gd name="connsiteX57" fmla="*/ 141472 w 2479325"/>
                      <a:gd name="connsiteY57" fmla="*/ 828633 h 6098912"/>
                      <a:gd name="connsiteX58" fmla="*/ 137662 w 2479325"/>
                      <a:gd name="connsiteY58" fmla="*/ 723858 h 6098912"/>
                      <a:gd name="connsiteX59" fmla="*/ 210052 w 2479325"/>
                      <a:gd name="connsiteY59" fmla="*/ 403818 h 6098912"/>
                      <a:gd name="connsiteX60" fmla="*/ 341496 w 2479325"/>
                      <a:gd name="connsiteY60"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806320 w 2479325"/>
                      <a:gd name="connsiteY39" fmla="*/ 5465403 h 6098912"/>
                      <a:gd name="connsiteX40" fmla="*/ 507235 w 2479325"/>
                      <a:gd name="connsiteY40" fmla="*/ 5535888 h 6098912"/>
                      <a:gd name="connsiteX41" fmla="*/ 495805 w 2479325"/>
                      <a:gd name="connsiteY41" fmla="*/ 5486358 h 6098912"/>
                      <a:gd name="connsiteX42" fmla="*/ 530095 w 2479325"/>
                      <a:gd name="connsiteY42" fmla="*/ 5457783 h 6098912"/>
                      <a:gd name="connsiteX43" fmla="*/ 516760 w 2479325"/>
                      <a:gd name="connsiteY43" fmla="*/ 5282523 h 6098912"/>
                      <a:gd name="connsiteX44" fmla="*/ 551050 w 2479325"/>
                      <a:gd name="connsiteY44" fmla="*/ 4853898 h 6098912"/>
                      <a:gd name="connsiteX45" fmla="*/ 554860 w 2479325"/>
                      <a:gd name="connsiteY45" fmla="*/ 4505283 h 6098912"/>
                      <a:gd name="connsiteX46" fmla="*/ 478660 w 2479325"/>
                      <a:gd name="connsiteY46" fmla="*/ 4048083 h 6098912"/>
                      <a:gd name="connsiteX47" fmla="*/ 425320 w 2479325"/>
                      <a:gd name="connsiteY47" fmla="*/ 3602313 h 6098912"/>
                      <a:gd name="connsiteX48" fmla="*/ 396745 w 2479325"/>
                      <a:gd name="connsiteY48" fmla="*/ 3267033 h 6098912"/>
                      <a:gd name="connsiteX49" fmla="*/ 429130 w 2479325"/>
                      <a:gd name="connsiteY49" fmla="*/ 3009858 h 6098912"/>
                      <a:gd name="connsiteX50" fmla="*/ 299590 w 2479325"/>
                      <a:gd name="connsiteY50" fmla="*/ 2966043 h 6098912"/>
                      <a:gd name="connsiteX51" fmla="*/ 349116 w 2479325"/>
                      <a:gd name="connsiteY51" fmla="*/ 2611715 h 6098912"/>
                      <a:gd name="connsiteX52" fmla="*/ 396745 w 2479325"/>
                      <a:gd name="connsiteY52" fmla="*/ 2177373 h 6098912"/>
                      <a:gd name="connsiteX53" fmla="*/ 82419 w 2479325"/>
                      <a:gd name="connsiteY53" fmla="*/ 1884003 h 6098912"/>
                      <a:gd name="connsiteX54" fmla="*/ 504 w 2479325"/>
                      <a:gd name="connsiteY54" fmla="*/ 1674453 h 6098912"/>
                      <a:gd name="connsiteX55" fmla="*/ 34794 w 2479325"/>
                      <a:gd name="connsiteY55" fmla="*/ 1407753 h 6098912"/>
                      <a:gd name="connsiteX56" fmla="*/ 97658 w 2479325"/>
                      <a:gd name="connsiteY56" fmla="*/ 946743 h 6098912"/>
                      <a:gd name="connsiteX57" fmla="*/ 126233 w 2479325"/>
                      <a:gd name="connsiteY57" fmla="*/ 904833 h 6098912"/>
                      <a:gd name="connsiteX58" fmla="*/ 141472 w 2479325"/>
                      <a:gd name="connsiteY58" fmla="*/ 828633 h 6098912"/>
                      <a:gd name="connsiteX59" fmla="*/ 137662 w 2479325"/>
                      <a:gd name="connsiteY59" fmla="*/ 723858 h 6098912"/>
                      <a:gd name="connsiteX60" fmla="*/ 210052 w 2479325"/>
                      <a:gd name="connsiteY60" fmla="*/ 403818 h 6098912"/>
                      <a:gd name="connsiteX61" fmla="*/ 341496 w 2479325"/>
                      <a:gd name="connsiteY6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994915 w 2479325"/>
                      <a:gd name="connsiteY39" fmla="*/ 5671143 h 6098912"/>
                      <a:gd name="connsiteX40" fmla="*/ 507235 w 2479325"/>
                      <a:gd name="connsiteY40" fmla="*/ 5535888 h 6098912"/>
                      <a:gd name="connsiteX41" fmla="*/ 495805 w 2479325"/>
                      <a:gd name="connsiteY41" fmla="*/ 5486358 h 6098912"/>
                      <a:gd name="connsiteX42" fmla="*/ 530095 w 2479325"/>
                      <a:gd name="connsiteY42" fmla="*/ 5457783 h 6098912"/>
                      <a:gd name="connsiteX43" fmla="*/ 516760 w 2479325"/>
                      <a:gd name="connsiteY43" fmla="*/ 5282523 h 6098912"/>
                      <a:gd name="connsiteX44" fmla="*/ 551050 w 2479325"/>
                      <a:gd name="connsiteY44" fmla="*/ 4853898 h 6098912"/>
                      <a:gd name="connsiteX45" fmla="*/ 554860 w 2479325"/>
                      <a:gd name="connsiteY45" fmla="*/ 4505283 h 6098912"/>
                      <a:gd name="connsiteX46" fmla="*/ 478660 w 2479325"/>
                      <a:gd name="connsiteY46" fmla="*/ 4048083 h 6098912"/>
                      <a:gd name="connsiteX47" fmla="*/ 425320 w 2479325"/>
                      <a:gd name="connsiteY47" fmla="*/ 3602313 h 6098912"/>
                      <a:gd name="connsiteX48" fmla="*/ 396745 w 2479325"/>
                      <a:gd name="connsiteY48" fmla="*/ 3267033 h 6098912"/>
                      <a:gd name="connsiteX49" fmla="*/ 429130 w 2479325"/>
                      <a:gd name="connsiteY49" fmla="*/ 3009858 h 6098912"/>
                      <a:gd name="connsiteX50" fmla="*/ 299590 w 2479325"/>
                      <a:gd name="connsiteY50" fmla="*/ 2966043 h 6098912"/>
                      <a:gd name="connsiteX51" fmla="*/ 349116 w 2479325"/>
                      <a:gd name="connsiteY51" fmla="*/ 2611715 h 6098912"/>
                      <a:gd name="connsiteX52" fmla="*/ 396745 w 2479325"/>
                      <a:gd name="connsiteY52" fmla="*/ 2177373 h 6098912"/>
                      <a:gd name="connsiteX53" fmla="*/ 82419 w 2479325"/>
                      <a:gd name="connsiteY53" fmla="*/ 1884003 h 6098912"/>
                      <a:gd name="connsiteX54" fmla="*/ 504 w 2479325"/>
                      <a:gd name="connsiteY54" fmla="*/ 1674453 h 6098912"/>
                      <a:gd name="connsiteX55" fmla="*/ 34794 w 2479325"/>
                      <a:gd name="connsiteY55" fmla="*/ 1407753 h 6098912"/>
                      <a:gd name="connsiteX56" fmla="*/ 97658 w 2479325"/>
                      <a:gd name="connsiteY56" fmla="*/ 946743 h 6098912"/>
                      <a:gd name="connsiteX57" fmla="*/ 126233 w 2479325"/>
                      <a:gd name="connsiteY57" fmla="*/ 904833 h 6098912"/>
                      <a:gd name="connsiteX58" fmla="*/ 141472 w 2479325"/>
                      <a:gd name="connsiteY58" fmla="*/ 828633 h 6098912"/>
                      <a:gd name="connsiteX59" fmla="*/ 137662 w 2479325"/>
                      <a:gd name="connsiteY59" fmla="*/ 723858 h 6098912"/>
                      <a:gd name="connsiteX60" fmla="*/ 210052 w 2479325"/>
                      <a:gd name="connsiteY60" fmla="*/ 403818 h 6098912"/>
                      <a:gd name="connsiteX61" fmla="*/ 341496 w 2479325"/>
                      <a:gd name="connsiteY6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507235 w 2479325"/>
                      <a:gd name="connsiteY40" fmla="*/ 5535888 h 6098912"/>
                      <a:gd name="connsiteX41" fmla="*/ 495805 w 2479325"/>
                      <a:gd name="connsiteY41" fmla="*/ 5486358 h 6098912"/>
                      <a:gd name="connsiteX42" fmla="*/ 530095 w 2479325"/>
                      <a:gd name="connsiteY42" fmla="*/ 5457783 h 6098912"/>
                      <a:gd name="connsiteX43" fmla="*/ 516760 w 2479325"/>
                      <a:gd name="connsiteY43" fmla="*/ 5282523 h 6098912"/>
                      <a:gd name="connsiteX44" fmla="*/ 551050 w 2479325"/>
                      <a:gd name="connsiteY44" fmla="*/ 4853898 h 6098912"/>
                      <a:gd name="connsiteX45" fmla="*/ 554860 w 2479325"/>
                      <a:gd name="connsiteY45" fmla="*/ 4505283 h 6098912"/>
                      <a:gd name="connsiteX46" fmla="*/ 478660 w 2479325"/>
                      <a:gd name="connsiteY46" fmla="*/ 4048083 h 6098912"/>
                      <a:gd name="connsiteX47" fmla="*/ 425320 w 2479325"/>
                      <a:gd name="connsiteY47" fmla="*/ 3602313 h 6098912"/>
                      <a:gd name="connsiteX48" fmla="*/ 396745 w 2479325"/>
                      <a:gd name="connsiteY48" fmla="*/ 3267033 h 6098912"/>
                      <a:gd name="connsiteX49" fmla="*/ 429130 w 2479325"/>
                      <a:gd name="connsiteY49" fmla="*/ 3009858 h 6098912"/>
                      <a:gd name="connsiteX50" fmla="*/ 299590 w 2479325"/>
                      <a:gd name="connsiteY50" fmla="*/ 2966043 h 6098912"/>
                      <a:gd name="connsiteX51" fmla="*/ 349116 w 2479325"/>
                      <a:gd name="connsiteY51" fmla="*/ 2611715 h 6098912"/>
                      <a:gd name="connsiteX52" fmla="*/ 396745 w 2479325"/>
                      <a:gd name="connsiteY52" fmla="*/ 2177373 h 6098912"/>
                      <a:gd name="connsiteX53" fmla="*/ 82419 w 2479325"/>
                      <a:gd name="connsiteY53" fmla="*/ 1884003 h 6098912"/>
                      <a:gd name="connsiteX54" fmla="*/ 504 w 2479325"/>
                      <a:gd name="connsiteY54" fmla="*/ 1674453 h 6098912"/>
                      <a:gd name="connsiteX55" fmla="*/ 34794 w 2479325"/>
                      <a:gd name="connsiteY55" fmla="*/ 1407753 h 6098912"/>
                      <a:gd name="connsiteX56" fmla="*/ 97658 w 2479325"/>
                      <a:gd name="connsiteY56" fmla="*/ 946743 h 6098912"/>
                      <a:gd name="connsiteX57" fmla="*/ 126233 w 2479325"/>
                      <a:gd name="connsiteY57" fmla="*/ 904833 h 6098912"/>
                      <a:gd name="connsiteX58" fmla="*/ 141472 w 2479325"/>
                      <a:gd name="connsiteY58" fmla="*/ 828633 h 6098912"/>
                      <a:gd name="connsiteX59" fmla="*/ 137662 w 2479325"/>
                      <a:gd name="connsiteY59" fmla="*/ 723858 h 6098912"/>
                      <a:gd name="connsiteX60" fmla="*/ 210052 w 2479325"/>
                      <a:gd name="connsiteY60" fmla="*/ 403818 h 6098912"/>
                      <a:gd name="connsiteX61" fmla="*/ 341496 w 2479325"/>
                      <a:gd name="connsiteY6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507235 w 2479325"/>
                      <a:gd name="connsiteY40" fmla="*/ 5535888 h 6098912"/>
                      <a:gd name="connsiteX41" fmla="*/ 495805 w 2479325"/>
                      <a:gd name="connsiteY41" fmla="*/ 5486358 h 6098912"/>
                      <a:gd name="connsiteX42" fmla="*/ 530095 w 2479325"/>
                      <a:gd name="connsiteY42" fmla="*/ 5457783 h 6098912"/>
                      <a:gd name="connsiteX43" fmla="*/ 516760 w 2479325"/>
                      <a:gd name="connsiteY43" fmla="*/ 5282523 h 6098912"/>
                      <a:gd name="connsiteX44" fmla="*/ 551050 w 2479325"/>
                      <a:gd name="connsiteY44" fmla="*/ 4853898 h 6098912"/>
                      <a:gd name="connsiteX45" fmla="*/ 554860 w 2479325"/>
                      <a:gd name="connsiteY45" fmla="*/ 4505283 h 6098912"/>
                      <a:gd name="connsiteX46" fmla="*/ 478660 w 2479325"/>
                      <a:gd name="connsiteY46" fmla="*/ 4048083 h 6098912"/>
                      <a:gd name="connsiteX47" fmla="*/ 425320 w 2479325"/>
                      <a:gd name="connsiteY47" fmla="*/ 3602313 h 6098912"/>
                      <a:gd name="connsiteX48" fmla="*/ 396745 w 2479325"/>
                      <a:gd name="connsiteY48" fmla="*/ 3267033 h 6098912"/>
                      <a:gd name="connsiteX49" fmla="*/ 429130 w 2479325"/>
                      <a:gd name="connsiteY49" fmla="*/ 3009858 h 6098912"/>
                      <a:gd name="connsiteX50" fmla="*/ 299590 w 2479325"/>
                      <a:gd name="connsiteY50" fmla="*/ 2966043 h 6098912"/>
                      <a:gd name="connsiteX51" fmla="*/ 349116 w 2479325"/>
                      <a:gd name="connsiteY51" fmla="*/ 2611715 h 6098912"/>
                      <a:gd name="connsiteX52" fmla="*/ 396745 w 2479325"/>
                      <a:gd name="connsiteY52" fmla="*/ 2177373 h 6098912"/>
                      <a:gd name="connsiteX53" fmla="*/ 82419 w 2479325"/>
                      <a:gd name="connsiteY53" fmla="*/ 1884003 h 6098912"/>
                      <a:gd name="connsiteX54" fmla="*/ 504 w 2479325"/>
                      <a:gd name="connsiteY54" fmla="*/ 1674453 h 6098912"/>
                      <a:gd name="connsiteX55" fmla="*/ 34794 w 2479325"/>
                      <a:gd name="connsiteY55" fmla="*/ 1407753 h 6098912"/>
                      <a:gd name="connsiteX56" fmla="*/ 97658 w 2479325"/>
                      <a:gd name="connsiteY56" fmla="*/ 946743 h 6098912"/>
                      <a:gd name="connsiteX57" fmla="*/ 126233 w 2479325"/>
                      <a:gd name="connsiteY57" fmla="*/ 904833 h 6098912"/>
                      <a:gd name="connsiteX58" fmla="*/ 141472 w 2479325"/>
                      <a:gd name="connsiteY58" fmla="*/ 828633 h 6098912"/>
                      <a:gd name="connsiteX59" fmla="*/ 137662 w 2479325"/>
                      <a:gd name="connsiteY59" fmla="*/ 723858 h 6098912"/>
                      <a:gd name="connsiteX60" fmla="*/ 210052 w 2479325"/>
                      <a:gd name="connsiteY60" fmla="*/ 403818 h 6098912"/>
                      <a:gd name="connsiteX61" fmla="*/ 341496 w 2479325"/>
                      <a:gd name="connsiteY6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507235 w 2479325"/>
                      <a:gd name="connsiteY40" fmla="*/ 5535888 h 6098912"/>
                      <a:gd name="connsiteX41" fmla="*/ 495805 w 2479325"/>
                      <a:gd name="connsiteY41" fmla="*/ 5486358 h 6098912"/>
                      <a:gd name="connsiteX42" fmla="*/ 530095 w 2479325"/>
                      <a:gd name="connsiteY42" fmla="*/ 5457783 h 6098912"/>
                      <a:gd name="connsiteX43" fmla="*/ 516760 w 2479325"/>
                      <a:gd name="connsiteY43" fmla="*/ 5282523 h 6098912"/>
                      <a:gd name="connsiteX44" fmla="*/ 551050 w 2479325"/>
                      <a:gd name="connsiteY44" fmla="*/ 4853898 h 6098912"/>
                      <a:gd name="connsiteX45" fmla="*/ 554860 w 2479325"/>
                      <a:gd name="connsiteY45" fmla="*/ 4505283 h 6098912"/>
                      <a:gd name="connsiteX46" fmla="*/ 478660 w 2479325"/>
                      <a:gd name="connsiteY46" fmla="*/ 4048083 h 6098912"/>
                      <a:gd name="connsiteX47" fmla="*/ 425320 w 2479325"/>
                      <a:gd name="connsiteY47" fmla="*/ 3602313 h 6098912"/>
                      <a:gd name="connsiteX48" fmla="*/ 396745 w 2479325"/>
                      <a:gd name="connsiteY48" fmla="*/ 3267033 h 6098912"/>
                      <a:gd name="connsiteX49" fmla="*/ 429130 w 2479325"/>
                      <a:gd name="connsiteY49" fmla="*/ 3009858 h 6098912"/>
                      <a:gd name="connsiteX50" fmla="*/ 299590 w 2479325"/>
                      <a:gd name="connsiteY50" fmla="*/ 2966043 h 6098912"/>
                      <a:gd name="connsiteX51" fmla="*/ 349116 w 2479325"/>
                      <a:gd name="connsiteY51" fmla="*/ 2611715 h 6098912"/>
                      <a:gd name="connsiteX52" fmla="*/ 396745 w 2479325"/>
                      <a:gd name="connsiteY52" fmla="*/ 2177373 h 6098912"/>
                      <a:gd name="connsiteX53" fmla="*/ 82419 w 2479325"/>
                      <a:gd name="connsiteY53" fmla="*/ 1884003 h 6098912"/>
                      <a:gd name="connsiteX54" fmla="*/ 504 w 2479325"/>
                      <a:gd name="connsiteY54" fmla="*/ 1674453 h 6098912"/>
                      <a:gd name="connsiteX55" fmla="*/ 34794 w 2479325"/>
                      <a:gd name="connsiteY55" fmla="*/ 1407753 h 6098912"/>
                      <a:gd name="connsiteX56" fmla="*/ 97658 w 2479325"/>
                      <a:gd name="connsiteY56" fmla="*/ 946743 h 6098912"/>
                      <a:gd name="connsiteX57" fmla="*/ 126233 w 2479325"/>
                      <a:gd name="connsiteY57" fmla="*/ 904833 h 6098912"/>
                      <a:gd name="connsiteX58" fmla="*/ 141472 w 2479325"/>
                      <a:gd name="connsiteY58" fmla="*/ 828633 h 6098912"/>
                      <a:gd name="connsiteX59" fmla="*/ 137662 w 2479325"/>
                      <a:gd name="connsiteY59" fmla="*/ 723858 h 6098912"/>
                      <a:gd name="connsiteX60" fmla="*/ 210052 w 2479325"/>
                      <a:gd name="connsiteY60" fmla="*/ 403818 h 6098912"/>
                      <a:gd name="connsiteX61" fmla="*/ 341496 w 2479325"/>
                      <a:gd name="connsiteY61"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874900 w 2479325"/>
                      <a:gd name="connsiteY40" fmla="*/ 5623518 h 6098912"/>
                      <a:gd name="connsiteX41" fmla="*/ 507235 w 2479325"/>
                      <a:gd name="connsiteY41" fmla="*/ 5535888 h 6098912"/>
                      <a:gd name="connsiteX42" fmla="*/ 495805 w 2479325"/>
                      <a:gd name="connsiteY42" fmla="*/ 5486358 h 6098912"/>
                      <a:gd name="connsiteX43" fmla="*/ 530095 w 2479325"/>
                      <a:gd name="connsiteY43" fmla="*/ 5457783 h 6098912"/>
                      <a:gd name="connsiteX44" fmla="*/ 516760 w 2479325"/>
                      <a:gd name="connsiteY44" fmla="*/ 5282523 h 6098912"/>
                      <a:gd name="connsiteX45" fmla="*/ 551050 w 2479325"/>
                      <a:gd name="connsiteY45" fmla="*/ 4853898 h 6098912"/>
                      <a:gd name="connsiteX46" fmla="*/ 554860 w 2479325"/>
                      <a:gd name="connsiteY46" fmla="*/ 4505283 h 6098912"/>
                      <a:gd name="connsiteX47" fmla="*/ 478660 w 2479325"/>
                      <a:gd name="connsiteY47" fmla="*/ 4048083 h 6098912"/>
                      <a:gd name="connsiteX48" fmla="*/ 425320 w 2479325"/>
                      <a:gd name="connsiteY48" fmla="*/ 3602313 h 6098912"/>
                      <a:gd name="connsiteX49" fmla="*/ 396745 w 2479325"/>
                      <a:gd name="connsiteY49" fmla="*/ 3267033 h 6098912"/>
                      <a:gd name="connsiteX50" fmla="*/ 429130 w 2479325"/>
                      <a:gd name="connsiteY50" fmla="*/ 3009858 h 6098912"/>
                      <a:gd name="connsiteX51" fmla="*/ 299590 w 2479325"/>
                      <a:gd name="connsiteY51" fmla="*/ 2966043 h 6098912"/>
                      <a:gd name="connsiteX52" fmla="*/ 349116 w 2479325"/>
                      <a:gd name="connsiteY52" fmla="*/ 2611715 h 6098912"/>
                      <a:gd name="connsiteX53" fmla="*/ 396745 w 2479325"/>
                      <a:gd name="connsiteY53" fmla="*/ 2177373 h 6098912"/>
                      <a:gd name="connsiteX54" fmla="*/ 82419 w 2479325"/>
                      <a:gd name="connsiteY54" fmla="*/ 1884003 h 6098912"/>
                      <a:gd name="connsiteX55" fmla="*/ 504 w 2479325"/>
                      <a:gd name="connsiteY55" fmla="*/ 1674453 h 6098912"/>
                      <a:gd name="connsiteX56" fmla="*/ 34794 w 2479325"/>
                      <a:gd name="connsiteY56" fmla="*/ 1407753 h 6098912"/>
                      <a:gd name="connsiteX57" fmla="*/ 97658 w 2479325"/>
                      <a:gd name="connsiteY57" fmla="*/ 946743 h 6098912"/>
                      <a:gd name="connsiteX58" fmla="*/ 126233 w 2479325"/>
                      <a:gd name="connsiteY58" fmla="*/ 904833 h 6098912"/>
                      <a:gd name="connsiteX59" fmla="*/ 141472 w 2479325"/>
                      <a:gd name="connsiteY59" fmla="*/ 828633 h 6098912"/>
                      <a:gd name="connsiteX60" fmla="*/ 137662 w 2479325"/>
                      <a:gd name="connsiteY60" fmla="*/ 723858 h 6098912"/>
                      <a:gd name="connsiteX61" fmla="*/ 210052 w 2479325"/>
                      <a:gd name="connsiteY61" fmla="*/ 403818 h 6098912"/>
                      <a:gd name="connsiteX62" fmla="*/ 341496 w 2479325"/>
                      <a:gd name="connsiteY6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507235 w 2479325"/>
                      <a:gd name="connsiteY41" fmla="*/ 5535888 h 6098912"/>
                      <a:gd name="connsiteX42" fmla="*/ 495805 w 2479325"/>
                      <a:gd name="connsiteY42" fmla="*/ 5486358 h 6098912"/>
                      <a:gd name="connsiteX43" fmla="*/ 530095 w 2479325"/>
                      <a:gd name="connsiteY43" fmla="*/ 5457783 h 6098912"/>
                      <a:gd name="connsiteX44" fmla="*/ 516760 w 2479325"/>
                      <a:gd name="connsiteY44" fmla="*/ 5282523 h 6098912"/>
                      <a:gd name="connsiteX45" fmla="*/ 551050 w 2479325"/>
                      <a:gd name="connsiteY45" fmla="*/ 4853898 h 6098912"/>
                      <a:gd name="connsiteX46" fmla="*/ 554860 w 2479325"/>
                      <a:gd name="connsiteY46" fmla="*/ 4505283 h 6098912"/>
                      <a:gd name="connsiteX47" fmla="*/ 478660 w 2479325"/>
                      <a:gd name="connsiteY47" fmla="*/ 4048083 h 6098912"/>
                      <a:gd name="connsiteX48" fmla="*/ 425320 w 2479325"/>
                      <a:gd name="connsiteY48" fmla="*/ 3602313 h 6098912"/>
                      <a:gd name="connsiteX49" fmla="*/ 396745 w 2479325"/>
                      <a:gd name="connsiteY49" fmla="*/ 3267033 h 6098912"/>
                      <a:gd name="connsiteX50" fmla="*/ 429130 w 2479325"/>
                      <a:gd name="connsiteY50" fmla="*/ 3009858 h 6098912"/>
                      <a:gd name="connsiteX51" fmla="*/ 299590 w 2479325"/>
                      <a:gd name="connsiteY51" fmla="*/ 2966043 h 6098912"/>
                      <a:gd name="connsiteX52" fmla="*/ 349116 w 2479325"/>
                      <a:gd name="connsiteY52" fmla="*/ 2611715 h 6098912"/>
                      <a:gd name="connsiteX53" fmla="*/ 396745 w 2479325"/>
                      <a:gd name="connsiteY53" fmla="*/ 2177373 h 6098912"/>
                      <a:gd name="connsiteX54" fmla="*/ 82419 w 2479325"/>
                      <a:gd name="connsiteY54" fmla="*/ 1884003 h 6098912"/>
                      <a:gd name="connsiteX55" fmla="*/ 504 w 2479325"/>
                      <a:gd name="connsiteY55" fmla="*/ 1674453 h 6098912"/>
                      <a:gd name="connsiteX56" fmla="*/ 34794 w 2479325"/>
                      <a:gd name="connsiteY56" fmla="*/ 1407753 h 6098912"/>
                      <a:gd name="connsiteX57" fmla="*/ 97658 w 2479325"/>
                      <a:gd name="connsiteY57" fmla="*/ 946743 h 6098912"/>
                      <a:gd name="connsiteX58" fmla="*/ 126233 w 2479325"/>
                      <a:gd name="connsiteY58" fmla="*/ 904833 h 6098912"/>
                      <a:gd name="connsiteX59" fmla="*/ 141472 w 2479325"/>
                      <a:gd name="connsiteY59" fmla="*/ 828633 h 6098912"/>
                      <a:gd name="connsiteX60" fmla="*/ 137662 w 2479325"/>
                      <a:gd name="connsiteY60" fmla="*/ 723858 h 6098912"/>
                      <a:gd name="connsiteX61" fmla="*/ 210052 w 2479325"/>
                      <a:gd name="connsiteY61" fmla="*/ 403818 h 6098912"/>
                      <a:gd name="connsiteX62" fmla="*/ 341496 w 2479325"/>
                      <a:gd name="connsiteY6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507235 w 2479325"/>
                      <a:gd name="connsiteY41" fmla="*/ 5535888 h 6098912"/>
                      <a:gd name="connsiteX42" fmla="*/ 495805 w 2479325"/>
                      <a:gd name="connsiteY42" fmla="*/ 5486358 h 6098912"/>
                      <a:gd name="connsiteX43" fmla="*/ 530095 w 2479325"/>
                      <a:gd name="connsiteY43" fmla="*/ 5457783 h 6098912"/>
                      <a:gd name="connsiteX44" fmla="*/ 516760 w 2479325"/>
                      <a:gd name="connsiteY44" fmla="*/ 5282523 h 6098912"/>
                      <a:gd name="connsiteX45" fmla="*/ 551050 w 2479325"/>
                      <a:gd name="connsiteY45" fmla="*/ 4853898 h 6098912"/>
                      <a:gd name="connsiteX46" fmla="*/ 554860 w 2479325"/>
                      <a:gd name="connsiteY46" fmla="*/ 4505283 h 6098912"/>
                      <a:gd name="connsiteX47" fmla="*/ 478660 w 2479325"/>
                      <a:gd name="connsiteY47" fmla="*/ 4048083 h 6098912"/>
                      <a:gd name="connsiteX48" fmla="*/ 425320 w 2479325"/>
                      <a:gd name="connsiteY48" fmla="*/ 3602313 h 6098912"/>
                      <a:gd name="connsiteX49" fmla="*/ 396745 w 2479325"/>
                      <a:gd name="connsiteY49" fmla="*/ 3267033 h 6098912"/>
                      <a:gd name="connsiteX50" fmla="*/ 429130 w 2479325"/>
                      <a:gd name="connsiteY50" fmla="*/ 3009858 h 6098912"/>
                      <a:gd name="connsiteX51" fmla="*/ 299590 w 2479325"/>
                      <a:gd name="connsiteY51" fmla="*/ 2966043 h 6098912"/>
                      <a:gd name="connsiteX52" fmla="*/ 349116 w 2479325"/>
                      <a:gd name="connsiteY52" fmla="*/ 2611715 h 6098912"/>
                      <a:gd name="connsiteX53" fmla="*/ 396745 w 2479325"/>
                      <a:gd name="connsiteY53" fmla="*/ 2177373 h 6098912"/>
                      <a:gd name="connsiteX54" fmla="*/ 82419 w 2479325"/>
                      <a:gd name="connsiteY54" fmla="*/ 1884003 h 6098912"/>
                      <a:gd name="connsiteX55" fmla="*/ 504 w 2479325"/>
                      <a:gd name="connsiteY55" fmla="*/ 1674453 h 6098912"/>
                      <a:gd name="connsiteX56" fmla="*/ 34794 w 2479325"/>
                      <a:gd name="connsiteY56" fmla="*/ 1407753 h 6098912"/>
                      <a:gd name="connsiteX57" fmla="*/ 97658 w 2479325"/>
                      <a:gd name="connsiteY57" fmla="*/ 946743 h 6098912"/>
                      <a:gd name="connsiteX58" fmla="*/ 126233 w 2479325"/>
                      <a:gd name="connsiteY58" fmla="*/ 904833 h 6098912"/>
                      <a:gd name="connsiteX59" fmla="*/ 141472 w 2479325"/>
                      <a:gd name="connsiteY59" fmla="*/ 828633 h 6098912"/>
                      <a:gd name="connsiteX60" fmla="*/ 137662 w 2479325"/>
                      <a:gd name="connsiteY60" fmla="*/ 723858 h 6098912"/>
                      <a:gd name="connsiteX61" fmla="*/ 210052 w 2479325"/>
                      <a:gd name="connsiteY61" fmla="*/ 403818 h 6098912"/>
                      <a:gd name="connsiteX62" fmla="*/ 341496 w 2479325"/>
                      <a:gd name="connsiteY6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507235 w 2479325"/>
                      <a:gd name="connsiteY41" fmla="*/ 5535888 h 6098912"/>
                      <a:gd name="connsiteX42" fmla="*/ 495805 w 2479325"/>
                      <a:gd name="connsiteY42" fmla="*/ 5486358 h 6098912"/>
                      <a:gd name="connsiteX43" fmla="*/ 530095 w 2479325"/>
                      <a:gd name="connsiteY43" fmla="*/ 5457783 h 6098912"/>
                      <a:gd name="connsiteX44" fmla="*/ 516760 w 2479325"/>
                      <a:gd name="connsiteY44" fmla="*/ 5282523 h 6098912"/>
                      <a:gd name="connsiteX45" fmla="*/ 551050 w 2479325"/>
                      <a:gd name="connsiteY45" fmla="*/ 4853898 h 6098912"/>
                      <a:gd name="connsiteX46" fmla="*/ 554860 w 2479325"/>
                      <a:gd name="connsiteY46" fmla="*/ 4505283 h 6098912"/>
                      <a:gd name="connsiteX47" fmla="*/ 478660 w 2479325"/>
                      <a:gd name="connsiteY47" fmla="*/ 4048083 h 6098912"/>
                      <a:gd name="connsiteX48" fmla="*/ 425320 w 2479325"/>
                      <a:gd name="connsiteY48" fmla="*/ 3602313 h 6098912"/>
                      <a:gd name="connsiteX49" fmla="*/ 396745 w 2479325"/>
                      <a:gd name="connsiteY49" fmla="*/ 3267033 h 6098912"/>
                      <a:gd name="connsiteX50" fmla="*/ 429130 w 2479325"/>
                      <a:gd name="connsiteY50" fmla="*/ 3009858 h 6098912"/>
                      <a:gd name="connsiteX51" fmla="*/ 299590 w 2479325"/>
                      <a:gd name="connsiteY51" fmla="*/ 2966043 h 6098912"/>
                      <a:gd name="connsiteX52" fmla="*/ 349116 w 2479325"/>
                      <a:gd name="connsiteY52" fmla="*/ 2611715 h 6098912"/>
                      <a:gd name="connsiteX53" fmla="*/ 396745 w 2479325"/>
                      <a:gd name="connsiteY53" fmla="*/ 2177373 h 6098912"/>
                      <a:gd name="connsiteX54" fmla="*/ 82419 w 2479325"/>
                      <a:gd name="connsiteY54" fmla="*/ 1884003 h 6098912"/>
                      <a:gd name="connsiteX55" fmla="*/ 504 w 2479325"/>
                      <a:gd name="connsiteY55" fmla="*/ 1674453 h 6098912"/>
                      <a:gd name="connsiteX56" fmla="*/ 34794 w 2479325"/>
                      <a:gd name="connsiteY56" fmla="*/ 1407753 h 6098912"/>
                      <a:gd name="connsiteX57" fmla="*/ 97658 w 2479325"/>
                      <a:gd name="connsiteY57" fmla="*/ 946743 h 6098912"/>
                      <a:gd name="connsiteX58" fmla="*/ 126233 w 2479325"/>
                      <a:gd name="connsiteY58" fmla="*/ 904833 h 6098912"/>
                      <a:gd name="connsiteX59" fmla="*/ 141472 w 2479325"/>
                      <a:gd name="connsiteY59" fmla="*/ 828633 h 6098912"/>
                      <a:gd name="connsiteX60" fmla="*/ 137662 w 2479325"/>
                      <a:gd name="connsiteY60" fmla="*/ 723858 h 6098912"/>
                      <a:gd name="connsiteX61" fmla="*/ 210052 w 2479325"/>
                      <a:gd name="connsiteY61" fmla="*/ 403818 h 6098912"/>
                      <a:gd name="connsiteX62" fmla="*/ 341496 w 2479325"/>
                      <a:gd name="connsiteY62"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55850 w 2479325"/>
                      <a:gd name="connsiteY41" fmla="*/ 5800683 h 6098912"/>
                      <a:gd name="connsiteX42" fmla="*/ 507235 w 2479325"/>
                      <a:gd name="connsiteY42" fmla="*/ 5535888 h 6098912"/>
                      <a:gd name="connsiteX43" fmla="*/ 495805 w 2479325"/>
                      <a:gd name="connsiteY43" fmla="*/ 5486358 h 6098912"/>
                      <a:gd name="connsiteX44" fmla="*/ 530095 w 2479325"/>
                      <a:gd name="connsiteY44" fmla="*/ 5457783 h 6098912"/>
                      <a:gd name="connsiteX45" fmla="*/ 516760 w 2479325"/>
                      <a:gd name="connsiteY45" fmla="*/ 5282523 h 6098912"/>
                      <a:gd name="connsiteX46" fmla="*/ 551050 w 2479325"/>
                      <a:gd name="connsiteY46" fmla="*/ 4853898 h 6098912"/>
                      <a:gd name="connsiteX47" fmla="*/ 554860 w 2479325"/>
                      <a:gd name="connsiteY47" fmla="*/ 4505283 h 6098912"/>
                      <a:gd name="connsiteX48" fmla="*/ 478660 w 2479325"/>
                      <a:gd name="connsiteY48" fmla="*/ 4048083 h 6098912"/>
                      <a:gd name="connsiteX49" fmla="*/ 425320 w 2479325"/>
                      <a:gd name="connsiteY49" fmla="*/ 3602313 h 6098912"/>
                      <a:gd name="connsiteX50" fmla="*/ 396745 w 2479325"/>
                      <a:gd name="connsiteY50" fmla="*/ 3267033 h 6098912"/>
                      <a:gd name="connsiteX51" fmla="*/ 429130 w 2479325"/>
                      <a:gd name="connsiteY51" fmla="*/ 3009858 h 6098912"/>
                      <a:gd name="connsiteX52" fmla="*/ 299590 w 2479325"/>
                      <a:gd name="connsiteY52" fmla="*/ 2966043 h 6098912"/>
                      <a:gd name="connsiteX53" fmla="*/ 349116 w 2479325"/>
                      <a:gd name="connsiteY53" fmla="*/ 2611715 h 6098912"/>
                      <a:gd name="connsiteX54" fmla="*/ 396745 w 2479325"/>
                      <a:gd name="connsiteY54" fmla="*/ 2177373 h 6098912"/>
                      <a:gd name="connsiteX55" fmla="*/ 82419 w 2479325"/>
                      <a:gd name="connsiteY55" fmla="*/ 1884003 h 6098912"/>
                      <a:gd name="connsiteX56" fmla="*/ 504 w 2479325"/>
                      <a:gd name="connsiteY56" fmla="*/ 1674453 h 6098912"/>
                      <a:gd name="connsiteX57" fmla="*/ 34794 w 2479325"/>
                      <a:gd name="connsiteY57" fmla="*/ 1407753 h 6098912"/>
                      <a:gd name="connsiteX58" fmla="*/ 97658 w 2479325"/>
                      <a:gd name="connsiteY58" fmla="*/ 946743 h 6098912"/>
                      <a:gd name="connsiteX59" fmla="*/ 126233 w 2479325"/>
                      <a:gd name="connsiteY59" fmla="*/ 904833 h 6098912"/>
                      <a:gd name="connsiteX60" fmla="*/ 141472 w 2479325"/>
                      <a:gd name="connsiteY60" fmla="*/ 828633 h 6098912"/>
                      <a:gd name="connsiteX61" fmla="*/ 137662 w 2479325"/>
                      <a:gd name="connsiteY61" fmla="*/ 723858 h 6098912"/>
                      <a:gd name="connsiteX62" fmla="*/ 210052 w 2479325"/>
                      <a:gd name="connsiteY62" fmla="*/ 403818 h 6098912"/>
                      <a:gd name="connsiteX63" fmla="*/ 341496 w 2479325"/>
                      <a:gd name="connsiteY6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507235 w 2479325"/>
                      <a:gd name="connsiteY42" fmla="*/ 5535888 h 6098912"/>
                      <a:gd name="connsiteX43" fmla="*/ 495805 w 2479325"/>
                      <a:gd name="connsiteY43" fmla="*/ 5486358 h 6098912"/>
                      <a:gd name="connsiteX44" fmla="*/ 530095 w 2479325"/>
                      <a:gd name="connsiteY44" fmla="*/ 5457783 h 6098912"/>
                      <a:gd name="connsiteX45" fmla="*/ 516760 w 2479325"/>
                      <a:gd name="connsiteY45" fmla="*/ 5282523 h 6098912"/>
                      <a:gd name="connsiteX46" fmla="*/ 551050 w 2479325"/>
                      <a:gd name="connsiteY46" fmla="*/ 4853898 h 6098912"/>
                      <a:gd name="connsiteX47" fmla="*/ 554860 w 2479325"/>
                      <a:gd name="connsiteY47" fmla="*/ 4505283 h 6098912"/>
                      <a:gd name="connsiteX48" fmla="*/ 478660 w 2479325"/>
                      <a:gd name="connsiteY48" fmla="*/ 4048083 h 6098912"/>
                      <a:gd name="connsiteX49" fmla="*/ 425320 w 2479325"/>
                      <a:gd name="connsiteY49" fmla="*/ 3602313 h 6098912"/>
                      <a:gd name="connsiteX50" fmla="*/ 396745 w 2479325"/>
                      <a:gd name="connsiteY50" fmla="*/ 3267033 h 6098912"/>
                      <a:gd name="connsiteX51" fmla="*/ 429130 w 2479325"/>
                      <a:gd name="connsiteY51" fmla="*/ 3009858 h 6098912"/>
                      <a:gd name="connsiteX52" fmla="*/ 299590 w 2479325"/>
                      <a:gd name="connsiteY52" fmla="*/ 2966043 h 6098912"/>
                      <a:gd name="connsiteX53" fmla="*/ 349116 w 2479325"/>
                      <a:gd name="connsiteY53" fmla="*/ 2611715 h 6098912"/>
                      <a:gd name="connsiteX54" fmla="*/ 396745 w 2479325"/>
                      <a:gd name="connsiteY54" fmla="*/ 2177373 h 6098912"/>
                      <a:gd name="connsiteX55" fmla="*/ 82419 w 2479325"/>
                      <a:gd name="connsiteY55" fmla="*/ 1884003 h 6098912"/>
                      <a:gd name="connsiteX56" fmla="*/ 504 w 2479325"/>
                      <a:gd name="connsiteY56" fmla="*/ 1674453 h 6098912"/>
                      <a:gd name="connsiteX57" fmla="*/ 34794 w 2479325"/>
                      <a:gd name="connsiteY57" fmla="*/ 1407753 h 6098912"/>
                      <a:gd name="connsiteX58" fmla="*/ 97658 w 2479325"/>
                      <a:gd name="connsiteY58" fmla="*/ 946743 h 6098912"/>
                      <a:gd name="connsiteX59" fmla="*/ 126233 w 2479325"/>
                      <a:gd name="connsiteY59" fmla="*/ 904833 h 6098912"/>
                      <a:gd name="connsiteX60" fmla="*/ 141472 w 2479325"/>
                      <a:gd name="connsiteY60" fmla="*/ 828633 h 6098912"/>
                      <a:gd name="connsiteX61" fmla="*/ 137662 w 2479325"/>
                      <a:gd name="connsiteY61" fmla="*/ 723858 h 6098912"/>
                      <a:gd name="connsiteX62" fmla="*/ 210052 w 2479325"/>
                      <a:gd name="connsiteY62" fmla="*/ 403818 h 6098912"/>
                      <a:gd name="connsiteX63" fmla="*/ 341496 w 2479325"/>
                      <a:gd name="connsiteY6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507235 w 2479325"/>
                      <a:gd name="connsiteY42" fmla="*/ 5535888 h 6098912"/>
                      <a:gd name="connsiteX43" fmla="*/ 495805 w 2479325"/>
                      <a:gd name="connsiteY43" fmla="*/ 5486358 h 6098912"/>
                      <a:gd name="connsiteX44" fmla="*/ 530095 w 2479325"/>
                      <a:gd name="connsiteY44" fmla="*/ 5457783 h 6098912"/>
                      <a:gd name="connsiteX45" fmla="*/ 516760 w 2479325"/>
                      <a:gd name="connsiteY45" fmla="*/ 5282523 h 6098912"/>
                      <a:gd name="connsiteX46" fmla="*/ 551050 w 2479325"/>
                      <a:gd name="connsiteY46" fmla="*/ 4853898 h 6098912"/>
                      <a:gd name="connsiteX47" fmla="*/ 554860 w 2479325"/>
                      <a:gd name="connsiteY47" fmla="*/ 4505283 h 6098912"/>
                      <a:gd name="connsiteX48" fmla="*/ 478660 w 2479325"/>
                      <a:gd name="connsiteY48" fmla="*/ 4048083 h 6098912"/>
                      <a:gd name="connsiteX49" fmla="*/ 425320 w 2479325"/>
                      <a:gd name="connsiteY49" fmla="*/ 3602313 h 6098912"/>
                      <a:gd name="connsiteX50" fmla="*/ 396745 w 2479325"/>
                      <a:gd name="connsiteY50" fmla="*/ 3267033 h 6098912"/>
                      <a:gd name="connsiteX51" fmla="*/ 429130 w 2479325"/>
                      <a:gd name="connsiteY51" fmla="*/ 3009858 h 6098912"/>
                      <a:gd name="connsiteX52" fmla="*/ 299590 w 2479325"/>
                      <a:gd name="connsiteY52" fmla="*/ 2966043 h 6098912"/>
                      <a:gd name="connsiteX53" fmla="*/ 349116 w 2479325"/>
                      <a:gd name="connsiteY53" fmla="*/ 2611715 h 6098912"/>
                      <a:gd name="connsiteX54" fmla="*/ 396745 w 2479325"/>
                      <a:gd name="connsiteY54" fmla="*/ 2177373 h 6098912"/>
                      <a:gd name="connsiteX55" fmla="*/ 82419 w 2479325"/>
                      <a:gd name="connsiteY55" fmla="*/ 1884003 h 6098912"/>
                      <a:gd name="connsiteX56" fmla="*/ 504 w 2479325"/>
                      <a:gd name="connsiteY56" fmla="*/ 1674453 h 6098912"/>
                      <a:gd name="connsiteX57" fmla="*/ 34794 w 2479325"/>
                      <a:gd name="connsiteY57" fmla="*/ 1407753 h 6098912"/>
                      <a:gd name="connsiteX58" fmla="*/ 97658 w 2479325"/>
                      <a:gd name="connsiteY58" fmla="*/ 946743 h 6098912"/>
                      <a:gd name="connsiteX59" fmla="*/ 126233 w 2479325"/>
                      <a:gd name="connsiteY59" fmla="*/ 904833 h 6098912"/>
                      <a:gd name="connsiteX60" fmla="*/ 141472 w 2479325"/>
                      <a:gd name="connsiteY60" fmla="*/ 828633 h 6098912"/>
                      <a:gd name="connsiteX61" fmla="*/ 137662 w 2479325"/>
                      <a:gd name="connsiteY61" fmla="*/ 723858 h 6098912"/>
                      <a:gd name="connsiteX62" fmla="*/ 210052 w 2479325"/>
                      <a:gd name="connsiteY62" fmla="*/ 403818 h 6098912"/>
                      <a:gd name="connsiteX63" fmla="*/ 341496 w 2479325"/>
                      <a:gd name="connsiteY6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507235 w 2479325"/>
                      <a:gd name="connsiteY42" fmla="*/ 5535888 h 6098912"/>
                      <a:gd name="connsiteX43" fmla="*/ 495805 w 2479325"/>
                      <a:gd name="connsiteY43" fmla="*/ 5486358 h 6098912"/>
                      <a:gd name="connsiteX44" fmla="*/ 530095 w 2479325"/>
                      <a:gd name="connsiteY44" fmla="*/ 5457783 h 6098912"/>
                      <a:gd name="connsiteX45" fmla="*/ 516760 w 2479325"/>
                      <a:gd name="connsiteY45" fmla="*/ 5282523 h 6098912"/>
                      <a:gd name="connsiteX46" fmla="*/ 551050 w 2479325"/>
                      <a:gd name="connsiteY46" fmla="*/ 4853898 h 6098912"/>
                      <a:gd name="connsiteX47" fmla="*/ 554860 w 2479325"/>
                      <a:gd name="connsiteY47" fmla="*/ 4505283 h 6098912"/>
                      <a:gd name="connsiteX48" fmla="*/ 478660 w 2479325"/>
                      <a:gd name="connsiteY48" fmla="*/ 4048083 h 6098912"/>
                      <a:gd name="connsiteX49" fmla="*/ 425320 w 2479325"/>
                      <a:gd name="connsiteY49" fmla="*/ 3602313 h 6098912"/>
                      <a:gd name="connsiteX50" fmla="*/ 396745 w 2479325"/>
                      <a:gd name="connsiteY50" fmla="*/ 3267033 h 6098912"/>
                      <a:gd name="connsiteX51" fmla="*/ 429130 w 2479325"/>
                      <a:gd name="connsiteY51" fmla="*/ 3009858 h 6098912"/>
                      <a:gd name="connsiteX52" fmla="*/ 299590 w 2479325"/>
                      <a:gd name="connsiteY52" fmla="*/ 2966043 h 6098912"/>
                      <a:gd name="connsiteX53" fmla="*/ 349116 w 2479325"/>
                      <a:gd name="connsiteY53" fmla="*/ 2611715 h 6098912"/>
                      <a:gd name="connsiteX54" fmla="*/ 396745 w 2479325"/>
                      <a:gd name="connsiteY54" fmla="*/ 2177373 h 6098912"/>
                      <a:gd name="connsiteX55" fmla="*/ 82419 w 2479325"/>
                      <a:gd name="connsiteY55" fmla="*/ 1884003 h 6098912"/>
                      <a:gd name="connsiteX56" fmla="*/ 504 w 2479325"/>
                      <a:gd name="connsiteY56" fmla="*/ 1674453 h 6098912"/>
                      <a:gd name="connsiteX57" fmla="*/ 34794 w 2479325"/>
                      <a:gd name="connsiteY57" fmla="*/ 1407753 h 6098912"/>
                      <a:gd name="connsiteX58" fmla="*/ 97658 w 2479325"/>
                      <a:gd name="connsiteY58" fmla="*/ 946743 h 6098912"/>
                      <a:gd name="connsiteX59" fmla="*/ 126233 w 2479325"/>
                      <a:gd name="connsiteY59" fmla="*/ 904833 h 6098912"/>
                      <a:gd name="connsiteX60" fmla="*/ 141472 w 2479325"/>
                      <a:gd name="connsiteY60" fmla="*/ 828633 h 6098912"/>
                      <a:gd name="connsiteX61" fmla="*/ 137662 w 2479325"/>
                      <a:gd name="connsiteY61" fmla="*/ 723858 h 6098912"/>
                      <a:gd name="connsiteX62" fmla="*/ 210052 w 2479325"/>
                      <a:gd name="connsiteY62" fmla="*/ 403818 h 6098912"/>
                      <a:gd name="connsiteX63" fmla="*/ 341496 w 2479325"/>
                      <a:gd name="connsiteY63"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699640 w 2479325"/>
                      <a:gd name="connsiteY42" fmla="*/ 5823543 h 6098912"/>
                      <a:gd name="connsiteX43" fmla="*/ 507235 w 2479325"/>
                      <a:gd name="connsiteY43" fmla="*/ 5535888 h 6098912"/>
                      <a:gd name="connsiteX44" fmla="*/ 495805 w 2479325"/>
                      <a:gd name="connsiteY44" fmla="*/ 5486358 h 6098912"/>
                      <a:gd name="connsiteX45" fmla="*/ 530095 w 2479325"/>
                      <a:gd name="connsiteY45" fmla="*/ 5457783 h 6098912"/>
                      <a:gd name="connsiteX46" fmla="*/ 516760 w 2479325"/>
                      <a:gd name="connsiteY46" fmla="*/ 5282523 h 6098912"/>
                      <a:gd name="connsiteX47" fmla="*/ 551050 w 2479325"/>
                      <a:gd name="connsiteY47" fmla="*/ 4853898 h 6098912"/>
                      <a:gd name="connsiteX48" fmla="*/ 554860 w 2479325"/>
                      <a:gd name="connsiteY48" fmla="*/ 4505283 h 6098912"/>
                      <a:gd name="connsiteX49" fmla="*/ 478660 w 2479325"/>
                      <a:gd name="connsiteY49" fmla="*/ 4048083 h 6098912"/>
                      <a:gd name="connsiteX50" fmla="*/ 425320 w 2479325"/>
                      <a:gd name="connsiteY50" fmla="*/ 3602313 h 6098912"/>
                      <a:gd name="connsiteX51" fmla="*/ 396745 w 2479325"/>
                      <a:gd name="connsiteY51" fmla="*/ 3267033 h 6098912"/>
                      <a:gd name="connsiteX52" fmla="*/ 429130 w 2479325"/>
                      <a:gd name="connsiteY52" fmla="*/ 3009858 h 6098912"/>
                      <a:gd name="connsiteX53" fmla="*/ 299590 w 2479325"/>
                      <a:gd name="connsiteY53" fmla="*/ 2966043 h 6098912"/>
                      <a:gd name="connsiteX54" fmla="*/ 349116 w 2479325"/>
                      <a:gd name="connsiteY54" fmla="*/ 2611715 h 6098912"/>
                      <a:gd name="connsiteX55" fmla="*/ 396745 w 2479325"/>
                      <a:gd name="connsiteY55" fmla="*/ 2177373 h 6098912"/>
                      <a:gd name="connsiteX56" fmla="*/ 82419 w 2479325"/>
                      <a:gd name="connsiteY56" fmla="*/ 1884003 h 6098912"/>
                      <a:gd name="connsiteX57" fmla="*/ 504 w 2479325"/>
                      <a:gd name="connsiteY57" fmla="*/ 1674453 h 6098912"/>
                      <a:gd name="connsiteX58" fmla="*/ 34794 w 2479325"/>
                      <a:gd name="connsiteY58" fmla="*/ 1407753 h 6098912"/>
                      <a:gd name="connsiteX59" fmla="*/ 97658 w 2479325"/>
                      <a:gd name="connsiteY59" fmla="*/ 946743 h 6098912"/>
                      <a:gd name="connsiteX60" fmla="*/ 126233 w 2479325"/>
                      <a:gd name="connsiteY60" fmla="*/ 904833 h 6098912"/>
                      <a:gd name="connsiteX61" fmla="*/ 141472 w 2479325"/>
                      <a:gd name="connsiteY61" fmla="*/ 828633 h 6098912"/>
                      <a:gd name="connsiteX62" fmla="*/ 137662 w 2479325"/>
                      <a:gd name="connsiteY62" fmla="*/ 723858 h 6098912"/>
                      <a:gd name="connsiteX63" fmla="*/ 210052 w 2479325"/>
                      <a:gd name="connsiteY63" fmla="*/ 403818 h 6098912"/>
                      <a:gd name="connsiteX64" fmla="*/ 341496 w 2479325"/>
                      <a:gd name="connsiteY6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07235 w 2479325"/>
                      <a:gd name="connsiteY43" fmla="*/ 5535888 h 6098912"/>
                      <a:gd name="connsiteX44" fmla="*/ 495805 w 2479325"/>
                      <a:gd name="connsiteY44" fmla="*/ 5486358 h 6098912"/>
                      <a:gd name="connsiteX45" fmla="*/ 530095 w 2479325"/>
                      <a:gd name="connsiteY45" fmla="*/ 5457783 h 6098912"/>
                      <a:gd name="connsiteX46" fmla="*/ 516760 w 2479325"/>
                      <a:gd name="connsiteY46" fmla="*/ 5282523 h 6098912"/>
                      <a:gd name="connsiteX47" fmla="*/ 551050 w 2479325"/>
                      <a:gd name="connsiteY47" fmla="*/ 4853898 h 6098912"/>
                      <a:gd name="connsiteX48" fmla="*/ 554860 w 2479325"/>
                      <a:gd name="connsiteY48" fmla="*/ 4505283 h 6098912"/>
                      <a:gd name="connsiteX49" fmla="*/ 478660 w 2479325"/>
                      <a:gd name="connsiteY49" fmla="*/ 4048083 h 6098912"/>
                      <a:gd name="connsiteX50" fmla="*/ 425320 w 2479325"/>
                      <a:gd name="connsiteY50" fmla="*/ 3602313 h 6098912"/>
                      <a:gd name="connsiteX51" fmla="*/ 396745 w 2479325"/>
                      <a:gd name="connsiteY51" fmla="*/ 3267033 h 6098912"/>
                      <a:gd name="connsiteX52" fmla="*/ 429130 w 2479325"/>
                      <a:gd name="connsiteY52" fmla="*/ 3009858 h 6098912"/>
                      <a:gd name="connsiteX53" fmla="*/ 299590 w 2479325"/>
                      <a:gd name="connsiteY53" fmla="*/ 2966043 h 6098912"/>
                      <a:gd name="connsiteX54" fmla="*/ 349116 w 2479325"/>
                      <a:gd name="connsiteY54" fmla="*/ 2611715 h 6098912"/>
                      <a:gd name="connsiteX55" fmla="*/ 396745 w 2479325"/>
                      <a:gd name="connsiteY55" fmla="*/ 2177373 h 6098912"/>
                      <a:gd name="connsiteX56" fmla="*/ 82419 w 2479325"/>
                      <a:gd name="connsiteY56" fmla="*/ 1884003 h 6098912"/>
                      <a:gd name="connsiteX57" fmla="*/ 504 w 2479325"/>
                      <a:gd name="connsiteY57" fmla="*/ 1674453 h 6098912"/>
                      <a:gd name="connsiteX58" fmla="*/ 34794 w 2479325"/>
                      <a:gd name="connsiteY58" fmla="*/ 1407753 h 6098912"/>
                      <a:gd name="connsiteX59" fmla="*/ 97658 w 2479325"/>
                      <a:gd name="connsiteY59" fmla="*/ 946743 h 6098912"/>
                      <a:gd name="connsiteX60" fmla="*/ 126233 w 2479325"/>
                      <a:gd name="connsiteY60" fmla="*/ 904833 h 6098912"/>
                      <a:gd name="connsiteX61" fmla="*/ 141472 w 2479325"/>
                      <a:gd name="connsiteY61" fmla="*/ 828633 h 6098912"/>
                      <a:gd name="connsiteX62" fmla="*/ 137662 w 2479325"/>
                      <a:gd name="connsiteY62" fmla="*/ 723858 h 6098912"/>
                      <a:gd name="connsiteX63" fmla="*/ 210052 w 2479325"/>
                      <a:gd name="connsiteY63" fmla="*/ 403818 h 6098912"/>
                      <a:gd name="connsiteX64" fmla="*/ 341496 w 2479325"/>
                      <a:gd name="connsiteY6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07235 w 2479325"/>
                      <a:gd name="connsiteY43" fmla="*/ 5535888 h 6098912"/>
                      <a:gd name="connsiteX44" fmla="*/ 495805 w 2479325"/>
                      <a:gd name="connsiteY44" fmla="*/ 5486358 h 6098912"/>
                      <a:gd name="connsiteX45" fmla="*/ 530095 w 2479325"/>
                      <a:gd name="connsiteY45" fmla="*/ 5457783 h 6098912"/>
                      <a:gd name="connsiteX46" fmla="*/ 516760 w 2479325"/>
                      <a:gd name="connsiteY46" fmla="*/ 5282523 h 6098912"/>
                      <a:gd name="connsiteX47" fmla="*/ 551050 w 2479325"/>
                      <a:gd name="connsiteY47" fmla="*/ 4853898 h 6098912"/>
                      <a:gd name="connsiteX48" fmla="*/ 554860 w 2479325"/>
                      <a:gd name="connsiteY48" fmla="*/ 4505283 h 6098912"/>
                      <a:gd name="connsiteX49" fmla="*/ 478660 w 2479325"/>
                      <a:gd name="connsiteY49" fmla="*/ 4048083 h 6098912"/>
                      <a:gd name="connsiteX50" fmla="*/ 425320 w 2479325"/>
                      <a:gd name="connsiteY50" fmla="*/ 3602313 h 6098912"/>
                      <a:gd name="connsiteX51" fmla="*/ 396745 w 2479325"/>
                      <a:gd name="connsiteY51" fmla="*/ 3267033 h 6098912"/>
                      <a:gd name="connsiteX52" fmla="*/ 429130 w 2479325"/>
                      <a:gd name="connsiteY52" fmla="*/ 3009858 h 6098912"/>
                      <a:gd name="connsiteX53" fmla="*/ 299590 w 2479325"/>
                      <a:gd name="connsiteY53" fmla="*/ 2966043 h 6098912"/>
                      <a:gd name="connsiteX54" fmla="*/ 349116 w 2479325"/>
                      <a:gd name="connsiteY54" fmla="*/ 2611715 h 6098912"/>
                      <a:gd name="connsiteX55" fmla="*/ 396745 w 2479325"/>
                      <a:gd name="connsiteY55" fmla="*/ 2177373 h 6098912"/>
                      <a:gd name="connsiteX56" fmla="*/ 82419 w 2479325"/>
                      <a:gd name="connsiteY56" fmla="*/ 1884003 h 6098912"/>
                      <a:gd name="connsiteX57" fmla="*/ 504 w 2479325"/>
                      <a:gd name="connsiteY57" fmla="*/ 1674453 h 6098912"/>
                      <a:gd name="connsiteX58" fmla="*/ 34794 w 2479325"/>
                      <a:gd name="connsiteY58" fmla="*/ 1407753 h 6098912"/>
                      <a:gd name="connsiteX59" fmla="*/ 97658 w 2479325"/>
                      <a:gd name="connsiteY59" fmla="*/ 946743 h 6098912"/>
                      <a:gd name="connsiteX60" fmla="*/ 126233 w 2479325"/>
                      <a:gd name="connsiteY60" fmla="*/ 904833 h 6098912"/>
                      <a:gd name="connsiteX61" fmla="*/ 141472 w 2479325"/>
                      <a:gd name="connsiteY61" fmla="*/ 828633 h 6098912"/>
                      <a:gd name="connsiteX62" fmla="*/ 137662 w 2479325"/>
                      <a:gd name="connsiteY62" fmla="*/ 723858 h 6098912"/>
                      <a:gd name="connsiteX63" fmla="*/ 210052 w 2479325"/>
                      <a:gd name="connsiteY63" fmla="*/ 403818 h 6098912"/>
                      <a:gd name="connsiteX64" fmla="*/ 341496 w 2479325"/>
                      <a:gd name="connsiteY6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07235 w 2479325"/>
                      <a:gd name="connsiteY43" fmla="*/ 5535888 h 6098912"/>
                      <a:gd name="connsiteX44" fmla="*/ 495805 w 2479325"/>
                      <a:gd name="connsiteY44" fmla="*/ 5486358 h 6098912"/>
                      <a:gd name="connsiteX45" fmla="*/ 530095 w 2479325"/>
                      <a:gd name="connsiteY45" fmla="*/ 5457783 h 6098912"/>
                      <a:gd name="connsiteX46" fmla="*/ 516760 w 2479325"/>
                      <a:gd name="connsiteY46" fmla="*/ 5282523 h 6098912"/>
                      <a:gd name="connsiteX47" fmla="*/ 551050 w 2479325"/>
                      <a:gd name="connsiteY47" fmla="*/ 4853898 h 6098912"/>
                      <a:gd name="connsiteX48" fmla="*/ 554860 w 2479325"/>
                      <a:gd name="connsiteY48" fmla="*/ 4505283 h 6098912"/>
                      <a:gd name="connsiteX49" fmla="*/ 478660 w 2479325"/>
                      <a:gd name="connsiteY49" fmla="*/ 4048083 h 6098912"/>
                      <a:gd name="connsiteX50" fmla="*/ 425320 w 2479325"/>
                      <a:gd name="connsiteY50" fmla="*/ 3602313 h 6098912"/>
                      <a:gd name="connsiteX51" fmla="*/ 396745 w 2479325"/>
                      <a:gd name="connsiteY51" fmla="*/ 3267033 h 6098912"/>
                      <a:gd name="connsiteX52" fmla="*/ 429130 w 2479325"/>
                      <a:gd name="connsiteY52" fmla="*/ 3009858 h 6098912"/>
                      <a:gd name="connsiteX53" fmla="*/ 299590 w 2479325"/>
                      <a:gd name="connsiteY53" fmla="*/ 2966043 h 6098912"/>
                      <a:gd name="connsiteX54" fmla="*/ 349116 w 2479325"/>
                      <a:gd name="connsiteY54" fmla="*/ 2611715 h 6098912"/>
                      <a:gd name="connsiteX55" fmla="*/ 396745 w 2479325"/>
                      <a:gd name="connsiteY55" fmla="*/ 2177373 h 6098912"/>
                      <a:gd name="connsiteX56" fmla="*/ 82419 w 2479325"/>
                      <a:gd name="connsiteY56" fmla="*/ 1884003 h 6098912"/>
                      <a:gd name="connsiteX57" fmla="*/ 504 w 2479325"/>
                      <a:gd name="connsiteY57" fmla="*/ 1674453 h 6098912"/>
                      <a:gd name="connsiteX58" fmla="*/ 34794 w 2479325"/>
                      <a:gd name="connsiteY58" fmla="*/ 1407753 h 6098912"/>
                      <a:gd name="connsiteX59" fmla="*/ 97658 w 2479325"/>
                      <a:gd name="connsiteY59" fmla="*/ 946743 h 6098912"/>
                      <a:gd name="connsiteX60" fmla="*/ 126233 w 2479325"/>
                      <a:gd name="connsiteY60" fmla="*/ 904833 h 6098912"/>
                      <a:gd name="connsiteX61" fmla="*/ 141472 w 2479325"/>
                      <a:gd name="connsiteY61" fmla="*/ 828633 h 6098912"/>
                      <a:gd name="connsiteX62" fmla="*/ 137662 w 2479325"/>
                      <a:gd name="connsiteY62" fmla="*/ 723858 h 6098912"/>
                      <a:gd name="connsiteX63" fmla="*/ 210052 w 2479325"/>
                      <a:gd name="connsiteY63" fmla="*/ 403818 h 6098912"/>
                      <a:gd name="connsiteX64" fmla="*/ 341496 w 2479325"/>
                      <a:gd name="connsiteY6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07235 w 2479325"/>
                      <a:gd name="connsiteY43" fmla="*/ 5535888 h 6098912"/>
                      <a:gd name="connsiteX44" fmla="*/ 495805 w 2479325"/>
                      <a:gd name="connsiteY44" fmla="*/ 5486358 h 6098912"/>
                      <a:gd name="connsiteX45" fmla="*/ 530095 w 2479325"/>
                      <a:gd name="connsiteY45" fmla="*/ 5457783 h 6098912"/>
                      <a:gd name="connsiteX46" fmla="*/ 516760 w 2479325"/>
                      <a:gd name="connsiteY46" fmla="*/ 5282523 h 6098912"/>
                      <a:gd name="connsiteX47" fmla="*/ 551050 w 2479325"/>
                      <a:gd name="connsiteY47" fmla="*/ 4853898 h 6098912"/>
                      <a:gd name="connsiteX48" fmla="*/ 554860 w 2479325"/>
                      <a:gd name="connsiteY48" fmla="*/ 4505283 h 6098912"/>
                      <a:gd name="connsiteX49" fmla="*/ 478660 w 2479325"/>
                      <a:gd name="connsiteY49" fmla="*/ 4048083 h 6098912"/>
                      <a:gd name="connsiteX50" fmla="*/ 425320 w 2479325"/>
                      <a:gd name="connsiteY50" fmla="*/ 3602313 h 6098912"/>
                      <a:gd name="connsiteX51" fmla="*/ 396745 w 2479325"/>
                      <a:gd name="connsiteY51" fmla="*/ 3267033 h 6098912"/>
                      <a:gd name="connsiteX52" fmla="*/ 429130 w 2479325"/>
                      <a:gd name="connsiteY52" fmla="*/ 3009858 h 6098912"/>
                      <a:gd name="connsiteX53" fmla="*/ 299590 w 2479325"/>
                      <a:gd name="connsiteY53" fmla="*/ 2966043 h 6098912"/>
                      <a:gd name="connsiteX54" fmla="*/ 349116 w 2479325"/>
                      <a:gd name="connsiteY54" fmla="*/ 2611715 h 6098912"/>
                      <a:gd name="connsiteX55" fmla="*/ 396745 w 2479325"/>
                      <a:gd name="connsiteY55" fmla="*/ 2177373 h 6098912"/>
                      <a:gd name="connsiteX56" fmla="*/ 82419 w 2479325"/>
                      <a:gd name="connsiteY56" fmla="*/ 1884003 h 6098912"/>
                      <a:gd name="connsiteX57" fmla="*/ 504 w 2479325"/>
                      <a:gd name="connsiteY57" fmla="*/ 1674453 h 6098912"/>
                      <a:gd name="connsiteX58" fmla="*/ 34794 w 2479325"/>
                      <a:gd name="connsiteY58" fmla="*/ 1407753 h 6098912"/>
                      <a:gd name="connsiteX59" fmla="*/ 97658 w 2479325"/>
                      <a:gd name="connsiteY59" fmla="*/ 946743 h 6098912"/>
                      <a:gd name="connsiteX60" fmla="*/ 126233 w 2479325"/>
                      <a:gd name="connsiteY60" fmla="*/ 904833 h 6098912"/>
                      <a:gd name="connsiteX61" fmla="*/ 141472 w 2479325"/>
                      <a:gd name="connsiteY61" fmla="*/ 828633 h 6098912"/>
                      <a:gd name="connsiteX62" fmla="*/ 137662 w 2479325"/>
                      <a:gd name="connsiteY62" fmla="*/ 723858 h 6098912"/>
                      <a:gd name="connsiteX63" fmla="*/ 210052 w 2479325"/>
                      <a:gd name="connsiteY63" fmla="*/ 403818 h 6098912"/>
                      <a:gd name="connsiteX64" fmla="*/ 341496 w 2479325"/>
                      <a:gd name="connsiteY6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07235 w 2479325"/>
                      <a:gd name="connsiteY43" fmla="*/ 5535888 h 6098912"/>
                      <a:gd name="connsiteX44" fmla="*/ 495805 w 2479325"/>
                      <a:gd name="connsiteY44" fmla="*/ 5486358 h 6098912"/>
                      <a:gd name="connsiteX45" fmla="*/ 530095 w 2479325"/>
                      <a:gd name="connsiteY45" fmla="*/ 5457783 h 6098912"/>
                      <a:gd name="connsiteX46" fmla="*/ 516760 w 2479325"/>
                      <a:gd name="connsiteY46" fmla="*/ 5282523 h 6098912"/>
                      <a:gd name="connsiteX47" fmla="*/ 551050 w 2479325"/>
                      <a:gd name="connsiteY47" fmla="*/ 4853898 h 6098912"/>
                      <a:gd name="connsiteX48" fmla="*/ 554860 w 2479325"/>
                      <a:gd name="connsiteY48" fmla="*/ 4505283 h 6098912"/>
                      <a:gd name="connsiteX49" fmla="*/ 478660 w 2479325"/>
                      <a:gd name="connsiteY49" fmla="*/ 4048083 h 6098912"/>
                      <a:gd name="connsiteX50" fmla="*/ 425320 w 2479325"/>
                      <a:gd name="connsiteY50" fmla="*/ 3602313 h 6098912"/>
                      <a:gd name="connsiteX51" fmla="*/ 396745 w 2479325"/>
                      <a:gd name="connsiteY51" fmla="*/ 3267033 h 6098912"/>
                      <a:gd name="connsiteX52" fmla="*/ 429130 w 2479325"/>
                      <a:gd name="connsiteY52" fmla="*/ 3009858 h 6098912"/>
                      <a:gd name="connsiteX53" fmla="*/ 299590 w 2479325"/>
                      <a:gd name="connsiteY53" fmla="*/ 2966043 h 6098912"/>
                      <a:gd name="connsiteX54" fmla="*/ 349116 w 2479325"/>
                      <a:gd name="connsiteY54" fmla="*/ 2611715 h 6098912"/>
                      <a:gd name="connsiteX55" fmla="*/ 396745 w 2479325"/>
                      <a:gd name="connsiteY55" fmla="*/ 2177373 h 6098912"/>
                      <a:gd name="connsiteX56" fmla="*/ 82419 w 2479325"/>
                      <a:gd name="connsiteY56" fmla="*/ 1884003 h 6098912"/>
                      <a:gd name="connsiteX57" fmla="*/ 504 w 2479325"/>
                      <a:gd name="connsiteY57" fmla="*/ 1674453 h 6098912"/>
                      <a:gd name="connsiteX58" fmla="*/ 34794 w 2479325"/>
                      <a:gd name="connsiteY58" fmla="*/ 1407753 h 6098912"/>
                      <a:gd name="connsiteX59" fmla="*/ 97658 w 2479325"/>
                      <a:gd name="connsiteY59" fmla="*/ 946743 h 6098912"/>
                      <a:gd name="connsiteX60" fmla="*/ 126233 w 2479325"/>
                      <a:gd name="connsiteY60" fmla="*/ 904833 h 6098912"/>
                      <a:gd name="connsiteX61" fmla="*/ 141472 w 2479325"/>
                      <a:gd name="connsiteY61" fmla="*/ 828633 h 6098912"/>
                      <a:gd name="connsiteX62" fmla="*/ 137662 w 2479325"/>
                      <a:gd name="connsiteY62" fmla="*/ 723858 h 6098912"/>
                      <a:gd name="connsiteX63" fmla="*/ 210052 w 2479325"/>
                      <a:gd name="connsiteY63" fmla="*/ 403818 h 6098912"/>
                      <a:gd name="connsiteX64" fmla="*/ 341496 w 2479325"/>
                      <a:gd name="connsiteY64"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640585 w 2479325"/>
                      <a:gd name="connsiteY43" fmla="*/ 5808303 h 6098912"/>
                      <a:gd name="connsiteX44" fmla="*/ 507235 w 2479325"/>
                      <a:gd name="connsiteY44" fmla="*/ 5535888 h 6098912"/>
                      <a:gd name="connsiteX45" fmla="*/ 495805 w 2479325"/>
                      <a:gd name="connsiteY45" fmla="*/ 5486358 h 6098912"/>
                      <a:gd name="connsiteX46" fmla="*/ 530095 w 2479325"/>
                      <a:gd name="connsiteY46" fmla="*/ 5457783 h 6098912"/>
                      <a:gd name="connsiteX47" fmla="*/ 516760 w 2479325"/>
                      <a:gd name="connsiteY47" fmla="*/ 5282523 h 6098912"/>
                      <a:gd name="connsiteX48" fmla="*/ 551050 w 2479325"/>
                      <a:gd name="connsiteY48" fmla="*/ 4853898 h 6098912"/>
                      <a:gd name="connsiteX49" fmla="*/ 554860 w 2479325"/>
                      <a:gd name="connsiteY49" fmla="*/ 4505283 h 6098912"/>
                      <a:gd name="connsiteX50" fmla="*/ 478660 w 2479325"/>
                      <a:gd name="connsiteY50" fmla="*/ 4048083 h 6098912"/>
                      <a:gd name="connsiteX51" fmla="*/ 425320 w 2479325"/>
                      <a:gd name="connsiteY51" fmla="*/ 3602313 h 6098912"/>
                      <a:gd name="connsiteX52" fmla="*/ 396745 w 2479325"/>
                      <a:gd name="connsiteY52" fmla="*/ 3267033 h 6098912"/>
                      <a:gd name="connsiteX53" fmla="*/ 429130 w 2479325"/>
                      <a:gd name="connsiteY53" fmla="*/ 3009858 h 6098912"/>
                      <a:gd name="connsiteX54" fmla="*/ 299590 w 2479325"/>
                      <a:gd name="connsiteY54" fmla="*/ 2966043 h 6098912"/>
                      <a:gd name="connsiteX55" fmla="*/ 349116 w 2479325"/>
                      <a:gd name="connsiteY55" fmla="*/ 2611715 h 6098912"/>
                      <a:gd name="connsiteX56" fmla="*/ 396745 w 2479325"/>
                      <a:gd name="connsiteY56" fmla="*/ 2177373 h 6098912"/>
                      <a:gd name="connsiteX57" fmla="*/ 82419 w 2479325"/>
                      <a:gd name="connsiteY57" fmla="*/ 1884003 h 6098912"/>
                      <a:gd name="connsiteX58" fmla="*/ 504 w 2479325"/>
                      <a:gd name="connsiteY58" fmla="*/ 1674453 h 6098912"/>
                      <a:gd name="connsiteX59" fmla="*/ 34794 w 2479325"/>
                      <a:gd name="connsiteY59" fmla="*/ 1407753 h 6098912"/>
                      <a:gd name="connsiteX60" fmla="*/ 97658 w 2479325"/>
                      <a:gd name="connsiteY60" fmla="*/ 946743 h 6098912"/>
                      <a:gd name="connsiteX61" fmla="*/ 126233 w 2479325"/>
                      <a:gd name="connsiteY61" fmla="*/ 904833 h 6098912"/>
                      <a:gd name="connsiteX62" fmla="*/ 141472 w 2479325"/>
                      <a:gd name="connsiteY62" fmla="*/ 828633 h 6098912"/>
                      <a:gd name="connsiteX63" fmla="*/ 137662 w 2479325"/>
                      <a:gd name="connsiteY63" fmla="*/ 723858 h 6098912"/>
                      <a:gd name="connsiteX64" fmla="*/ 210052 w 2479325"/>
                      <a:gd name="connsiteY64" fmla="*/ 403818 h 6098912"/>
                      <a:gd name="connsiteX65" fmla="*/ 341496 w 2479325"/>
                      <a:gd name="connsiteY6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96770 w 2479325"/>
                      <a:gd name="connsiteY43" fmla="*/ 6063573 h 6098912"/>
                      <a:gd name="connsiteX44" fmla="*/ 507235 w 2479325"/>
                      <a:gd name="connsiteY44" fmla="*/ 5535888 h 6098912"/>
                      <a:gd name="connsiteX45" fmla="*/ 495805 w 2479325"/>
                      <a:gd name="connsiteY45" fmla="*/ 5486358 h 6098912"/>
                      <a:gd name="connsiteX46" fmla="*/ 530095 w 2479325"/>
                      <a:gd name="connsiteY46" fmla="*/ 5457783 h 6098912"/>
                      <a:gd name="connsiteX47" fmla="*/ 516760 w 2479325"/>
                      <a:gd name="connsiteY47" fmla="*/ 5282523 h 6098912"/>
                      <a:gd name="connsiteX48" fmla="*/ 551050 w 2479325"/>
                      <a:gd name="connsiteY48" fmla="*/ 4853898 h 6098912"/>
                      <a:gd name="connsiteX49" fmla="*/ 554860 w 2479325"/>
                      <a:gd name="connsiteY49" fmla="*/ 4505283 h 6098912"/>
                      <a:gd name="connsiteX50" fmla="*/ 478660 w 2479325"/>
                      <a:gd name="connsiteY50" fmla="*/ 4048083 h 6098912"/>
                      <a:gd name="connsiteX51" fmla="*/ 425320 w 2479325"/>
                      <a:gd name="connsiteY51" fmla="*/ 3602313 h 6098912"/>
                      <a:gd name="connsiteX52" fmla="*/ 396745 w 2479325"/>
                      <a:gd name="connsiteY52" fmla="*/ 3267033 h 6098912"/>
                      <a:gd name="connsiteX53" fmla="*/ 429130 w 2479325"/>
                      <a:gd name="connsiteY53" fmla="*/ 3009858 h 6098912"/>
                      <a:gd name="connsiteX54" fmla="*/ 299590 w 2479325"/>
                      <a:gd name="connsiteY54" fmla="*/ 2966043 h 6098912"/>
                      <a:gd name="connsiteX55" fmla="*/ 349116 w 2479325"/>
                      <a:gd name="connsiteY55" fmla="*/ 2611715 h 6098912"/>
                      <a:gd name="connsiteX56" fmla="*/ 396745 w 2479325"/>
                      <a:gd name="connsiteY56" fmla="*/ 2177373 h 6098912"/>
                      <a:gd name="connsiteX57" fmla="*/ 82419 w 2479325"/>
                      <a:gd name="connsiteY57" fmla="*/ 1884003 h 6098912"/>
                      <a:gd name="connsiteX58" fmla="*/ 504 w 2479325"/>
                      <a:gd name="connsiteY58" fmla="*/ 1674453 h 6098912"/>
                      <a:gd name="connsiteX59" fmla="*/ 34794 w 2479325"/>
                      <a:gd name="connsiteY59" fmla="*/ 1407753 h 6098912"/>
                      <a:gd name="connsiteX60" fmla="*/ 97658 w 2479325"/>
                      <a:gd name="connsiteY60" fmla="*/ 946743 h 6098912"/>
                      <a:gd name="connsiteX61" fmla="*/ 126233 w 2479325"/>
                      <a:gd name="connsiteY61" fmla="*/ 904833 h 6098912"/>
                      <a:gd name="connsiteX62" fmla="*/ 141472 w 2479325"/>
                      <a:gd name="connsiteY62" fmla="*/ 828633 h 6098912"/>
                      <a:gd name="connsiteX63" fmla="*/ 137662 w 2479325"/>
                      <a:gd name="connsiteY63" fmla="*/ 723858 h 6098912"/>
                      <a:gd name="connsiteX64" fmla="*/ 210052 w 2479325"/>
                      <a:gd name="connsiteY64" fmla="*/ 403818 h 6098912"/>
                      <a:gd name="connsiteX65" fmla="*/ 341496 w 2479325"/>
                      <a:gd name="connsiteY6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96770 w 2479325"/>
                      <a:gd name="connsiteY43" fmla="*/ 6063573 h 6098912"/>
                      <a:gd name="connsiteX44" fmla="*/ 507235 w 2479325"/>
                      <a:gd name="connsiteY44" fmla="*/ 5535888 h 6098912"/>
                      <a:gd name="connsiteX45" fmla="*/ 495805 w 2479325"/>
                      <a:gd name="connsiteY45" fmla="*/ 5486358 h 6098912"/>
                      <a:gd name="connsiteX46" fmla="*/ 530095 w 2479325"/>
                      <a:gd name="connsiteY46" fmla="*/ 5457783 h 6098912"/>
                      <a:gd name="connsiteX47" fmla="*/ 516760 w 2479325"/>
                      <a:gd name="connsiteY47" fmla="*/ 5282523 h 6098912"/>
                      <a:gd name="connsiteX48" fmla="*/ 551050 w 2479325"/>
                      <a:gd name="connsiteY48" fmla="*/ 4853898 h 6098912"/>
                      <a:gd name="connsiteX49" fmla="*/ 554860 w 2479325"/>
                      <a:gd name="connsiteY49" fmla="*/ 4505283 h 6098912"/>
                      <a:gd name="connsiteX50" fmla="*/ 478660 w 2479325"/>
                      <a:gd name="connsiteY50" fmla="*/ 4048083 h 6098912"/>
                      <a:gd name="connsiteX51" fmla="*/ 425320 w 2479325"/>
                      <a:gd name="connsiteY51" fmla="*/ 3602313 h 6098912"/>
                      <a:gd name="connsiteX52" fmla="*/ 396745 w 2479325"/>
                      <a:gd name="connsiteY52" fmla="*/ 3267033 h 6098912"/>
                      <a:gd name="connsiteX53" fmla="*/ 429130 w 2479325"/>
                      <a:gd name="connsiteY53" fmla="*/ 3009858 h 6098912"/>
                      <a:gd name="connsiteX54" fmla="*/ 299590 w 2479325"/>
                      <a:gd name="connsiteY54" fmla="*/ 2966043 h 6098912"/>
                      <a:gd name="connsiteX55" fmla="*/ 349116 w 2479325"/>
                      <a:gd name="connsiteY55" fmla="*/ 2611715 h 6098912"/>
                      <a:gd name="connsiteX56" fmla="*/ 396745 w 2479325"/>
                      <a:gd name="connsiteY56" fmla="*/ 2177373 h 6098912"/>
                      <a:gd name="connsiteX57" fmla="*/ 82419 w 2479325"/>
                      <a:gd name="connsiteY57" fmla="*/ 1884003 h 6098912"/>
                      <a:gd name="connsiteX58" fmla="*/ 504 w 2479325"/>
                      <a:gd name="connsiteY58" fmla="*/ 1674453 h 6098912"/>
                      <a:gd name="connsiteX59" fmla="*/ 34794 w 2479325"/>
                      <a:gd name="connsiteY59" fmla="*/ 1407753 h 6098912"/>
                      <a:gd name="connsiteX60" fmla="*/ 97658 w 2479325"/>
                      <a:gd name="connsiteY60" fmla="*/ 946743 h 6098912"/>
                      <a:gd name="connsiteX61" fmla="*/ 126233 w 2479325"/>
                      <a:gd name="connsiteY61" fmla="*/ 904833 h 6098912"/>
                      <a:gd name="connsiteX62" fmla="*/ 141472 w 2479325"/>
                      <a:gd name="connsiteY62" fmla="*/ 828633 h 6098912"/>
                      <a:gd name="connsiteX63" fmla="*/ 137662 w 2479325"/>
                      <a:gd name="connsiteY63" fmla="*/ 723858 h 6098912"/>
                      <a:gd name="connsiteX64" fmla="*/ 210052 w 2479325"/>
                      <a:gd name="connsiteY64" fmla="*/ 403818 h 6098912"/>
                      <a:gd name="connsiteX65" fmla="*/ 341496 w 2479325"/>
                      <a:gd name="connsiteY65"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96770 w 2479325"/>
                      <a:gd name="connsiteY43" fmla="*/ 6063573 h 6098912"/>
                      <a:gd name="connsiteX44" fmla="*/ 552955 w 2479325"/>
                      <a:gd name="connsiteY44" fmla="*/ 5812113 h 6098912"/>
                      <a:gd name="connsiteX45" fmla="*/ 507235 w 2479325"/>
                      <a:gd name="connsiteY45" fmla="*/ 5535888 h 6098912"/>
                      <a:gd name="connsiteX46" fmla="*/ 495805 w 2479325"/>
                      <a:gd name="connsiteY46" fmla="*/ 5486358 h 6098912"/>
                      <a:gd name="connsiteX47" fmla="*/ 530095 w 2479325"/>
                      <a:gd name="connsiteY47" fmla="*/ 5457783 h 6098912"/>
                      <a:gd name="connsiteX48" fmla="*/ 516760 w 2479325"/>
                      <a:gd name="connsiteY48" fmla="*/ 5282523 h 6098912"/>
                      <a:gd name="connsiteX49" fmla="*/ 551050 w 2479325"/>
                      <a:gd name="connsiteY49" fmla="*/ 4853898 h 6098912"/>
                      <a:gd name="connsiteX50" fmla="*/ 554860 w 2479325"/>
                      <a:gd name="connsiteY50" fmla="*/ 4505283 h 6098912"/>
                      <a:gd name="connsiteX51" fmla="*/ 478660 w 2479325"/>
                      <a:gd name="connsiteY51" fmla="*/ 4048083 h 6098912"/>
                      <a:gd name="connsiteX52" fmla="*/ 425320 w 2479325"/>
                      <a:gd name="connsiteY52" fmla="*/ 3602313 h 6098912"/>
                      <a:gd name="connsiteX53" fmla="*/ 396745 w 2479325"/>
                      <a:gd name="connsiteY53" fmla="*/ 3267033 h 6098912"/>
                      <a:gd name="connsiteX54" fmla="*/ 429130 w 2479325"/>
                      <a:gd name="connsiteY54" fmla="*/ 3009858 h 6098912"/>
                      <a:gd name="connsiteX55" fmla="*/ 299590 w 2479325"/>
                      <a:gd name="connsiteY55" fmla="*/ 2966043 h 6098912"/>
                      <a:gd name="connsiteX56" fmla="*/ 349116 w 2479325"/>
                      <a:gd name="connsiteY56" fmla="*/ 2611715 h 6098912"/>
                      <a:gd name="connsiteX57" fmla="*/ 396745 w 2479325"/>
                      <a:gd name="connsiteY57" fmla="*/ 2177373 h 6098912"/>
                      <a:gd name="connsiteX58" fmla="*/ 82419 w 2479325"/>
                      <a:gd name="connsiteY58" fmla="*/ 1884003 h 6098912"/>
                      <a:gd name="connsiteX59" fmla="*/ 504 w 2479325"/>
                      <a:gd name="connsiteY59" fmla="*/ 1674453 h 6098912"/>
                      <a:gd name="connsiteX60" fmla="*/ 34794 w 2479325"/>
                      <a:gd name="connsiteY60" fmla="*/ 1407753 h 6098912"/>
                      <a:gd name="connsiteX61" fmla="*/ 97658 w 2479325"/>
                      <a:gd name="connsiteY61" fmla="*/ 946743 h 6098912"/>
                      <a:gd name="connsiteX62" fmla="*/ 126233 w 2479325"/>
                      <a:gd name="connsiteY62" fmla="*/ 904833 h 6098912"/>
                      <a:gd name="connsiteX63" fmla="*/ 141472 w 2479325"/>
                      <a:gd name="connsiteY63" fmla="*/ 828633 h 6098912"/>
                      <a:gd name="connsiteX64" fmla="*/ 137662 w 2479325"/>
                      <a:gd name="connsiteY64" fmla="*/ 723858 h 6098912"/>
                      <a:gd name="connsiteX65" fmla="*/ 210052 w 2479325"/>
                      <a:gd name="connsiteY65" fmla="*/ 403818 h 6098912"/>
                      <a:gd name="connsiteX66" fmla="*/ 341496 w 2479325"/>
                      <a:gd name="connsiteY6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96770 w 2479325"/>
                      <a:gd name="connsiteY43" fmla="*/ 6063573 h 6098912"/>
                      <a:gd name="connsiteX44" fmla="*/ 164335 w 2479325"/>
                      <a:gd name="connsiteY44" fmla="*/ 6044523 h 6098912"/>
                      <a:gd name="connsiteX45" fmla="*/ 507235 w 2479325"/>
                      <a:gd name="connsiteY45" fmla="*/ 5535888 h 6098912"/>
                      <a:gd name="connsiteX46" fmla="*/ 495805 w 2479325"/>
                      <a:gd name="connsiteY46" fmla="*/ 5486358 h 6098912"/>
                      <a:gd name="connsiteX47" fmla="*/ 530095 w 2479325"/>
                      <a:gd name="connsiteY47" fmla="*/ 5457783 h 6098912"/>
                      <a:gd name="connsiteX48" fmla="*/ 516760 w 2479325"/>
                      <a:gd name="connsiteY48" fmla="*/ 5282523 h 6098912"/>
                      <a:gd name="connsiteX49" fmla="*/ 551050 w 2479325"/>
                      <a:gd name="connsiteY49" fmla="*/ 4853898 h 6098912"/>
                      <a:gd name="connsiteX50" fmla="*/ 554860 w 2479325"/>
                      <a:gd name="connsiteY50" fmla="*/ 4505283 h 6098912"/>
                      <a:gd name="connsiteX51" fmla="*/ 478660 w 2479325"/>
                      <a:gd name="connsiteY51" fmla="*/ 4048083 h 6098912"/>
                      <a:gd name="connsiteX52" fmla="*/ 425320 w 2479325"/>
                      <a:gd name="connsiteY52" fmla="*/ 3602313 h 6098912"/>
                      <a:gd name="connsiteX53" fmla="*/ 396745 w 2479325"/>
                      <a:gd name="connsiteY53" fmla="*/ 3267033 h 6098912"/>
                      <a:gd name="connsiteX54" fmla="*/ 429130 w 2479325"/>
                      <a:gd name="connsiteY54" fmla="*/ 3009858 h 6098912"/>
                      <a:gd name="connsiteX55" fmla="*/ 299590 w 2479325"/>
                      <a:gd name="connsiteY55" fmla="*/ 2966043 h 6098912"/>
                      <a:gd name="connsiteX56" fmla="*/ 349116 w 2479325"/>
                      <a:gd name="connsiteY56" fmla="*/ 2611715 h 6098912"/>
                      <a:gd name="connsiteX57" fmla="*/ 396745 w 2479325"/>
                      <a:gd name="connsiteY57" fmla="*/ 2177373 h 6098912"/>
                      <a:gd name="connsiteX58" fmla="*/ 82419 w 2479325"/>
                      <a:gd name="connsiteY58" fmla="*/ 1884003 h 6098912"/>
                      <a:gd name="connsiteX59" fmla="*/ 504 w 2479325"/>
                      <a:gd name="connsiteY59" fmla="*/ 1674453 h 6098912"/>
                      <a:gd name="connsiteX60" fmla="*/ 34794 w 2479325"/>
                      <a:gd name="connsiteY60" fmla="*/ 1407753 h 6098912"/>
                      <a:gd name="connsiteX61" fmla="*/ 97658 w 2479325"/>
                      <a:gd name="connsiteY61" fmla="*/ 946743 h 6098912"/>
                      <a:gd name="connsiteX62" fmla="*/ 126233 w 2479325"/>
                      <a:gd name="connsiteY62" fmla="*/ 904833 h 6098912"/>
                      <a:gd name="connsiteX63" fmla="*/ 141472 w 2479325"/>
                      <a:gd name="connsiteY63" fmla="*/ 828633 h 6098912"/>
                      <a:gd name="connsiteX64" fmla="*/ 137662 w 2479325"/>
                      <a:gd name="connsiteY64" fmla="*/ 723858 h 6098912"/>
                      <a:gd name="connsiteX65" fmla="*/ 210052 w 2479325"/>
                      <a:gd name="connsiteY65" fmla="*/ 403818 h 6098912"/>
                      <a:gd name="connsiteX66" fmla="*/ 341496 w 2479325"/>
                      <a:gd name="connsiteY66" fmla="*/ 300950 h 6098912"/>
                      <a:gd name="connsiteX0" fmla="*/ 341496 w 2479325"/>
                      <a:gd name="connsiteY0" fmla="*/ 300950 h 6098912"/>
                      <a:gd name="connsiteX1" fmla="*/ 764407 w 2479325"/>
                      <a:gd name="connsiteY1" fmla="*/ 192363 h 6098912"/>
                      <a:gd name="connsiteX2" fmla="*/ 972052 w 2479325"/>
                      <a:gd name="connsiteY2" fmla="*/ 38058 h 6098912"/>
                      <a:gd name="connsiteX3" fmla="*/ 957556 w 2479325"/>
                      <a:gd name="connsiteY3" fmla="*/ 192340 h 6098912"/>
                      <a:gd name="connsiteX4" fmla="*/ 962527 w 2479325"/>
                      <a:gd name="connsiteY4" fmla="*/ 801963 h 6098912"/>
                      <a:gd name="connsiteX5" fmla="*/ 1360988 w 2479325"/>
                      <a:gd name="connsiteY5" fmla="*/ 1096877 h 6098912"/>
                      <a:gd name="connsiteX6" fmla="*/ 1553866 w 2479325"/>
                      <a:gd name="connsiteY6" fmla="*/ 204007 h 6098912"/>
                      <a:gd name="connsiteX7" fmla="*/ 1532223 w 2479325"/>
                      <a:gd name="connsiteY7" fmla="*/ 101205 h 6098912"/>
                      <a:gd name="connsiteX8" fmla="*/ 1442947 w 2479325"/>
                      <a:gd name="connsiteY8" fmla="*/ 9226 h 6098912"/>
                      <a:gd name="connsiteX9" fmla="*/ 1705363 w 2479325"/>
                      <a:gd name="connsiteY9" fmla="*/ 171546 h 6098912"/>
                      <a:gd name="connsiteX10" fmla="*/ 2181050 w 2479325"/>
                      <a:gd name="connsiteY10" fmla="*/ 331610 h 6098912"/>
                      <a:gd name="connsiteX11" fmla="*/ 2338410 w 2479325"/>
                      <a:gd name="connsiteY11" fmla="*/ 488069 h 6098912"/>
                      <a:gd name="connsiteX12" fmla="*/ 2370873 w 2479325"/>
                      <a:gd name="connsiteY12" fmla="*/ 815412 h 6098912"/>
                      <a:gd name="connsiteX13" fmla="*/ 2384400 w 2479325"/>
                      <a:gd name="connsiteY13" fmla="*/ 910099 h 6098912"/>
                      <a:gd name="connsiteX14" fmla="*/ 2387106 w 2479325"/>
                      <a:gd name="connsiteY14" fmla="*/ 999376 h 6098912"/>
                      <a:gd name="connsiteX15" fmla="*/ 2430391 w 2479325"/>
                      <a:gd name="connsiteY15" fmla="*/ 1167105 h 6098912"/>
                      <a:gd name="connsiteX16" fmla="*/ 2457444 w 2479325"/>
                      <a:gd name="connsiteY16" fmla="*/ 1932712 h 6098912"/>
                      <a:gd name="connsiteX17" fmla="*/ 2026846 w 2479325"/>
                      <a:gd name="connsiteY17" fmla="*/ 2221280 h 6098912"/>
                      <a:gd name="connsiteX18" fmla="*/ 2078699 w 2479325"/>
                      <a:gd name="connsiteY18" fmla="*/ 3012137 h 6098912"/>
                      <a:gd name="connsiteX19" fmla="*/ 1951549 w 2479325"/>
                      <a:gd name="connsiteY19" fmla="*/ 3036485 h 6098912"/>
                      <a:gd name="connsiteX20" fmla="*/ 1870389 w 2479325"/>
                      <a:gd name="connsiteY20" fmla="*/ 3769627 h 6098912"/>
                      <a:gd name="connsiteX21" fmla="*/ 1775702 w 2479325"/>
                      <a:gd name="connsiteY21" fmla="*/ 4199775 h 6098912"/>
                      <a:gd name="connsiteX22" fmla="*/ 1789230 w 2479325"/>
                      <a:gd name="connsiteY22" fmla="*/ 5000551 h 6098912"/>
                      <a:gd name="connsiteX23" fmla="*/ 1916379 w 2479325"/>
                      <a:gd name="connsiteY23" fmla="*/ 5841906 h 6098912"/>
                      <a:gd name="connsiteX24" fmla="*/ 1994834 w 2479325"/>
                      <a:gd name="connsiteY24" fmla="*/ 5882486 h 6098912"/>
                      <a:gd name="connsiteX25" fmla="*/ 2084112 w 2479325"/>
                      <a:gd name="connsiteY25" fmla="*/ 6001521 h 6098912"/>
                      <a:gd name="connsiteX26" fmla="*/ 2062468 w 2479325"/>
                      <a:gd name="connsiteY26" fmla="*/ 6063743 h 6098912"/>
                      <a:gd name="connsiteX27" fmla="*/ 1881210 w 2479325"/>
                      <a:gd name="connsiteY27" fmla="*/ 6098912 h 6098912"/>
                      <a:gd name="connsiteX28" fmla="*/ 1683722 w 2479325"/>
                      <a:gd name="connsiteY28" fmla="*/ 6036689 h 6098912"/>
                      <a:gd name="connsiteX29" fmla="*/ 1570097 w 2479325"/>
                      <a:gd name="connsiteY29" fmla="*/ 5990698 h 6098912"/>
                      <a:gd name="connsiteX30" fmla="*/ 1383431 w 2479325"/>
                      <a:gd name="connsiteY30" fmla="*/ 5917655 h 6098912"/>
                      <a:gd name="connsiteX31" fmla="*/ 1372610 w 2479325"/>
                      <a:gd name="connsiteY31" fmla="*/ 5758040 h 6098912"/>
                      <a:gd name="connsiteX32" fmla="*/ 1332030 w 2479325"/>
                      <a:gd name="connsiteY32" fmla="*/ 5674175 h 6098912"/>
                      <a:gd name="connsiteX33" fmla="*/ 1329323 w 2479325"/>
                      <a:gd name="connsiteY33" fmla="*/ 5463160 h 6098912"/>
                      <a:gd name="connsiteX34" fmla="*/ 1288745 w 2479325"/>
                      <a:gd name="connsiteY34" fmla="*/ 5092530 h 6098912"/>
                      <a:gd name="connsiteX35" fmla="*/ 1091256 w 2479325"/>
                      <a:gd name="connsiteY35" fmla="*/ 3815616 h 6098912"/>
                      <a:gd name="connsiteX36" fmla="*/ 1093961 w 2479325"/>
                      <a:gd name="connsiteY36" fmla="*/ 4738133 h 6098912"/>
                      <a:gd name="connsiteX37" fmla="*/ 1082545 w 2479325"/>
                      <a:gd name="connsiteY37" fmla="*/ 5084403 h 6098912"/>
                      <a:gd name="connsiteX38" fmla="*/ 1073020 w 2479325"/>
                      <a:gd name="connsiteY38" fmla="*/ 5410158 h 6098912"/>
                      <a:gd name="connsiteX39" fmla="*/ 1019680 w 2479325"/>
                      <a:gd name="connsiteY39" fmla="*/ 5655903 h 6098912"/>
                      <a:gd name="connsiteX40" fmla="*/ 1006345 w 2479325"/>
                      <a:gd name="connsiteY40" fmla="*/ 5922603 h 6098912"/>
                      <a:gd name="connsiteX41" fmla="*/ 808225 w 2479325"/>
                      <a:gd name="connsiteY41" fmla="*/ 5983563 h 6098912"/>
                      <a:gd name="connsiteX42" fmla="*/ 724405 w 2479325"/>
                      <a:gd name="connsiteY42" fmla="*/ 5972133 h 6098912"/>
                      <a:gd name="connsiteX43" fmla="*/ 596770 w 2479325"/>
                      <a:gd name="connsiteY43" fmla="*/ 6063573 h 6098912"/>
                      <a:gd name="connsiteX44" fmla="*/ 164335 w 2479325"/>
                      <a:gd name="connsiteY44" fmla="*/ 6044523 h 6098912"/>
                      <a:gd name="connsiteX45" fmla="*/ 507235 w 2479325"/>
                      <a:gd name="connsiteY45" fmla="*/ 5535888 h 6098912"/>
                      <a:gd name="connsiteX46" fmla="*/ 495805 w 2479325"/>
                      <a:gd name="connsiteY46" fmla="*/ 5486358 h 6098912"/>
                      <a:gd name="connsiteX47" fmla="*/ 530095 w 2479325"/>
                      <a:gd name="connsiteY47" fmla="*/ 5457783 h 6098912"/>
                      <a:gd name="connsiteX48" fmla="*/ 516760 w 2479325"/>
                      <a:gd name="connsiteY48" fmla="*/ 5282523 h 6098912"/>
                      <a:gd name="connsiteX49" fmla="*/ 551050 w 2479325"/>
                      <a:gd name="connsiteY49" fmla="*/ 4853898 h 6098912"/>
                      <a:gd name="connsiteX50" fmla="*/ 554860 w 2479325"/>
                      <a:gd name="connsiteY50" fmla="*/ 4505283 h 6098912"/>
                      <a:gd name="connsiteX51" fmla="*/ 478660 w 2479325"/>
                      <a:gd name="connsiteY51" fmla="*/ 4048083 h 6098912"/>
                      <a:gd name="connsiteX52" fmla="*/ 425320 w 2479325"/>
                      <a:gd name="connsiteY52" fmla="*/ 3602313 h 6098912"/>
                      <a:gd name="connsiteX53" fmla="*/ 396745 w 2479325"/>
                      <a:gd name="connsiteY53" fmla="*/ 3267033 h 6098912"/>
                      <a:gd name="connsiteX54" fmla="*/ 429130 w 2479325"/>
                      <a:gd name="connsiteY54" fmla="*/ 3009858 h 6098912"/>
                      <a:gd name="connsiteX55" fmla="*/ 299590 w 2479325"/>
                      <a:gd name="connsiteY55" fmla="*/ 2966043 h 6098912"/>
                      <a:gd name="connsiteX56" fmla="*/ 349116 w 2479325"/>
                      <a:gd name="connsiteY56" fmla="*/ 2611715 h 6098912"/>
                      <a:gd name="connsiteX57" fmla="*/ 396745 w 2479325"/>
                      <a:gd name="connsiteY57" fmla="*/ 2177373 h 6098912"/>
                      <a:gd name="connsiteX58" fmla="*/ 82419 w 2479325"/>
                      <a:gd name="connsiteY58" fmla="*/ 1884003 h 6098912"/>
                      <a:gd name="connsiteX59" fmla="*/ 504 w 2479325"/>
                      <a:gd name="connsiteY59" fmla="*/ 1674453 h 6098912"/>
                      <a:gd name="connsiteX60" fmla="*/ 34794 w 2479325"/>
                      <a:gd name="connsiteY60" fmla="*/ 1407753 h 6098912"/>
                      <a:gd name="connsiteX61" fmla="*/ 97658 w 2479325"/>
                      <a:gd name="connsiteY61" fmla="*/ 946743 h 6098912"/>
                      <a:gd name="connsiteX62" fmla="*/ 126233 w 2479325"/>
                      <a:gd name="connsiteY62" fmla="*/ 904833 h 6098912"/>
                      <a:gd name="connsiteX63" fmla="*/ 141472 w 2479325"/>
                      <a:gd name="connsiteY63" fmla="*/ 828633 h 6098912"/>
                      <a:gd name="connsiteX64" fmla="*/ 137662 w 2479325"/>
                      <a:gd name="connsiteY64" fmla="*/ 723858 h 6098912"/>
                      <a:gd name="connsiteX65" fmla="*/ 210052 w 2479325"/>
                      <a:gd name="connsiteY65" fmla="*/ 403818 h 6098912"/>
                      <a:gd name="connsiteX66" fmla="*/ 341496 w 2479325"/>
                      <a:gd name="connsiteY66" fmla="*/ 300950 h 6098912"/>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507235 w 2479325"/>
                      <a:gd name="connsiteY45" fmla="*/ 5535888 h 6101474"/>
                      <a:gd name="connsiteX46" fmla="*/ 495805 w 2479325"/>
                      <a:gd name="connsiteY46" fmla="*/ 5486358 h 6101474"/>
                      <a:gd name="connsiteX47" fmla="*/ 530095 w 2479325"/>
                      <a:gd name="connsiteY47" fmla="*/ 5457783 h 6101474"/>
                      <a:gd name="connsiteX48" fmla="*/ 516760 w 2479325"/>
                      <a:gd name="connsiteY48" fmla="*/ 5282523 h 6101474"/>
                      <a:gd name="connsiteX49" fmla="*/ 551050 w 2479325"/>
                      <a:gd name="connsiteY49" fmla="*/ 4853898 h 6101474"/>
                      <a:gd name="connsiteX50" fmla="*/ 554860 w 2479325"/>
                      <a:gd name="connsiteY50" fmla="*/ 4505283 h 6101474"/>
                      <a:gd name="connsiteX51" fmla="*/ 478660 w 2479325"/>
                      <a:gd name="connsiteY51" fmla="*/ 4048083 h 6101474"/>
                      <a:gd name="connsiteX52" fmla="*/ 425320 w 2479325"/>
                      <a:gd name="connsiteY52" fmla="*/ 3602313 h 6101474"/>
                      <a:gd name="connsiteX53" fmla="*/ 396745 w 2479325"/>
                      <a:gd name="connsiteY53" fmla="*/ 3267033 h 6101474"/>
                      <a:gd name="connsiteX54" fmla="*/ 429130 w 2479325"/>
                      <a:gd name="connsiteY54" fmla="*/ 3009858 h 6101474"/>
                      <a:gd name="connsiteX55" fmla="*/ 299590 w 2479325"/>
                      <a:gd name="connsiteY55" fmla="*/ 2966043 h 6101474"/>
                      <a:gd name="connsiteX56" fmla="*/ 349116 w 2479325"/>
                      <a:gd name="connsiteY56" fmla="*/ 2611715 h 6101474"/>
                      <a:gd name="connsiteX57" fmla="*/ 396745 w 2479325"/>
                      <a:gd name="connsiteY57" fmla="*/ 2177373 h 6101474"/>
                      <a:gd name="connsiteX58" fmla="*/ 82419 w 2479325"/>
                      <a:gd name="connsiteY58" fmla="*/ 1884003 h 6101474"/>
                      <a:gd name="connsiteX59" fmla="*/ 504 w 2479325"/>
                      <a:gd name="connsiteY59" fmla="*/ 1674453 h 6101474"/>
                      <a:gd name="connsiteX60" fmla="*/ 34794 w 2479325"/>
                      <a:gd name="connsiteY60" fmla="*/ 1407753 h 6101474"/>
                      <a:gd name="connsiteX61" fmla="*/ 97658 w 2479325"/>
                      <a:gd name="connsiteY61" fmla="*/ 946743 h 6101474"/>
                      <a:gd name="connsiteX62" fmla="*/ 126233 w 2479325"/>
                      <a:gd name="connsiteY62" fmla="*/ 904833 h 6101474"/>
                      <a:gd name="connsiteX63" fmla="*/ 141472 w 2479325"/>
                      <a:gd name="connsiteY63" fmla="*/ 828633 h 6101474"/>
                      <a:gd name="connsiteX64" fmla="*/ 137662 w 2479325"/>
                      <a:gd name="connsiteY64" fmla="*/ 723858 h 6101474"/>
                      <a:gd name="connsiteX65" fmla="*/ 210052 w 2479325"/>
                      <a:gd name="connsiteY65" fmla="*/ 403818 h 6101474"/>
                      <a:gd name="connsiteX66" fmla="*/ 341496 w 2479325"/>
                      <a:gd name="connsiteY66"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507235 w 2479325"/>
                      <a:gd name="connsiteY45" fmla="*/ 5535888 h 6101474"/>
                      <a:gd name="connsiteX46" fmla="*/ 495805 w 2479325"/>
                      <a:gd name="connsiteY46" fmla="*/ 5486358 h 6101474"/>
                      <a:gd name="connsiteX47" fmla="*/ 530095 w 2479325"/>
                      <a:gd name="connsiteY47" fmla="*/ 5457783 h 6101474"/>
                      <a:gd name="connsiteX48" fmla="*/ 516760 w 2479325"/>
                      <a:gd name="connsiteY48" fmla="*/ 5282523 h 6101474"/>
                      <a:gd name="connsiteX49" fmla="*/ 551050 w 2479325"/>
                      <a:gd name="connsiteY49" fmla="*/ 4853898 h 6101474"/>
                      <a:gd name="connsiteX50" fmla="*/ 554860 w 2479325"/>
                      <a:gd name="connsiteY50" fmla="*/ 4505283 h 6101474"/>
                      <a:gd name="connsiteX51" fmla="*/ 478660 w 2479325"/>
                      <a:gd name="connsiteY51" fmla="*/ 4048083 h 6101474"/>
                      <a:gd name="connsiteX52" fmla="*/ 425320 w 2479325"/>
                      <a:gd name="connsiteY52" fmla="*/ 3602313 h 6101474"/>
                      <a:gd name="connsiteX53" fmla="*/ 396745 w 2479325"/>
                      <a:gd name="connsiteY53" fmla="*/ 3267033 h 6101474"/>
                      <a:gd name="connsiteX54" fmla="*/ 429130 w 2479325"/>
                      <a:gd name="connsiteY54" fmla="*/ 3009858 h 6101474"/>
                      <a:gd name="connsiteX55" fmla="*/ 299590 w 2479325"/>
                      <a:gd name="connsiteY55" fmla="*/ 2966043 h 6101474"/>
                      <a:gd name="connsiteX56" fmla="*/ 349116 w 2479325"/>
                      <a:gd name="connsiteY56" fmla="*/ 2611715 h 6101474"/>
                      <a:gd name="connsiteX57" fmla="*/ 396745 w 2479325"/>
                      <a:gd name="connsiteY57" fmla="*/ 2177373 h 6101474"/>
                      <a:gd name="connsiteX58" fmla="*/ 82419 w 2479325"/>
                      <a:gd name="connsiteY58" fmla="*/ 1884003 h 6101474"/>
                      <a:gd name="connsiteX59" fmla="*/ 504 w 2479325"/>
                      <a:gd name="connsiteY59" fmla="*/ 1674453 h 6101474"/>
                      <a:gd name="connsiteX60" fmla="*/ 34794 w 2479325"/>
                      <a:gd name="connsiteY60" fmla="*/ 1407753 h 6101474"/>
                      <a:gd name="connsiteX61" fmla="*/ 97658 w 2479325"/>
                      <a:gd name="connsiteY61" fmla="*/ 946743 h 6101474"/>
                      <a:gd name="connsiteX62" fmla="*/ 126233 w 2479325"/>
                      <a:gd name="connsiteY62" fmla="*/ 904833 h 6101474"/>
                      <a:gd name="connsiteX63" fmla="*/ 141472 w 2479325"/>
                      <a:gd name="connsiteY63" fmla="*/ 828633 h 6101474"/>
                      <a:gd name="connsiteX64" fmla="*/ 137662 w 2479325"/>
                      <a:gd name="connsiteY64" fmla="*/ 723858 h 6101474"/>
                      <a:gd name="connsiteX65" fmla="*/ 210052 w 2479325"/>
                      <a:gd name="connsiteY65" fmla="*/ 403818 h 6101474"/>
                      <a:gd name="connsiteX66" fmla="*/ 341496 w 2479325"/>
                      <a:gd name="connsiteY66"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507235 w 2479325"/>
                      <a:gd name="connsiteY45" fmla="*/ 5535888 h 6101474"/>
                      <a:gd name="connsiteX46" fmla="*/ 495805 w 2479325"/>
                      <a:gd name="connsiteY46" fmla="*/ 5486358 h 6101474"/>
                      <a:gd name="connsiteX47" fmla="*/ 530095 w 2479325"/>
                      <a:gd name="connsiteY47" fmla="*/ 5457783 h 6101474"/>
                      <a:gd name="connsiteX48" fmla="*/ 516760 w 2479325"/>
                      <a:gd name="connsiteY48" fmla="*/ 5282523 h 6101474"/>
                      <a:gd name="connsiteX49" fmla="*/ 551050 w 2479325"/>
                      <a:gd name="connsiteY49" fmla="*/ 4853898 h 6101474"/>
                      <a:gd name="connsiteX50" fmla="*/ 554860 w 2479325"/>
                      <a:gd name="connsiteY50" fmla="*/ 4505283 h 6101474"/>
                      <a:gd name="connsiteX51" fmla="*/ 478660 w 2479325"/>
                      <a:gd name="connsiteY51" fmla="*/ 4048083 h 6101474"/>
                      <a:gd name="connsiteX52" fmla="*/ 425320 w 2479325"/>
                      <a:gd name="connsiteY52" fmla="*/ 3602313 h 6101474"/>
                      <a:gd name="connsiteX53" fmla="*/ 396745 w 2479325"/>
                      <a:gd name="connsiteY53" fmla="*/ 3267033 h 6101474"/>
                      <a:gd name="connsiteX54" fmla="*/ 429130 w 2479325"/>
                      <a:gd name="connsiteY54" fmla="*/ 3009858 h 6101474"/>
                      <a:gd name="connsiteX55" fmla="*/ 299590 w 2479325"/>
                      <a:gd name="connsiteY55" fmla="*/ 2966043 h 6101474"/>
                      <a:gd name="connsiteX56" fmla="*/ 349116 w 2479325"/>
                      <a:gd name="connsiteY56" fmla="*/ 2611715 h 6101474"/>
                      <a:gd name="connsiteX57" fmla="*/ 396745 w 2479325"/>
                      <a:gd name="connsiteY57" fmla="*/ 2177373 h 6101474"/>
                      <a:gd name="connsiteX58" fmla="*/ 82419 w 2479325"/>
                      <a:gd name="connsiteY58" fmla="*/ 1884003 h 6101474"/>
                      <a:gd name="connsiteX59" fmla="*/ 504 w 2479325"/>
                      <a:gd name="connsiteY59" fmla="*/ 1674453 h 6101474"/>
                      <a:gd name="connsiteX60" fmla="*/ 34794 w 2479325"/>
                      <a:gd name="connsiteY60" fmla="*/ 1407753 h 6101474"/>
                      <a:gd name="connsiteX61" fmla="*/ 97658 w 2479325"/>
                      <a:gd name="connsiteY61" fmla="*/ 946743 h 6101474"/>
                      <a:gd name="connsiteX62" fmla="*/ 126233 w 2479325"/>
                      <a:gd name="connsiteY62" fmla="*/ 904833 h 6101474"/>
                      <a:gd name="connsiteX63" fmla="*/ 141472 w 2479325"/>
                      <a:gd name="connsiteY63" fmla="*/ 828633 h 6101474"/>
                      <a:gd name="connsiteX64" fmla="*/ 137662 w 2479325"/>
                      <a:gd name="connsiteY64" fmla="*/ 723858 h 6101474"/>
                      <a:gd name="connsiteX65" fmla="*/ 210052 w 2479325"/>
                      <a:gd name="connsiteY65" fmla="*/ 403818 h 6101474"/>
                      <a:gd name="connsiteX66" fmla="*/ 341496 w 2479325"/>
                      <a:gd name="connsiteY66"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507235 w 2479325"/>
                      <a:gd name="connsiteY46" fmla="*/ 5535888 h 6101474"/>
                      <a:gd name="connsiteX47" fmla="*/ 495805 w 2479325"/>
                      <a:gd name="connsiteY47" fmla="*/ 5486358 h 6101474"/>
                      <a:gd name="connsiteX48" fmla="*/ 530095 w 2479325"/>
                      <a:gd name="connsiteY48" fmla="*/ 5457783 h 6101474"/>
                      <a:gd name="connsiteX49" fmla="*/ 516760 w 2479325"/>
                      <a:gd name="connsiteY49" fmla="*/ 5282523 h 6101474"/>
                      <a:gd name="connsiteX50" fmla="*/ 551050 w 2479325"/>
                      <a:gd name="connsiteY50" fmla="*/ 4853898 h 6101474"/>
                      <a:gd name="connsiteX51" fmla="*/ 554860 w 2479325"/>
                      <a:gd name="connsiteY51" fmla="*/ 4505283 h 6101474"/>
                      <a:gd name="connsiteX52" fmla="*/ 478660 w 2479325"/>
                      <a:gd name="connsiteY52" fmla="*/ 4048083 h 6101474"/>
                      <a:gd name="connsiteX53" fmla="*/ 425320 w 2479325"/>
                      <a:gd name="connsiteY53" fmla="*/ 3602313 h 6101474"/>
                      <a:gd name="connsiteX54" fmla="*/ 396745 w 2479325"/>
                      <a:gd name="connsiteY54" fmla="*/ 3267033 h 6101474"/>
                      <a:gd name="connsiteX55" fmla="*/ 429130 w 2479325"/>
                      <a:gd name="connsiteY55" fmla="*/ 3009858 h 6101474"/>
                      <a:gd name="connsiteX56" fmla="*/ 299590 w 2479325"/>
                      <a:gd name="connsiteY56" fmla="*/ 2966043 h 6101474"/>
                      <a:gd name="connsiteX57" fmla="*/ 349116 w 2479325"/>
                      <a:gd name="connsiteY57" fmla="*/ 2611715 h 6101474"/>
                      <a:gd name="connsiteX58" fmla="*/ 396745 w 2479325"/>
                      <a:gd name="connsiteY58" fmla="*/ 2177373 h 6101474"/>
                      <a:gd name="connsiteX59" fmla="*/ 82419 w 2479325"/>
                      <a:gd name="connsiteY59" fmla="*/ 1884003 h 6101474"/>
                      <a:gd name="connsiteX60" fmla="*/ 504 w 2479325"/>
                      <a:gd name="connsiteY60" fmla="*/ 1674453 h 6101474"/>
                      <a:gd name="connsiteX61" fmla="*/ 34794 w 2479325"/>
                      <a:gd name="connsiteY61" fmla="*/ 1407753 h 6101474"/>
                      <a:gd name="connsiteX62" fmla="*/ 97658 w 2479325"/>
                      <a:gd name="connsiteY62" fmla="*/ 946743 h 6101474"/>
                      <a:gd name="connsiteX63" fmla="*/ 126233 w 2479325"/>
                      <a:gd name="connsiteY63" fmla="*/ 904833 h 6101474"/>
                      <a:gd name="connsiteX64" fmla="*/ 141472 w 2479325"/>
                      <a:gd name="connsiteY64" fmla="*/ 828633 h 6101474"/>
                      <a:gd name="connsiteX65" fmla="*/ 137662 w 2479325"/>
                      <a:gd name="connsiteY65" fmla="*/ 723858 h 6101474"/>
                      <a:gd name="connsiteX66" fmla="*/ 210052 w 2479325"/>
                      <a:gd name="connsiteY66" fmla="*/ 403818 h 6101474"/>
                      <a:gd name="connsiteX67" fmla="*/ 341496 w 2479325"/>
                      <a:gd name="connsiteY67"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507235 w 2479325"/>
                      <a:gd name="connsiteY46" fmla="*/ 5535888 h 6101474"/>
                      <a:gd name="connsiteX47" fmla="*/ 495805 w 2479325"/>
                      <a:gd name="connsiteY47" fmla="*/ 5486358 h 6101474"/>
                      <a:gd name="connsiteX48" fmla="*/ 530095 w 2479325"/>
                      <a:gd name="connsiteY48" fmla="*/ 5457783 h 6101474"/>
                      <a:gd name="connsiteX49" fmla="*/ 516760 w 2479325"/>
                      <a:gd name="connsiteY49" fmla="*/ 5282523 h 6101474"/>
                      <a:gd name="connsiteX50" fmla="*/ 551050 w 2479325"/>
                      <a:gd name="connsiteY50" fmla="*/ 4853898 h 6101474"/>
                      <a:gd name="connsiteX51" fmla="*/ 554860 w 2479325"/>
                      <a:gd name="connsiteY51" fmla="*/ 4505283 h 6101474"/>
                      <a:gd name="connsiteX52" fmla="*/ 478660 w 2479325"/>
                      <a:gd name="connsiteY52" fmla="*/ 4048083 h 6101474"/>
                      <a:gd name="connsiteX53" fmla="*/ 425320 w 2479325"/>
                      <a:gd name="connsiteY53" fmla="*/ 3602313 h 6101474"/>
                      <a:gd name="connsiteX54" fmla="*/ 396745 w 2479325"/>
                      <a:gd name="connsiteY54" fmla="*/ 3267033 h 6101474"/>
                      <a:gd name="connsiteX55" fmla="*/ 429130 w 2479325"/>
                      <a:gd name="connsiteY55" fmla="*/ 3009858 h 6101474"/>
                      <a:gd name="connsiteX56" fmla="*/ 299590 w 2479325"/>
                      <a:gd name="connsiteY56" fmla="*/ 2966043 h 6101474"/>
                      <a:gd name="connsiteX57" fmla="*/ 349116 w 2479325"/>
                      <a:gd name="connsiteY57" fmla="*/ 2611715 h 6101474"/>
                      <a:gd name="connsiteX58" fmla="*/ 396745 w 2479325"/>
                      <a:gd name="connsiteY58" fmla="*/ 2177373 h 6101474"/>
                      <a:gd name="connsiteX59" fmla="*/ 82419 w 2479325"/>
                      <a:gd name="connsiteY59" fmla="*/ 1884003 h 6101474"/>
                      <a:gd name="connsiteX60" fmla="*/ 504 w 2479325"/>
                      <a:gd name="connsiteY60" fmla="*/ 1674453 h 6101474"/>
                      <a:gd name="connsiteX61" fmla="*/ 34794 w 2479325"/>
                      <a:gd name="connsiteY61" fmla="*/ 1407753 h 6101474"/>
                      <a:gd name="connsiteX62" fmla="*/ 97658 w 2479325"/>
                      <a:gd name="connsiteY62" fmla="*/ 946743 h 6101474"/>
                      <a:gd name="connsiteX63" fmla="*/ 126233 w 2479325"/>
                      <a:gd name="connsiteY63" fmla="*/ 904833 h 6101474"/>
                      <a:gd name="connsiteX64" fmla="*/ 141472 w 2479325"/>
                      <a:gd name="connsiteY64" fmla="*/ 828633 h 6101474"/>
                      <a:gd name="connsiteX65" fmla="*/ 137662 w 2479325"/>
                      <a:gd name="connsiteY65" fmla="*/ 723858 h 6101474"/>
                      <a:gd name="connsiteX66" fmla="*/ 210052 w 2479325"/>
                      <a:gd name="connsiteY66" fmla="*/ 403818 h 6101474"/>
                      <a:gd name="connsiteX67" fmla="*/ 341496 w 2479325"/>
                      <a:gd name="connsiteY67"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507235 w 2479325"/>
                      <a:gd name="connsiteY46" fmla="*/ 5535888 h 6101474"/>
                      <a:gd name="connsiteX47" fmla="*/ 495805 w 2479325"/>
                      <a:gd name="connsiteY47" fmla="*/ 5486358 h 6101474"/>
                      <a:gd name="connsiteX48" fmla="*/ 530095 w 2479325"/>
                      <a:gd name="connsiteY48" fmla="*/ 5457783 h 6101474"/>
                      <a:gd name="connsiteX49" fmla="*/ 516760 w 2479325"/>
                      <a:gd name="connsiteY49" fmla="*/ 5282523 h 6101474"/>
                      <a:gd name="connsiteX50" fmla="*/ 551050 w 2479325"/>
                      <a:gd name="connsiteY50" fmla="*/ 4853898 h 6101474"/>
                      <a:gd name="connsiteX51" fmla="*/ 554860 w 2479325"/>
                      <a:gd name="connsiteY51" fmla="*/ 4505283 h 6101474"/>
                      <a:gd name="connsiteX52" fmla="*/ 478660 w 2479325"/>
                      <a:gd name="connsiteY52" fmla="*/ 4048083 h 6101474"/>
                      <a:gd name="connsiteX53" fmla="*/ 425320 w 2479325"/>
                      <a:gd name="connsiteY53" fmla="*/ 3602313 h 6101474"/>
                      <a:gd name="connsiteX54" fmla="*/ 396745 w 2479325"/>
                      <a:gd name="connsiteY54" fmla="*/ 3267033 h 6101474"/>
                      <a:gd name="connsiteX55" fmla="*/ 429130 w 2479325"/>
                      <a:gd name="connsiteY55" fmla="*/ 3009858 h 6101474"/>
                      <a:gd name="connsiteX56" fmla="*/ 299590 w 2479325"/>
                      <a:gd name="connsiteY56" fmla="*/ 2966043 h 6101474"/>
                      <a:gd name="connsiteX57" fmla="*/ 349116 w 2479325"/>
                      <a:gd name="connsiteY57" fmla="*/ 2611715 h 6101474"/>
                      <a:gd name="connsiteX58" fmla="*/ 396745 w 2479325"/>
                      <a:gd name="connsiteY58" fmla="*/ 2177373 h 6101474"/>
                      <a:gd name="connsiteX59" fmla="*/ 82419 w 2479325"/>
                      <a:gd name="connsiteY59" fmla="*/ 1884003 h 6101474"/>
                      <a:gd name="connsiteX60" fmla="*/ 504 w 2479325"/>
                      <a:gd name="connsiteY60" fmla="*/ 1674453 h 6101474"/>
                      <a:gd name="connsiteX61" fmla="*/ 34794 w 2479325"/>
                      <a:gd name="connsiteY61" fmla="*/ 1407753 h 6101474"/>
                      <a:gd name="connsiteX62" fmla="*/ 97658 w 2479325"/>
                      <a:gd name="connsiteY62" fmla="*/ 946743 h 6101474"/>
                      <a:gd name="connsiteX63" fmla="*/ 126233 w 2479325"/>
                      <a:gd name="connsiteY63" fmla="*/ 904833 h 6101474"/>
                      <a:gd name="connsiteX64" fmla="*/ 141472 w 2479325"/>
                      <a:gd name="connsiteY64" fmla="*/ 828633 h 6101474"/>
                      <a:gd name="connsiteX65" fmla="*/ 137662 w 2479325"/>
                      <a:gd name="connsiteY65" fmla="*/ 723858 h 6101474"/>
                      <a:gd name="connsiteX66" fmla="*/ 210052 w 2479325"/>
                      <a:gd name="connsiteY66" fmla="*/ 403818 h 6101474"/>
                      <a:gd name="connsiteX67" fmla="*/ 341496 w 2479325"/>
                      <a:gd name="connsiteY67"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63395 w 2479325"/>
                      <a:gd name="connsiteY46" fmla="*/ 5884503 h 6101474"/>
                      <a:gd name="connsiteX47" fmla="*/ 507235 w 2479325"/>
                      <a:gd name="connsiteY47" fmla="*/ 5535888 h 6101474"/>
                      <a:gd name="connsiteX48" fmla="*/ 495805 w 2479325"/>
                      <a:gd name="connsiteY48" fmla="*/ 5486358 h 6101474"/>
                      <a:gd name="connsiteX49" fmla="*/ 530095 w 2479325"/>
                      <a:gd name="connsiteY49" fmla="*/ 5457783 h 6101474"/>
                      <a:gd name="connsiteX50" fmla="*/ 516760 w 2479325"/>
                      <a:gd name="connsiteY50" fmla="*/ 5282523 h 6101474"/>
                      <a:gd name="connsiteX51" fmla="*/ 551050 w 2479325"/>
                      <a:gd name="connsiteY51" fmla="*/ 4853898 h 6101474"/>
                      <a:gd name="connsiteX52" fmla="*/ 554860 w 2479325"/>
                      <a:gd name="connsiteY52" fmla="*/ 4505283 h 6101474"/>
                      <a:gd name="connsiteX53" fmla="*/ 478660 w 2479325"/>
                      <a:gd name="connsiteY53" fmla="*/ 4048083 h 6101474"/>
                      <a:gd name="connsiteX54" fmla="*/ 425320 w 2479325"/>
                      <a:gd name="connsiteY54" fmla="*/ 3602313 h 6101474"/>
                      <a:gd name="connsiteX55" fmla="*/ 396745 w 2479325"/>
                      <a:gd name="connsiteY55" fmla="*/ 3267033 h 6101474"/>
                      <a:gd name="connsiteX56" fmla="*/ 429130 w 2479325"/>
                      <a:gd name="connsiteY56" fmla="*/ 3009858 h 6101474"/>
                      <a:gd name="connsiteX57" fmla="*/ 299590 w 2479325"/>
                      <a:gd name="connsiteY57" fmla="*/ 2966043 h 6101474"/>
                      <a:gd name="connsiteX58" fmla="*/ 349116 w 2479325"/>
                      <a:gd name="connsiteY58" fmla="*/ 2611715 h 6101474"/>
                      <a:gd name="connsiteX59" fmla="*/ 396745 w 2479325"/>
                      <a:gd name="connsiteY59" fmla="*/ 2177373 h 6101474"/>
                      <a:gd name="connsiteX60" fmla="*/ 82419 w 2479325"/>
                      <a:gd name="connsiteY60" fmla="*/ 1884003 h 6101474"/>
                      <a:gd name="connsiteX61" fmla="*/ 504 w 2479325"/>
                      <a:gd name="connsiteY61" fmla="*/ 1674453 h 6101474"/>
                      <a:gd name="connsiteX62" fmla="*/ 34794 w 2479325"/>
                      <a:gd name="connsiteY62" fmla="*/ 1407753 h 6101474"/>
                      <a:gd name="connsiteX63" fmla="*/ 97658 w 2479325"/>
                      <a:gd name="connsiteY63" fmla="*/ 946743 h 6101474"/>
                      <a:gd name="connsiteX64" fmla="*/ 126233 w 2479325"/>
                      <a:gd name="connsiteY64" fmla="*/ 904833 h 6101474"/>
                      <a:gd name="connsiteX65" fmla="*/ 141472 w 2479325"/>
                      <a:gd name="connsiteY65" fmla="*/ 828633 h 6101474"/>
                      <a:gd name="connsiteX66" fmla="*/ 137662 w 2479325"/>
                      <a:gd name="connsiteY66" fmla="*/ 723858 h 6101474"/>
                      <a:gd name="connsiteX67" fmla="*/ 210052 w 2479325"/>
                      <a:gd name="connsiteY67" fmla="*/ 403818 h 6101474"/>
                      <a:gd name="connsiteX68" fmla="*/ 341496 w 2479325"/>
                      <a:gd name="connsiteY68"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507235 w 2479325"/>
                      <a:gd name="connsiteY47" fmla="*/ 5535888 h 6101474"/>
                      <a:gd name="connsiteX48" fmla="*/ 495805 w 2479325"/>
                      <a:gd name="connsiteY48" fmla="*/ 5486358 h 6101474"/>
                      <a:gd name="connsiteX49" fmla="*/ 530095 w 2479325"/>
                      <a:gd name="connsiteY49" fmla="*/ 5457783 h 6101474"/>
                      <a:gd name="connsiteX50" fmla="*/ 516760 w 2479325"/>
                      <a:gd name="connsiteY50" fmla="*/ 5282523 h 6101474"/>
                      <a:gd name="connsiteX51" fmla="*/ 551050 w 2479325"/>
                      <a:gd name="connsiteY51" fmla="*/ 4853898 h 6101474"/>
                      <a:gd name="connsiteX52" fmla="*/ 554860 w 2479325"/>
                      <a:gd name="connsiteY52" fmla="*/ 4505283 h 6101474"/>
                      <a:gd name="connsiteX53" fmla="*/ 478660 w 2479325"/>
                      <a:gd name="connsiteY53" fmla="*/ 4048083 h 6101474"/>
                      <a:gd name="connsiteX54" fmla="*/ 425320 w 2479325"/>
                      <a:gd name="connsiteY54" fmla="*/ 3602313 h 6101474"/>
                      <a:gd name="connsiteX55" fmla="*/ 396745 w 2479325"/>
                      <a:gd name="connsiteY55" fmla="*/ 3267033 h 6101474"/>
                      <a:gd name="connsiteX56" fmla="*/ 429130 w 2479325"/>
                      <a:gd name="connsiteY56" fmla="*/ 3009858 h 6101474"/>
                      <a:gd name="connsiteX57" fmla="*/ 299590 w 2479325"/>
                      <a:gd name="connsiteY57" fmla="*/ 2966043 h 6101474"/>
                      <a:gd name="connsiteX58" fmla="*/ 349116 w 2479325"/>
                      <a:gd name="connsiteY58" fmla="*/ 2611715 h 6101474"/>
                      <a:gd name="connsiteX59" fmla="*/ 396745 w 2479325"/>
                      <a:gd name="connsiteY59" fmla="*/ 2177373 h 6101474"/>
                      <a:gd name="connsiteX60" fmla="*/ 82419 w 2479325"/>
                      <a:gd name="connsiteY60" fmla="*/ 1884003 h 6101474"/>
                      <a:gd name="connsiteX61" fmla="*/ 504 w 2479325"/>
                      <a:gd name="connsiteY61" fmla="*/ 1674453 h 6101474"/>
                      <a:gd name="connsiteX62" fmla="*/ 34794 w 2479325"/>
                      <a:gd name="connsiteY62" fmla="*/ 1407753 h 6101474"/>
                      <a:gd name="connsiteX63" fmla="*/ 97658 w 2479325"/>
                      <a:gd name="connsiteY63" fmla="*/ 946743 h 6101474"/>
                      <a:gd name="connsiteX64" fmla="*/ 126233 w 2479325"/>
                      <a:gd name="connsiteY64" fmla="*/ 904833 h 6101474"/>
                      <a:gd name="connsiteX65" fmla="*/ 141472 w 2479325"/>
                      <a:gd name="connsiteY65" fmla="*/ 828633 h 6101474"/>
                      <a:gd name="connsiteX66" fmla="*/ 137662 w 2479325"/>
                      <a:gd name="connsiteY66" fmla="*/ 723858 h 6101474"/>
                      <a:gd name="connsiteX67" fmla="*/ 210052 w 2479325"/>
                      <a:gd name="connsiteY67" fmla="*/ 403818 h 6101474"/>
                      <a:gd name="connsiteX68" fmla="*/ 341496 w 2479325"/>
                      <a:gd name="connsiteY68"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507235 w 2479325"/>
                      <a:gd name="connsiteY47" fmla="*/ 5535888 h 6101474"/>
                      <a:gd name="connsiteX48" fmla="*/ 495805 w 2479325"/>
                      <a:gd name="connsiteY48" fmla="*/ 5486358 h 6101474"/>
                      <a:gd name="connsiteX49" fmla="*/ 530095 w 2479325"/>
                      <a:gd name="connsiteY49" fmla="*/ 5457783 h 6101474"/>
                      <a:gd name="connsiteX50" fmla="*/ 516760 w 2479325"/>
                      <a:gd name="connsiteY50" fmla="*/ 5282523 h 6101474"/>
                      <a:gd name="connsiteX51" fmla="*/ 551050 w 2479325"/>
                      <a:gd name="connsiteY51" fmla="*/ 4853898 h 6101474"/>
                      <a:gd name="connsiteX52" fmla="*/ 554860 w 2479325"/>
                      <a:gd name="connsiteY52" fmla="*/ 4505283 h 6101474"/>
                      <a:gd name="connsiteX53" fmla="*/ 478660 w 2479325"/>
                      <a:gd name="connsiteY53" fmla="*/ 4048083 h 6101474"/>
                      <a:gd name="connsiteX54" fmla="*/ 425320 w 2479325"/>
                      <a:gd name="connsiteY54" fmla="*/ 3602313 h 6101474"/>
                      <a:gd name="connsiteX55" fmla="*/ 396745 w 2479325"/>
                      <a:gd name="connsiteY55" fmla="*/ 3267033 h 6101474"/>
                      <a:gd name="connsiteX56" fmla="*/ 429130 w 2479325"/>
                      <a:gd name="connsiteY56" fmla="*/ 3009858 h 6101474"/>
                      <a:gd name="connsiteX57" fmla="*/ 299590 w 2479325"/>
                      <a:gd name="connsiteY57" fmla="*/ 2966043 h 6101474"/>
                      <a:gd name="connsiteX58" fmla="*/ 349116 w 2479325"/>
                      <a:gd name="connsiteY58" fmla="*/ 2611715 h 6101474"/>
                      <a:gd name="connsiteX59" fmla="*/ 396745 w 2479325"/>
                      <a:gd name="connsiteY59" fmla="*/ 2177373 h 6101474"/>
                      <a:gd name="connsiteX60" fmla="*/ 82419 w 2479325"/>
                      <a:gd name="connsiteY60" fmla="*/ 1884003 h 6101474"/>
                      <a:gd name="connsiteX61" fmla="*/ 504 w 2479325"/>
                      <a:gd name="connsiteY61" fmla="*/ 1674453 h 6101474"/>
                      <a:gd name="connsiteX62" fmla="*/ 34794 w 2479325"/>
                      <a:gd name="connsiteY62" fmla="*/ 1407753 h 6101474"/>
                      <a:gd name="connsiteX63" fmla="*/ 97658 w 2479325"/>
                      <a:gd name="connsiteY63" fmla="*/ 946743 h 6101474"/>
                      <a:gd name="connsiteX64" fmla="*/ 126233 w 2479325"/>
                      <a:gd name="connsiteY64" fmla="*/ 904833 h 6101474"/>
                      <a:gd name="connsiteX65" fmla="*/ 141472 w 2479325"/>
                      <a:gd name="connsiteY65" fmla="*/ 828633 h 6101474"/>
                      <a:gd name="connsiteX66" fmla="*/ 137662 w 2479325"/>
                      <a:gd name="connsiteY66" fmla="*/ 723858 h 6101474"/>
                      <a:gd name="connsiteX67" fmla="*/ 210052 w 2479325"/>
                      <a:gd name="connsiteY67" fmla="*/ 403818 h 6101474"/>
                      <a:gd name="connsiteX68" fmla="*/ 341496 w 2479325"/>
                      <a:gd name="connsiteY68"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507235 w 2479325"/>
                      <a:gd name="connsiteY47" fmla="*/ 5535888 h 6101474"/>
                      <a:gd name="connsiteX48" fmla="*/ 495805 w 2479325"/>
                      <a:gd name="connsiteY48" fmla="*/ 5486358 h 6101474"/>
                      <a:gd name="connsiteX49" fmla="*/ 530095 w 2479325"/>
                      <a:gd name="connsiteY49" fmla="*/ 5457783 h 6101474"/>
                      <a:gd name="connsiteX50" fmla="*/ 516760 w 2479325"/>
                      <a:gd name="connsiteY50" fmla="*/ 5282523 h 6101474"/>
                      <a:gd name="connsiteX51" fmla="*/ 551050 w 2479325"/>
                      <a:gd name="connsiteY51" fmla="*/ 4853898 h 6101474"/>
                      <a:gd name="connsiteX52" fmla="*/ 554860 w 2479325"/>
                      <a:gd name="connsiteY52" fmla="*/ 4505283 h 6101474"/>
                      <a:gd name="connsiteX53" fmla="*/ 478660 w 2479325"/>
                      <a:gd name="connsiteY53" fmla="*/ 4048083 h 6101474"/>
                      <a:gd name="connsiteX54" fmla="*/ 425320 w 2479325"/>
                      <a:gd name="connsiteY54" fmla="*/ 3602313 h 6101474"/>
                      <a:gd name="connsiteX55" fmla="*/ 396745 w 2479325"/>
                      <a:gd name="connsiteY55" fmla="*/ 3267033 h 6101474"/>
                      <a:gd name="connsiteX56" fmla="*/ 429130 w 2479325"/>
                      <a:gd name="connsiteY56" fmla="*/ 3009858 h 6101474"/>
                      <a:gd name="connsiteX57" fmla="*/ 299590 w 2479325"/>
                      <a:gd name="connsiteY57" fmla="*/ 2966043 h 6101474"/>
                      <a:gd name="connsiteX58" fmla="*/ 349116 w 2479325"/>
                      <a:gd name="connsiteY58" fmla="*/ 2611715 h 6101474"/>
                      <a:gd name="connsiteX59" fmla="*/ 396745 w 2479325"/>
                      <a:gd name="connsiteY59" fmla="*/ 2177373 h 6101474"/>
                      <a:gd name="connsiteX60" fmla="*/ 82419 w 2479325"/>
                      <a:gd name="connsiteY60" fmla="*/ 1884003 h 6101474"/>
                      <a:gd name="connsiteX61" fmla="*/ 504 w 2479325"/>
                      <a:gd name="connsiteY61" fmla="*/ 1674453 h 6101474"/>
                      <a:gd name="connsiteX62" fmla="*/ 34794 w 2479325"/>
                      <a:gd name="connsiteY62" fmla="*/ 1407753 h 6101474"/>
                      <a:gd name="connsiteX63" fmla="*/ 97658 w 2479325"/>
                      <a:gd name="connsiteY63" fmla="*/ 946743 h 6101474"/>
                      <a:gd name="connsiteX64" fmla="*/ 126233 w 2479325"/>
                      <a:gd name="connsiteY64" fmla="*/ 904833 h 6101474"/>
                      <a:gd name="connsiteX65" fmla="*/ 141472 w 2479325"/>
                      <a:gd name="connsiteY65" fmla="*/ 828633 h 6101474"/>
                      <a:gd name="connsiteX66" fmla="*/ 137662 w 2479325"/>
                      <a:gd name="connsiteY66" fmla="*/ 723858 h 6101474"/>
                      <a:gd name="connsiteX67" fmla="*/ 210052 w 2479325"/>
                      <a:gd name="connsiteY67" fmla="*/ 403818 h 6101474"/>
                      <a:gd name="connsiteX68" fmla="*/ 341496 w 2479325"/>
                      <a:gd name="connsiteY68"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17828 h 6101474"/>
                      <a:gd name="connsiteX48" fmla="*/ 507235 w 2479325"/>
                      <a:gd name="connsiteY48" fmla="*/ 5535888 h 6101474"/>
                      <a:gd name="connsiteX49" fmla="*/ 495805 w 2479325"/>
                      <a:gd name="connsiteY49" fmla="*/ 5486358 h 6101474"/>
                      <a:gd name="connsiteX50" fmla="*/ 530095 w 2479325"/>
                      <a:gd name="connsiteY50" fmla="*/ 5457783 h 6101474"/>
                      <a:gd name="connsiteX51" fmla="*/ 516760 w 2479325"/>
                      <a:gd name="connsiteY51" fmla="*/ 5282523 h 6101474"/>
                      <a:gd name="connsiteX52" fmla="*/ 551050 w 2479325"/>
                      <a:gd name="connsiteY52" fmla="*/ 4853898 h 6101474"/>
                      <a:gd name="connsiteX53" fmla="*/ 554860 w 2479325"/>
                      <a:gd name="connsiteY53" fmla="*/ 4505283 h 6101474"/>
                      <a:gd name="connsiteX54" fmla="*/ 478660 w 2479325"/>
                      <a:gd name="connsiteY54" fmla="*/ 4048083 h 6101474"/>
                      <a:gd name="connsiteX55" fmla="*/ 425320 w 2479325"/>
                      <a:gd name="connsiteY55" fmla="*/ 3602313 h 6101474"/>
                      <a:gd name="connsiteX56" fmla="*/ 396745 w 2479325"/>
                      <a:gd name="connsiteY56" fmla="*/ 3267033 h 6101474"/>
                      <a:gd name="connsiteX57" fmla="*/ 429130 w 2479325"/>
                      <a:gd name="connsiteY57" fmla="*/ 3009858 h 6101474"/>
                      <a:gd name="connsiteX58" fmla="*/ 299590 w 2479325"/>
                      <a:gd name="connsiteY58" fmla="*/ 2966043 h 6101474"/>
                      <a:gd name="connsiteX59" fmla="*/ 349116 w 2479325"/>
                      <a:gd name="connsiteY59" fmla="*/ 2611715 h 6101474"/>
                      <a:gd name="connsiteX60" fmla="*/ 396745 w 2479325"/>
                      <a:gd name="connsiteY60" fmla="*/ 2177373 h 6101474"/>
                      <a:gd name="connsiteX61" fmla="*/ 82419 w 2479325"/>
                      <a:gd name="connsiteY61" fmla="*/ 1884003 h 6101474"/>
                      <a:gd name="connsiteX62" fmla="*/ 504 w 2479325"/>
                      <a:gd name="connsiteY62" fmla="*/ 1674453 h 6101474"/>
                      <a:gd name="connsiteX63" fmla="*/ 34794 w 2479325"/>
                      <a:gd name="connsiteY63" fmla="*/ 1407753 h 6101474"/>
                      <a:gd name="connsiteX64" fmla="*/ 97658 w 2479325"/>
                      <a:gd name="connsiteY64" fmla="*/ 946743 h 6101474"/>
                      <a:gd name="connsiteX65" fmla="*/ 126233 w 2479325"/>
                      <a:gd name="connsiteY65" fmla="*/ 904833 h 6101474"/>
                      <a:gd name="connsiteX66" fmla="*/ 141472 w 2479325"/>
                      <a:gd name="connsiteY66" fmla="*/ 828633 h 6101474"/>
                      <a:gd name="connsiteX67" fmla="*/ 137662 w 2479325"/>
                      <a:gd name="connsiteY67" fmla="*/ 723858 h 6101474"/>
                      <a:gd name="connsiteX68" fmla="*/ 210052 w 2479325"/>
                      <a:gd name="connsiteY68" fmla="*/ 403818 h 6101474"/>
                      <a:gd name="connsiteX69" fmla="*/ 341496 w 2479325"/>
                      <a:gd name="connsiteY69"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507235 w 2479325"/>
                      <a:gd name="connsiteY48" fmla="*/ 5535888 h 6101474"/>
                      <a:gd name="connsiteX49" fmla="*/ 495805 w 2479325"/>
                      <a:gd name="connsiteY49" fmla="*/ 5486358 h 6101474"/>
                      <a:gd name="connsiteX50" fmla="*/ 530095 w 2479325"/>
                      <a:gd name="connsiteY50" fmla="*/ 5457783 h 6101474"/>
                      <a:gd name="connsiteX51" fmla="*/ 516760 w 2479325"/>
                      <a:gd name="connsiteY51" fmla="*/ 5282523 h 6101474"/>
                      <a:gd name="connsiteX52" fmla="*/ 551050 w 2479325"/>
                      <a:gd name="connsiteY52" fmla="*/ 4853898 h 6101474"/>
                      <a:gd name="connsiteX53" fmla="*/ 554860 w 2479325"/>
                      <a:gd name="connsiteY53" fmla="*/ 4505283 h 6101474"/>
                      <a:gd name="connsiteX54" fmla="*/ 478660 w 2479325"/>
                      <a:gd name="connsiteY54" fmla="*/ 4048083 h 6101474"/>
                      <a:gd name="connsiteX55" fmla="*/ 425320 w 2479325"/>
                      <a:gd name="connsiteY55" fmla="*/ 3602313 h 6101474"/>
                      <a:gd name="connsiteX56" fmla="*/ 396745 w 2479325"/>
                      <a:gd name="connsiteY56" fmla="*/ 3267033 h 6101474"/>
                      <a:gd name="connsiteX57" fmla="*/ 429130 w 2479325"/>
                      <a:gd name="connsiteY57" fmla="*/ 3009858 h 6101474"/>
                      <a:gd name="connsiteX58" fmla="*/ 299590 w 2479325"/>
                      <a:gd name="connsiteY58" fmla="*/ 2966043 h 6101474"/>
                      <a:gd name="connsiteX59" fmla="*/ 349116 w 2479325"/>
                      <a:gd name="connsiteY59" fmla="*/ 2611715 h 6101474"/>
                      <a:gd name="connsiteX60" fmla="*/ 396745 w 2479325"/>
                      <a:gd name="connsiteY60" fmla="*/ 2177373 h 6101474"/>
                      <a:gd name="connsiteX61" fmla="*/ 82419 w 2479325"/>
                      <a:gd name="connsiteY61" fmla="*/ 1884003 h 6101474"/>
                      <a:gd name="connsiteX62" fmla="*/ 504 w 2479325"/>
                      <a:gd name="connsiteY62" fmla="*/ 1674453 h 6101474"/>
                      <a:gd name="connsiteX63" fmla="*/ 34794 w 2479325"/>
                      <a:gd name="connsiteY63" fmla="*/ 1407753 h 6101474"/>
                      <a:gd name="connsiteX64" fmla="*/ 97658 w 2479325"/>
                      <a:gd name="connsiteY64" fmla="*/ 946743 h 6101474"/>
                      <a:gd name="connsiteX65" fmla="*/ 126233 w 2479325"/>
                      <a:gd name="connsiteY65" fmla="*/ 904833 h 6101474"/>
                      <a:gd name="connsiteX66" fmla="*/ 141472 w 2479325"/>
                      <a:gd name="connsiteY66" fmla="*/ 828633 h 6101474"/>
                      <a:gd name="connsiteX67" fmla="*/ 137662 w 2479325"/>
                      <a:gd name="connsiteY67" fmla="*/ 723858 h 6101474"/>
                      <a:gd name="connsiteX68" fmla="*/ 210052 w 2479325"/>
                      <a:gd name="connsiteY68" fmla="*/ 403818 h 6101474"/>
                      <a:gd name="connsiteX69" fmla="*/ 341496 w 2479325"/>
                      <a:gd name="connsiteY69"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507235 w 2479325"/>
                      <a:gd name="connsiteY48" fmla="*/ 5535888 h 6101474"/>
                      <a:gd name="connsiteX49" fmla="*/ 495805 w 2479325"/>
                      <a:gd name="connsiteY49" fmla="*/ 5486358 h 6101474"/>
                      <a:gd name="connsiteX50" fmla="*/ 530095 w 2479325"/>
                      <a:gd name="connsiteY50" fmla="*/ 5457783 h 6101474"/>
                      <a:gd name="connsiteX51" fmla="*/ 516760 w 2479325"/>
                      <a:gd name="connsiteY51" fmla="*/ 5282523 h 6101474"/>
                      <a:gd name="connsiteX52" fmla="*/ 551050 w 2479325"/>
                      <a:gd name="connsiteY52" fmla="*/ 4853898 h 6101474"/>
                      <a:gd name="connsiteX53" fmla="*/ 554860 w 2479325"/>
                      <a:gd name="connsiteY53" fmla="*/ 4505283 h 6101474"/>
                      <a:gd name="connsiteX54" fmla="*/ 478660 w 2479325"/>
                      <a:gd name="connsiteY54" fmla="*/ 4048083 h 6101474"/>
                      <a:gd name="connsiteX55" fmla="*/ 425320 w 2479325"/>
                      <a:gd name="connsiteY55" fmla="*/ 3602313 h 6101474"/>
                      <a:gd name="connsiteX56" fmla="*/ 396745 w 2479325"/>
                      <a:gd name="connsiteY56" fmla="*/ 3267033 h 6101474"/>
                      <a:gd name="connsiteX57" fmla="*/ 429130 w 2479325"/>
                      <a:gd name="connsiteY57" fmla="*/ 3009858 h 6101474"/>
                      <a:gd name="connsiteX58" fmla="*/ 299590 w 2479325"/>
                      <a:gd name="connsiteY58" fmla="*/ 2966043 h 6101474"/>
                      <a:gd name="connsiteX59" fmla="*/ 349116 w 2479325"/>
                      <a:gd name="connsiteY59" fmla="*/ 2611715 h 6101474"/>
                      <a:gd name="connsiteX60" fmla="*/ 396745 w 2479325"/>
                      <a:gd name="connsiteY60" fmla="*/ 2177373 h 6101474"/>
                      <a:gd name="connsiteX61" fmla="*/ 82419 w 2479325"/>
                      <a:gd name="connsiteY61" fmla="*/ 1884003 h 6101474"/>
                      <a:gd name="connsiteX62" fmla="*/ 504 w 2479325"/>
                      <a:gd name="connsiteY62" fmla="*/ 1674453 h 6101474"/>
                      <a:gd name="connsiteX63" fmla="*/ 34794 w 2479325"/>
                      <a:gd name="connsiteY63" fmla="*/ 1407753 h 6101474"/>
                      <a:gd name="connsiteX64" fmla="*/ 97658 w 2479325"/>
                      <a:gd name="connsiteY64" fmla="*/ 946743 h 6101474"/>
                      <a:gd name="connsiteX65" fmla="*/ 126233 w 2479325"/>
                      <a:gd name="connsiteY65" fmla="*/ 904833 h 6101474"/>
                      <a:gd name="connsiteX66" fmla="*/ 141472 w 2479325"/>
                      <a:gd name="connsiteY66" fmla="*/ 828633 h 6101474"/>
                      <a:gd name="connsiteX67" fmla="*/ 137662 w 2479325"/>
                      <a:gd name="connsiteY67" fmla="*/ 723858 h 6101474"/>
                      <a:gd name="connsiteX68" fmla="*/ 210052 w 2479325"/>
                      <a:gd name="connsiteY68" fmla="*/ 403818 h 6101474"/>
                      <a:gd name="connsiteX69" fmla="*/ 341496 w 2479325"/>
                      <a:gd name="connsiteY69"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507235 w 2479325"/>
                      <a:gd name="connsiteY48" fmla="*/ 5535888 h 6101474"/>
                      <a:gd name="connsiteX49" fmla="*/ 495805 w 2479325"/>
                      <a:gd name="connsiteY49" fmla="*/ 5486358 h 6101474"/>
                      <a:gd name="connsiteX50" fmla="*/ 530095 w 2479325"/>
                      <a:gd name="connsiteY50" fmla="*/ 5457783 h 6101474"/>
                      <a:gd name="connsiteX51" fmla="*/ 516760 w 2479325"/>
                      <a:gd name="connsiteY51" fmla="*/ 5282523 h 6101474"/>
                      <a:gd name="connsiteX52" fmla="*/ 551050 w 2479325"/>
                      <a:gd name="connsiteY52" fmla="*/ 4853898 h 6101474"/>
                      <a:gd name="connsiteX53" fmla="*/ 554860 w 2479325"/>
                      <a:gd name="connsiteY53" fmla="*/ 4505283 h 6101474"/>
                      <a:gd name="connsiteX54" fmla="*/ 478660 w 2479325"/>
                      <a:gd name="connsiteY54" fmla="*/ 4048083 h 6101474"/>
                      <a:gd name="connsiteX55" fmla="*/ 425320 w 2479325"/>
                      <a:gd name="connsiteY55" fmla="*/ 3602313 h 6101474"/>
                      <a:gd name="connsiteX56" fmla="*/ 396745 w 2479325"/>
                      <a:gd name="connsiteY56" fmla="*/ 3267033 h 6101474"/>
                      <a:gd name="connsiteX57" fmla="*/ 429130 w 2479325"/>
                      <a:gd name="connsiteY57" fmla="*/ 3009858 h 6101474"/>
                      <a:gd name="connsiteX58" fmla="*/ 299590 w 2479325"/>
                      <a:gd name="connsiteY58" fmla="*/ 2966043 h 6101474"/>
                      <a:gd name="connsiteX59" fmla="*/ 349116 w 2479325"/>
                      <a:gd name="connsiteY59" fmla="*/ 2611715 h 6101474"/>
                      <a:gd name="connsiteX60" fmla="*/ 396745 w 2479325"/>
                      <a:gd name="connsiteY60" fmla="*/ 2177373 h 6101474"/>
                      <a:gd name="connsiteX61" fmla="*/ 82419 w 2479325"/>
                      <a:gd name="connsiteY61" fmla="*/ 1884003 h 6101474"/>
                      <a:gd name="connsiteX62" fmla="*/ 504 w 2479325"/>
                      <a:gd name="connsiteY62" fmla="*/ 1674453 h 6101474"/>
                      <a:gd name="connsiteX63" fmla="*/ 34794 w 2479325"/>
                      <a:gd name="connsiteY63" fmla="*/ 1407753 h 6101474"/>
                      <a:gd name="connsiteX64" fmla="*/ 97658 w 2479325"/>
                      <a:gd name="connsiteY64" fmla="*/ 946743 h 6101474"/>
                      <a:gd name="connsiteX65" fmla="*/ 126233 w 2479325"/>
                      <a:gd name="connsiteY65" fmla="*/ 904833 h 6101474"/>
                      <a:gd name="connsiteX66" fmla="*/ 141472 w 2479325"/>
                      <a:gd name="connsiteY66" fmla="*/ 828633 h 6101474"/>
                      <a:gd name="connsiteX67" fmla="*/ 137662 w 2479325"/>
                      <a:gd name="connsiteY67" fmla="*/ 723858 h 6101474"/>
                      <a:gd name="connsiteX68" fmla="*/ 210052 w 2479325"/>
                      <a:gd name="connsiteY68" fmla="*/ 403818 h 6101474"/>
                      <a:gd name="connsiteX69" fmla="*/ 341496 w 2479325"/>
                      <a:gd name="connsiteY69"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379600 w 2479325"/>
                      <a:gd name="connsiteY48" fmla="*/ 5770203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417700 w 2479325"/>
                      <a:gd name="connsiteY48" fmla="*/ 5844498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417700 w 2479325"/>
                      <a:gd name="connsiteY48" fmla="*/ 5844498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417700 w 2479325"/>
                      <a:gd name="connsiteY48" fmla="*/ 5844498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417700 w 2479325"/>
                      <a:gd name="connsiteY48" fmla="*/ 5844498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417700 w 2479325"/>
                      <a:gd name="connsiteY48" fmla="*/ 5844498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 name="connsiteX0" fmla="*/ 341496 w 2479325"/>
                      <a:gd name="connsiteY0" fmla="*/ 300950 h 6101474"/>
                      <a:gd name="connsiteX1" fmla="*/ 764407 w 2479325"/>
                      <a:gd name="connsiteY1" fmla="*/ 192363 h 6101474"/>
                      <a:gd name="connsiteX2" fmla="*/ 972052 w 2479325"/>
                      <a:gd name="connsiteY2" fmla="*/ 38058 h 6101474"/>
                      <a:gd name="connsiteX3" fmla="*/ 957556 w 2479325"/>
                      <a:gd name="connsiteY3" fmla="*/ 192340 h 6101474"/>
                      <a:gd name="connsiteX4" fmla="*/ 962527 w 2479325"/>
                      <a:gd name="connsiteY4" fmla="*/ 801963 h 6101474"/>
                      <a:gd name="connsiteX5" fmla="*/ 1360988 w 2479325"/>
                      <a:gd name="connsiteY5" fmla="*/ 1096877 h 6101474"/>
                      <a:gd name="connsiteX6" fmla="*/ 1553866 w 2479325"/>
                      <a:gd name="connsiteY6" fmla="*/ 204007 h 6101474"/>
                      <a:gd name="connsiteX7" fmla="*/ 1532223 w 2479325"/>
                      <a:gd name="connsiteY7" fmla="*/ 101205 h 6101474"/>
                      <a:gd name="connsiteX8" fmla="*/ 1442947 w 2479325"/>
                      <a:gd name="connsiteY8" fmla="*/ 9226 h 6101474"/>
                      <a:gd name="connsiteX9" fmla="*/ 1705363 w 2479325"/>
                      <a:gd name="connsiteY9" fmla="*/ 171546 h 6101474"/>
                      <a:gd name="connsiteX10" fmla="*/ 2181050 w 2479325"/>
                      <a:gd name="connsiteY10" fmla="*/ 331610 h 6101474"/>
                      <a:gd name="connsiteX11" fmla="*/ 2338410 w 2479325"/>
                      <a:gd name="connsiteY11" fmla="*/ 488069 h 6101474"/>
                      <a:gd name="connsiteX12" fmla="*/ 2370873 w 2479325"/>
                      <a:gd name="connsiteY12" fmla="*/ 815412 h 6101474"/>
                      <a:gd name="connsiteX13" fmla="*/ 2384400 w 2479325"/>
                      <a:gd name="connsiteY13" fmla="*/ 910099 h 6101474"/>
                      <a:gd name="connsiteX14" fmla="*/ 2387106 w 2479325"/>
                      <a:gd name="connsiteY14" fmla="*/ 999376 h 6101474"/>
                      <a:gd name="connsiteX15" fmla="*/ 2430391 w 2479325"/>
                      <a:gd name="connsiteY15" fmla="*/ 1167105 h 6101474"/>
                      <a:gd name="connsiteX16" fmla="*/ 2457444 w 2479325"/>
                      <a:gd name="connsiteY16" fmla="*/ 1932712 h 6101474"/>
                      <a:gd name="connsiteX17" fmla="*/ 2026846 w 2479325"/>
                      <a:gd name="connsiteY17" fmla="*/ 2221280 h 6101474"/>
                      <a:gd name="connsiteX18" fmla="*/ 2078699 w 2479325"/>
                      <a:gd name="connsiteY18" fmla="*/ 3012137 h 6101474"/>
                      <a:gd name="connsiteX19" fmla="*/ 1951549 w 2479325"/>
                      <a:gd name="connsiteY19" fmla="*/ 3036485 h 6101474"/>
                      <a:gd name="connsiteX20" fmla="*/ 1870389 w 2479325"/>
                      <a:gd name="connsiteY20" fmla="*/ 3769627 h 6101474"/>
                      <a:gd name="connsiteX21" fmla="*/ 1775702 w 2479325"/>
                      <a:gd name="connsiteY21" fmla="*/ 4199775 h 6101474"/>
                      <a:gd name="connsiteX22" fmla="*/ 1789230 w 2479325"/>
                      <a:gd name="connsiteY22" fmla="*/ 5000551 h 6101474"/>
                      <a:gd name="connsiteX23" fmla="*/ 1916379 w 2479325"/>
                      <a:gd name="connsiteY23" fmla="*/ 5841906 h 6101474"/>
                      <a:gd name="connsiteX24" fmla="*/ 1994834 w 2479325"/>
                      <a:gd name="connsiteY24" fmla="*/ 5882486 h 6101474"/>
                      <a:gd name="connsiteX25" fmla="*/ 2084112 w 2479325"/>
                      <a:gd name="connsiteY25" fmla="*/ 6001521 h 6101474"/>
                      <a:gd name="connsiteX26" fmla="*/ 2062468 w 2479325"/>
                      <a:gd name="connsiteY26" fmla="*/ 6063743 h 6101474"/>
                      <a:gd name="connsiteX27" fmla="*/ 1881210 w 2479325"/>
                      <a:gd name="connsiteY27" fmla="*/ 6098912 h 6101474"/>
                      <a:gd name="connsiteX28" fmla="*/ 1683722 w 2479325"/>
                      <a:gd name="connsiteY28" fmla="*/ 6036689 h 6101474"/>
                      <a:gd name="connsiteX29" fmla="*/ 1570097 w 2479325"/>
                      <a:gd name="connsiteY29" fmla="*/ 5990698 h 6101474"/>
                      <a:gd name="connsiteX30" fmla="*/ 1383431 w 2479325"/>
                      <a:gd name="connsiteY30" fmla="*/ 5917655 h 6101474"/>
                      <a:gd name="connsiteX31" fmla="*/ 1372610 w 2479325"/>
                      <a:gd name="connsiteY31" fmla="*/ 5758040 h 6101474"/>
                      <a:gd name="connsiteX32" fmla="*/ 1332030 w 2479325"/>
                      <a:gd name="connsiteY32" fmla="*/ 5674175 h 6101474"/>
                      <a:gd name="connsiteX33" fmla="*/ 1329323 w 2479325"/>
                      <a:gd name="connsiteY33" fmla="*/ 5463160 h 6101474"/>
                      <a:gd name="connsiteX34" fmla="*/ 1288745 w 2479325"/>
                      <a:gd name="connsiteY34" fmla="*/ 5092530 h 6101474"/>
                      <a:gd name="connsiteX35" fmla="*/ 1091256 w 2479325"/>
                      <a:gd name="connsiteY35" fmla="*/ 3815616 h 6101474"/>
                      <a:gd name="connsiteX36" fmla="*/ 1093961 w 2479325"/>
                      <a:gd name="connsiteY36" fmla="*/ 4738133 h 6101474"/>
                      <a:gd name="connsiteX37" fmla="*/ 1082545 w 2479325"/>
                      <a:gd name="connsiteY37" fmla="*/ 5084403 h 6101474"/>
                      <a:gd name="connsiteX38" fmla="*/ 1073020 w 2479325"/>
                      <a:gd name="connsiteY38" fmla="*/ 5410158 h 6101474"/>
                      <a:gd name="connsiteX39" fmla="*/ 1019680 w 2479325"/>
                      <a:gd name="connsiteY39" fmla="*/ 5655903 h 6101474"/>
                      <a:gd name="connsiteX40" fmla="*/ 1006345 w 2479325"/>
                      <a:gd name="connsiteY40" fmla="*/ 5922603 h 6101474"/>
                      <a:gd name="connsiteX41" fmla="*/ 808225 w 2479325"/>
                      <a:gd name="connsiteY41" fmla="*/ 5983563 h 6101474"/>
                      <a:gd name="connsiteX42" fmla="*/ 724405 w 2479325"/>
                      <a:gd name="connsiteY42" fmla="*/ 5972133 h 6101474"/>
                      <a:gd name="connsiteX43" fmla="*/ 596770 w 2479325"/>
                      <a:gd name="connsiteY43" fmla="*/ 6063573 h 6101474"/>
                      <a:gd name="connsiteX44" fmla="*/ 164335 w 2479325"/>
                      <a:gd name="connsiteY44" fmla="*/ 6044523 h 6101474"/>
                      <a:gd name="connsiteX45" fmla="*/ 196720 w 2479325"/>
                      <a:gd name="connsiteY45" fmla="*/ 5991183 h 6101474"/>
                      <a:gd name="connsiteX46" fmla="*/ 251965 w 2479325"/>
                      <a:gd name="connsiteY46" fmla="*/ 5924508 h 6101474"/>
                      <a:gd name="connsiteX47" fmla="*/ 316735 w 2479325"/>
                      <a:gd name="connsiteY47" fmla="*/ 5888313 h 6101474"/>
                      <a:gd name="connsiteX48" fmla="*/ 417700 w 2479325"/>
                      <a:gd name="connsiteY48" fmla="*/ 5844498 h 6101474"/>
                      <a:gd name="connsiteX49" fmla="*/ 507235 w 2479325"/>
                      <a:gd name="connsiteY49" fmla="*/ 5535888 h 6101474"/>
                      <a:gd name="connsiteX50" fmla="*/ 495805 w 2479325"/>
                      <a:gd name="connsiteY50" fmla="*/ 5486358 h 6101474"/>
                      <a:gd name="connsiteX51" fmla="*/ 530095 w 2479325"/>
                      <a:gd name="connsiteY51" fmla="*/ 5457783 h 6101474"/>
                      <a:gd name="connsiteX52" fmla="*/ 516760 w 2479325"/>
                      <a:gd name="connsiteY52" fmla="*/ 5282523 h 6101474"/>
                      <a:gd name="connsiteX53" fmla="*/ 551050 w 2479325"/>
                      <a:gd name="connsiteY53" fmla="*/ 4853898 h 6101474"/>
                      <a:gd name="connsiteX54" fmla="*/ 554860 w 2479325"/>
                      <a:gd name="connsiteY54" fmla="*/ 4505283 h 6101474"/>
                      <a:gd name="connsiteX55" fmla="*/ 478660 w 2479325"/>
                      <a:gd name="connsiteY55" fmla="*/ 4048083 h 6101474"/>
                      <a:gd name="connsiteX56" fmla="*/ 425320 w 2479325"/>
                      <a:gd name="connsiteY56" fmla="*/ 3602313 h 6101474"/>
                      <a:gd name="connsiteX57" fmla="*/ 396745 w 2479325"/>
                      <a:gd name="connsiteY57" fmla="*/ 3267033 h 6101474"/>
                      <a:gd name="connsiteX58" fmla="*/ 429130 w 2479325"/>
                      <a:gd name="connsiteY58" fmla="*/ 3009858 h 6101474"/>
                      <a:gd name="connsiteX59" fmla="*/ 299590 w 2479325"/>
                      <a:gd name="connsiteY59" fmla="*/ 2966043 h 6101474"/>
                      <a:gd name="connsiteX60" fmla="*/ 349116 w 2479325"/>
                      <a:gd name="connsiteY60" fmla="*/ 2611715 h 6101474"/>
                      <a:gd name="connsiteX61" fmla="*/ 396745 w 2479325"/>
                      <a:gd name="connsiteY61" fmla="*/ 2177373 h 6101474"/>
                      <a:gd name="connsiteX62" fmla="*/ 82419 w 2479325"/>
                      <a:gd name="connsiteY62" fmla="*/ 1884003 h 6101474"/>
                      <a:gd name="connsiteX63" fmla="*/ 504 w 2479325"/>
                      <a:gd name="connsiteY63" fmla="*/ 1674453 h 6101474"/>
                      <a:gd name="connsiteX64" fmla="*/ 34794 w 2479325"/>
                      <a:gd name="connsiteY64" fmla="*/ 1407753 h 6101474"/>
                      <a:gd name="connsiteX65" fmla="*/ 97658 w 2479325"/>
                      <a:gd name="connsiteY65" fmla="*/ 946743 h 6101474"/>
                      <a:gd name="connsiteX66" fmla="*/ 126233 w 2479325"/>
                      <a:gd name="connsiteY66" fmla="*/ 904833 h 6101474"/>
                      <a:gd name="connsiteX67" fmla="*/ 141472 w 2479325"/>
                      <a:gd name="connsiteY67" fmla="*/ 828633 h 6101474"/>
                      <a:gd name="connsiteX68" fmla="*/ 137662 w 2479325"/>
                      <a:gd name="connsiteY68" fmla="*/ 723858 h 6101474"/>
                      <a:gd name="connsiteX69" fmla="*/ 210052 w 2479325"/>
                      <a:gd name="connsiteY69" fmla="*/ 403818 h 6101474"/>
                      <a:gd name="connsiteX70" fmla="*/ 341496 w 2479325"/>
                      <a:gd name="connsiteY70" fmla="*/ 300950 h 610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79325" h="6101474">
                        <a:moveTo>
                          <a:pt x="341496" y="300950"/>
                        </a:moveTo>
                        <a:cubicBezTo>
                          <a:pt x="567239" y="270787"/>
                          <a:pt x="673284" y="235226"/>
                          <a:pt x="764407" y="192363"/>
                        </a:cubicBezTo>
                        <a:cubicBezTo>
                          <a:pt x="836480" y="96160"/>
                          <a:pt x="917953" y="68542"/>
                          <a:pt x="972052" y="38058"/>
                        </a:cubicBezTo>
                        <a:cubicBezTo>
                          <a:pt x="931025" y="133300"/>
                          <a:pt x="933813" y="159963"/>
                          <a:pt x="957556" y="192340"/>
                        </a:cubicBezTo>
                        <a:cubicBezTo>
                          <a:pt x="942703" y="254578"/>
                          <a:pt x="832600" y="398730"/>
                          <a:pt x="962527" y="801963"/>
                        </a:cubicBezTo>
                        <a:cubicBezTo>
                          <a:pt x="1189962" y="1246343"/>
                          <a:pt x="1240233" y="1182087"/>
                          <a:pt x="1360988" y="1096877"/>
                        </a:cubicBezTo>
                        <a:cubicBezTo>
                          <a:pt x="1541941" y="910165"/>
                          <a:pt x="1591740" y="322139"/>
                          <a:pt x="1553866" y="204007"/>
                        </a:cubicBezTo>
                        <a:cubicBezTo>
                          <a:pt x="1492546" y="153508"/>
                          <a:pt x="1523205" y="127356"/>
                          <a:pt x="1532223" y="101205"/>
                        </a:cubicBezTo>
                        <a:cubicBezTo>
                          <a:pt x="1507874" y="57018"/>
                          <a:pt x="1486233" y="45297"/>
                          <a:pt x="1442947" y="9226"/>
                        </a:cubicBezTo>
                        <a:cubicBezTo>
                          <a:pt x="1481723" y="-42174"/>
                          <a:pt x="1655765" y="136376"/>
                          <a:pt x="1705363" y="171546"/>
                        </a:cubicBezTo>
                        <a:cubicBezTo>
                          <a:pt x="1785471" y="281713"/>
                          <a:pt x="2100942" y="326951"/>
                          <a:pt x="2181050" y="331610"/>
                        </a:cubicBezTo>
                        <a:cubicBezTo>
                          <a:pt x="2257852" y="324246"/>
                          <a:pt x="2334652" y="349345"/>
                          <a:pt x="2338410" y="488069"/>
                        </a:cubicBezTo>
                        <a:cubicBezTo>
                          <a:pt x="2349231" y="597183"/>
                          <a:pt x="2373579" y="725235"/>
                          <a:pt x="2370873" y="815412"/>
                        </a:cubicBezTo>
                        <a:cubicBezTo>
                          <a:pt x="2402436" y="838858"/>
                          <a:pt x="2466462" y="802787"/>
                          <a:pt x="2384400" y="910099"/>
                        </a:cubicBezTo>
                        <a:cubicBezTo>
                          <a:pt x="2388007" y="938956"/>
                          <a:pt x="2456542" y="965108"/>
                          <a:pt x="2387106" y="999376"/>
                        </a:cubicBezTo>
                        <a:cubicBezTo>
                          <a:pt x="2398829" y="1028233"/>
                          <a:pt x="2429489" y="1051677"/>
                          <a:pt x="2430391" y="1167105"/>
                        </a:cubicBezTo>
                        <a:cubicBezTo>
                          <a:pt x="2452935" y="1425012"/>
                          <a:pt x="2510649" y="1609876"/>
                          <a:pt x="2457444" y="1932712"/>
                        </a:cubicBezTo>
                        <a:cubicBezTo>
                          <a:pt x="2316616" y="2055954"/>
                          <a:pt x="2170379" y="2125091"/>
                          <a:pt x="2026846" y="2221280"/>
                        </a:cubicBezTo>
                        <a:lnTo>
                          <a:pt x="2078699" y="3012137"/>
                        </a:lnTo>
                        <a:cubicBezTo>
                          <a:pt x="2074190" y="3011235"/>
                          <a:pt x="2012870" y="3050914"/>
                          <a:pt x="1951549" y="3036485"/>
                        </a:cubicBezTo>
                        <a:cubicBezTo>
                          <a:pt x="1932612" y="3283571"/>
                          <a:pt x="1924496" y="3495488"/>
                          <a:pt x="1870389" y="3769627"/>
                        </a:cubicBezTo>
                        <a:cubicBezTo>
                          <a:pt x="1846943" y="3931948"/>
                          <a:pt x="1807264" y="4056392"/>
                          <a:pt x="1775702" y="4199775"/>
                        </a:cubicBezTo>
                        <a:cubicBezTo>
                          <a:pt x="1785622" y="4469406"/>
                          <a:pt x="1730615" y="4690341"/>
                          <a:pt x="1789230" y="5000551"/>
                        </a:cubicBezTo>
                        <a:cubicBezTo>
                          <a:pt x="1817185" y="5276493"/>
                          <a:pt x="1766684" y="5676881"/>
                          <a:pt x="1916379" y="5841906"/>
                        </a:cubicBezTo>
                        <a:cubicBezTo>
                          <a:pt x="1947040" y="5860843"/>
                          <a:pt x="1956057" y="5820264"/>
                          <a:pt x="1994834" y="5882486"/>
                        </a:cubicBezTo>
                        <a:cubicBezTo>
                          <a:pt x="2027298" y="5922164"/>
                          <a:pt x="2089522" y="5918558"/>
                          <a:pt x="2084112" y="6001521"/>
                        </a:cubicBezTo>
                        <a:cubicBezTo>
                          <a:pt x="2131455" y="6008735"/>
                          <a:pt x="2104401" y="6052921"/>
                          <a:pt x="2062468" y="6063743"/>
                        </a:cubicBezTo>
                        <a:cubicBezTo>
                          <a:pt x="2028651" y="6079975"/>
                          <a:pt x="1962370" y="6097559"/>
                          <a:pt x="1881210" y="6098912"/>
                        </a:cubicBezTo>
                        <a:cubicBezTo>
                          <a:pt x="1812675" y="6094402"/>
                          <a:pt x="1765783" y="6095304"/>
                          <a:pt x="1683722" y="6036689"/>
                        </a:cubicBezTo>
                        <a:cubicBezTo>
                          <a:pt x="1629616" y="5969957"/>
                          <a:pt x="1621499" y="5932984"/>
                          <a:pt x="1570097" y="5990698"/>
                        </a:cubicBezTo>
                        <a:cubicBezTo>
                          <a:pt x="1518696" y="5985287"/>
                          <a:pt x="1461885" y="5979878"/>
                          <a:pt x="1383431" y="5917655"/>
                        </a:cubicBezTo>
                        <a:lnTo>
                          <a:pt x="1372610" y="5758040"/>
                        </a:lnTo>
                        <a:cubicBezTo>
                          <a:pt x="1359083" y="5730085"/>
                          <a:pt x="1340146" y="5742710"/>
                          <a:pt x="1332030" y="5674175"/>
                        </a:cubicBezTo>
                        <a:cubicBezTo>
                          <a:pt x="1329324" y="5641711"/>
                          <a:pt x="1294154" y="5593015"/>
                          <a:pt x="1329323" y="5463160"/>
                        </a:cubicBezTo>
                        <a:cubicBezTo>
                          <a:pt x="1288744" y="5301742"/>
                          <a:pt x="1302271" y="5216073"/>
                          <a:pt x="1288745" y="5092530"/>
                        </a:cubicBezTo>
                        <a:cubicBezTo>
                          <a:pt x="1266201" y="4704767"/>
                          <a:pt x="1170612" y="4241254"/>
                          <a:pt x="1091256" y="3815616"/>
                        </a:cubicBezTo>
                        <a:cubicBezTo>
                          <a:pt x="1089452" y="4117711"/>
                          <a:pt x="1076828" y="4408985"/>
                          <a:pt x="1093961" y="4738133"/>
                        </a:cubicBezTo>
                        <a:cubicBezTo>
                          <a:pt x="1107301" y="4874511"/>
                          <a:pt x="1105400" y="4890875"/>
                          <a:pt x="1082545" y="5084403"/>
                        </a:cubicBezTo>
                        <a:lnTo>
                          <a:pt x="1073020" y="5410158"/>
                        </a:lnTo>
                        <a:cubicBezTo>
                          <a:pt x="1068575" y="5480643"/>
                          <a:pt x="1060320" y="5566368"/>
                          <a:pt x="1019680" y="5655903"/>
                        </a:cubicBezTo>
                        <a:cubicBezTo>
                          <a:pt x="1024760" y="5760043"/>
                          <a:pt x="1010790" y="5805128"/>
                          <a:pt x="1006345" y="5922603"/>
                        </a:cubicBezTo>
                        <a:cubicBezTo>
                          <a:pt x="976500" y="5958163"/>
                          <a:pt x="918080" y="5991818"/>
                          <a:pt x="808225" y="5983563"/>
                        </a:cubicBezTo>
                        <a:cubicBezTo>
                          <a:pt x="776475" y="5962608"/>
                          <a:pt x="767585" y="5953083"/>
                          <a:pt x="724405" y="5972133"/>
                        </a:cubicBezTo>
                        <a:cubicBezTo>
                          <a:pt x="681860" y="6002613"/>
                          <a:pt x="652650" y="6057858"/>
                          <a:pt x="596770" y="6063573"/>
                        </a:cubicBezTo>
                        <a:cubicBezTo>
                          <a:pt x="505965" y="6087703"/>
                          <a:pt x="439925" y="6144218"/>
                          <a:pt x="164335" y="6044523"/>
                        </a:cubicBezTo>
                        <a:cubicBezTo>
                          <a:pt x="159890" y="6019123"/>
                          <a:pt x="168780" y="5999438"/>
                          <a:pt x="196720" y="5991183"/>
                        </a:cubicBezTo>
                        <a:cubicBezTo>
                          <a:pt x="194180" y="5959433"/>
                          <a:pt x="214500" y="5927683"/>
                          <a:pt x="251965" y="5924508"/>
                        </a:cubicBezTo>
                        <a:cubicBezTo>
                          <a:pt x="260220" y="5910538"/>
                          <a:pt x="287525" y="5898473"/>
                          <a:pt x="316735" y="5888313"/>
                        </a:cubicBezTo>
                        <a:cubicBezTo>
                          <a:pt x="337055" y="5862278"/>
                          <a:pt x="355470" y="5838148"/>
                          <a:pt x="417700" y="5844498"/>
                        </a:cubicBezTo>
                        <a:cubicBezTo>
                          <a:pt x="548510" y="5709243"/>
                          <a:pt x="513585" y="5659713"/>
                          <a:pt x="507235" y="5535888"/>
                        </a:cubicBezTo>
                        <a:lnTo>
                          <a:pt x="495805" y="5486358"/>
                        </a:lnTo>
                        <a:lnTo>
                          <a:pt x="530095" y="5457783"/>
                        </a:lnTo>
                        <a:cubicBezTo>
                          <a:pt x="525650" y="5401268"/>
                          <a:pt x="511680" y="5327608"/>
                          <a:pt x="516760" y="5282523"/>
                        </a:cubicBezTo>
                        <a:cubicBezTo>
                          <a:pt x="505330" y="5112978"/>
                          <a:pt x="539620" y="4996773"/>
                          <a:pt x="551050" y="4853898"/>
                        </a:cubicBezTo>
                        <a:lnTo>
                          <a:pt x="554860" y="4505283"/>
                        </a:lnTo>
                        <a:cubicBezTo>
                          <a:pt x="535175" y="4352883"/>
                          <a:pt x="504060" y="4200483"/>
                          <a:pt x="478660" y="4048083"/>
                        </a:cubicBezTo>
                        <a:cubicBezTo>
                          <a:pt x="447545" y="3876633"/>
                          <a:pt x="443100" y="3750903"/>
                          <a:pt x="425320" y="3602313"/>
                        </a:cubicBezTo>
                        <a:cubicBezTo>
                          <a:pt x="415795" y="3490553"/>
                          <a:pt x="387220" y="3359743"/>
                          <a:pt x="396745" y="3267033"/>
                        </a:cubicBezTo>
                        <a:cubicBezTo>
                          <a:pt x="407540" y="3181308"/>
                          <a:pt x="414525" y="3074628"/>
                          <a:pt x="429130" y="3009858"/>
                        </a:cubicBezTo>
                        <a:lnTo>
                          <a:pt x="299590" y="2966043"/>
                        </a:lnTo>
                        <a:lnTo>
                          <a:pt x="349116" y="2611715"/>
                        </a:lnTo>
                        <a:lnTo>
                          <a:pt x="396745" y="2177373"/>
                        </a:lnTo>
                        <a:cubicBezTo>
                          <a:pt x="248155" y="2096728"/>
                          <a:pt x="152904" y="1987508"/>
                          <a:pt x="82419" y="1884003"/>
                        </a:cubicBezTo>
                        <a:cubicBezTo>
                          <a:pt x="-5846" y="1770338"/>
                          <a:pt x="-766" y="1734778"/>
                          <a:pt x="504" y="1674453"/>
                        </a:cubicBezTo>
                        <a:cubicBezTo>
                          <a:pt x="11934" y="1585553"/>
                          <a:pt x="13839" y="1492843"/>
                          <a:pt x="34794" y="1407753"/>
                        </a:cubicBezTo>
                        <a:cubicBezTo>
                          <a:pt x="40509" y="1236938"/>
                          <a:pt x="76703" y="1100413"/>
                          <a:pt x="97658" y="946743"/>
                        </a:cubicBezTo>
                        <a:cubicBezTo>
                          <a:pt x="107183" y="932773"/>
                          <a:pt x="118613" y="924518"/>
                          <a:pt x="126233" y="904833"/>
                        </a:cubicBezTo>
                        <a:cubicBezTo>
                          <a:pt x="58923" y="862288"/>
                          <a:pt x="142107" y="855938"/>
                          <a:pt x="141472" y="828633"/>
                        </a:cubicBezTo>
                        <a:cubicBezTo>
                          <a:pt x="107817" y="770848"/>
                          <a:pt x="129407" y="745448"/>
                          <a:pt x="137662" y="723858"/>
                        </a:cubicBezTo>
                        <a:lnTo>
                          <a:pt x="210052" y="403818"/>
                        </a:lnTo>
                        <a:cubicBezTo>
                          <a:pt x="225927" y="297139"/>
                          <a:pt x="298951" y="304759"/>
                          <a:pt x="341496" y="30095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Rectangle 6"/>
                  <p:cNvSpPr/>
                  <p:nvPr/>
                </p:nvSpPr>
                <p:spPr>
                  <a:xfrm>
                    <a:off x="7619771" y="445650"/>
                    <a:ext cx="356597" cy="84017"/>
                  </a:xfrm>
                  <a:custGeom>
                    <a:avLst/>
                    <a:gdLst>
                      <a:gd name="connsiteX0" fmla="*/ 0 w 457200"/>
                      <a:gd name="connsiteY0" fmla="*/ 0 h 152400"/>
                      <a:gd name="connsiteX1" fmla="*/ 457200 w 457200"/>
                      <a:gd name="connsiteY1" fmla="*/ 0 h 152400"/>
                      <a:gd name="connsiteX2" fmla="*/ 457200 w 457200"/>
                      <a:gd name="connsiteY2" fmla="*/ 152400 h 152400"/>
                      <a:gd name="connsiteX3" fmla="*/ 0 w 457200"/>
                      <a:gd name="connsiteY3" fmla="*/ 152400 h 152400"/>
                      <a:gd name="connsiteX4" fmla="*/ 0 w 457200"/>
                      <a:gd name="connsiteY4" fmla="*/ 0 h 152400"/>
                      <a:gd name="connsiteX0" fmla="*/ 0 w 457200"/>
                      <a:gd name="connsiteY0" fmla="*/ 0 h 152400"/>
                      <a:gd name="connsiteX1" fmla="*/ 350520 w 457200"/>
                      <a:gd name="connsiteY1" fmla="*/ 53340 h 152400"/>
                      <a:gd name="connsiteX2" fmla="*/ 457200 w 457200"/>
                      <a:gd name="connsiteY2" fmla="*/ 152400 h 152400"/>
                      <a:gd name="connsiteX3" fmla="*/ 0 w 457200"/>
                      <a:gd name="connsiteY3" fmla="*/ 152400 h 152400"/>
                      <a:gd name="connsiteX4" fmla="*/ 0 w 457200"/>
                      <a:gd name="connsiteY4" fmla="*/ 0 h 152400"/>
                      <a:gd name="connsiteX0" fmla="*/ 7620 w 457200"/>
                      <a:gd name="connsiteY0" fmla="*/ 0 h 99060"/>
                      <a:gd name="connsiteX1" fmla="*/ 350520 w 457200"/>
                      <a:gd name="connsiteY1" fmla="*/ 0 h 99060"/>
                      <a:gd name="connsiteX2" fmla="*/ 457200 w 457200"/>
                      <a:gd name="connsiteY2" fmla="*/ 99060 h 99060"/>
                      <a:gd name="connsiteX3" fmla="*/ 0 w 457200"/>
                      <a:gd name="connsiteY3" fmla="*/ 99060 h 99060"/>
                      <a:gd name="connsiteX4" fmla="*/ 7620 w 457200"/>
                      <a:gd name="connsiteY4" fmla="*/ 0 h 99060"/>
                      <a:gd name="connsiteX0" fmla="*/ 7620 w 457200"/>
                      <a:gd name="connsiteY0" fmla="*/ 52493 h 151553"/>
                      <a:gd name="connsiteX1" fmla="*/ 350520 w 457200"/>
                      <a:gd name="connsiteY1" fmla="*/ 52493 h 151553"/>
                      <a:gd name="connsiteX2" fmla="*/ 457200 w 457200"/>
                      <a:gd name="connsiteY2" fmla="*/ 151553 h 151553"/>
                      <a:gd name="connsiteX3" fmla="*/ 0 w 457200"/>
                      <a:gd name="connsiteY3" fmla="*/ 151553 h 151553"/>
                      <a:gd name="connsiteX4" fmla="*/ 7620 w 457200"/>
                      <a:gd name="connsiteY4" fmla="*/ 52493 h 151553"/>
                      <a:gd name="connsiteX0" fmla="*/ 7620 w 457200"/>
                      <a:gd name="connsiteY0" fmla="*/ 65308 h 164368"/>
                      <a:gd name="connsiteX1" fmla="*/ 350520 w 457200"/>
                      <a:gd name="connsiteY1" fmla="*/ 65308 h 164368"/>
                      <a:gd name="connsiteX2" fmla="*/ 457200 w 457200"/>
                      <a:gd name="connsiteY2" fmla="*/ 164368 h 164368"/>
                      <a:gd name="connsiteX3" fmla="*/ 0 w 457200"/>
                      <a:gd name="connsiteY3" fmla="*/ 164368 h 164368"/>
                      <a:gd name="connsiteX4" fmla="*/ 7620 w 457200"/>
                      <a:gd name="connsiteY4" fmla="*/ 65308 h 164368"/>
                      <a:gd name="connsiteX0" fmla="*/ 1905 w 457200"/>
                      <a:gd name="connsiteY0" fmla="*/ 64621 h 165586"/>
                      <a:gd name="connsiteX1" fmla="*/ 350520 w 457200"/>
                      <a:gd name="connsiteY1" fmla="*/ 66526 h 165586"/>
                      <a:gd name="connsiteX2" fmla="*/ 457200 w 457200"/>
                      <a:gd name="connsiteY2" fmla="*/ 165586 h 165586"/>
                      <a:gd name="connsiteX3" fmla="*/ 0 w 457200"/>
                      <a:gd name="connsiteY3" fmla="*/ 165586 h 165586"/>
                      <a:gd name="connsiteX4" fmla="*/ 1905 w 457200"/>
                      <a:gd name="connsiteY4" fmla="*/ 64621 h 165586"/>
                      <a:gd name="connsiteX0" fmla="*/ 1905 w 457200"/>
                      <a:gd name="connsiteY0" fmla="*/ 62983 h 163948"/>
                      <a:gd name="connsiteX1" fmla="*/ 350520 w 457200"/>
                      <a:gd name="connsiteY1" fmla="*/ 64888 h 163948"/>
                      <a:gd name="connsiteX2" fmla="*/ 457200 w 457200"/>
                      <a:gd name="connsiteY2" fmla="*/ 163948 h 163948"/>
                      <a:gd name="connsiteX3" fmla="*/ 0 w 457200"/>
                      <a:gd name="connsiteY3" fmla="*/ 163948 h 163948"/>
                      <a:gd name="connsiteX4" fmla="*/ 1905 w 457200"/>
                      <a:gd name="connsiteY4" fmla="*/ 62983 h 163948"/>
                      <a:gd name="connsiteX0" fmla="*/ 1905 w 350520"/>
                      <a:gd name="connsiteY0" fmla="*/ 62983 h 163948"/>
                      <a:gd name="connsiteX1" fmla="*/ 350520 w 350520"/>
                      <a:gd name="connsiteY1" fmla="*/ 64888 h 163948"/>
                      <a:gd name="connsiteX2" fmla="*/ 293370 w 350520"/>
                      <a:gd name="connsiteY2" fmla="*/ 59173 h 163948"/>
                      <a:gd name="connsiteX3" fmla="*/ 0 w 350520"/>
                      <a:gd name="connsiteY3" fmla="*/ 163948 h 163948"/>
                      <a:gd name="connsiteX4" fmla="*/ 1905 w 350520"/>
                      <a:gd name="connsiteY4" fmla="*/ 62983 h 163948"/>
                      <a:gd name="connsiteX0" fmla="*/ 1905 w 350520"/>
                      <a:gd name="connsiteY0" fmla="*/ 62983 h 163948"/>
                      <a:gd name="connsiteX1" fmla="*/ 350520 w 350520"/>
                      <a:gd name="connsiteY1" fmla="*/ 64888 h 163948"/>
                      <a:gd name="connsiteX2" fmla="*/ 293370 w 350520"/>
                      <a:gd name="connsiteY2" fmla="*/ 59173 h 163948"/>
                      <a:gd name="connsiteX3" fmla="*/ 0 w 350520"/>
                      <a:gd name="connsiteY3" fmla="*/ 163948 h 163948"/>
                      <a:gd name="connsiteX4" fmla="*/ 1905 w 350520"/>
                      <a:gd name="connsiteY4" fmla="*/ 62983 h 163948"/>
                      <a:gd name="connsiteX0" fmla="*/ 1905 w 356368"/>
                      <a:gd name="connsiteY0" fmla="*/ 62983 h 163948"/>
                      <a:gd name="connsiteX1" fmla="*/ 350520 w 356368"/>
                      <a:gd name="connsiteY1" fmla="*/ 64888 h 163948"/>
                      <a:gd name="connsiteX2" fmla="*/ 293370 w 356368"/>
                      <a:gd name="connsiteY2" fmla="*/ 59173 h 163948"/>
                      <a:gd name="connsiteX3" fmla="*/ 0 w 356368"/>
                      <a:gd name="connsiteY3" fmla="*/ 163948 h 163948"/>
                      <a:gd name="connsiteX4" fmla="*/ 1905 w 356368"/>
                      <a:gd name="connsiteY4" fmla="*/ 62983 h 163948"/>
                      <a:gd name="connsiteX0" fmla="*/ 0 w 354463"/>
                      <a:gd name="connsiteY0" fmla="*/ 62983 h 84017"/>
                      <a:gd name="connsiteX1" fmla="*/ 348615 w 354463"/>
                      <a:gd name="connsiteY1" fmla="*/ 64888 h 84017"/>
                      <a:gd name="connsiteX2" fmla="*/ 291465 w 354463"/>
                      <a:gd name="connsiteY2" fmla="*/ 59173 h 84017"/>
                      <a:gd name="connsiteX3" fmla="*/ 45720 w 354463"/>
                      <a:gd name="connsiteY3" fmla="*/ 62983 h 84017"/>
                      <a:gd name="connsiteX4" fmla="*/ 0 w 354463"/>
                      <a:gd name="connsiteY4" fmla="*/ 62983 h 84017"/>
                      <a:gd name="connsiteX0" fmla="*/ 0 w 354463"/>
                      <a:gd name="connsiteY0" fmla="*/ 62983 h 84017"/>
                      <a:gd name="connsiteX1" fmla="*/ 348615 w 354463"/>
                      <a:gd name="connsiteY1" fmla="*/ 64888 h 84017"/>
                      <a:gd name="connsiteX2" fmla="*/ 291465 w 354463"/>
                      <a:gd name="connsiteY2" fmla="*/ 59173 h 84017"/>
                      <a:gd name="connsiteX3" fmla="*/ 45720 w 354463"/>
                      <a:gd name="connsiteY3" fmla="*/ 62983 h 84017"/>
                      <a:gd name="connsiteX4" fmla="*/ 0 w 354463"/>
                      <a:gd name="connsiteY4" fmla="*/ 62983 h 84017"/>
                      <a:gd name="connsiteX0" fmla="*/ 0 w 354463"/>
                      <a:gd name="connsiteY0" fmla="*/ 62983 h 84017"/>
                      <a:gd name="connsiteX1" fmla="*/ 348615 w 354463"/>
                      <a:gd name="connsiteY1" fmla="*/ 64888 h 84017"/>
                      <a:gd name="connsiteX2" fmla="*/ 291465 w 354463"/>
                      <a:gd name="connsiteY2" fmla="*/ 59173 h 84017"/>
                      <a:gd name="connsiteX3" fmla="*/ 45720 w 354463"/>
                      <a:gd name="connsiteY3" fmla="*/ 62983 h 84017"/>
                      <a:gd name="connsiteX4" fmla="*/ 0 w 354463"/>
                      <a:gd name="connsiteY4" fmla="*/ 62983 h 84017"/>
                      <a:gd name="connsiteX0" fmla="*/ 0 w 354463"/>
                      <a:gd name="connsiteY0" fmla="*/ 62983 h 84017"/>
                      <a:gd name="connsiteX1" fmla="*/ 348615 w 354463"/>
                      <a:gd name="connsiteY1" fmla="*/ 64888 h 84017"/>
                      <a:gd name="connsiteX2" fmla="*/ 291465 w 354463"/>
                      <a:gd name="connsiteY2" fmla="*/ 59173 h 84017"/>
                      <a:gd name="connsiteX3" fmla="*/ 45720 w 354463"/>
                      <a:gd name="connsiteY3" fmla="*/ 62983 h 84017"/>
                      <a:gd name="connsiteX4" fmla="*/ 0 w 354463"/>
                      <a:gd name="connsiteY4" fmla="*/ 62983 h 84017"/>
                      <a:gd name="connsiteX0" fmla="*/ 0 w 354463"/>
                      <a:gd name="connsiteY0" fmla="*/ 62983 h 84017"/>
                      <a:gd name="connsiteX1" fmla="*/ 348615 w 354463"/>
                      <a:gd name="connsiteY1" fmla="*/ 64888 h 84017"/>
                      <a:gd name="connsiteX2" fmla="*/ 291465 w 354463"/>
                      <a:gd name="connsiteY2" fmla="*/ 59173 h 84017"/>
                      <a:gd name="connsiteX3" fmla="*/ 45720 w 354463"/>
                      <a:gd name="connsiteY3" fmla="*/ 62983 h 84017"/>
                      <a:gd name="connsiteX4" fmla="*/ 0 w 354463"/>
                      <a:gd name="connsiteY4" fmla="*/ 62983 h 84017"/>
                      <a:gd name="connsiteX0" fmla="*/ 0 w 354463"/>
                      <a:gd name="connsiteY0" fmla="*/ 62983 h 84017"/>
                      <a:gd name="connsiteX1" fmla="*/ 348615 w 354463"/>
                      <a:gd name="connsiteY1" fmla="*/ 64888 h 84017"/>
                      <a:gd name="connsiteX2" fmla="*/ 291465 w 354463"/>
                      <a:gd name="connsiteY2" fmla="*/ 59173 h 84017"/>
                      <a:gd name="connsiteX3" fmla="*/ 45720 w 354463"/>
                      <a:gd name="connsiteY3" fmla="*/ 62983 h 84017"/>
                      <a:gd name="connsiteX4" fmla="*/ 0 w 354463"/>
                      <a:gd name="connsiteY4" fmla="*/ 62983 h 84017"/>
                      <a:gd name="connsiteX0" fmla="*/ 2134 w 356597"/>
                      <a:gd name="connsiteY0" fmla="*/ 62983 h 84017"/>
                      <a:gd name="connsiteX1" fmla="*/ 350749 w 356597"/>
                      <a:gd name="connsiteY1" fmla="*/ 64888 h 84017"/>
                      <a:gd name="connsiteX2" fmla="*/ 293599 w 356597"/>
                      <a:gd name="connsiteY2" fmla="*/ 59173 h 84017"/>
                      <a:gd name="connsiteX3" fmla="*/ 47854 w 356597"/>
                      <a:gd name="connsiteY3" fmla="*/ 62983 h 84017"/>
                      <a:gd name="connsiteX4" fmla="*/ 2134 w 356597"/>
                      <a:gd name="connsiteY4" fmla="*/ 62983 h 8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597" h="84017">
                        <a:moveTo>
                          <a:pt x="2134" y="62983"/>
                        </a:moveTo>
                        <a:cubicBezTo>
                          <a:pt x="135484" y="-51317"/>
                          <a:pt x="297409" y="15358"/>
                          <a:pt x="350749" y="64888"/>
                        </a:cubicBezTo>
                        <a:cubicBezTo>
                          <a:pt x="364084" y="78223"/>
                          <a:pt x="358369" y="102988"/>
                          <a:pt x="293599" y="59173"/>
                        </a:cubicBezTo>
                        <a:cubicBezTo>
                          <a:pt x="249784" y="39488"/>
                          <a:pt x="156439" y="6468"/>
                          <a:pt x="47854" y="62983"/>
                        </a:cubicBezTo>
                        <a:cubicBezTo>
                          <a:pt x="-11201" y="95368"/>
                          <a:pt x="229" y="64888"/>
                          <a:pt x="2134" y="62983"/>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ectangle 11"/>
                  <p:cNvSpPr/>
                  <p:nvPr/>
                </p:nvSpPr>
                <p:spPr>
                  <a:xfrm>
                    <a:off x="7439676" y="537811"/>
                    <a:ext cx="671624" cy="1165833"/>
                  </a:xfrm>
                  <a:custGeom>
                    <a:avLst/>
                    <a:gdLst>
                      <a:gd name="connsiteX0" fmla="*/ 0 w 685800"/>
                      <a:gd name="connsiteY0" fmla="*/ 0 h 758593"/>
                      <a:gd name="connsiteX1" fmla="*/ 685800 w 685800"/>
                      <a:gd name="connsiteY1" fmla="*/ 0 h 758593"/>
                      <a:gd name="connsiteX2" fmla="*/ 685800 w 685800"/>
                      <a:gd name="connsiteY2" fmla="*/ 758593 h 758593"/>
                      <a:gd name="connsiteX3" fmla="*/ 0 w 685800"/>
                      <a:gd name="connsiteY3" fmla="*/ 758593 h 758593"/>
                      <a:gd name="connsiteX4" fmla="*/ 0 w 685800"/>
                      <a:gd name="connsiteY4" fmla="*/ 0 h 758593"/>
                      <a:gd name="connsiteX0" fmla="*/ 0 w 685800"/>
                      <a:gd name="connsiteY0" fmla="*/ 47625 h 806218"/>
                      <a:gd name="connsiteX1" fmla="*/ 546735 w 685800"/>
                      <a:gd name="connsiteY1" fmla="*/ 0 h 806218"/>
                      <a:gd name="connsiteX2" fmla="*/ 685800 w 685800"/>
                      <a:gd name="connsiteY2" fmla="*/ 806218 h 806218"/>
                      <a:gd name="connsiteX3" fmla="*/ 0 w 685800"/>
                      <a:gd name="connsiteY3" fmla="*/ 806218 h 806218"/>
                      <a:gd name="connsiteX4" fmla="*/ 0 w 685800"/>
                      <a:gd name="connsiteY4" fmla="*/ 47625 h 806218"/>
                      <a:gd name="connsiteX0" fmla="*/ 0 w 685800"/>
                      <a:gd name="connsiteY0" fmla="*/ 47625 h 806218"/>
                      <a:gd name="connsiteX1" fmla="*/ 546735 w 685800"/>
                      <a:gd name="connsiteY1" fmla="*/ 0 h 806218"/>
                      <a:gd name="connsiteX2" fmla="*/ 594360 w 685800"/>
                      <a:gd name="connsiteY2" fmla="*/ 289963 h 806218"/>
                      <a:gd name="connsiteX3" fmla="*/ 685800 w 685800"/>
                      <a:gd name="connsiteY3" fmla="*/ 806218 h 806218"/>
                      <a:gd name="connsiteX4" fmla="*/ 0 w 685800"/>
                      <a:gd name="connsiteY4" fmla="*/ 806218 h 806218"/>
                      <a:gd name="connsiteX5" fmla="*/ 0 w 685800"/>
                      <a:gd name="connsiteY5" fmla="*/ 47625 h 806218"/>
                      <a:gd name="connsiteX0" fmla="*/ 0 w 685800"/>
                      <a:gd name="connsiteY0" fmla="*/ 47625 h 806218"/>
                      <a:gd name="connsiteX1" fmla="*/ 546735 w 685800"/>
                      <a:gd name="connsiteY1" fmla="*/ 0 h 806218"/>
                      <a:gd name="connsiteX2" fmla="*/ 609600 w 685800"/>
                      <a:gd name="connsiteY2" fmla="*/ 70888 h 806218"/>
                      <a:gd name="connsiteX3" fmla="*/ 685800 w 685800"/>
                      <a:gd name="connsiteY3" fmla="*/ 806218 h 806218"/>
                      <a:gd name="connsiteX4" fmla="*/ 0 w 685800"/>
                      <a:gd name="connsiteY4" fmla="*/ 806218 h 806218"/>
                      <a:gd name="connsiteX5" fmla="*/ 0 w 685800"/>
                      <a:gd name="connsiteY5" fmla="*/ 47625 h 806218"/>
                      <a:gd name="connsiteX0" fmla="*/ 0 w 685800"/>
                      <a:gd name="connsiteY0" fmla="*/ 47625 h 806218"/>
                      <a:gd name="connsiteX1" fmla="*/ 546735 w 685800"/>
                      <a:gd name="connsiteY1" fmla="*/ 0 h 806218"/>
                      <a:gd name="connsiteX2" fmla="*/ 609600 w 685800"/>
                      <a:gd name="connsiteY2" fmla="*/ 70888 h 806218"/>
                      <a:gd name="connsiteX3" fmla="*/ 636270 w 685800"/>
                      <a:gd name="connsiteY3" fmla="*/ 339493 h 806218"/>
                      <a:gd name="connsiteX4" fmla="*/ 685800 w 685800"/>
                      <a:gd name="connsiteY4" fmla="*/ 806218 h 806218"/>
                      <a:gd name="connsiteX5" fmla="*/ 0 w 685800"/>
                      <a:gd name="connsiteY5" fmla="*/ 806218 h 806218"/>
                      <a:gd name="connsiteX6" fmla="*/ 0 w 685800"/>
                      <a:gd name="connsiteY6" fmla="*/ 47625 h 806218"/>
                      <a:gd name="connsiteX0" fmla="*/ 0 w 685800"/>
                      <a:gd name="connsiteY0" fmla="*/ 47625 h 806218"/>
                      <a:gd name="connsiteX1" fmla="*/ 546735 w 685800"/>
                      <a:gd name="connsiteY1" fmla="*/ 0 h 806218"/>
                      <a:gd name="connsiteX2" fmla="*/ 609600 w 685800"/>
                      <a:gd name="connsiteY2" fmla="*/ 70888 h 806218"/>
                      <a:gd name="connsiteX3" fmla="*/ 634365 w 685800"/>
                      <a:gd name="connsiteY3" fmla="*/ 183283 h 806218"/>
                      <a:gd name="connsiteX4" fmla="*/ 685800 w 685800"/>
                      <a:gd name="connsiteY4" fmla="*/ 806218 h 806218"/>
                      <a:gd name="connsiteX5" fmla="*/ 0 w 685800"/>
                      <a:gd name="connsiteY5" fmla="*/ 806218 h 806218"/>
                      <a:gd name="connsiteX6" fmla="*/ 0 w 685800"/>
                      <a:gd name="connsiteY6" fmla="*/ 47625 h 806218"/>
                      <a:gd name="connsiteX0" fmla="*/ 0 w 685800"/>
                      <a:gd name="connsiteY0" fmla="*/ 47625 h 806218"/>
                      <a:gd name="connsiteX1" fmla="*/ 546735 w 685800"/>
                      <a:gd name="connsiteY1" fmla="*/ 0 h 806218"/>
                      <a:gd name="connsiteX2" fmla="*/ 609600 w 685800"/>
                      <a:gd name="connsiteY2" fmla="*/ 70888 h 806218"/>
                      <a:gd name="connsiteX3" fmla="*/ 634365 w 685800"/>
                      <a:gd name="connsiteY3" fmla="*/ 183283 h 806218"/>
                      <a:gd name="connsiteX4" fmla="*/ 685800 w 685800"/>
                      <a:gd name="connsiteY4" fmla="*/ 806218 h 806218"/>
                      <a:gd name="connsiteX5" fmla="*/ 0 w 685800"/>
                      <a:gd name="connsiteY5" fmla="*/ 806218 h 806218"/>
                      <a:gd name="connsiteX6" fmla="*/ 0 w 685800"/>
                      <a:gd name="connsiteY6" fmla="*/ 47625 h 806218"/>
                      <a:gd name="connsiteX0" fmla="*/ 0 w 685800"/>
                      <a:gd name="connsiteY0" fmla="*/ 47625 h 806218"/>
                      <a:gd name="connsiteX1" fmla="*/ 546735 w 685800"/>
                      <a:gd name="connsiteY1" fmla="*/ 0 h 806218"/>
                      <a:gd name="connsiteX2" fmla="*/ 609600 w 685800"/>
                      <a:gd name="connsiteY2" fmla="*/ 70888 h 806218"/>
                      <a:gd name="connsiteX3" fmla="*/ 634365 w 685800"/>
                      <a:gd name="connsiteY3" fmla="*/ 183283 h 806218"/>
                      <a:gd name="connsiteX4" fmla="*/ 685800 w 685800"/>
                      <a:gd name="connsiteY4" fmla="*/ 806218 h 806218"/>
                      <a:gd name="connsiteX5" fmla="*/ 0 w 685800"/>
                      <a:gd name="connsiteY5" fmla="*/ 806218 h 806218"/>
                      <a:gd name="connsiteX6" fmla="*/ 0 w 685800"/>
                      <a:gd name="connsiteY6" fmla="*/ 47625 h 806218"/>
                      <a:gd name="connsiteX0" fmla="*/ 0 w 685800"/>
                      <a:gd name="connsiteY0" fmla="*/ 47625 h 806218"/>
                      <a:gd name="connsiteX1" fmla="*/ 546735 w 685800"/>
                      <a:gd name="connsiteY1" fmla="*/ 0 h 806218"/>
                      <a:gd name="connsiteX2" fmla="*/ 609600 w 685800"/>
                      <a:gd name="connsiteY2" fmla="*/ 70888 h 806218"/>
                      <a:gd name="connsiteX3" fmla="*/ 634365 w 685800"/>
                      <a:gd name="connsiteY3" fmla="*/ 183283 h 806218"/>
                      <a:gd name="connsiteX4" fmla="*/ 685800 w 685800"/>
                      <a:gd name="connsiteY4" fmla="*/ 806218 h 806218"/>
                      <a:gd name="connsiteX5" fmla="*/ 0 w 685800"/>
                      <a:gd name="connsiteY5" fmla="*/ 806218 h 806218"/>
                      <a:gd name="connsiteX6" fmla="*/ 0 w 685800"/>
                      <a:gd name="connsiteY6" fmla="*/ 47625 h 806218"/>
                      <a:gd name="connsiteX0" fmla="*/ 0 w 685800"/>
                      <a:gd name="connsiteY0" fmla="*/ 47625 h 806218"/>
                      <a:gd name="connsiteX1" fmla="*/ 546735 w 685800"/>
                      <a:gd name="connsiteY1" fmla="*/ 0 h 806218"/>
                      <a:gd name="connsiteX2" fmla="*/ 609600 w 685800"/>
                      <a:gd name="connsiteY2" fmla="*/ 70888 h 806218"/>
                      <a:gd name="connsiteX3" fmla="*/ 634365 w 685800"/>
                      <a:gd name="connsiteY3" fmla="*/ 183283 h 806218"/>
                      <a:gd name="connsiteX4" fmla="*/ 685800 w 685800"/>
                      <a:gd name="connsiteY4" fmla="*/ 806218 h 806218"/>
                      <a:gd name="connsiteX5" fmla="*/ 0 w 685800"/>
                      <a:gd name="connsiteY5" fmla="*/ 806218 h 806218"/>
                      <a:gd name="connsiteX6" fmla="*/ 0 w 685800"/>
                      <a:gd name="connsiteY6" fmla="*/ 47625 h 806218"/>
                      <a:gd name="connsiteX0" fmla="*/ 0 w 634365"/>
                      <a:gd name="connsiteY0" fmla="*/ 47625 h 935758"/>
                      <a:gd name="connsiteX1" fmla="*/ 546735 w 634365"/>
                      <a:gd name="connsiteY1" fmla="*/ 0 h 935758"/>
                      <a:gd name="connsiteX2" fmla="*/ 609600 w 634365"/>
                      <a:gd name="connsiteY2" fmla="*/ 70888 h 935758"/>
                      <a:gd name="connsiteX3" fmla="*/ 634365 w 634365"/>
                      <a:gd name="connsiteY3" fmla="*/ 183283 h 935758"/>
                      <a:gd name="connsiteX4" fmla="*/ 480060 w 634365"/>
                      <a:gd name="connsiteY4" fmla="*/ 935758 h 935758"/>
                      <a:gd name="connsiteX5" fmla="*/ 0 w 634365"/>
                      <a:gd name="connsiteY5" fmla="*/ 806218 h 935758"/>
                      <a:gd name="connsiteX6" fmla="*/ 0 w 634365"/>
                      <a:gd name="connsiteY6" fmla="*/ 47625 h 935758"/>
                      <a:gd name="connsiteX0" fmla="*/ 0 w 634365"/>
                      <a:gd name="connsiteY0" fmla="*/ 47625 h 1048153"/>
                      <a:gd name="connsiteX1" fmla="*/ 546735 w 634365"/>
                      <a:gd name="connsiteY1" fmla="*/ 0 h 1048153"/>
                      <a:gd name="connsiteX2" fmla="*/ 609600 w 634365"/>
                      <a:gd name="connsiteY2" fmla="*/ 70888 h 1048153"/>
                      <a:gd name="connsiteX3" fmla="*/ 634365 w 634365"/>
                      <a:gd name="connsiteY3" fmla="*/ 183283 h 1048153"/>
                      <a:gd name="connsiteX4" fmla="*/ 447675 w 634365"/>
                      <a:gd name="connsiteY4" fmla="*/ 1048153 h 1048153"/>
                      <a:gd name="connsiteX5" fmla="*/ 0 w 634365"/>
                      <a:gd name="connsiteY5" fmla="*/ 806218 h 1048153"/>
                      <a:gd name="connsiteX6" fmla="*/ 0 w 634365"/>
                      <a:gd name="connsiteY6" fmla="*/ 47625 h 1048153"/>
                      <a:gd name="connsiteX0" fmla="*/ 0 w 634365"/>
                      <a:gd name="connsiteY0" fmla="*/ 47625 h 1048153"/>
                      <a:gd name="connsiteX1" fmla="*/ 546735 w 634365"/>
                      <a:gd name="connsiteY1" fmla="*/ 0 h 1048153"/>
                      <a:gd name="connsiteX2" fmla="*/ 609600 w 634365"/>
                      <a:gd name="connsiteY2" fmla="*/ 70888 h 1048153"/>
                      <a:gd name="connsiteX3" fmla="*/ 634365 w 634365"/>
                      <a:gd name="connsiteY3" fmla="*/ 183283 h 1048153"/>
                      <a:gd name="connsiteX4" fmla="*/ 447675 w 634365"/>
                      <a:gd name="connsiteY4" fmla="*/ 1048153 h 1048153"/>
                      <a:gd name="connsiteX5" fmla="*/ 0 w 634365"/>
                      <a:gd name="connsiteY5" fmla="*/ 806218 h 1048153"/>
                      <a:gd name="connsiteX6" fmla="*/ 0 w 634365"/>
                      <a:gd name="connsiteY6" fmla="*/ 47625 h 1048153"/>
                      <a:gd name="connsiteX0" fmla="*/ 0 w 644027"/>
                      <a:gd name="connsiteY0" fmla="*/ 47625 h 1048153"/>
                      <a:gd name="connsiteX1" fmla="*/ 546735 w 644027"/>
                      <a:gd name="connsiteY1" fmla="*/ 0 h 1048153"/>
                      <a:gd name="connsiteX2" fmla="*/ 609600 w 644027"/>
                      <a:gd name="connsiteY2" fmla="*/ 70888 h 1048153"/>
                      <a:gd name="connsiteX3" fmla="*/ 634365 w 644027"/>
                      <a:gd name="connsiteY3" fmla="*/ 183283 h 1048153"/>
                      <a:gd name="connsiteX4" fmla="*/ 447675 w 644027"/>
                      <a:gd name="connsiteY4" fmla="*/ 1048153 h 1048153"/>
                      <a:gd name="connsiteX5" fmla="*/ 0 w 644027"/>
                      <a:gd name="connsiteY5" fmla="*/ 806218 h 1048153"/>
                      <a:gd name="connsiteX6" fmla="*/ 0 w 644027"/>
                      <a:gd name="connsiteY6" fmla="*/ 47625 h 1048153"/>
                      <a:gd name="connsiteX0" fmla="*/ 0 w 644027"/>
                      <a:gd name="connsiteY0" fmla="*/ 47625 h 1048153"/>
                      <a:gd name="connsiteX1" fmla="*/ 546735 w 644027"/>
                      <a:gd name="connsiteY1" fmla="*/ 0 h 1048153"/>
                      <a:gd name="connsiteX2" fmla="*/ 609600 w 644027"/>
                      <a:gd name="connsiteY2" fmla="*/ 70888 h 1048153"/>
                      <a:gd name="connsiteX3" fmla="*/ 634365 w 644027"/>
                      <a:gd name="connsiteY3" fmla="*/ 183283 h 1048153"/>
                      <a:gd name="connsiteX4" fmla="*/ 447675 w 644027"/>
                      <a:gd name="connsiteY4" fmla="*/ 1048153 h 1048153"/>
                      <a:gd name="connsiteX5" fmla="*/ 154305 w 644027"/>
                      <a:gd name="connsiteY5" fmla="*/ 987193 h 1048153"/>
                      <a:gd name="connsiteX6" fmla="*/ 0 w 644027"/>
                      <a:gd name="connsiteY6" fmla="*/ 47625 h 1048153"/>
                      <a:gd name="connsiteX0" fmla="*/ 0 w 644027"/>
                      <a:gd name="connsiteY0" fmla="*/ 47625 h 1091421"/>
                      <a:gd name="connsiteX1" fmla="*/ 546735 w 644027"/>
                      <a:gd name="connsiteY1" fmla="*/ 0 h 1091421"/>
                      <a:gd name="connsiteX2" fmla="*/ 609600 w 644027"/>
                      <a:gd name="connsiteY2" fmla="*/ 70888 h 1091421"/>
                      <a:gd name="connsiteX3" fmla="*/ 634365 w 644027"/>
                      <a:gd name="connsiteY3" fmla="*/ 183283 h 1091421"/>
                      <a:gd name="connsiteX4" fmla="*/ 447675 w 644027"/>
                      <a:gd name="connsiteY4" fmla="*/ 1048153 h 1091421"/>
                      <a:gd name="connsiteX5" fmla="*/ 154305 w 644027"/>
                      <a:gd name="connsiteY5" fmla="*/ 987193 h 1091421"/>
                      <a:gd name="connsiteX6" fmla="*/ 0 w 644027"/>
                      <a:gd name="connsiteY6" fmla="*/ 47625 h 1091421"/>
                      <a:gd name="connsiteX0" fmla="*/ 0 w 644027"/>
                      <a:gd name="connsiteY0" fmla="*/ 47625 h 1131325"/>
                      <a:gd name="connsiteX1" fmla="*/ 546735 w 644027"/>
                      <a:gd name="connsiteY1" fmla="*/ 0 h 1131325"/>
                      <a:gd name="connsiteX2" fmla="*/ 609600 w 644027"/>
                      <a:gd name="connsiteY2" fmla="*/ 70888 h 1131325"/>
                      <a:gd name="connsiteX3" fmla="*/ 634365 w 644027"/>
                      <a:gd name="connsiteY3" fmla="*/ 183283 h 1131325"/>
                      <a:gd name="connsiteX4" fmla="*/ 447675 w 644027"/>
                      <a:gd name="connsiteY4" fmla="*/ 1048153 h 1131325"/>
                      <a:gd name="connsiteX5" fmla="*/ 154305 w 644027"/>
                      <a:gd name="connsiteY5" fmla="*/ 987193 h 1131325"/>
                      <a:gd name="connsiteX6" fmla="*/ 0 w 644027"/>
                      <a:gd name="connsiteY6" fmla="*/ 47625 h 1131325"/>
                      <a:gd name="connsiteX0" fmla="*/ 0 w 644027"/>
                      <a:gd name="connsiteY0" fmla="*/ 47625 h 1131325"/>
                      <a:gd name="connsiteX1" fmla="*/ 546735 w 644027"/>
                      <a:gd name="connsiteY1" fmla="*/ 0 h 1131325"/>
                      <a:gd name="connsiteX2" fmla="*/ 609600 w 644027"/>
                      <a:gd name="connsiteY2" fmla="*/ 70888 h 1131325"/>
                      <a:gd name="connsiteX3" fmla="*/ 634365 w 644027"/>
                      <a:gd name="connsiteY3" fmla="*/ 183283 h 1131325"/>
                      <a:gd name="connsiteX4" fmla="*/ 447675 w 644027"/>
                      <a:gd name="connsiteY4" fmla="*/ 1048153 h 1131325"/>
                      <a:gd name="connsiteX5" fmla="*/ 154305 w 644027"/>
                      <a:gd name="connsiteY5" fmla="*/ 987193 h 1131325"/>
                      <a:gd name="connsiteX6" fmla="*/ 0 w 644027"/>
                      <a:gd name="connsiteY6" fmla="*/ 47625 h 1131325"/>
                      <a:gd name="connsiteX0" fmla="*/ 18380 w 618592"/>
                      <a:gd name="connsiteY0" fmla="*/ 11430 h 1131325"/>
                      <a:gd name="connsiteX1" fmla="*/ 521300 w 618592"/>
                      <a:gd name="connsiteY1" fmla="*/ 0 h 1131325"/>
                      <a:gd name="connsiteX2" fmla="*/ 584165 w 618592"/>
                      <a:gd name="connsiteY2" fmla="*/ 70888 h 1131325"/>
                      <a:gd name="connsiteX3" fmla="*/ 608930 w 618592"/>
                      <a:gd name="connsiteY3" fmla="*/ 183283 h 1131325"/>
                      <a:gd name="connsiteX4" fmla="*/ 422240 w 618592"/>
                      <a:gd name="connsiteY4" fmla="*/ 1048153 h 1131325"/>
                      <a:gd name="connsiteX5" fmla="*/ 128870 w 618592"/>
                      <a:gd name="connsiteY5" fmla="*/ 987193 h 1131325"/>
                      <a:gd name="connsiteX6" fmla="*/ 18380 w 618592"/>
                      <a:gd name="connsiteY6" fmla="*/ 11430 h 1131325"/>
                      <a:gd name="connsiteX0" fmla="*/ 37545 w 637757"/>
                      <a:gd name="connsiteY0" fmla="*/ 11430 h 1131325"/>
                      <a:gd name="connsiteX1" fmla="*/ 540465 w 637757"/>
                      <a:gd name="connsiteY1" fmla="*/ 0 h 1131325"/>
                      <a:gd name="connsiteX2" fmla="*/ 603330 w 637757"/>
                      <a:gd name="connsiteY2" fmla="*/ 70888 h 1131325"/>
                      <a:gd name="connsiteX3" fmla="*/ 628095 w 637757"/>
                      <a:gd name="connsiteY3" fmla="*/ 183283 h 1131325"/>
                      <a:gd name="connsiteX4" fmla="*/ 441405 w 637757"/>
                      <a:gd name="connsiteY4" fmla="*/ 1048153 h 1131325"/>
                      <a:gd name="connsiteX5" fmla="*/ 148035 w 637757"/>
                      <a:gd name="connsiteY5" fmla="*/ 987193 h 1131325"/>
                      <a:gd name="connsiteX6" fmla="*/ 48975 w 637757"/>
                      <a:gd name="connsiteY6" fmla="*/ 169948 h 1131325"/>
                      <a:gd name="connsiteX7" fmla="*/ 37545 w 637757"/>
                      <a:gd name="connsiteY7" fmla="*/ 11430 h 1131325"/>
                      <a:gd name="connsiteX0" fmla="*/ 43373 w 643585"/>
                      <a:gd name="connsiteY0" fmla="*/ 11430 h 1131325"/>
                      <a:gd name="connsiteX1" fmla="*/ 546293 w 643585"/>
                      <a:gd name="connsiteY1" fmla="*/ 0 h 1131325"/>
                      <a:gd name="connsiteX2" fmla="*/ 609158 w 643585"/>
                      <a:gd name="connsiteY2" fmla="*/ 70888 h 1131325"/>
                      <a:gd name="connsiteX3" fmla="*/ 633923 w 643585"/>
                      <a:gd name="connsiteY3" fmla="*/ 183283 h 1131325"/>
                      <a:gd name="connsiteX4" fmla="*/ 447233 w 643585"/>
                      <a:gd name="connsiteY4" fmla="*/ 1048153 h 1131325"/>
                      <a:gd name="connsiteX5" fmla="*/ 153863 w 643585"/>
                      <a:gd name="connsiteY5" fmla="*/ 987193 h 1131325"/>
                      <a:gd name="connsiteX6" fmla="*/ 35753 w 643585"/>
                      <a:gd name="connsiteY6" fmla="*/ 166138 h 1131325"/>
                      <a:gd name="connsiteX7" fmla="*/ 43373 w 643585"/>
                      <a:gd name="connsiteY7" fmla="*/ 11430 h 1131325"/>
                      <a:gd name="connsiteX0" fmla="*/ 42301 w 642513"/>
                      <a:gd name="connsiteY0" fmla="*/ 11430 h 1131325"/>
                      <a:gd name="connsiteX1" fmla="*/ 545221 w 642513"/>
                      <a:gd name="connsiteY1" fmla="*/ 0 h 1131325"/>
                      <a:gd name="connsiteX2" fmla="*/ 608086 w 642513"/>
                      <a:gd name="connsiteY2" fmla="*/ 70888 h 1131325"/>
                      <a:gd name="connsiteX3" fmla="*/ 632851 w 642513"/>
                      <a:gd name="connsiteY3" fmla="*/ 183283 h 1131325"/>
                      <a:gd name="connsiteX4" fmla="*/ 446161 w 642513"/>
                      <a:gd name="connsiteY4" fmla="*/ 1048153 h 1131325"/>
                      <a:gd name="connsiteX5" fmla="*/ 152791 w 642513"/>
                      <a:gd name="connsiteY5" fmla="*/ 987193 h 1131325"/>
                      <a:gd name="connsiteX6" fmla="*/ 34681 w 642513"/>
                      <a:gd name="connsiteY6" fmla="*/ 166138 h 1131325"/>
                      <a:gd name="connsiteX7" fmla="*/ 42301 w 642513"/>
                      <a:gd name="connsiteY7" fmla="*/ 11430 h 1131325"/>
                      <a:gd name="connsiteX0" fmla="*/ 11210 w 611422"/>
                      <a:gd name="connsiteY0" fmla="*/ 11430 h 1131325"/>
                      <a:gd name="connsiteX1" fmla="*/ 514130 w 611422"/>
                      <a:gd name="connsiteY1" fmla="*/ 0 h 1131325"/>
                      <a:gd name="connsiteX2" fmla="*/ 576995 w 611422"/>
                      <a:gd name="connsiteY2" fmla="*/ 70888 h 1131325"/>
                      <a:gd name="connsiteX3" fmla="*/ 601760 w 611422"/>
                      <a:gd name="connsiteY3" fmla="*/ 183283 h 1131325"/>
                      <a:gd name="connsiteX4" fmla="*/ 415070 w 611422"/>
                      <a:gd name="connsiteY4" fmla="*/ 1048153 h 1131325"/>
                      <a:gd name="connsiteX5" fmla="*/ 121700 w 611422"/>
                      <a:gd name="connsiteY5" fmla="*/ 987193 h 1131325"/>
                      <a:gd name="connsiteX6" fmla="*/ 3590 w 611422"/>
                      <a:gd name="connsiteY6" fmla="*/ 166138 h 1131325"/>
                      <a:gd name="connsiteX7" fmla="*/ 11210 w 611422"/>
                      <a:gd name="connsiteY7" fmla="*/ 11430 h 1131325"/>
                      <a:gd name="connsiteX0" fmla="*/ 16511 w 611008"/>
                      <a:gd name="connsiteY0" fmla="*/ 13335 h 1131325"/>
                      <a:gd name="connsiteX1" fmla="*/ 513716 w 611008"/>
                      <a:gd name="connsiteY1" fmla="*/ 0 h 1131325"/>
                      <a:gd name="connsiteX2" fmla="*/ 576581 w 611008"/>
                      <a:gd name="connsiteY2" fmla="*/ 70888 h 1131325"/>
                      <a:gd name="connsiteX3" fmla="*/ 601346 w 611008"/>
                      <a:gd name="connsiteY3" fmla="*/ 183283 h 1131325"/>
                      <a:gd name="connsiteX4" fmla="*/ 414656 w 611008"/>
                      <a:gd name="connsiteY4" fmla="*/ 1048153 h 1131325"/>
                      <a:gd name="connsiteX5" fmla="*/ 121286 w 611008"/>
                      <a:gd name="connsiteY5" fmla="*/ 987193 h 1131325"/>
                      <a:gd name="connsiteX6" fmla="*/ 3176 w 611008"/>
                      <a:gd name="connsiteY6" fmla="*/ 166138 h 1131325"/>
                      <a:gd name="connsiteX7" fmla="*/ 16511 w 611008"/>
                      <a:gd name="connsiteY7" fmla="*/ 13335 h 1131325"/>
                      <a:gd name="connsiteX0" fmla="*/ 27149 w 621646"/>
                      <a:gd name="connsiteY0" fmla="*/ 13335 h 1131325"/>
                      <a:gd name="connsiteX1" fmla="*/ 524354 w 621646"/>
                      <a:gd name="connsiteY1" fmla="*/ 0 h 1131325"/>
                      <a:gd name="connsiteX2" fmla="*/ 587219 w 621646"/>
                      <a:gd name="connsiteY2" fmla="*/ 70888 h 1131325"/>
                      <a:gd name="connsiteX3" fmla="*/ 611984 w 621646"/>
                      <a:gd name="connsiteY3" fmla="*/ 183283 h 1131325"/>
                      <a:gd name="connsiteX4" fmla="*/ 425294 w 621646"/>
                      <a:gd name="connsiteY4" fmla="*/ 1048153 h 1131325"/>
                      <a:gd name="connsiteX5" fmla="*/ 131924 w 621646"/>
                      <a:gd name="connsiteY5" fmla="*/ 987193 h 1131325"/>
                      <a:gd name="connsiteX6" fmla="*/ 13814 w 621646"/>
                      <a:gd name="connsiteY6" fmla="*/ 166138 h 1131325"/>
                      <a:gd name="connsiteX7" fmla="*/ 27149 w 621646"/>
                      <a:gd name="connsiteY7" fmla="*/ 13335 h 1131325"/>
                      <a:gd name="connsiteX0" fmla="*/ 69529 w 664026"/>
                      <a:gd name="connsiteY0" fmla="*/ 13335 h 1131325"/>
                      <a:gd name="connsiteX1" fmla="*/ 566734 w 664026"/>
                      <a:gd name="connsiteY1" fmla="*/ 0 h 1131325"/>
                      <a:gd name="connsiteX2" fmla="*/ 629599 w 664026"/>
                      <a:gd name="connsiteY2" fmla="*/ 70888 h 1131325"/>
                      <a:gd name="connsiteX3" fmla="*/ 654364 w 664026"/>
                      <a:gd name="connsiteY3" fmla="*/ 183283 h 1131325"/>
                      <a:gd name="connsiteX4" fmla="*/ 467674 w 664026"/>
                      <a:gd name="connsiteY4" fmla="*/ 1048153 h 1131325"/>
                      <a:gd name="connsiteX5" fmla="*/ 174304 w 664026"/>
                      <a:gd name="connsiteY5" fmla="*/ 987193 h 1131325"/>
                      <a:gd name="connsiteX6" fmla="*/ 56194 w 664026"/>
                      <a:gd name="connsiteY6" fmla="*/ 166138 h 1131325"/>
                      <a:gd name="connsiteX7" fmla="*/ 69529 w 664026"/>
                      <a:gd name="connsiteY7" fmla="*/ 13335 h 1131325"/>
                      <a:gd name="connsiteX0" fmla="*/ 74127 w 668624"/>
                      <a:gd name="connsiteY0" fmla="*/ 13335 h 1131325"/>
                      <a:gd name="connsiteX1" fmla="*/ 571332 w 668624"/>
                      <a:gd name="connsiteY1" fmla="*/ 0 h 1131325"/>
                      <a:gd name="connsiteX2" fmla="*/ 634197 w 668624"/>
                      <a:gd name="connsiteY2" fmla="*/ 70888 h 1131325"/>
                      <a:gd name="connsiteX3" fmla="*/ 658962 w 668624"/>
                      <a:gd name="connsiteY3" fmla="*/ 183283 h 1131325"/>
                      <a:gd name="connsiteX4" fmla="*/ 472272 w 668624"/>
                      <a:gd name="connsiteY4" fmla="*/ 1048153 h 1131325"/>
                      <a:gd name="connsiteX5" fmla="*/ 178902 w 668624"/>
                      <a:gd name="connsiteY5" fmla="*/ 987193 h 1131325"/>
                      <a:gd name="connsiteX6" fmla="*/ 60792 w 668624"/>
                      <a:gd name="connsiteY6" fmla="*/ 166138 h 1131325"/>
                      <a:gd name="connsiteX7" fmla="*/ 74127 w 668624"/>
                      <a:gd name="connsiteY7" fmla="*/ 13335 h 1131325"/>
                      <a:gd name="connsiteX0" fmla="*/ 74127 w 668624"/>
                      <a:gd name="connsiteY0" fmla="*/ 13335 h 1131325"/>
                      <a:gd name="connsiteX1" fmla="*/ 571332 w 668624"/>
                      <a:gd name="connsiteY1" fmla="*/ 0 h 1131325"/>
                      <a:gd name="connsiteX2" fmla="*/ 634197 w 668624"/>
                      <a:gd name="connsiteY2" fmla="*/ 70888 h 1131325"/>
                      <a:gd name="connsiteX3" fmla="*/ 658962 w 668624"/>
                      <a:gd name="connsiteY3" fmla="*/ 183283 h 1131325"/>
                      <a:gd name="connsiteX4" fmla="*/ 472272 w 668624"/>
                      <a:gd name="connsiteY4" fmla="*/ 1048153 h 1131325"/>
                      <a:gd name="connsiteX5" fmla="*/ 178902 w 668624"/>
                      <a:gd name="connsiteY5" fmla="*/ 987193 h 1131325"/>
                      <a:gd name="connsiteX6" fmla="*/ 60792 w 668624"/>
                      <a:gd name="connsiteY6" fmla="*/ 166138 h 1131325"/>
                      <a:gd name="connsiteX7" fmla="*/ 74127 w 668624"/>
                      <a:gd name="connsiteY7" fmla="*/ 13335 h 1131325"/>
                      <a:gd name="connsiteX0" fmla="*/ 74127 w 668624"/>
                      <a:gd name="connsiteY0" fmla="*/ 13335 h 1131325"/>
                      <a:gd name="connsiteX1" fmla="*/ 253197 w 668624"/>
                      <a:gd name="connsiteY1" fmla="*/ 8023 h 1131325"/>
                      <a:gd name="connsiteX2" fmla="*/ 571332 w 668624"/>
                      <a:gd name="connsiteY2" fmla="*/ 0 h 1131325"/>
                      <a:gd name="connsiteX3" fmla="*/ 634197 w 668624"/>
                      <a:gd name="connsiteY3" fmla="*/ 70888 h 1131325"/>
                      <a:gd name="connsiteX4" fmla="*/ 658962 w 668624"/>
                      <a:gd name="connsiteY4" fmla="*/ 183283 h 1131325"/>
                      <a:gd name="connsiteX5" fmla="*/ 472272 w 668624"/>
                      <a:gd name="connsiteY5" fmla="*/ 1048153 h 1131325"/>
                      <a:gd name="connsiteX6" fmla="*/ 178902 w 668624"/>
                      <a:gd name="connsiteY6" fmla="*/ 987193 h 1131325"/>
                      <a:gd name="connsiteX7" fmla="*/ 60792 w 668624"/>
                      <a:gd name="connsiteY7" fmla="*/ 166138 h 1131325"/>
                      <a:gd name="connsiteX8" fmla="*/ 74127 w 668624"/>
                      <a:gd name="connsiteY8" fmla="*/ 13335 h 1131325"/>
                      <a:gd name="connsiteX0" fmla="*/ 74127 w 668624"/>
                      <a:gd name="connsiteY0" fmla="*/ 13335 h 1131325"/>
                      <a:gd name="connsiteX1" fmla="*/ 106512 w 668624"/>
                      <a:gd name="connsiteY1" fmla="*/ 11833 h 1131325"/>
                      <a:gd name="connsiteX2" fmla="*/ 571332 w 668624"/>
                      <a:gd name="connsiteY2" fmla="*/ 0 h 1131325"/>
                      <a:gd name="connsiteX3" fmla="*/ 634197 w 668624"/>
                      <a:gd name="connsiteY3" fmla="*/ 70888 h 1131325"/>
                      <a:gd name="connsiteX4" fmla="*/ 658962 w 668624"/>
                      <a:gd name="connsiteY4" fmla="*/ 183283 h 1131325"/>
                      <a:gd name="connsiteX5" fmla="*/ 472272 w 668624"/>
                      <a:gd name="connsiteY5" fmla="*/ 1048153 h 1131325"/>
                      <a:gd name="connsiteX6" fmla="*/ 178902 w 668624"/>
                      <a:gd name="connsiteY6" fmla="*/ 987193 h 1131325"/>
                      <a:gd name="connsiteX7" fmla="*/ 60792 w 668624"/>
                      <a:gd name="connsiteY7" fmla="*/ 166138 h 1131325"/>
                      <a:gd name="connsiteX8" fmla="*/ 74127 w 668624"/>
                      <a:gd name="connsiteY8" fmla="*/ 13335 h 1131325"/>
                      <a:gd name="connsiteX0" fmla="*/ 74127 w 668624"/>
                      <a:gd name="connsiteY0" fmla="*/ 13335 h 1131325"/>
                      <a:gd name="connsiteX1" fmla="*/ 106512 w 668624"/>
                      <a:gd name="connsiteY1" fmla="*/ 11833 h 1131325"/>
                      <a:gd name="connsiteX2" fmla="*/ 571332 w 668624"/>
                      <a:gd name="connsiteY2" fmla="*/ 0 h 1131325"/>
                      <a:gd name="connsiteX3" fmla="*/ 634197 w 668624"/>
                      <a:gd name="connsiteY3" fmla="*/ 70888 h 1131325"/>
                      <a:gd name="connsiteX4" fmla="*/ 658962 w 668624"/>
                      <a:gd name="connsiteY4" fmla="*/ 183283 h 1131325"/>
                      <a:gd name="connsiteX5" fmla="*/ 472272 w 668624"/>
                      <a:gd name="connsiteY5" fmla="*/ 1048153 h 1131325"/>
                      <a:gd name="connsiteX6" fmla="*/ 178902 w 668624"/>
                      <a:gd name="connsiteY6" fmla="*/ 987193 h 1131325"/>
                      <a:gd name="connsiteX7" fmla="*/ 60792 w 668624"/>
                      <a:gd name="connsiteY7" fmla="*/ 166138 h 1131325"/>
                      <a:gd name="connsiteX8" fmla="*/ 74127 w 668624"/>
                      <a:gd name="connsiteY8" fmla="*/ 13335 h 1131325"/>
                      <a:gd name="connsiteX0" fmla="*/ 74127 w 668624"/>
                      <a:gd name="connsiteY0" fmla="*/ 13335 h 1131325"/>
                      <a:gd name="connsiteX1" fmla="*/ 106512 w 668624"/>
                      <a:gd name="connsiteY1" fmla="*/ 11833 h 1131325"/>
                      <a:gd name="connsiteX2" fmla="*/ 571332 w 668624"/>
                      <a:gd name="connsiteY2" fmla="*/ 0 h 1131325"/>
                      <a:gd name="connsiteX3" fmla="*/ 634197 w 668624"/>
                      <a:gd name="connsiteY3" fmla="*/ 70888 h 1131325"/>
                      <a:gd name="connsiteX4" fmla="*/ 658962 w 668624"/>
                      <a:gd name="connsiteY4" fmla="*/ 183283 h 1131325"/>
                      <a:gd name="connsiteX5" fmla="*/ 472272 w 668624"/>
                      <a:gd name="connsiteY5" fmla="*/ 1048153 h 1131325"/>
                      <a:gd name="connsiteX6" fmla="*/ 178902 w 668624"/>
                      <a:gd name="connsiteY6" fmla="*/ 987193 h 1131325"/>
                      <a:gd name="connsiteX7" fmla="*/ 60792 w 668624"/>
                      <a:gd name="connsiteY7" fmla="*/ 166138 h 1131325"/>
                      <a:gd name="connsiteX8" fmla="*/ 74127 w 668624"/>
                      <a:gd name="connsiteY8" fmla="*/ 13335 h 1131325"/>
                      <a:gd name="connsiteX0" fmla="*/ 74127 w 668624"/>
                      <a:gd name="connsiteY0" fmla="*/ 13335 h 1131325"/>
                      <a:gd name="connsiteX1" fmla="*/ 106512 w 668624"/>
                      <a:gd name="connsiteY1" fmla="*/ 11833 h 1131325"/>
                      <a:gd name="connsiteX2" fmla="*/ 335112 w 668624"/>
                      <a:gd name="connsiteY2" fmla="*/ 11279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1183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1183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1183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1183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802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802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4127 w 668624"/>
                      <a:gd name="connsiteY0" fmla="*/ 13335 h 1131325"/>
                      <a:gd name="connsiteX1" fmla="*/ 106512 w 668624"/>
                      <a:gd name="connsiteY1" fmla="*/ 8023 h 1131325"/>
                      <a:gd name="connsiteX2" fmla="*/ 350352 w 668624"/>
                      <a:gd name="connsiteY2" fmla="*/ 131848 h 1131325"/>
                      <a:gd name="connsiteX3" fmla="*/ 571332 w 668624"/>
                      <a:gd name="connsiteY3" fmla="*/ 0 h 1131325"/>
                      <a:gd name="connsiteX4" fmla="*/ 634197 w 668624"/>
                      <a:gd name="connsiteY4" fmla="*/ 70888 h 1131325"/>
                      <a:gd name="connsiteX5" fmla="*/ 658962 w 668624"/>
                      <a:gd name="connsiteY5" fmla="*/ 183283 h 1131325"/>
                      <a:gd name="connsiteX6" fmla="*/ 472272 w 668624"/>
                      <a:gd name="connsiteY6" fmla="*/ 1048153 h 1131325"/>
                      <a:gd name="connsiteX7" fmla="*/ 178902 w 668624"/>
                      <a:gd name="connsiteY7" fmla="*/ 987193 h 1131325"/>
                      <a:gd name="connsiteX8" fmla="*/ 60792 w 668624"/>
                      <a:gd name="connsiteY8" fmla="*/ 166138 h 1131325"/>
                      <a:gd name="connsiteX9" fmla="*/ 74127 w 668624"/>
                      <a:gd name="connsiteY9" fmla="*/ 13335 h 1131325"/>
                      <a:gd name="connsiteX0" fmla="*/ 77452 w 671949"/>
                      <a:gd name="connsiteY0" fmla="*/ 13335 h 1131325"/>
                      <a:gd name="connsiteX1" fmla="*/ 109837 w 671949"/>
                      <a:gd name="connsiteY1" fmla="*/ 8023 h 1131325"/>
                      <a:gd name="connsiteX2" fmla="*/ 353677 w 671949"/>
                      <a:gd name="connsiteY2" fmla="*/ 131848 h 1131325"/>
                      <a:gd name="connsiteX3" fmla="*/ 574657 w 671949"/>
                      <a:gd name="connsiteY3" fmla="*/ 0 h 1131325"/>
                      <a:gd name="connsiteX4" fmla="*/ 637522 w 671949"/>
                      <a:gd name="connsiteY4" fmla="*/ 70888 h 1131325"/>
                      <a:gd name="connsiteX5" fmla="*/ 662287 w 671949"/>
                      <a:gd name="connsiteY5" fmla="*/ 183283 h 1131325"/>
                      <a:gd name="connsiteX6" fmla="*/ 475597 w 671949"/>
                      <a:gd name="connsiteY6" fmla="*/ 1048153 h 1131325"/>
                      <a:gd name="connsiteX7" fmla="*/ 182227 w 671949"/>
                      <a:gd name="connsiteY7" fmla="*/ 987193 h 1131325"/>
                      <a:gd name="connsiteX8" fmla="*/ 64117 w 671949"/>
                      <a:gd name="connsiteY8" fmla="*/ 166138 h 1131325"/>
                      <a:gd name="connsiteX9" fmla="*/ 77452 w 671949"/>
                      <a:gd name="connsiteY9" fmla="*/ 13335 h 1131325"/>
                      <a:gd name="connsiteX0" fmla="*/ 77452 w 671949"/>
                      <a:gd name="connsiteY0" fmla="*/ 17145 h 1135135"/>
                      <a:gd name="connsiteX1" fmla="*/ 109837 w 671949"/>
                      <a:gd name="connsiteY1" fmla="*/ 11833 h 1135135"/>
                      <a:gd name="connsiteX2" fmla="*/ 353677 w 671949"/>
                      <a:gd name="connsiteY2" fmla="*/ 135658 h 1135135"/>
                      <a:gd name="connsiteX3" fmla="*/ 570847 w 671949"/>
                      <a:gd name="connsiteY3" fmla="*/ 0 h 1135135"/>
                      <a:gd name="connsiteX4" fmla="*/ 637522 w 671949"/>
                      <a:gd name="connsiteY4" fmla="*/ 74698 h 1135135"/>
                      <a:gd name="connsiteX5" fmla="*/ 662287 w 671949"/>
                      <a:gd name="connsiteY5" fmla="*/ 187093 h 1135135"/>
                      <a:gd name="connsiteX6" fmla="*/ 475597 w 671949"/>
                      <a:gd name="connsiteY6" fmla="*/ 1051963 h 1135135"/>
                      <a:gd name="connsiteX7" fmla="*/ 182227 w 671949"/>
                      <a:gd name="connsiteY7" fmla="*/ 991003 h 1135135"/>
                      <a:gd name="connsiteX8" fmla="*/ 64117 w 671949"/>
                      <a:gd name="connsiteY8" fmla="*/ 169948 h 1135135"/>
                      <a:gd name="connsiteX9" fmla="*/ 77452 w 671949"/>
                      <a:gd name="connsiteY9" fmla="*/ 17145 h 1135135"/>
                      <a:gd name="connsiteX0" fmla="*/ 77452 w 671949"/>
                      <a:gd name="connsiteY0" fmla="*/ 17145 h 1135135"/>
                      <a:gd name="connsiteX1" fmla="*/ 109837 w 671949"/>
                      <a:gd name="connsiteY1" fmla="*/ 11833 h 1135135"/>
                      <a:gd name="connsiteX2" fmla="*/ 353677 w 671949"/>
                      <a:gd name="connsiteY2" fmla="*/ 135658 h 1135135"/>
                      <a:gd name="connsiteX3" fmla="*/ 570847 w 671949"/>
                      <a:gd name="connsiteY3" fmla="*/ 0 h 1135135"/>
                      <a:gd name="connsiteX4" fmla="*/ 637522 w 671949"/>
                      <a:gd name="connsiteY4" fmla="*/ 74698 h 1135135"/>
                      <a:gd name="connsiteX5" fmla="*/ 662287 w 671949"/>
                      <a:gd name="connsiteY5" fmla="*/ 187093 h 1135135"/>
                      <a:gd name="connsiteX6" fmla="*/ 475597 w 671949"/>
                      <a:gd name="connsiteY6" fmla="*/ 1051963 h 1135135"/>
                      <a:gd name="connsiteX7" fmla="*/ 182227 w 671949"/>
                      <a:gd name="connsiteY7" fmla="*/ 991003 h 1135135"/>
                      <a:gd name="connsiteX8" fmla="*/ 64117 w 671949"/>
                      <a:gd name="connsiteY8" fmla="*/ 169948 h 1135135"/>
                      <a:gd name="connsiteX9" fmla="*/ 77452 w 671949"/>
                      <a:gd name="connsiteY9" fmla="*/ 17145 h 1135135"/>
                      <a:gd name="connsiteX0" fmla="*/ 77452 w 671949"/>
                      <a:gd name="connsiteY0" fmla="*/ 17145 h 1135135"/>
                      <a:gd name="connsiteX1" fmla="*/ 109837 w 671949"/>
                      <a:gd name="connsiteY1" fmla="*/ 11833 h 1135135"/>
                      <a:gd name="connsiteX2" fmla="*/ 353677 w 671949"/>
                      <a:gd name="connsiteY2" fmla="*/ 135658 h 1135135"/>
                      <a:gd name="connsiteX3" fmla="*/ 570847 w 671949"/>
                      <a:gd name="connsiteY3" fmla="*/ 0 h 1135135"/>
                      <a:gd name="connsiteX4" fmla="*/ 637522 w 671949"/>
                      <a:gd name="connsiteY4" fmla="*/ 74698 h 1135135"/>
                      <a:gd name="connsiteX5" fmla="*/ 662287 w 671949"/>
                      <a:gd name="connsiteY5" fmla="*/ 187093 h 1135135"/>
                      <a:gd name="connsiteX6" fmla="*/ 475597 w 671949"/>
                      <a:gd name="connsiteY6" fmla="*/ 1051963 h 1135135"/>
                      <a:gd name="connsiteX7" fmla="*/ 182227 w 671949"/>
                      <a:gd name="connsiteY7" fmla="*/ 991003 h 1135135"/>
                      <a:gd name="connsiteX8" fmla="*/ 64117 w 671949"/>
                      <a:gd name="connsiteY8" fmla="*/ 169948 h 1135135"/>
                      <a:gd name="connsiteX9" fmla="*/ 77452 w 671949"/>
                      <a:gd name="connsiteY9" fmla="*/ 17145 h 1135135"/>
                      <a:gd name="connsiteX0" fmla="*/ 77452 w 672805"/>
                      <a:gd name="connsiteY0" fmla="*/ 17145 h 1136126"/>
                      <a:gd name="connsiteX1" fmla="*/ 109837 w 672805"/>
                      <a:gd name="connsiteY1" fmla="*/ 11833 h 1136126"/>
                      <a:gd name="connsiteX2" fmla="*/ 353677 w 672805"/>
                      <a:gd name="connsiteY2" fmla="*/ 135658 h 1136126"/>
                      <a:gd name="connsiteX3" fmla="*/ 570847 w 672805"/>
                      <a:gd name="connsiteY3" fmla="*/ 0 h 1136126"/>
                      <a:gd name="connsiteX4" fmla="*/ 637522 w 672805"/>
                      <a:gd name="connsiteY4" fmla="*/ 74698 h 1136126"/>
                      <a:gd name="connsiteX5" fmla="*/ 662287 w 672805"/>
                      <a:gd name="connsiteY5" fmla="*/ 187093 h 1136126"/>
                      <a:gd name="connsiteX6" fmla="*/ 483217 w 672805"/>
                      <a:gd name="connsiteY6" fmla="*/ 1053868 h 1136126"/>
                      <a:gd name="connsiteX7" fmla="*/ 182227 w 672805"/>
                      <a:gd name="connsiteY7" fmla="*/ 991003 h 1136126"/>
                      <a:gd name="connsiteX8" fmla="*/ 64117 w 672805"/>
                      <a:gd name="connsiteY8" fmla="*/ 169948 h 1136126"/>
                      <a:gd name="connsiteX9" fmla="*/ 77452 w 672805"/>
                      <a:gd name="connsiteY9" fmla="*/ 17145 h 1136126"/>
                      <a:gd name="connsiteX0" fmla="*/ 77452 w 672805"/>
                      <a:gd name="connsiteY0" fmla="*/ 17145 h 1142072"/>
                      <a:gd name="connsiteX1" fmla="*/ 109837 w 672805"/>
                      <a:gd name="connsiteY1" fmla="*/ 11833 h 1142072"/>
                      <a:gd name="connsiteX2" fmla="*/ 353677 w 672805"/>
                      <a:gd name="connsiteY2" fmla="*/ 135658 h 1142072"/>
                      <a:gd name="connsiteX3" fmla="*/ 570847 w 672805"/>
                      <a:gd name="connsiteY3" fmla="*/ 0 h 1142072"/>
                      <a:gd name="connsiteX4" fmla="*/ 637522 w 672805"/>
                      <a:gd name="connsiteY4" fmla="*/ 74698 h 1142072"/>
                      <a:gd name="connsiteX5" fmla="*/ 662287 w 672805"/>
                      <a:gd name="connsiteY5" fmla="*/ 187093 h 1142072"/>
                      <a:gd name="connsiteX6" fmla="*/ 483217 w 672805"/>
                      <a:gd name="connsiteY6" fmla="*/ 1053868 h 1142072"/>
                      <a:gd name="connsiteX7" fmla="*/ 182227 w 672805"/>
                      <a:gd name="connsiteY7" fmla="*/ 991003 h 1142072"/>
                      <a:gd name="connsiteX8" fmla="*/ 64117 w 672805"/>
                      <a:gd name="connsiteY8" fmla="*/ 169948 h 1142072"/>
                      <a:gd name="connsiteX9" fmla="*/ 77452 w 672805"/>
                      <a:gd name="connsiteY9" fmla="*/ 17145 h 1142072"/>
                      <a:gd name="connsiteX0" fmla="*/ 77452 w 672805"/>
                      <a:gd name="connsiteY0" fmla="*/ 17145 h 1142072"/>
                      <a:gd name="connsiteX1" fmla="*/ 109837 w 672805"/>
                      <a:gd name="connsiteY1" fmla="*/ 11833 h 1142072"/>
                      <a:gd name="connsiteX2" fmla="*/ 344172 w 672805"/>
                      <a:gd name="connsiteY2" fmla="*/ 140411 h 1142072"/>
                      <a:gd name="connsiteX3" fmla="*/ 570847 w 672805"/>
                      <a:gd name="connsiteY3" fmla="*/ 0 h 1142072"/>
                      <a:gd name="connsiteX4" fmla="*/ 637522 w 672805"/>
                      <a:gd name="connsiteY4" fmla="*/ 74698 h 1142072"/>
                      <a:gd name="connsiteX5" fmla="*/ 662287 w 672805"/>
                      <a:gd name="connsiteY5" fmla="*/ 187093 h 1142072"/>
                      <a:gd name="connsiteX6" fmla="*/ 483217 w 672805"/>
                      <a:gd name="connsiteY6" fmla="*/ 1053868 h 1142072"/>
                      <a:gd name="connsiteX7" fmla="*/ 182227 w 672805"/>
                      <a:gd name="connsiteY7" fmla="*/ 991003 h 1142072"/>
                      <a:gd name="connsiteX8" fmla="*/ 64117 w 672805"/>
                      <a:gd name="connsiteY8" fmla="*/ 169948 h 1142072"/>
                      <a:gd name="connsiteX9" fmla="*/ 77452 w 672805"/>
                      <a:gd name="connsiteY9" fmla="*/ 17145 h 1142072"/>
                      <a:gd name="connsiteX0" fmla="*/ 77452 w 672805"/>
                      <a:gd name="connsiteY0" fmla="*/ 17145 h 1142072"/>
                      <a:gd name="connsiteX1" fmla="*/ 109837 w 672805"/>
                      <a:gd name="connsiteY1" fmla="*/ 11833 h 1142072"/>
                      <a:gd name="connsiteX2" fmla="*/ 344172 w 672805"/>
                      <a:gd name="connsiteY2" fmla="*/ 140411 h 1142072"/>
                      <a:gd name="connsiteX3" fmla="*/ 570847 w 672805"/>
                      <a:gd name="connsiteY3" fmla="*/ 0 h 1142072"/>
                      <a:gd name="connsiteX4" fmla="*/ 637522 w 672805"/>
                      <a:gd name="connsiteY4" fmla="*/ 74698 h 1142072"/>
                      <a:gd name="connsiteX5" fmla="*/ 662287 w 672805"/>
                      <a:gd name="connsiteY5" fmla="*/ 187093 h 1142072"/>
                      <a:gd name="connsiteX6" fmla="*/ 483217 w 672805"/>
                      <a:gd name="connsiteY6" fmla="*/ 1053868 h 1142072"/>
                      <a:gd name="connsiteX7" fmla="*/ 182227 w 672805"/>
                      <a:gd name="connsiteY7" fmla="*/ 991003 h 1142072"/>
                      <a:gd name="connsiteX8" fmla="*/ 64117 w 672805"/>
                      <a:gd name="connsiteY8" fmla="*/ 169948 h 1142072"/>
                      <a:gd name="connsiteX9" fmla="*/ 77452 w 672805"/>
                      <a:gd name="connsiteY9" fmla="*/ 17145 h 1142072"/>
                      <a:gd name="connsiteX0" fmla="*/ 77452 w 672805"/>
                      <a:gd name="connsiteY0" fmla="*/ 17145 h 1142072"/>
                      <a:gd name="connsiteX1" fmla="*/ 109837 w 672805"/>
                      <a:gd name="connsiteY1" fmla="*/ 11833 h 1142072"/>
                      <a:gd name="connsiteX2" fmla="*/ 344172 w 672805"/>
                      <a:gd name="connsiteY2" fmla="*/ 140411 h 1142072"/>
                      <a:gd name="connsiteX3" fmla="*/ 570847 w 672805"/>
                      <a:gd name="connsiteY3" fmla="*/ 0 h 1142072"/>
                      <a:gd name="connsiteX4" fmla="*/ 661283 w 672805"/>
                      <a:gd name="connsiteY4" fmla="*/ 24801 h 1142072"/>
                      <a:gd name="connsiteX5" fmla="*/ 662287 w 672805"/>
                      <a:gd name="connsiteY5" fmla="*/ 187093 h 1142072"/>
                      <a:gd name="connsiteX6" fmla="*/ 483217 w 672805"/>
                      <a:gd name="connsiteY6" fmla="*/ 1053868 h 1142072"/>
                      <a:gd name="connsiteX7" fmla="*/ 182227 w 672805"/>
                      <a:gd name="connsiteY7" fmla="*/ 991003 h 1142072"/>
                      <a:gd name="connsiteX8" fmla="*/ 64117 w 672805"/>
                      <a:gd name="connsiteY8" fmla="*/ 169948 h 1142072"/>
                      <a:gd name="connsiteX9" fmla="*/ 77452 w 672805"/>
                      <a:gd name="connsiteY9" fmla="*/ 17145 h 1142072"/>
                      <a:gd name="connsiteX0" fmla="*/ 77452 w 672805"/>
                      <a:gd name="connsiteY0" fmla="*/ 17145 h 1142072"/>
                      <a:gd name="connsiteX1" fmla="*/ 109837 w 672805"/>
                      <a:gd name="connsiteY1" fmla="*/ 11833 h 1142072"/>
                      <a:gd name="connsiteX2" fmla="*/ 344172 w 672805"/>
                      <a:gd name="connsiteY2" fmla="*/ 140411 h 1142072"/>
                      <a:gd name="connsiteX3" fmla="*/ 570847 w 672805"/>
                      <a:gd name="connsiteY3" fmla="*/ 0 h 1142072"/>
                      <a:gd name="connsiteX4" fmla="*/ 661283 w 672805"/>
                      <a:gd name="connsiteY4" fmla="*/ 24801 h 1142072"/>
                      <a:gd name="connsiteX5" fmla="*/ 662287 w 672805"/>
                      <a:gd name="connsiteY5" fmla="*/ 187093 h 1142072"/>
                      <a:gd name="connsiteX6" fmla="*/ 483217 w 672805"/>
                      <a:gd name="connsiteY6" fmla="*/ 1053868 h 1142072"/>
                      <a:gd name="connsiteX7" fmla="*/ 182227 w 672805"/>
                      <a:gd name="connsiteY7" fmla="*/ 991003 h 1142072"/>
                      <a:gd name="connsiteX8" fmla="*/ 64117 w 672805"/>
                      <a:gd name="connsiteY8" fmla="*/ 169948 h 1142072"/>
                      <a:gd name="connsiteX9" fmla="*/ 77452 w 672805"/>
                      <a:gd name="connsiteY9" fmla="*/ 17145 h 1142072"/>
                      <a:gd name="connsiteX0" fmla="*/ 77452 w 672805"/>
                      <a:gd name="connsiteY0" fmla="*/ 33777 h 1158704"/>
                      <a:gd name="connsiteX1" fmla="*/ 109837 w 672805"/>
                      <a:gd name="connsiteY1" fmla="*/ 28465 h 1158704"/>
                      <a:gd name="connsiteX2" fmla="*/ 344172 w 672805"/>
                      <a:gd name="connsiteY2" fmla="*/ 157043 h 1158704"/>
                      <a:gd name="connsiteX3" fmla="*/ 592231 w 672805"/>
                      <a:gd name="connsiteY3" fmla="*/ 0 h 1158704"/>
                      <a:gd name="connsiteX4" fmla="*/ 661283 w 672805"/>
                      <a:gd name="connsiteY4" fmla="*/ 41433 h 1158704"/>
                      <a:gd name="connsiteX5" fmla="*/ 662287 w 672805"/>
                      <a:gd name="connsiteY5" fmla="*/ 203725 h 1158704"/>
                      <a:gd name="connsiteX6" fmla="*/ 483217 w 672805"/>
                      <a:gd name="connsiteY6" fmla="*/ 1070500 h 1158704"/>
                      <a:gd name="connsiteX7" fmla="*/ 182227 w 672805"/>
                      <a:gd name="connsiteY7" fmla="*/ 1007635 h 1158704"/>
                      <a:gd name="connsiteX8" fmla="*/ 64117 w 672805"/>
                      <a:gd name="connsiteY8" fmla="*/ 186580 h 1158704"/>
                      <a:gd name="connsiteX9" fmla="*/ 77452 w 672805"/>
                      <a:gd name="connsiteY9" fmla="*/ 33777 h 1158704"/>
                      <a:gd name="connsiteX0" fmla="*/ 77452 w 672805"/>
                      <a:gd name="connsiteY0" fmla="*/ 33777 h 1158704"/>
                      <a:gd name="connsiteX1" fmla="*/ 109837 w 672805"/>
                      <a:gd name="connsiteY1" fmla="*/ 28465 h 1158704"/>
                      <a:gd name="connsiteX2" fmla="*/ 344172 w 672805"/>
                      <a:gd name="connsiteY2" fmla="*/ 157043 h 1158704"/>
                      <a:gd name="connsiteX3" fmla="*/ 592231 w 672805"/>
                      <a:gd name="connsiteY3" fmla="*/ 0 h 1158704"/>
                      <a:gd name="connsiteX4" fmla="*/ 661283 w 672805"/>
                      <a:gd name="connsiteY4" fmla="*/ 41433 h 1158704"/>
                      <a:gd name="connsiteX5" fmla="*/ 662287 w 672805"/>
                      <a:gd name="connsiteY5" fmla="*/ 203725 h 1158704"/>
                      <a:gd name="connsiteX6" fmla="*/ 483217 w 672805"/>
                      <a:gd name="connsiteY6" fmla="*/ 1070500 h 1158704"/>
                      <a:gd name="connsiteX7" fmla="*/ 182227 w 672805"/>
                      <a:gd name="connsiteY7" fmla="*/ 1007635 h 1158704"/>
                      <a:gd name="connsiteX8" fmla="*/ 64117 w 672805"/>
                      <a:gd name="connsiteY8" fmla="*/ 186580 h 1158704"/>
                      <a:gd name="connsiteX9" fmla="*/ 77452 w 672805"/>
                      <a:gd name="connsiteY9" fmla="*/ 33777 h 1158704"/>
                      <a:gd name="connsiteX0" fmla="*/ 77452 w 672805"/>
                      <a:gd name="connsiteY0" fmla="*/ 38529 h 1163456"/>
                      <a:gd name="connsiteX1" fmla="*/ 109837 w 672805"/>
                      <a:gd name="connsiteY1" fmla="*/ 33217 h 1163456"/>
                      <a:gd name="connsiteX2" fmla="*/ 344172 w 672805"/>
                      <a:gd name="connsiteY2" fmla="*/ 161795 h 1163456"/>
                      <a:gd name="connsiteX3" fmla="*/ 594607 w 672805"/>
                      <a:gd name="connsiteY3" fmla="*/ 0 h 1163456"/>
                      <a:gd name="connsiteX4" fmla="*/ 661283 w 672805"/>
                      <a:gd name="connsiteY4" fmla="*/ 46185 h 1163456"/>
                      <a:gd name="connsiteX5" fmla="*/ 662287 w 672805"/>
                      <a:gd name="connsiteY5" fmla="*/ 208477 h 1163456"/>
                      <a:gd name="connsiteX6" fmla="*/ 483217 w 672805"/>
                      <a:gd name="connsiteY6" fmla="*/ 1075252 h 1163456"/>
                      <a:gd name="connsiteX7" fmla="*/ 182227 w 672805"/>
                      <a:gd name="connsiteY7" fmla="*/ 1012387 h 1163456"/>
                      <a:gd name="connsiteX8" fmla="*/ 64117 w 672805"/>
                      <a:gd name="connsiteY8" fmla="*/ 191332 h 1163456"/>
                      <a:gd name="connsiteX9" fmla="*/ 77452 w 672805"/>
                      <a:gd name="connsiteY9" fmla="*/ 38529 h 1163456"/>
                      <a:gd name="connsiteX0" fmla="*/ 77452 w 672805"/>
                      <a:gd name="connsiteY0" fmla="*/ 38529 h 1163456"/>
                      <a:gd name="connsiteX1" fmla="*/ 109837 w 672805"/>
                      <a:gd name="connsiteY1" fmla="*/ 33217 h 1163456"/>
                      <a:gd name="connsiteX2" fmla="*/ 344172 w 672805"/>
                      <a:gd name="connsiteY2" fmla="*/ 161795 h 1163456"/>
                      <a:gd name="connsiteX3" fmla="*/ 594607 w 672805"/>
                      <a:gd name="connsiteY3" fmla="*/ 0 h 1163456"/>
                      <a:gd name="connsiteX4" fmla="*/ 661283 w 672805"/>
                      <a:gd name="connsiteY4" fmla="*/ 46185 h 1163456"/>
                      <a:gd name="connsiteX5" fmla="*/ 662287 w 672805"/>
                      <a:gd name="connsiteY5" fmla="*/ 208477 h 1163456"/>
                      <a:gd name="connsiteX6" fmla="*/ 483217 w 672805"/>
                      <a:gd name="connsiteY6" fmla="*/ 1075252 h 1163456"/>
                      <a:gd name="connsiteX7" fmla="*/ 182227 w 672805"/>
                      <a:gd name="connsiteY7" fmla="*/ 1012387 h 1163456"/>
                      <a:gd name="connsiteX8" fmla="*/ 64117 w 672805"/>
                      <a:gd name="connsiteY8" fmla="*/ 191332 h 1163456"/>
                      <a:gd name="connsiteX9" fmla="*/ 77452 w 672805"/>
                      <a:gd name="connsiteY9" fmla="*/ 38529 h 1163456"/>
                      <a:gd name="connsiteX0" fmla="*/ 77452 w 672805"/>
                      <a:gd name="connsiteY0" fmla="*/ 38529 h 1163456"/>
                      <a:gd name="connsiteX1" fmla="*/ 93205 w 672805"/>
                      <a:gd name="connsiteY1" fmla="*/ 28465 h 1163456"/>
                      <a:gd name="connsiteX2" fmla="*/ 344172 w 672805"/>
                      <a:gd name="connsiteY2" fmla="*/ 161795 h 1163456"/>
                      <a:gd name="connsiteX3" fmla="*/ 594607 w 672805"/>
                      <a:gd name="connsiteY3" fmla="*/ 0 h 1163456"/>
                      <a:gd name="connsiteX4" fmla="*/ 661283 w 672805"/>
                      <a:gd name="connsiteY4" fmla="*/ 46185 h 1163456"/>
                      <a:gd name="connsiteX5" fmla="*/ 662287 w 672805"/>
                      <a:gd name="connsiteY5" fmla="*/ 208477 h 1163456"/>
                      <a:gd name="connsiteX6" fmla="*/ 483217 w 672805"/>
                      <a:gd name="connsiteY6" fmla="*/ 1075252 h 1163456"/>
                      <a:gd name="connsiteX7" fmla="*/ 182227 w 672805"/>
                      <a:gd name="connsiteY7" fmla="*/ 1012387 h 1163456"/>
                      <a:gd name="connsiteX8" fmla="*/ 64117 w 672805"/>
                      <a:gd name="connsiteY8" fmla="*/ 191332 h 1163456"/>
                      <a:gd name="connsiteX9" fmla="*/ 77452 w 672805"/>
                      <a:gd name="connsiteY9" fmla="*/ 38529 h 1163456"/>
                      <a:gd name="connsiteX0" fmla="*/ 77452 w 672805"/>
                      <a:gd name="connsiteY0" fmla="*/ 40905 h 1165832"/>
                      <a:gd name="connsiteX1" fmla="*/ 93205 w 672805"/>
                      <a:gd name="connsiteY1" fmla="*/ 30841 h 1165832"/>
                      <a:gd name="connsiteX2" fmla="*/ 344172 w 672805"/>
                      <a:gd name="connsiteY2" fmla="*/ 164171 h 1165832"/>
                      <a:gd name="connsiteX3" fmla="*/ 599359 w 672805"/>
                      <a:gd name="connsiteY3" fmla="*/ 0 h 1165832"/>
                      <a:gd name="connsiteX4" fmla="*/ 661283 w 672805"/>
                      <a:gd name="connsiteY4" fmla="*/ 48561 h 1165832"/>
                      <a:gd name="connsiteX5" fmla="*/ 662287 w 672805"/>
                      <a:gd name="connsiteY5" fmla="*/ 210853 h 1165832"/>
                      <a:gd name="connsiteX6" fmla="*/ 483217 w 672805"/>
                      <a:gd name="connsiteY6" fmla="*/ 1077628 h 1165832"/>
                      <a:gd name="connsiteX7" fmla="*/ 182227 w 672805"/>
                      <a:gd name="connsiteY7" fmla="*/ 1014763 h 1165832"/>
                      <a:gd name="connsiteX8" fmla="*/ 64117 w 672805"/>
                      <a:gd name="connsiteY8" fmla="*/ 193708 h 1165832"/>
                      <a:gd name="connsiteX9" fmla="*/ 77452 w 672805"/>
                      <a:gd name="connsiteY9" fmla="*/ 40905 h 1165832"/>
                      <a:gd name="connsiteX0" fmla="*/ 77452 w 672805"/>
                      <a:gd name="connsiteY0" fmla="*/ 40905 h 1165832"/>
                      <a:gd name="connsiteX1" fmla="*/ 93205 w 672805"/>
                      <a:gd name="connsiteY1" fmla="*/ 30841 h 1165832"/>
                      <a:gd name="connsiteX2" fmla="*/ 344172 w 672805"/>
                      <a:gd name="connsiteY2" fmla="*/ 164171 h 1165832"/>
                      <a:gd name="connsiteX3" fmla="*/ 599359 w 672805"/>
                      <a:gd name="connsiteY3" fmla="*/ 0 h 1165832"/>
                      <a:gd name="connsiteX4" fmla="*/ 661283 w 672805"/>
                      <a:gd name="connsiteY4" fmla="*/ 48561 h 1165832"/>
                      <a:gd name="connsiteX5" fmla="*/ 662287 w 672805"/>
                      <a:gd name="connsiteY5" fmla="*/ 210853 h 1165832"/>
                      <a:gd name="connsiteX6" fmla="*/ 483217 w 672805"/>
                      <a:gd name="connsiteY6" fmla="*/ 1077628 h 1165832"/>
                      <a:gd name="connsiteX7" fmla="*/ 182227 w 672805"/>
                      <a:gd name="connsiteY7" fmla="*/ 1014763 h 1165832"/>
                      <a:gd name="connsiteX8" fmla="*/ 64117 w 672805"/>
                      <a:gd name="connsiteY8" fmla="*/ 193708 h 1165832"/>
                      <a:gd name="connsiteX9" fmla="*/ 77452 w 672805"/>
                      <a:gd name="connsiteY9" fmla="*/ 40905 h 1165832"/>
                      <a:gd name="connsiteX0" fmla="*/ 77452 w 672805"/>
                      <a:gd name="connsiteY0" fmla="*/ 40905 h 1165832"/>
                      <a:gd name="connsiteX1" fmla="*/ 93205 w 672805"/>
                      <a:gd name="connsiteY1" fmla="*/ 30841 h 1165832"/>
                      <a:gd name="connsiteX2" fmla="*/ 344172 w 672805"/>
                      <a:gd name="connsiteY2" fmla="*/ 164171 h 1165832"/>
                      <a:gd name="connsiteX3" fmla="*/ 599359 w 672805"/>
                      <a:gd name="connsiteY3" fmla="*/ 0 h 1165832"/>
                      <a:gd name="connsiteX4" fmla="*/ 661283 w 672805"/>
                      <a:gd name="connsiteY4" fmla="*/ 48561 h 1165832"/>
                      <a:gd name="connsiteX5" fmla="*/ 662287 w 672805"/>
                      <a:gd name="connsiteY5" fmla="*/ 210853 h 1165832"/>
                      <a:gd name="connsiteX6" fmla="*/ 483217 w 672805"/>
                      <a:gd name="connsiteY6" fmla="*/ 1077628 h 1165832"/>
                      <a:gd name="connsiteX7" fmla="*/ 182227 w 672805"/>
                      <a:gd name="connsiteY7" fmla="*/ 1014763 h 1165832"/>
                      <a:gd name="connsiteX8" fmla="*/ 64117 w 672805"/>
                      <a:gd name="connsiteY8" fmla="*/ 193708 h 1165832"/>
                      <a:gd name="connsiteX9" fmla="*/ 77452 w 672805"/>
                      <a:gd name="connsiteY9" fmla="*/ 40905 h 1165832"/>
                      <a:gd name="connsiteX0" fmla="*/ 77452 w 672805"/>
                      <a:gd name="connsiteY0" fmla="*/ 40905 h 1165832"/>
                      <a:gd name="connsiteX1" fmla="*/ 93205 w 672805"/>
                      <a:gd name="connsiteY1" fmla="*/ 30841 h 1165832"/>
                      <a:gd name="connsiteX2" fmla="*/ 344172 w 672805"/>
                      <a:gd name="connsiteY2" fmla="*/ 164171 h 1165832"/>
                      <a:gd name="connsiteX3" fmla="*/ 599359 w 672805"/>
                      <a:gd name="connsiteY3" fmla="*/ 0 h 1165832"/>
                      <a:gd name="connsiteX4" fmla="*/ 661283 w 672805"/>
                      <a:gd name="connsiteY4" fmla="*/ 48561 h 1165832"/>
                      <a:gd name="connsiteX5" fmla="*/ 662287 w 672805"/>
                      <a:gd name="connsiteY5" fmla="*/ 210853 h 1165832"/>
                      <a:gd name="connsiteX6" fmla="*/ 483217 w 672805"/>
                      <a:gd name="connsiteY6" fmla="*/ 1077628 h 1165832"/>
                      <a:gd name="connsiteX7" fmla="*/ 182227 w 672805"/>
                      <a:gd name="connsiteY7" fmla="*/ 1014763 h 1165832"/>
                      <a:gd name="connsiteX8" fmla="*/ 64117 w 672805"/>
                      <a:gd name="connsiteY8" fmla="*/ 193708 h 1165832"/>
                      <a:gd name="connsiteX9" fmla="*/ 77452 w 672805"/>
                      <a:gd name="connsiteY9" fmla="*/ 40905 h 1165832"/>
                      <a:gd name="connsiteX0" fmla="*/ 77452 w 672805"/>
                      <a:gd name="connsiteY0" fmla="*/ 40905 h 1165832"/>
                      <a:gd name="connsiteX1" fmla="*/ 93205 w 672805"/>
                      <a:gd name="connsiteY1" fmla="*/ 30841 h 1165832"/>
                      <a:gd name="connsiteX2" fmla="*/ 344172 w 672805"/>
                      <a:gd name="connsiteY2" fmla="*/ 164171 h 1165832"/>
                      <a:gd name="connsiteX3" fmla="*/ 599359 w 672805"/>
                      <a:gd name="connsiteY3" fmla="*/ 0 h 1165832"/>
                      <a:gd name="connsiteX4" fmla="*/ 661283 w 672805"/>
                      <a:gd name="connsiteY4" fmla="*/ 48561 h 1165832"/>
                      <a:gd name="connsiteX5" fmla="*/ 662287 w 672805"/>
                      <a:gd name="connsiteY5" fmla="*/ 210853 h 1165832"/>
                      <a:gd name="connsiteX6" fmla="*/ 483217 w 672805"/>
                      <a:gd name="connsiteY6" fmla="*/ 1077628 h 1165832"/>
                      <a:gd name="connsiteX7" fmla="*/ 182227 w 672805"/>
                      <a:gd name="connsiteY7" fmla="*/ 1014763 h 1165832"/>
                      <a:gd name="connsiteX8" fmla="*/ 64117 w 672805"/>
                      <a:gd name="connsiteY8" fmla="*/ 193708 h 1165832"/>
                      <a:gd name="connsiteX9" fmla="*/ 77452 w 672805"/>
                      <a:gd name="connsiteY9" fmla="*/ 40905 h 1165832"/>
                      <a:gd name="connsiteX0" fmla="*/ 77452 w 679278"/>
                      <a:gd name="connsiteY0" fmla="*/ 40905 h 1165832"/>
                      <a:gd name="connsiteX1" fmla="*/ 93205 w 679278"/>
                      <a:gd name="connsiteY1" fmla="*/ 30841 h 1165832"/>
                      <a:gd name="connsiteX2" fmla="*/ 344172 w 679278"/>
                      <a:gd name="connsiteY2" fmla="*/ 164171 h 1165832"/>
                      <a:gd name="connsiteX3" fmla="*/ 599359 w 679278"/>
                      <a:gd name="connsiteY3" fmla="*/ 0 h 1165832"/>
                      <a:gd name="connsiteX4" fmla="*/ 661283 w 679278"/>
                      <a:gd name="connsiteY4" fmla="*/ 48561 h 1165832"/>
                      <a:gd name="connsiteX5" fmla="*/ 662287 w 679278"/>
                      <a:gd name="connsiteY5" fmla="*/ 210853 h 1165832"/>
                      <a:gd name="connsiteX6" fmla="*/ 483217 w 679278"/>
                      <a:gd name="connsiteY6" fmla="*/ 1077628 h 1165832"/>
                      <a:gd name="connsiteX7" fmla="*/ 182227 w 679278"/>
                      <a:gd name="connsiteY7" fmla="*/ 1014763 h 1165832"/>
                      <a:gd name="connsiteX8" fmla="*/ 64117 w 679278"/>
                      <a:gd name="connsiteY8" fmla="*/ 193708 h 1165832"/>
                      <a:gd name="connsiteX9" fmla="*/ 77452 w 679278"/>
                      <a:gd name="connsiteY9" fmla="*/ 40905 h 1165832"/>
                      <a:gd name="connsiteX0" fmla="*/ 77452 w 689715"/>
                      <a:gd name="connsiteY0" fmla="*/ 40905 h 1165832"/>
                      <a:gd name="connsiteX1" fmla="*/ 93205 w 689715"/>
                      <a:gd name="connsiteY1" fmla="*/ 30841 h 1165832"/>
                      <a:gd name="connsiteX2" fmla="*/ 344172 w 689715"/>
                      <a:gd name="connsiteY2" fmla="*/ 164171 h 1165832"/>
                      <a:gd name="connsiteX3" fmla="*/ 599359 w 689715"/>
                      <a:gd name="connsiteY3" fmla="*/ 0 h 1165832"/>
                      <a:gd name="connsiteX4" fmla="*/ 661283 w 689715"/>
                      <a:gd name="connsiteY4" fmla="*/ 48561 h 1165832"/>
                      <a:gd name="connsiteX5" fmla="*/ 662287 w 689715"/>
                      <a:gd name="connsiteY5" fmla="*/ 210853 h 1165832"/>
                      <a:gd name="connsiteX6" fmla="*/ 483217 w 689715"/>
                      <a:gd name="connsiteY6" fmla="*/ 1077628 h 1165832"/>
                      <a:gd name="connsiteX7" fmla="*/ 182227 w 689715"/>
                      <a:gd name="connsiteY7" fmla="*/ 1014763 h 1165832"/>
                      <a:gd name="connsiteX8" fmla="*/ 64117 w 689715"/>
                      <a:gd name="connsiteY8" fmla="*/ 193708 h 1165832"/>
                      <a:gd name="connsiteX9" fmla="*/ 77452 w 689715"/>
                      <a:gd name="connsiteY9" fmla="*/ 40905 h 1165832"/>
                      <a:gd name="connsiteX0" fmla="*/ 77452 w 683728"/>
                      <a:gd name="connsiteY0" fmla="*/ 40905 h 1165832"/>
                      <a:gd name="connsiteX1" fmla="*/ 93205 w 683728"/>
                      <a:gd name="connsiteY1" fmla="*/ 30841 h 1165832"/>
                      <a:gd name="connsiteX2" fmla="*/ 344172 w 683728"/>
                      <a:gd name="connsiteY2" fmla="*/ 164171 h 1165832"/>
                      <a:gd name="connsiteX3" fmla="*/ 599359 w 683728"/>
                      <a:gd name="connsiteY3" fmla="*/ 0 h 1165832"/>
                      <a:gd name="connsiteX4" fmla="*/ 661283 w 683728"/>
                      <a:gd name="connsiteY4" fmla="*/ 48561 h 1165832"/>
                      <a:gd name="connsiteX5" fmla="*/ 662287 w 683728"/>
                      <a:gd name="connsiteY5" fmla="*/ 210853 h 1165832"/>
                      <a:gd name="connsiteX6" fmla="*/ 483217 w 683728"/>
                      <a:gd name="connsiteY6" fmla="*/ 1077628 h 1165832"/>
                      <a:gd name="connsiteX7" fmla="*/ 182227 w 683728"/>
                      <a:gd name="connsiteY7" fmla="*/ 1014763 h 1165832"/>
                      <a:gd name="connsiteX8" fmla="*/ 64117 w 683728"/>
                      <a:gd name="connsiteY8" fmla="*/ 193708 h 1165832"/>
                      <a:gd name="connsiteX9" fmla="*/ 77452 w 683728"/>
                      <a:gd name="connsiteY9" fmla="*/ 40905 h 1165832"/>
                      <a:gd name="connsiteX0" fmla="*/ 77452 w 674778"/>
                      <a:gd name="connsiteY0" fmla="*/ 40905 h 1165832"/>
                      <a:gd name="connsiteX1" fmla="*/ 93205 w 674778"/>
                      <a:gd name="connsiteY1" fmla="*/ 30841 h 1165832"/>
                      <a:gd name="connsiteX2" fmla="*/ 344172 w 674778"/>
                      <a:gd name="connsiteY2" fmla="*/ 164171 h 1165832"/>
                      <a:gd name="connsiteX3" fmla="*/ 599359 w 674778"/>
                      <a:gd name="connsiteY3" fmla="*/ 0 h 1165832"/>
                      <a:gd name="connsiteX4" fmla="*/ 628224 w 674778"/>
                      <a:gd name="connsiteY4" fmla="*/ 23768 h 1165832"/>
                      <a:gd name="connsiteX5" fmla="*/ 662287 w 674778"/>
                      <a:gd name="connsiteY5" fmla="*/ 210853 h 1165832"/>
                      <a:gd name="connsiteX6" fmla="*/ 483217 w 674778"/>
                      <a:gd name="connsiteY6" fmla="*/ 1077628 h 1165832"/>
                      <a:gd name="connsiteX7" fmla="*/ 182227 w 674778"/>
                      <a:gd name="connsiteY7" fmla="*/ 1014763 h 1165832"/>
                      <a:gd name="connsiteX8" fmla="*/ 64117 w 674778"/>
                      <a:gd name="connsiteY8" fmla="*/ 193708 h 1165832"/>
                      <a:gd name="connsiteX9" fmla="*/ 77452 w 674778"/>
                      <a:gd name="connsiteY9" fmla="*/ 40905 h 1165832"/>
                      <a:gd name="connsiteX0" fmla="*/ 77452 w 680121"/>
                      <a:gd name="connsiteY0" fmla="*/ 40905 h 1165832"/>
                      <a:gd name="connsiteX1" fmla="*/ 93205 w 680121"/>
                      <a:gd name="connsiteY1" fmla="*/ 30841 h 1165832"/>
                      <a:gd name="connsiteX2" fmla="*/ 344172 w 680121"/>
                      <a:gd name="connsiteY2" fmla="*/ 164171 h 1165832"/>
                      <a:gd name="connsiteX3" fmla="*/ 599359 w 680121"/>
                      <a:gd name="connsiteY3" fmla="*/ 0 h 1165832"/>
                      <a:gd name="connsiteX4" fmla="*/ 628224 w 680121"/>
                      <a:gd name="connsiteY4" fmla="*/ 23768 h 1165832"/>
                      <a:gd name="connsiteX5" fmla="*/ 662287 w 680121"/>
                      <a:gd name="connsiteY5" fmla="*/ 210853 h 1165832"/>
                      <a:gd name="connsiteX6" fmla="*/ 483217 w 680121"/>
                      <a:gd name="connsiteY6" fmla="*/ 1077628 h 1165832"/>
                      <a:gd name="connsiteX7" fmla="*/ 182227 w 680121"/>
                      <a:gd name="connsiteY7" fmla="*/ 1014763 h 1165832"/>
                      <a:gd name="connsiteX8" fmla="*/ 64117 w 680121"/>
                      <a:gd name="connsiteY8" fmla="*/ 193708 h 1165832"/>
                      <a:gd name="connsiteX9" fmla="*/ 77452 w 680121"/>
                      <a:gd name="connsiteY9" fmla="*/ 40905 h 1165832"/>
                      <a:gd name="connsiteX0" fmla="*/ 77452 w 676812"/>
                      <a:gd name="connsiteY0" fmla="*/ 40905 h 1165832"/>
                      <a:gd name="connsiteX1" fmla="*/ 93205 w 676812"/>
                      <a:gd name="connsiteY1" fmla="*/ 30841 h 1165832"/>
                      <a:gd name="connsiteX2" fmla="*/ 344172 w 676812"/>
                      <a:gd name="connsiteY2" fmla="*/ 164171 h 1165832"/>
                      <a:gd name="connsiteX3" fmla="*/ 599359 w 676812"/>
                      <a:gd name="connsiteY3" fmla="*/ 0 h 1165832"/>
                      <a:gd name="connsiteX4" fmla="*/ 628224 w 676812"/>
                      <a:gd name="connsiteY4" fmla="*/ 23768 h 1165832"/>
                      <a:gd name="connsiteX5" fmla="*/ 657535 w 676812"/>
                      <a:gd name="connsiteY5" fmla="*/ 194220 h 1165832"/>
                      <a:gd name="connsiteX6" fmla="*/ 483217 w 676812"/>
                      <a:gd name="connsiteY6" fmla="*/ 1077628 h 1165832"/>
                      <a:gd name="connsiteX7" fmla="*/ 182227 w 676812"/>
                      <a:gd name="connsiteY7" fmla="*/ 1014763 h 1165832"/>
                      <a:gd name="connsiteX8" fmla="*/ 64117 w 676812"/>
                      <a:gd name="connsiteY8" fmla="*/ 193708 h 1165832"/>
                      <a:gd name="connsiteX9" fmla="*/ 77452 w 676812"/>
                      <a:gd name="connsiteY9" fmla="*/ 40905 h 1165832"/>
                      <a:gd name="connsiteX0" fmla="*/ 77452 w 671623"/>
                      <a:gd name="connsiteY0" fmla="*/ 40905 h 1165832"/>
                      <a:gd name="connsiteX1" fmla="*/ 93205 w 671623"/>
                      <a:gd name="connsiteY1" fmla="*/ 30841 h 1165832"/>
                      <a:gd name="connsiteX2" fmla="*/ 344172 w 671623"/>
                      <a:gd name="connsiteY2" fmla="*/ 164171 h 1165832"/>
                      <a:gd name="connsiteX3" fmla="*/ 599359 w 671623"/>
                      <a:gd name="connsiteY3" fmla="*/ 0 h 1165832"/>
                      <a:gd name="connsiteX4" fmla="*/ 628224 w 671623"/>
                      <a:gd name="connsiteY4" fmla="*/ 23768 h 1165832"/>
                      <a:gd name="connsiteX5" fmla="*/ 657535 w 671623"/>
                      <a:gd name="connsiteY5" fmla="*/ 194220 h 1165832"/>
                      <a:gd name="connsiteX6" fmla="*/ 483217 w 671623"/>
                      <a:gd name="connsiteY6" fmla="*/ 1077628 h 1165832"/>
                      <a:gd name="connsiteX7" fmla="*/ 182227 w 671623"/>
                      <a:gd name="connsiteY7" fmla="*/ 1014763 h 1165832"/>
                      <a:gd name="connsiteX8" fmla="*/ 64117 w 671623"/>
                      <a:gd name="connsiteY8" fmla="*/ 193708 h 1165832"/>
                      <a:gd name="connsiteX9" fmla="*/ 77452 w 671623"/>
                      <a:gd name="connsiteY9" fmla="*/ 40905 h 116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1623" h="1165832">
                        <a:moveTo>
                          <a:pt x="77452" y="40905"/>
                        </a:moveTo>
                        <a:lnTo>
                          <a:pt x="93205" y="30841"/>
                        </a:lnTo>
                        <a:cubicBezTo>
                          <a:pt x="119558" y="66468"/>
                          <a:pt x="234380" y="134741"/>
                          <a:pt x="344172" y="164171"/>
                        </a:cubicBezTo>
                        <a:cubicBezTo>
                          <a:pt x="407365" y="164084"/>
                          <a:pt x="593860" y="49796"/>
                          <a:pt x="599359" y="0"/>
                        </a:cubicBezTo>
                        <a:cubicBezTo>
                          <a:pt x="620000" y="20939"/>
                          <a:pt x="607583" y="7581"/>
                          <a:pt x="628224" y="23768"/>
                        </a:cubicBezTo>
                        <a:cubicBezTo>
                          <a:pt x="679185" y="48237"/>
                          <a:pt x="680045" y="154808"/>
                          <a:pt x="657535" y="194220"/>
                        </a:cubicBezTo>
                        <a:cubicBezTo>
                          <a:pt x="688650" y="292010"/>
                          <a:pt x="661652" y="880778"/>
                          <a:pt x="483217" y="1077628"/>
                        </a:cubicBezTo>
                        <a:cubicBezTo>
                          <a:pt x="398762" y="1190658"/>
                          <a:pt x="306687" y="1219868"/>
                          <a:pt x="182227" y="1014763"/>
                        </a:cubicBezTo>
                        <a:cubicBezTo>
                          <a:pt x="88247" y="858871"/>
                          <a:pt x="-98443" y="544930"/>
                          <a:pt x="64117" y="193708"/>
                        </a:cubicBezTo>
                        <a:cubicBezTo>
                          <a:pt x="49512" y="181576"/>
                          <a:pt x="24112" y="143525"/>
                          <a:pt x="77452" y="4090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5"/>
                  <p:cNvSpPr/>
                  <p:nvPr/>
                </p:nvSpPr>
                <p:spPr>
                  <a:xfrm>
                    <a:off x="7545707" y="526883"/>
                    <a:ext cx="462944" cy="1188220"/>
                  </a:xfrm>
                  <a:custGeom>
                    <a:avLst/>
                    <a:gdLst>
                      <a:gd name="connsiteX0" fmla="*/ 0 w 304800"/>
                      <a:gd name="connsiteY0" fmla="*/ 0 h 838200"/>
                      <a:gd name="connsiteX1" fmla="*/ 304800 w 304800"/>
                      <a:gd name="connsiteY1" fmla="*/ 0 h 838200"/>
                      <a:gd name="connsiteX2" fmla="*/ 304800 w 304800"/>
                      <a:gd name="connsiteY2" fmla="*/ 838200 h 838200"/>
                      <a:gd name="connsiteX3" fmla="*/ 0 w 304800"/>
                      <a:gd name="connsiteY3" fmla="*/ 838200 h 838200"/>
                      <a:gd name="connsiteX4" fmla="*/ 0 w 304800"/>
                      <a:gd name="connsiteY4" fmla="*/ 0 h 838200"/>
                      <a:gd name="connsiteX0" fmla="*/ 0 w 340975"/>
                      <a:gd name="connsiteY0" fmla="*/ 0 h 1043186"/>
                      <a:gd name="connsiteX1" fmla="*/ 340975 w 340975"/>
                      <a:gd name="connsiteY1" fmla="*/ 204986 h 1043186"/>
                      <a:gd name="connsiteX2" fmla="*/ 340975 w 340975"/>
                      <a:gd name="connsiteY2" fmla="*/ 1043186 h 1043186"/>
                      <a:gd name="connsiteX3" fmla="*/ 36175 w 340975"/>
                      <a:gd name="connsiteY3" fmla="*/ 1043186 h 1043186"/>
                      <a:gd name="connsiteX4" fmla="*/ 0 w 340975"/>
                      <a:gd name="connsiteY4" fmla="*/ 0 h 1043186"/>
                      <a:gd name="connsiteX0" fmla="*/ 0 w 411460"/>
                      <a:gd name="connsiteY0" fmla="*/ 8374 h 1051560"/>
                      <a:gd name="connsiteX1" fmla="*/ 411460 w 411460"/>
                      <a:gd name="connsiteY1" fmla="*/ 0 h 1051560"/>
                      <a:gd name="connsiteX2" fmla="*/ 340975 w 411460"/>
                      <a:gd name="connsiteY2" fmla="*/ 1051560 h 1051560"/>
                      <a:gd name="connsiteX3" fmla="*/ 36175 w 411460"/>
                      <a:gd name="connsiteY3" fmla="*/ 1051560 h 1051560"/>
                      <a:gd name="connsiteX4" fmla="*/ 0 w 411460"/>
                      <a:gd name="connsiteY4" fmla="*/ 8374 h 1051560"/>
                      <a:gd name="connsiteX0" fmla="*/ 0 w 411460"/>
                      <a:gd name="connsiteY0" fmla="*/ 8374 h 1051560"/>
                      <a:gd name="connsiteX1" fmla="*/ 259060 w 411460"/>
                      <a:gd name="connsiteY1" fmla="*/ 0 h 1051560"/>
                      <a:gd name="connsiteX2" fmla="*/ 411460 w 411460"/>
                      <a:gd name="connsiteY2" fmla="*/ 0 h 1051560"/>
                      <a:gd name="connsiteX3" fmla="*/ 340975 w 411460"/>
                      <a:gd name="connsiteY3" fmla="*/ 1051560 h 1051560"/>
                      <a:gd name="connsiteX4" fmla="*/ 36175 w 411460"/>
                      <a:gd name="connsiteY4" fmla="*/ 1051560 h 1051560"/>
                      <a:gd name="connsiteX5" fmla="*/ 0 w 411460"/>
                      <a:gd name="connsiteY5" fmla="*/ 8374 h 1051560"/>
                      <a:gd name="connsiteX0" fmla="*/ 0 w 411460"/>
                      <a:gd name="connsiteY0" fmla="*/ 8374 h 1051560"/>
                      <a:gd name="connsiteX1" fmla="*/ 259060 w 411460"/>
                      <a:gd name="connsiteY1" fmla="*/ 0 h 1051560"/>
                      <a:gd name="connsiteX2" fmla="*/ 411460 w 411460"/>
                      <a:gd name="connsiteY2" fmla="*/ 0 h 1051560"/>
                      <a:gd name="connsiteX3" fmla="*/ 398125 w 411460"/>
                      <a:gd name="connsiteY3" fmla="*/ 182880 h 1051560"/>
                      <a:gd name="connsiteX4" fmla="*/ 340975 w 411460"/>
                      <a:gd name="connsiteY4" fmla="*/ 1051560 h 1051560"/>
                      <a:gd name="connsiteX5" fmla="*/ 36175 w 411460"/>
                      <a:gd name="connsiteY5" fmla="*/ 1051560 h 1051560"/>
                      <a:gd name="connsiteX6" fmla="*/ 0 w 411460"/>
                      <a:gd name="connsiteY6" fmla="*/ 8374 h 1051560"/>
                      <a:gd name="connsiteX0" fmla="*/ 0 w 411460"/>
                      <a:gd name="connsiteY0" fmla="*/ 8374 h 1051560"/>
                      <a:gd name="connsiteX1" fmla="*/ 259060 w 411460"/>
                      <a:gd name="connsiteY1" fmla="*/ 0 h 1051560"/>
                      <a:gd name="connsiteX2" fmla="*/ 411460 w 411460"/>
                      <a:gd name="connsiteY2" fmla="*/ 0 h 1051560"/>
                      <a:gd name="connsiteX3" fmla="*/ 230485 w 411460"/>
                      <a:gd name="connsiteY3" fmla="*/ 150495 h 1051560"/>
                      <a:gd name="connsiteX4" fmla="*/ 340975 w 411460"/>
                      <a:gd name="connsiteY4" fmla="*/ 1051560 h 1051560"/>
                      <a:gd name="connsiteX5" fmla="*/ 36175 w 411460"/>
                      <a:gd name="connsiteY5" fmla="*/ 1051560 h 1051560"/>
                      <a:gd name="connsiteX6" fmla="*/ 0 w 411460"/>
                      <a:gd name="connsiteY6" fmla="*/ 8374 h 1051560"/>
                      <a:gd name="connsiteX0" fmla="*/ 0 w 411460"/>
                      <a:gd name="connsiteY0" fmla="*/ 8374 h 1051560"/>
                      <a:gd name="connsiteX1" fmla="*/ 259060 w 411460"/>
                      <a:gd name="connsiteY1" fmla="*/ 0 h 1051560"/>
                      <a:gd name="connsiteX2" fmla="*/ 411460 w 411460"/>
                      <a:gd name="connsiteY2" fmla="*/ 0 h 1051560"/>
                      <a:gd name="connsiteX3" fmla="*/ 230485 w 411460"/>
                      <a:gd name="connsiteY3" fmla="*/ 150495 h 1051560"/>
                      <a:gd name="connsiteX4" fmla="*/ 340975 w 411460"/>
                      <a:gd name="connsiteY4" fmla="*/ 1051560 h 1051560"/>
                      <a:gd name="connsiteX5" fmla="*/ 36175 w 411460"/>
                      <a:gd name="connsiteY5" fmla="*/ 1051560 h 1051560"/>
                      <a:gd name="connsiteX6" fmla="*/ 0 w 411460"/>
                      <a:gd name="connsiteY6" fmla="*/ 8374 h 1051560"/>
                      <a:gd name="connsiteX0" fmla="*/ 0 w 426718"/>
                      <a:gd name="connsiteY0" fmla="*/ 8374 h 1051560"/>
                      <a:gd name="connsiteX1" fmla="*/ 259060 w 426718"/>
                      <a:gd name="connsiteY1" fmla="*/ 0 h 1051560"/>
                      <a:gd name="connsiteX2" fmla="*/ 411460 w 426718"/>
                      <a:gd name="connsiteY2" fmla="*/ 0 h 1051560"/>
                      <a:gd name="connsiteX3" fmla="*/ 230485 w 426718"/>
                      <a:gd name="connsiteY3" fmla="*/ 150495 h 1051560"/>
                      <a:gd name="connsiteX4" fmla="*/ 340975 w 426718"/>
                      <a:gd name="connsiteY4" fmla="*/ 1051560 h 1051560"/>
                      <a:gd name="connsiteX5" fmla="*/ 36175 w 426718"/>
                      <a:gd name="connsiteY5" fmla="*/ 1051560 h 1051560"/>
                      <a:gd name="connsiteX6" fmla="*/ 0 w 426718"/>
                      <a:gd name="connsiteY6" fmla="*/ 8374 h 1051560"/>
                      <a:gd name="connsiteX0" fmla="*/ 0 w 424621"/>
                      <a:gd name="connsiteY0" fmla="*/ 8374 h 1051560"/>
                      <a:gd name="connsiteX1" fmla="*/ 259060 w 424621"/>
                      <a:gd name="connsiteY1" fmla="*/ 0 h 1051560"/>
                      <a:gd name="connsiteX2" fmla="*/ 411460 w 424621"/>
                      <a:gd name="connsiteY2" fmla="*/ 0 h 1051560"/>
                      <a:gd name="connsiteX3" fmla="*/ 230485 w 424621"/>
                      <a:gd name="connsiteY3" fmla="*/ 150495 h 1051560"/>
                      <a:gd name="connsiteX4" fmla="*/ 340975 w 424621"/>
                      <a:gd name="connsiteY4" fmla="*/ 1051560 h 1051560"/>
                      <a:gd name="connsiteX5" fmla="*/ 36175 w 424621"/>
                      <a:gd name="connsiteY5" fmla="*/ 1051560 h 1051560"/>
                      <a:gd name="connsiteX6" fmla="*/ 0 w 424621"/>
                      <a:gd name="connsiteY6" fmla="*/ 8374 h 1051560"/>
                      <a:gd name="connsiteX0" fmla="*/ 0 w 424621"/>
                      <a:gd name="connsiteY0" fmla="*/ 8374 h 1051560"/>
                      <a:gd name="connsiteX1" fmla="*/ 259060 w 424621"/>
                      <a:gd name="connsiteY1" fmla="*/ 0 h 1051560"/>
                      <a:gd name="connsiteX2" fmla="*/ 411460 w 424621"/>
                      <a:gd name="connsiteY2" fmla="*/ 0 h 1051560"/>
                      <a:gd name="connsiteX3" fmla="*/ 230485 w 424621"/>
                      <a:gd name="connsiteY3" fmla="*/ 150495 h 1051560"/>
                      <a:gd name="connsiteX4" fmla="*/ 340975 w 424621"/>
                      <a:gd name="connsiteY4" fmla="*/ 1051560 h 1051560"/>
                      <a:gd name="connsiteX5" fmla="*/ 36175 w 424621"/>
                      <a:gd name="connsiteY5" fmla="*/ 1051560 h 1051560"/>
                      <a:gd name="connsiteX6" fmla="*/ 0 w 424621"/>
                      <a:gd name="connsiteY6" fmla="*/ 8374 h 1051560"/>
                      <a:gd name="connsiteX0" fmla="*/ 0 w 424621"/>
                      <a:gd name="connsiteY0" fmla="*/ 8374 h 1051560"/>
                      <a:gd name="connsiteX1" fmla="*/ 43795 w 424621"/>
                      <a:gd name="connsiteY1" fmla="*/ 20955 h 1051560"/>
                      <a:gd name="connsiteX2" fmla="*/ 411460 w 424621"/>
                      <a:gd name="connsiteY2" fmla="*/ 0 h 1051560"/>
                      <a:gd name="connsiteX3" fmla="*/ 230485 w 424621"/>
                      <a:gd name="connsiteY3" fmla="*/ 150495 h 1051560"/>
                      <a:gd name="connsiteX4" fmla="*/ 340975 w 424621"/>
                      <a:gd name="connsiteY4" fmla="*/ 1051560 h 1051560"/>
                      <a:gd name="connsiteX5" fmla="*/ 36175 w 424621"/>
                      <a:gd name="connsiteY5" fmla="*/ 1051560 h 1051560"/>
                      <a:gd name="connsiteX6" fmla="*/ 0 w 424621"/>
                      <a:gd name="connsiteY6" fmla="*/ 8374 h 1051560"/>
                      <a:gd name="connsiteX0" fmla="*/ 0 w 428431"/>
                      <a:gd name="connsiteY0" fmla="*/ 8374 h 1051560"/>
                      <a:gd name="connsiteX1" fmla="*/ 47605 w 428431"/>
                      <a:gd name="connsiteY1" fmla="*/ 20955 h 1051560"/>
                      <a:gd name="connsiteX2" fmla="*/ 415270 w 428431"/>
                      <a:gd name="connsiteY2" fmla="*/ 0 h 1051560"/>
                      <a:gd name="connsiteX3" fmla="*/ 234295 w 428431"/>
                      <a:gd name="connsiteY3" fmla="*/ 150495 h 1051560"/>
                      <a:gd name="connsiteX4" fmla="*/ 344785 w 428431"/>
                      <a:gd name="connsiteY4" fmla="*/ 1051560 h 1051560"/>
                      <a:gd name="connsiteX5" fmla="*/ 39985 w 428431"/>
                      <a:gd name="connsiteY5" fmla="*/ 1051560 h 1051560"/>
                      <a:gd name="connsiteX6" fmla="*/ 0 w 428431"/>
                      <a:gd name="connsiteY6" fmla="*/ 8374 h 1051560"/>
                      <a:gd name="connsiteX0" fmla="*/ 0 w 428431"/>
                      <a:gd name="connsiteY0" fmla="*/ 8374 h 1051560"/>
                      <a:gd name="connsiteX1" fmla="*/ 47605 w 428431"/>
                      <a:gd name="connsiteY1" fmla="*/ 20955 h 1051560"/>
                      <a:gd name="connsiteX2" fmla="*/ 415270 w 428431"/>
                      <a:gd name="connsiteY2" fmla="*/ 0 h 1051560"/>
                      <a:gd name="connsiteX3" fmla="*/ 234295 w 428431"/>
                      <a:gd name="connsiteY3" fmla="*/ 150495 h 1051560"/>
                      <a:gd name="connsiteX4" fmla="*/ 344785 w 428431"/>
                      <a:gd name="connsiteY4" fmla="*/ 1051560 h 1051560"/>
                      <a:gd name="connsiteX5" fmla="*/ 39985 w 428431"/>
                      <a:gd name="connsiteY5" fmla="*/ 1051560 h 1051560"/>
                      <a:gd name="connsiteX6" fmla="*/ 1886 w 428431"/>
                      <a:gd name="connsiteY6" fmla="*/ 66675 h 1051560"/>
                      <a:gd name="connsiteX7" fmla="*/ 0 w 428431"/>
                      <a:gd name="connsiteY7" fmla="*/ 8374 h 1051560"/>
                      <a:gd name="connsiteX0" fmla="*/ 0 w 428431"/>
                      <a:gd name="connsiteY0" fmla="*/ 8374 h 1051560"/>
                      <a:gd name="connsiteX1" fmla="*/ 47605 w 428431"/>
                      <a:gd name="connsiteY1" fmla="*/ 20955 h 1051560"/>
                      <a:gd name="connsiteX2" fmla="*/ 415270 w 428431"/>
                      <a:gd name="connsiteY2" fmla="*/ 0 h 1051560"/>
                      <a:gd name="connsiteX3" fmla="*/ 234295 w 428431"/>
                      <a:gd name="connsiteY3" fmla="*/ 150495 h 1051560"/>
                      <a:gd name="connsiteX4" fmla="*/ 344785 w 428431"/>
                      <a:gd name="connsiteY4" fmla="*/ 1051560 h 1051560"/>
                      <a:gd name="connsiteX5" fmla="*/ 39985 w 428431"/>
                      <a:gd name="connsiteY5" fmla="*/ 1051560 h 1051560"/>
                      <a:gd name="connsiteX6" fmla="*/ 17126 w 428431"/>
                      <a:gd name="connsiteY6" fmla="*/ 68580 h 1051560"/>
                      <a:gd name="connsiteX7" fmla="*/ 0 w 428431"/>
                      <a:gd name="connsiteY7" fmla="*/ 8374 h 1051560"/>
                      <a:gd name="connsiteX0" fmla="*/ 32772 w 461203"/>
                      <a:gd name="connsiteY0" fmla="*/ 8374 h 1051560"/>
                      <a:gd name="connsiteX1" fmla="*/ 80377 w 461203"/>
                      <a:gd name="connsiteY1" fmla="*/ 20955 h 1051560"/>
                      <a:gd name="connsiteX2" fmla="*/ 448042 w 461203"/>
                      <a:gd name="connsiteY2" fmla="*/ 0 h 1051560"/>
                      <a:gd name="connsiteX3" fmla="*/ 267067 w 461203"/>
                      <a:gd name="connsiteY3" fmla="*/ 150495 h 1051560"/>
                      <a:gd name="connsiteX4" fmla="*/ 377557 w 461203"/>
                      <a:gd name="connsiteY4" fmla="*/ 1051560 h 1051560"/>
                      <a:gd name="connsiteX5" fmla="*/ 72757 w 461203"/>
                      <a:gd name="connsiteY5" fmla="*/ 1051560 h 1051560"/>
                      <a:gd name="connsiteX6" fmla="*/ 49898 w 461203"/>
                      <a:gd name="connsiteY6" fmla="*/ 68580 h 1051560"/>
                      <a:gd name="connsiteX7" fmla="*/ 32772 w 461203"/>
                      <a:gd name="connsiteY7" fmla="*/ 8374 h 1051560"/>
                      <a:gd name="connsiteX0" fmla="*/ 34307 w 462738"/>
                      <a:gd name="connsiteY0" fmla="*/ 8374 h 1051560"/>
                      <a:gd name="connsiteX1" fmla="*/ 81912 w 462738"/>
                      <a:gd name="connsiteY1" fmla="*/ 20955 h 1051560"/>
                      <a:gd name="connsiteX2" fmla="*/ 449577 w 462738"/>
                      <a:gd name="connsiteY2" fmla="*/ 0 h 1051560"/>
                      <a:gd name="connsiteX3" fmla="*/ 268602 w 462738"/>
                      <a:gd name="connsiteY3" fmla="*/ 150495 h 1051560"/>
                      <a:gd name="connsiteX4" fmla="*/ 379092 w 462738"/>
                      <a:gd name="connsiteY4" fmla="*/ 1051560 h 1051560"/>
                      <a:gd name="connsiteX5" fmla="*/ 74292 w 462738"/>
                      <a:gd name="connsiteY5" fmla="*/ 1051560 h 1051560"/>
                      <a:gd name="connsiteX6" fmla="*/ 51433 w 462738"/>
                      <a:gd name="connsiteY6" fmla="*/ 68580 h 1051560"/>
                      <a:gd name="connsiteX7" fmla="*/ 34307 w 462738"/>
                      <a:gd name="connsiteY7" fmla="*/ 8374 h 1051560"/>
                      <a:gd name="connsiteX0" fmla="*/ 34307 w 462738"/>
                      <a:gd name="connsiteY0" fmla="*/ 8374 h 1051560"/>
                      <a:gd name="connsiteX1" fmla="*/ 83817 w 462738"/>
                      <a:gd name="connsiteY1" fmla="*/ 19050 h 1051560"/>
                      <a:gd name="connsiteX2" fmla="*/ 449577 w 462738"/>
                      <a:gd name="connsiteY2" fmla="*/ 0 h 1051560"/>
                      <a:gd name="connsiteX3" fmla="*/ 268602 w 462738"/>
                      <a:gd name="connsiteY3" fmla="*/ 150495 h 1051560"/>
                      <a:gd name="connsiteX4" fmla="*/ 379092 w 462738"/>
                      <a:gd name="connsiteY4" fmla="*/ 1051560 h 1051560"/>
                      <a:gd name="connsiteX5" fmla="*/ 74292 w 462738"/>
                      <a:gd name="connsiteY5" fmla="*/ 1051560 h 1051560"/>
                      <a:gd name="connsiteX6" fmla="*/ 51433 w 462738"/>
                      <a:gd name="connsiteY6" fmla="*/ 68580 h 1051560"/>
                      <a:gd name="connsiteX7" fmla="*/ 34307 w 462738"/>
                      <a:gd name="connsiteY7" fmla="*/ 8374 h 1051560"/>
                      <a:gd name="connsiteX0" fmla="*/ 34307 w 462738"/>
                      <a:gd name="connsiteY0" fmla="*/ 8374 h 1051560"/>
                      <a:gd name="connsiteX1" fmla="*/ 83817 w 462738"/>
                      <a:gd name="connsiteY1" fmla="*/ 19050 h 1051560"/>
                      <a:gd name="connsiteX2" fmla="*/ 449577 w 462738"/>
                      <a:gd name="connsiteY2" fmla="*/ 0 h 1051560"/>
                      <a:gd name="connsiteX3" fmla="*/ 268602 w 462738"/>
                      <a:gd name="connsiteY3" fmla="*/ 150495 h 1051560"/>
                      <a:gd name="connsiteX4" fmla="*/ 379092 w 462738"/>
                      <a:gd name="connsiteY4" fmla="*/ 1051560 h 1051560"/>
                      <a:gd name="connsiteX5" fmla="*/ 74292 w 462738"/>
                      <a:gd name="connsiteY5" fmla="*/ 1051560 h 1051560"/>
                      <a:gd name="connsiteX6" fmla="*/ 51433 w 462738"/>
                      <a:gd name="connsiteY6" fmla="*/ 68580 h 1051560"/>
                      <a:gd name="connsiteX7" fmla="*/ 34307 w 462738"/>
                      <a:gd name="connsiteY7" fmla="*/ 8374 h 1051560"/>
                      <a:gd name="connsiteX0" fmla="*/ 34307 w 462738"/>
                      <a:gd name="connsiteY0" fmla="*/ 8374 h 1051560"/>
                      <a:gd name="connsiteX1" fmla="*/ 83817 w 462738"/>
                      <a:gd name="connsiteY1" fmla="*/ 19050 h 1051560"/>
                      <a:gd name="connsiteX2" fmla="*/ 449577 w 462738"/>
                      <a:gd name="connsiteY2" fmla="*/ 0 h 1051560"/>
                      <a:gd name="connsiteX3" fmla="*/ 268602 w 462738"/>
                      <a:gd name="connsiteY3" fmla="*/ 150495 h 1051560"/>
                      <a:gd name="connsiteX4" fmla="*/ 379092 w 462738"/>
                      <a:gd name="connsiteY4" fmla="*/ 1051560 h 1051560"/>
                      <a:gd name="connsiteX5" fmla="*/ 74292 w 462738"/>
                      <a:gd name="connsiteY5" fmla="*/ 1051560 h 1051560"/>
                      <a:gd name="connsiteX6" fmla="*/ 51433 w 462738"/>
                      <a:gd name="connsiteY6" fmla="*/ 68580 h 1051560"/>
                      <a:gd name="connsiteX7" fmla="*/ 34307 w 462738"/>
                      <a:gd name="connsiteY7" fmla="*/ 8374 h 1051560"/>
                      <a:gd name="connsiteX0" fmla="*/ 34307 w 470052"/>
                      <a:gd name="connsiteY0" fmla="*/ 13288 h 1056474"/>
                      <a:gd name="connsiteX1" fmla="*/ 83817 w 470052"/>
                      <a:gd name="connsiteY1" fmla="*/ 23964 h 1056474"/>
                      <a:gd name="connsiteX2" fmla="*/ 424813 w 470052"/>
                      <a:gd name="connsiteY2" fmla="*/ 35394 h 1056474"/>
                      <a:gd name="connsiteX3" fmla="*/ 449577 w 470052"/>
                      <a:gd name="connsiteY3" fmla="*/ 4914 h 1056474"/>
                      <a:gd name="connsiteX4" fmla="*/ 268602 w 470052"/>
                      <a:gd name="connsiteY4" fmla="*/ 155409 h 1056474"/>
                      <a:gd name="connsiteX5" fmla="*/ 379092 w 470052"/>
                      <a:gd name="connsiteY5" fmla="*/ 1056474 h 1056474"/>
                      <a:gd name="connsiteX6" fmla="*/ 74292 w 470052"/>
                      <a:gd name="connsiteY6" fmla="*/ 1056474 h 1056474"/>
                      <a:gd name="connsiteX7" fmla="*/ 51433 w 470052"/>
                      <a:gd name="connsiteY7" fmla="*/ 73494 h 1056474"/>
                      <a:gd name="connsiteX8" fmla="*/ 34307 w 470052"/>
                      <a:gd name="connsiteY8" fmla="*/ 13288 h 1056474"/>
                      <a:gd name="connsiteX0" fmla="*/ 34307 w 462738"/>
                      <a:gd name="connsiteY0" fmla="*/ 12894 h 1056080"/>
                      <a:gd name="connsiteX1" fmla="*/ 83817 w 462738"/>
                      <a:gd name="connsiteY1" fmla="*/ 23570 h 1056080"/>
                      <a:gd name="connsiteX2" fmla="*/ 424813 w 462738"/>
                      <a:gd name="connsiteY2" fmla="*/ 35000 h 1056080"/>
                      <a:gd name="connsiteX3" fmla="*/ 449577 w 462738"/>
                      <a:gd name="connsiteY3" fmla="*/ 4520 h 1056080"/>
                      <a:gd name="connsiteX4" fmla="*/ 268602 w 462738"/>
                      <a:gd name="connsiteY4" fmla="*/ 155015 h 1056080"/>
                      <a:gd name="connsiteX5" fmla="*/ 379092 w 462738"/>
                      <a:gd name="connsiteY5" fmla="*/ 1056080 h 1056080"/>
                      <a:gd name="connsiteX6" fmla="*/ 74292 w 462738"/>
                      <a:gd name="connsiteY6" fmla="*/ 1056080 h 1056080"/>
                      <a:gd name="connsiteX7" fmla="*/ 51433 w 462738"/>
                      <a:gd name="connsiteY7" fmla="*/ 73100 h 1056080"/>
                      <a:gd name="connsiteX8" fmla="*/ 34307 w 462738"/>
                      <a:gd name="connsiteY8" fmla="*/ 12894 h 1056080"/>
                      <a:gd name="connsiteX0" fmla="*/ 34307 w 462738"/>
                      <a:gd name="connsiteY0" fmla="*/ 8790 h 1051976"/>
                      <a:gd name="connsiteX1" fmla="*/ 83817 w 462738"/>
                      <a:gd name="connsiteY1" fmla="*/ 19466 h 1051976"/>
                      <a:gd name="connsiteX2" fmla="*/ 424813 w 462738"/>
                      <a:gd name="connsiteY2" fmla="*/ 30896 h 1051976"/>
                      <a:gd name="connsiteX3" fmla="*/ 449577 w 462738"/>
                      <a:gd name="connsiteY3" fmla="*/ 416 h 1051976"/>
                      <a:gd name="connsiteX4" fmla="*/ 268602 w 462738"/>
                      <a:gd name="connsiteY4" fmla="*/ 150911 h 1051976"/>
                      <a:gd name="connsiteX5" fmla="*/ 379092 w 462738"/>
                      <a:gd name="connsiteY5" fmla="*/ 1051976 h 1051976"/>
                      <a:gd name="connsiteX6" fmla="*/ 74292 w 462738"/>
                      <a:gd name="connsiteY6" fmla="*/ 1051976 h 1051976"/>
                      <a:gd name="connsiteX7" fmla="*/ 51433 w 462738"/>
                      <a:gd name="connsiteY7" fmla="*/ 68996 h 1051976"/>
                      <a:gd name="connsiteX8" fmla="*/ 34307 w 462738"/>
                      <a:gd name="connsiteY8" fmla="*/ 8790 h 1051976"/>
                      <a:gd name="connsiteX0" fmla="*/ 34307 w 464130"/>
                      <a:gd name="connsiteY0" fmla="*/ 8790 h 1051976"/>
                      <a:gd name="connsiteX1" fmla="*/ 83817 w 464130"/>
                      <a:gd name="connsiteY1" fmla="*/ 19466 h 1051976"/>
                      <a:gd name="connsiteX2" fmla="*/ 424813 w 464130"/>
                      <a:gd name="connsiteY2" fmla="*/ 30896 h 1051976"/>
                      <a:gd name="connsiteX3" fmla="*/ 449577 w 464130"/>
                      <a:gd name="connsiteY3" fmla="*/ 416 h 1051976"/>
                      <a:gd name="connsiteX4" fmla="*/ 268602 w 464130"/>
                      <a:gd name="connsiteY4" fmla="*/ 150911 h 1051976"/>
                      <a:gd name="connsiteX5" fmla="*/ 379092 w 464130"/>
                      <a:gd name="connsiteY5" fmla="*/ 1051976 h 1051976"/>
                      <a:gd name="connsiteX6" fmla="*/ 74292 w 464130"/>
                      <a:gd name="connsiteY6" fmla="*/ 1051976 h 1051976"/>
                      <a:gd name="connsiteX7" fmla="*/ 51433 w 464130"/>
                      <a:gd name="connsiteY7" fmla="*/ 68996 h 1051976"/>
                      <a:gd name="connsiteX8" fmla="*/ 34307 w 464130"/>
                      <a:gd name="connsiteY8" fmla="*/ 8790 h 1051976"/>
                      <a:gd name="connsiteX0" fmla="*/ 34307 w 464130"/>
                      <a:gd name="connsiteY0" fmla="*/ 8374 h 1051560"/>
                      <a:gd name="connsiteX1" fmla="*/ 83817 w 464130"/>
                      <a:gd name="connsiteY1" fmla="*/ 19050 h 1051560"/>
                      <a:gd name="connsiteX2" fmla="*/ 424813 w 464130"/>
                      <a:gd name="connsiteY2" fmla="*/ 30480 h 1051560"/>
                      <a:gd name="connsiteX3" fmla="*/ 449577 w 464130"/>
                      <a:gd name="connsiteY3" fmla="*/ 0 h 1051560"/>
                      <a:gd name="connsiteX4" fmla="*/ 268602 w 464130"/>
                      <a:gd name="connsiteY4" fmla="*/ 150495 h 1051560"/>
                      <a:gd name="connsiteX5" fmla="*/ 379092 w 464130"/>
                      <a:gd name="connsiteY5" fmla="*/ 1051560 h 1051560"/>
                      <a:gd name="connsiteX6" fmla="*/ 74292 w 464130"/>
                      <a:gd name="connsiteY6" fmla="*/ 1051560 h 1051560"/>
                      <a:gd name="connsiteX7" fmla="*/ 51433 w 464130"/>
                      <a:gd name="connsiteY7" fmla="*/ 68580 h 1051560"/>
                      <a:gd name="connsiteX8" fmla="*/ 34307 w 464130"/>
                      <a:gd name="connsiteY8" fmla="*/ 8374 h 1051560"/>
                      <a:gd name="connsiteX0" fmla="*/ 34307 w 464130"/>
                      <a:gd name="connsiteY0" fmla="*/ 8374 h 1051560"/>
                      <a:gd name="connsiteX1" fmla="*/ 83817 w 464130"/>
                      <a:gd name="connsiteY1" fmla="*/ 19050 h 1051560"/>
                      <a:gd name="connsiteX2" fmla="*/ 424813 w 464130"/>
                      <a:gd name="connsiteY2" fmla="*/ 30480 h 1051560"/>
                      <a:gd name="connsiteX3" fmla="*/ 449577 w 464130"/>
                      <a:gd name="connsiteY3" fmla="*/ 0 h 1051560"/>
                      <a:gd name="connsiteX4" fmla="*/ 268602 w 464130"/>
                      <a:gd name="connsiteY4" fmla="*/ 150495 h 1051560"/>
                      <a:gd name="connsiteX5" fmla="*/ 379092 w 464130"/>
                      <a:gd name="connsiteY5" fmla="*/ 1051560 h 1051560"/>
                      <a:gd name="connsiteX6" fmla="*/ 74292 w 464130"/>
                      <a:gd name="connsiteY6" fmla="*/ 1051560 h 1051560"/>
                      <a:gd name="connsiteX7" fmla="*/ 51433 w 464130"/>
                      <a:gd name="connsiteY7" fmla="*/ 68580 h 1051560"/>
                      <a:gd name="connsiteX8" fmla="*/ 34307 w 464130"/>
                      <a:gd name="connsiteY8" fmla="*/ 8374 h 1051560"/>
                      <a:gd name="connsiteX0" fmla="*/ 34307 w 464130"/>
                      <a:gd name="connsiteY0" fmla="*/ 27069 h 1070255"/>
                      <a:gd name="connsiteX1" fmla="*/ 83817 w 464130"/>
                      <a:gd name="connsiteY1" fmla="*/ 37745 h 1070255"/>
                      <a:gd name="connsiteX2" fmla="*/ 424813 w 464130"/>
                      <a:gd name="connsiteY2" fmla="*/ 49175 h 1070255"/>
                      <a:gd name="connsiteX3" fmla="*/ 449577 w 464130"/>
                      <a:gd name="connsiteY3" fmla="*/ 18695 h 1070255"/>
                      <a:gd name="connsiteX4" fmla="*/ 268602 w 464130"/>
                      <a:gd name="connsiteY4" fmla="*/ 169190 h 1070255"/>
                      <a:gd name="connsiteX5" fmla="*/ 379092 w 464130"/>
                      <a:gd name="connsiteY5" fmla="*/ 1070255 h 1070255"/>
                      <a:gd name="connsiteX6" fmla="*/ 74292 w 464130"/>
                      <a:gd name="connsiteY6" fmla="*/ 1070255 h 1070255"/>
                      <a:gd name="connsiteX7" fmla="*/ 51433 w 464130"/>
                      <a:gd name="connsiteY7" fmla="*/ 87275 h 1070255"/>
                      <a:gd name="connsiteX8" fmla="*/ 34307 w 464130"/>
                      <a:gd name="connsiteY8" fmla="*/ 27069 h 1070255"/>
                      <a:gd name="connsiteX0" fmla="*/ 34307 w 464130"/>
                      <a:gd name="connsiteY0" fmla="*/ 27069 h 1070255"/>
                      <a:gd name="connsiteX1" fmla="*/ 83817 w 464130"/>
                      <a:gd name="connsiteY1" fmla="*/ 37745 h 1070255"/>
                      <a:gd name="connsiteX2" fmla="*/ 421003 w 464130"/>
                      <a:gd name="connsiteY2" fmla="*/ 49175 h 1070255"/>
                      <a:gd name="connsiteX3" fmla="*/ 449577 w 464130"/>
                      <a:gd name="connsiteY3" fmla="*/ 18695 h 1070255"/>
                      <a:gd name="connsiteX4" fmla="*/ 268602 w 464130"/>
                      <a:gd name="connsiteY4" fmla="*/ 169190 h 1070255"/>
                      <a:gd name="connsiteX5" fmla="*/ 379092 w 464130"/>
                      <a:gd name="connsiteY5" fmla="*/ 1070255 h 1070255"/>
                      <a:gd name="connsiteX6" fmla="*/ 74292 w 464130"/>
                      <a:gd name="connsiteY6" fmla="*/ 1070255 h 1070255"/>
                      <a:gd name="connsiteX7" fmla="*/ 51433 w 464130"/>
                      <a:gd name="connsiteY7" fmla="*/ 87275 h 1070255"/>
                      <a:gd name="connsiteX8" fmla="*/ 34307 w 464130"/>
                      <a:gd name="connsiteY8" fmla="*/ 27069 h 1070255"/>
                      <a:gd name="connsiteX0" fmla="*/ 34307 w 464130"/>
                      <a:gd name="connsiteY0" fmla="*/ 30132 h 1073318"/>
                      <a:gd name="connsiteX1" fmla="*/ 83817 w 464130"/>
                      <a:gd name="connsiteY1" fmla="*/ 40808 h 1073318"/>
                      <a:gd name="connsiteX2" fmla="*/ 421003 w 464130"/>
                      <a:gd name="connsiteY2" fmla="*/ 52238 h 1073318"/>
                      <a:gd name="connsiteX3" fmla="*/ 449577 w 464130"/>
                      <a:gd name="connsiteY3" fmla="*/ 21758 h 1073318"/>
                      <a:gd name="connsiteX4" fmla="*/ 268602 w 464130"/>
                      <a:gd name="connsiteY4" fmla="*/ 172253 h 1073318"/>
                      <a:gd name="connsiteX5" fmla="*/ 379092 w 464130"/>
                      <a:gd name="connsiteY5" fmla="*/ 1073318 h 1073318"/>
                      <a:gd name="connsiteX6" fmla="*/ 74292 w 464130"/>
                      <a:gd name="connsiteY6" fmla="*/ 1073318 h 1073318"/>
                      <a:gd name="connsiteX7" fmla="*/ 51433 w 464130"/>
                      <a:gd name="connsiteY7" fmla="*/ 90338 h 1073318"/>
                      <a:gd name="connsiteX8" fmla="*/ 34307 w 464130"/>
                      <a:gd name="connsiteY8" fmla="*/ 30132 h 1073318"/>
                      <a:gd name="connsiteX0" fmla="*/ 34307 w 464130"/>
                      <a:gd name="connsiteY0" fmla="*/ 30132 h 1073318"/>
                      <a:gd name="connsiteX1" fmla="*/ 83817 w 464130"/>
                      <a:gd name="connsiteY1" fmla="*/ 40808 h 1073318"/>
                      <a:gd name="connsiteX2" fmla="*/ 421003 w 464130"/>
                      <a:gd name="connsiteY2" fmla="*/ 52238 h 1073318"/>
                      <a:gd name="connsiteX3" fmla="*/ 449577 w 464130"/>
                      <a:gd name="connsiteY3" fmla="*/ 21758 h 1073318"/>
                      <a:gd name="connsiteX4" fmla="*/ 268602 w 464130"/>
                      <a:gd name="connsiteY4" fmla="*/ 172253 h 1073318"/>
                      <a:gd name="connsiteX5" fmla="*/ 379092 w 464130"/>
                      <a:gd name="connsiteY5" fmla="*/ 1073318 h 1073318"/>
                      <a:gd name="connsiteX6" fmla="*/ 74292 w 464130"/>
                      <a:gd name="connsiteY6" fmla="*/ 1073318 h 1073318"/>
                      <a:gd name="connsiteX7" fmla="*/ 53338 w 464130"/>
                      <a:gd name="connsiteY7" fmla="*/ 206544 h 1073318"/>
                      <a:gd name="connsiteX8" fmla="*/ 51433 w 464130"/>
                      <a:gd name="connsiteY8" fmla="*/ 90338 h 1073318"/>
                      <a:gd name="connsiteX9" fmla="*/ 34307 w 464130"/>
                      <a:gd name="connsiteY9" fmla="*/ 30132 h 1073318"/>
                      <a:gd name="connsiteX0" fmla="*/ 34307 w 464130"/>
                      <a:gd name="connsiteY0" fmla="*/ 30132 h 1073318"/>
                      <a:gd name="connsiteX1" fmla="*/ 83817 w 464130"/>
                      <a:gd name="connsiteY1" fmla="*/ 40808 h 1073318"/>
                      <a:gd name="connsiteX2" fmla="*/ 421003 w 464130"/>
                      <a:gd name="connsiteY2" fmla="*/ 52238 h 1073318"/>
                      <a:gd name="connsiteX3" fmla="*/ 449577 w 464130"/>
                      <a:gd name="connsiteY3" fmla="*/ 21758 h 1073318"/>
                      <a:gd name="connsiteX4" fmla="*/ 268602 w 464130"/>
                      <a:gd name="connsiteY4" fmla="*/ 172253 h 1073318"/>
                      <a:gd name="connsiteX5" fmla="*/ 379092 w 464130"/>
                      <a:gd name="connsiteY5" fmla="*/ 1073318 h 1073318"/>
                      <a:gd name="connsiteX6" fmla="*/ 74292 w 464130"/>
                      <a:gd name="connsiteY6" fmla="*/ 1073318 h 1073318"/>
                      <a:gd name="connsiteX7" fmla="*/ 209548 w 464130"/>
                      <a:gd name="connsiteY7" fmla="*/ 166539 h 1073318"/>
                      <a:gd name="connsiteX8" fmla="*/ 51433 w 464130"/>
                      <a:gd name="connsiteY8" fmla="*/ 90338 h 1073318"/>
                      <a:gd name="connsiteX9" fmla="*/ 34307 w 464130"/>
                      <a:gd name="connsiteY9"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79092 w 462944"/>
                      <a:gd name="connsiteY5" fmla="*/ 1073318 h 1073318"/>
                      <a:gd name="connsiteX6" fmla="*/ 74292 w 462944"/>
                      <a:gd name="connsiteY6" fmla="*/ 1073318 h 1073318"/>
                      <a:gd name="connsiteX7" fmla="*/ 209548 w 462944"/>
                      <a:gd name="connsiteY7" fmla="*/ 166539 h 1073318"/>
                      <a:gd name="connsiteX8" fmla="*/ 51433 w 462944"/>
                      <a:gd name="connsiteY8" fmla="*/ 90338 h 1073318"/>
                      <a:gd name="connsiteX9" fmla="*/ 34307 w 462944"/>
                      <a:gd name="connsiteY9"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00988 w 462944"/>
                      <a:gd name="connsiteY5" fmla="*/ 484674 h 1073318"/>
                      <a:gd name="connsiteX6" fmla="*/ 379092 w 462944"/>
                      <a:gd name="connsiteY6" fmla="*/ 1073318 h 1073318"/>
                      <a:gd name="connsiteX7" fmla="*/ 74292 w 462944"/>
                      <a:gd name="connsiteY7" fmla="*/ 1073318 h 1073318"/>
                      <a:gd name="connsiteX8" fmla="*/ 209548 w 462944"/>
                      <a:gd name="connsiteY8" fmla="*/ 166539 h 1073318"/>
                      <a:gd name="connsiteX9" fmla="*/ 51433 w 462944"/>
                      <a:gd name="connsiteY9" fmla="*/ 90338 h 1073318"/>
                      <a:gd name="connsiteX10" fmla="*/ 34307 w 462944"/>
                      <a:gd name="connsiteY10"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209548 w 462944"/>
                      <a:gd name="connsiteY8" fmla="*/ 166539 h 1073318"/>
                      <a:gd name="connsiteX9" fmla="*/ 51433 w 462944"/>
                      <a:gd name="connsiteY9" fmla="*/ 90338 h 1073318"/>
                      <a:gd name="connsiteX10" fmla="*/ 34307 w 462944"/>
                      <a:gd name="connsiteY10"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209548 w 462944"/>
                      <a:gd name="connsiteY8" fmla="*/ 166539 h 1073318"/>
                      <a:gd name="connsiteX9" fmla="*/ 51433 w 462944"/>
                      <a:gd name="connsiteY9" fmla="*/ 90338 h 1073318"/>
                      <a:gd name="connsiteX10" fmla="*/ 34307 w 462944"/>
                      <a:gd name="connsiteY10"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209548 w 462944"/>
                      <a:gd name="connsiteY8" fmla="*/ 166539 h 1073318"/>
                      <a:gd name="connsiteX9" fmla="*/ 51433 w 462944"/>
                      <a:gd name="connsiteY9" fmla="*/ 90338 h 1073318"/>
                      <a:gd name="connsiteX10" fmla="*/ 34307 w 462944"/>
                      <a:gd name="connsiteY10"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173353 w 462944"/>
                      <a:gd name="connsiteY8" fmla="*/ 389424 h 1073318"/>
                      <a:gd name="connsiteX9" fmla="*/ 209548 w 462944"/>
                      <a:gd name="connsiteY9" fmla="*/ 166539 h 1073318"/>
                      <a:gd name="connsiteX10" fmla="*/ 51433 w 462944"/>
                      <a:gd name="connsiteY10" fmla="*/ 90338 h 1073318"/>
                      <a:gd name="connsiteX11" fmla="*/ 34307 w 462944"/>
                      <a:gd name="connsiteY11"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93343 w 462944"/>
                      <a:gd name="connsiteY8" fmla="*/ 412284 h 1073318"/>
                      <a:gd name="connsiteX9" fmla="*/ 209548 w 462944"/>
                      <a:gd name="connsiteY9" fmla="*/ 166539 h 1073318"/>
                      <a:gd name="connsiteX10" fmla="*/ 51433 w 462944"/>
                      <a:gd name="connsiteY10" fmla="*/ 90338 h 1073318"/>
                      <a:gd name="connsiteX11" fmla="*/ 34307 w 462944"/>
                      <a:gd name="connsiteY11"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93343 w 462944"/>
                      <a:gd name="connsiteY8" fmla="*/ 412284 h 1073318"/>
                      <a:gd name="connsiteX9" fmla="*/ 209548 w 462944"/>
                      <a:gd name="connsiteY9" fmla="*/ 166539 h 1073318"/>
                      <a:gd name="connsiteX10" fmla="*/ 51433 w 462944"/>
                      <a:gd name="connsiteY10" fmla="*/ 90338 h 1073318"/>
                      <a:gd name="connsiteX11" fmla="*/ 34307 w 462944"/>
                      <a:gd name="connsiteY11"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93343 w 462944"/>
                      <a:gd name="connsiteY8" fmla="*/ 412284 h 1073318"/>
                      <a:gd name="connsiteX9" fmla="*/ 209548 w 462944"/>
                      <a:gd name="connsiteY9" fmla="*/ 166539 h 1073318"/>
                      <a:gd name="connsiteX10" fmla="*/ 51433 w 462944"/>
                      <a:gd name="connsiteY10" fmla="*/ 90338 h 1073318"/>
                      <a:gd name="connsiteX11" fmla="*/ 34307 w 462944"/>
                      <a:gd name="connsiteY11"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91438 w 462944"/>
                      <a:gd name="connsiteY8" fmla="*/ 406569 h 1073318"/>
                      <a:gd name="connsiteX9" fmla="*/ 209548 w 462944"/>
                      <a:gd name="connsiteY9" fmla="*/ 166539 h 1073318"/>
                      <a:gd name="connsiteX10" fmla="*/ 51433 w 462944"/>
                      <a:gd name="connsiteY10" fmla="*/ 90338 h 1073318"/>
                      <a:gd name="connsiteX11" fmla="*/ 34307 w 462944"/>
                      <a:gd name="connsiteY11"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91438 w 462944"/>
                      <a:gd name="connsiteY8" fmla="*/ 406569 h 1073318"/>
                      <a:gd name="connsiteX9" fmla="*/ 209548 w 462944"/>
                      <a:gd name="connsiteY9" fmla="*/ 166539 h 1073318"/>
                      <a:gd name="connsiteX10" fmla="*/ 51433 w 462944"/>
                      <a:gd name="connsiteY10" fmla="*/ 90338 h 1073318"/>
                      <a:gd name="connsiteX11" fmla="*/ 34307 w 462944"/>
                      <a:gd name="connsiteY11"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87628 w 462944"/>
                      <a:gd name="connsiteY8" fmla="*/ 448479 h 1073318"/>
                      <a:gd name="connsiteX9" fmla="*/ 91438 w 462944"/>
                      <a:gd name="connsiteY9" fmla="*/ 406569 h 1073318"/>
                      <a:gd name="connsiteX10" fmla="*/ 209548 w 462944"/>
                      <a:gd name="connsiteY10" fmla="*/ 166539 h 1073318"/>
                      <a:gd name="connsiteX11" fmla="*/ 51433 w 462944"/>
                      <a:gd name="connsiteY11" fmla="*/ 90338 h 1073318"/>
                      <a:gd name="connsiteX12" fmla="*/ 34307 w 462944"/>
                      <a:gd name="connsiteY12"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186688 w 462944"/>
                      <a:gd name="connsiteY8" fmla="*/ 296079 h 1073318"/>
                      <a:gd name="connsiteX9" fmla="*/ 91438 w 462944"/>
                      <a:gd name="connsiteY9" fmla="*/ 406569 h 1073318"/>
                      <a:gd name="connsiteX10" fmla="*/ 209548 w 462944"/>
                      <a:gd name="connsiteY10" fmla="*/ 166539 h 1073318"/>
                      <a:gd name="connsiteX11" fmla="*/ 51433 w 462944"/>
                      <a:gd name="connsiteY11" fmla="*/ 90338 h 1073318"/>
                      <a:gd name="connsiteX12" fmla="*/ 34307 w 462944"/>
                      <a:gd name="connsiteY12"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186688 w 462944"/>
                      <a:gd name="connsiteY8" fmla="*/ 296079 h 1073318"/>
                      <a:gd name="connsiteX9" fmla="*/ 91438 w 462944"/>
                      <a:gd name="connsiteY9" fmla="*/ 406569 h 1073318"/>
                      <a:gd name="connsiteX10" fmla="*/ 209548 w 462944"/>
                      <a:gd name="connsiteY10" fmla="*/ 166539 h 1073318"/>
                      <a:gd name="connsiteX11" fmla="*/ 51433 w 462944"/>
                      <a:gd name="connsiteY11" fmla="*/ 90338 h 1073318"/>
                      <a:gd name="connsiteX12" fmla="*/ 34307 w 462944"/>
                      <a:gd name="connsiteY12"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186688 w 462944"/>
                      <a:gd name="connsiteY8" fmla="*/ 296079 h 1073318"/>
                      <a:gd name="connsiteX9" fmla="*/ 91438 w 462944"/>
                      <a:gd name="connsiteY9" fmla="*/ 406569 h 1073318"/>
                      <a:gd name="connsiteX10" fmla="*/ 209548 w 462944"/>
                      <a:gd name="connsiteY10" fmla="*/ 166539 h 1073318"/>
                      <a:gd name="connsiteX11" fmla="*/ 51433 w 462944"/>
                      <a:gd name="connsiteY11" fmla="*/ 90338 h 1073318"/>
                      <a:gd name="connsiteX12" fmla="*/ 34307 w 462944"/>
                      <a:gd name="connsiteY12"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186688 w 462944"/>
                      <a:gd name="connsiteY8" fmla="*/ 296079 h 1073318"/>
                      <a:gd name="connsiteX9" fmla="*/ 91438 w 462944"/>
                      <a:gd name="connsiteY9" fmla="*/ 406569 h 1073318"/>
                      <a:gd name="connsiteX10" fmla="*/ 209548 w 462944"/>
                      <a:gd name="connsiteY10" fmla="*/ 166539 h 1073318"/>
                      <a:gd name="connsiteX11" fmla="*/ 51433 w 462944"/>
                      <a:gd name="connsiteY11" fmla="*/ 90338 h 1073318"/>
                      <a:gd name="connsiteX12" fmla="*/ 34307 w 462944"/>
                      <a:gd name="connsiteY12"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175258 w 462944"/>
                      <a:gd name="connsiteY8" fmla="*/ 349419 h 1073318"/>
                      <a:gd name="connsiteX9" fmla="*/ 186688 w 462944"/>
                      <a:gd name="connsiteY9" fmla="*/ 296079 h 1073318"/>
                      <a:gd name="connsiteX10" fmla="*/ 91438 w 462944"/>
                      <a:gd name="connsiteY10" fmla="*/ 406569 h 1073318"/>
                      <a:gd name="connsiteX11" fmla="*/ 209548 w 462944"/>
                      <a:gd name="connsiteY11" fmla="*/ 166539 h 1073318"/>
                      <a:gd name="connsiteX12" fmla="*/ 51433 w 462944"/>
                      <a:gd name="connsiteY12" fmla="*/ 90338 h 1073318"/>
                      <a:gd name="connsiteX13" fmla="*/ 34307 w 462944"/>
                      <a:gd name="connsiteY13" fmla="*/ 30132 h 1073318"/>
                      <a:gd name="connsiteX0" fmla="*/ 34307 w 462944"/>
                      <a:gd name="connsiteY0" fmla="*/ 30132 h 1073318"/>
                      <a:gd name="connsiteX1" fmla="*/ 83817 w 462944"/>
                      <a:gd name="connsiteY1" fmla="*/ 40808 h 1073318"/>
                      <a:gd name="connsiteX2" fmla="*/ 421003 w 462944"/>
                      <a:gd name="connsiteY2" fmla="*/ 52238 h 1073318"/>
                      <a:gd name="connsiteX3" fmla="*/ 449577 w 462944"/>
                      <a:gd name="connsiteY3" fmla="*/ 21758 h 1073318"/>
                      <a:gd name="connsiteX4" fmla="*/ 268602 w 462944"/>
                      <a:gd name="connsiteY4" fmla="*/ 172253 h 1073318"/>
                      <a:gd name="connsiteX5" fmla="*/ 392428 w 462944"/>
                      <a:gd name="connsiteY5" fmla="*/ 423714 h 1073318"/>
                      <a:gd name="connsiteX6" fmla="*/ 379092 w 462944"/>
                      <a:gd name="connsiteY6" fmla="*/ 1073318 h 1073318"/>
                      <a:gd name="connsiteX7" fmla="*/ 74292 w 462944"/>
                      <a:gd name="connsiteY7" fmla="*/ 1073318 h 1073318"/>
                      <a:gd name="connsiteX8" fmla="*/ 222883 w 462944"/>
                      <a:gd name="connsiteY8" fmla="*/ 337989 h 1073318"/>
                      <a:gd name="connsiteX9" fmla="*/ 186688 w 462944"/>
                      <a:gd name="connsiteY9" fmla="*/ 296079 h 1073318"/>
                      <a:gd name="connsiteX10" fmla="*/ 91438 w 462944"/>
                      <a:gd name="connsiteY10" fmla="*/ 406569 h 1073318"/>
                      <a:gd name="connsiteX11" fmla="*/ 209548 w 462944"/>
                      <a:gd name="connsiteY11" fmla="*/ 166539 h 1073318"/>
                      <a:gd name="connsiteX12" fmla="*/ 51433 w 462944"/>
                      <a:gd name="connsiteY12" fmla="*/ 90338 h 1073318"/>
                      <a:gd name="connsiteX13" fmla="*/ 34307 w 462944"/>
                      <a:gd name="connsiteY13" fmla="*/ 30132 h 1073318"/>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379092 w 462944"/>
                      <a:gd name="connsiteY6" fmla="*/ 1073318 h 1124753"/>
                      <a:gd name="connsiteX7" fmla="*/ 150492 w 462944"/>
                      <a:gd name="connsiteY7" fmla="*/ 1124753 h 1124753"/>
                      <a:gd name="connsiteX8" fmla="*/ 222883 w 462944"/>
                      <a:gd name="connsiteY8" fmla="*/ 337989 h 1124753"/>
                      <a:gd name="connsiteX9" fmla="*/ 186688 w 462944"/>
                      <a:gd name="connsiteY9" fmla="*/ 296079 h 1124753"/>
                      <a:gd name="connsiteX10" fmla="*/ 91438 w 462944"/>
                      <a:gd name="connsiteY10" fmla="*/ 406569 h 1124753"/>
                      <a:gd name="connsiteX11" fmla="*/ 209548 w 462944"/>
                      <a:gd name="connsiteY11" fmla="*/ 166539 h 1124753"/>
                      <a:gd name="connsiteX12" fmla="*/ 51433 w 462944"/>
                      <a:gd name="connsiteY12" fmla="*/ 90338 h 1124753"/>
                      <a:gd name="connsiteX13" fmla="*/ 34307 w 462944"/>
                      <a:gd name="connsiteY13"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379092 w 462944"/>
                      <a:gd name="connsiteY6" fmla="*/ 1073318 h 1124753"/>
                      <a:gd name="connsiteX7" fmla="*/ 150492 w 462944"/>
                      <a:gd name="connsiteY7" fmla="*/ 1124753 h 1124753"/>
                      <a:gd name="connsiteX8" fmla="*/ 222883 w 462944"/>
                      <a:gd name="connsiteY8" fmla="*/ 337989 h 1124753"/>
                      <a:gd name="connsiteX9" fmla="*/ 186688 w 462944"/>
                      <a:gd name="connsiteY9" fmla="*/ 296079 h 1124753"/>
                      <a:gd name="connsiteX10" fmla="*/ 91438 w 462944"/>
                      <a:gd name="connsiteY10" fmla="*/ 406569 h 1124753"/>
                      <a:gd name="connsiteX11" fmla="*/ 209548 w 462944"/>
                      <a:gd name="connsiteY11" fmla="*/ 166539 h 1124753"/>
                      <a:gd name="connsiteX12" fmla="*/ 51433 w 462944"/>
                      <a:gd name="connsiteY12" fmla="*/ 90338 h 1124753"/>
                      <a:gd name="connsiteX13" fmla="*/ 34307 w 462944"/>
                      <a:gd name="connsiteY13"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379092 w 462944"/>
                      <a:gd name="connsiteY6" fmla="*/ 1073318 h 1124753"/>
                      <a:gd name="connsiteX7" fmla="*/ 150492 w 462944"/>
                      <a:gd name="connsiteY7" fmla="*/ 1124753 h 1124753"/>
                      <a:gd name="connsiteX8" fmla="*/ 222883 w 462944"/>
                      <a:gd name="connsiteY8" fmla="*/ 337989 h 1124753"/>
                      <a:gd name="connsiteX9" fmla="*/ 186688 w 462944"/>
                      <a:gd name="connsiteY9" fmla="*/ 296079 h 1124753"/>
                      <a:gd name="connsiteX10" fmla="*/ 91438 w 462944"/>
                      <a:gd name="connsiteY10" fmla="*/ 406569 h 1124753"/>
                      <a:gd name="connsiteX11" fmla="*/ 209548 w 462944"/>
                      <a:gd name="connsiteY11" fmla="*/ 166539 h 1124753"/>
                      <a:gd name="connsiteX12" fmla="*/ 51433 w 462944"/>
                      <a:gd name="connsiteY12" fmla="*/ 90338 h 1124753"/>
                      <a:gd name="connsiteX13" fmla="*/ 34307 w 462944"/>
                      <a:gd name="connsiteY13"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379092 w 462944"/>
                      <a:gd name="connsiteY6" fmla="*/ 1073318 h 1124753"/>
                      <a:gd name="connsiteX7" fmla="*/ 150492 w 462944"/>
                      <a:gd name="connsiteY7" fmla="*/ 1124753 h 1124753"/>
                      <a:gd name="connsiteX8" fmla="*/ 222883 w 462944"/>
                      <a:gd name="connsiteY8" fmla="*/ 337989 h 1124753"/>
                      <a:gd name="connsiteX9" fmla="*/ 186688 w 462944"/>
                      <a:gd name="connsiteY9" fmla="*/ 296079 h 1124753"/>
                      <a:gd name="connsiteX10" fmla="*/ 91438 w 462944"/>
                      <a:gd name="connsiteY10" fmla="*/ 406569 h 1124753"/>
                      <a:gd name="connsiteX11" fmla="*/ 209548 w 462944"/>
                      <a:gd name="connsiteY11" fmla="*/ 166539 h 1124753"/>
                      <a:gd name="connsiteX12" fmla="*/ 51433 w 462944"/>
                      <a:gd name="connsiteY12" fmla="*/ 90338 h 1124753"/>
                      <a:gd name="connsiteX13" fmla="*/ 34307 w 462944"/>
                      <a:gd name="connsiteY13"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388618 w 462944"/>
                      <a:gd name="connsiteY6" fmla="*/ 490389 h 1124753"/>
                      <a:gd name="connsiteX7" fmla="*/ 379092 w 462944"/>
                      <a:gd name="connsiteY7" fmla="*/ 1073318 h 1124753"/>
                      <a:gd name="connsiteX8" fmla="*/ 150492 w 462944"/>
                      <a:gd name="connsiteY8" fmla="*/ 1124753 h 1124753"/>
                      <a:gd name="connsiteX9" fmla="*/ 222883 w 462944"/>
                      <a:gd name="connsiteY9" fmla="*/ 337989 h 1124753"/>
                      <a:gd name="connsiteX10" fmla="*/ 186688 w 462944"/>
                      <a:gd name="connsiteY10" fmla="*/ 296079 h 1124753"/>
                      <a:gd name="connsiteX11" fmla="*/ 91438 w 462944"/>
                      <a:gd name="connsiteY11" fmla="*/ 406569 h 1124753"/>
                      <a:gd name="connsiteX12" fmla="*/ 209548 w 462944"/>
                      <a:gd name="connsiteY12" fmla="*/ 166539 h 1124753"/>
                      <a:gd name="connsiteX13" fmla="*/ 51433 w 462944"/>
                      <a:gd name="connsiteY13" fmla="*/ 90338 h 1124753"/>
                      <a:gd name="connsiteX14" fmla="*/ 34307 w 462944"/>
                      <a:gd name="connsiteY14"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74318 w 462944"/>
                      <a:gd name="connsiteY6" fmla="*/ 334179 h 1124753"/>
                      <a:gd name="connsiteX7" fmla="*/ 379092 w 462944"/>
                      <a:gd name="connsiteY7" fmla="*/ 1073318 h 1124753"/>
                      <a:gd name="connsiteX8" fmla="*/ 150492 w 462944"/>
                      <a:gd name="connsiteY8" fmla="*/ 1124753 h 1124753"/>
                      <a:gd name="connsiteX9" fmla="*/ 222883 w 462944"/>
                      <a:gd name="connsiteY9" fmla="*/ 337989 h 1124753"/>
                      <a:gd name="connsiteX10" fmla="*/ 186688 w 462944"/>
                      <a:gd name="connsiteY10" fmla="*/ 296079 h 1124753"/>
                      <a:gd name="connsiteX11" fmla="*/ 91438 w 462944"/>
                      <a:gd name="connsiteY11" fmla="*/ 406569 h 1124753"/>
                      <a:gd name="connsiteX12" fmla="*/ 209548 w 462944"/>
                      <a:gd name="connsiteY12" fmla="*/ 166539 h 1124753"/>
                      <a:gd name="connsiteX13" fmla="*/ 51433 w 462944"/>
                      <a:gd name="connsiteY13" fmla="*/ 90338 h 1124753"/>
                      <a:gd name="connsiteX14" fmla="*/ 34307 w 462944"/>
                      <a:gd name="connsiteY14"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74318 w 462944"/>
                      <a:gd name="connsiteY6" fmla="*/ 334179 h 1124753"/>
                      <a:gd name="connsiteX7" fmla="*/ 379092 w 462944"/>
                      <a:gd name="connsiteY7" fmla="*/ 1073318 h 1124753"/>
                      <a:gd name="connsiteX8" fmla="*/ 150492 w 462944"/>
                      <a:gd name="connsiteY8" fmla="*/ 1124753 h 1124753"/>
                      <a:gd name="connsiteX9" fmla="*/ 222883 w 462944"/>
                      <a:gd name="connsiteY9" fmla="*/ 337989 h 1124753"/>
                      <a:gd name="connsiteX10" fmla="*/ 186688 w 462944"/>
                      <a:gd name="connsiteY10" fmla="*/ 296079 h 1124753"/>
                      <a:gd name="connsiteX11" fmla="*/ 91438 w 462944"/>
                      <a:gd name="connsiteY11" fmla="*/ 406569 h 1124753"/>
                      <a:gd name="connsiteX12" fmla="*/ 209548 w 462944"/>
                      <a:gd name="connsiteY12" fmla="*/ 166539 h 1124753"/>
                      <a:gd name="connsiteX13" fmla="*/ 51433 w 462944"/>
                      <a:gd name="connsiteY13" fmla="*/ 90338 h 1124753"/>
                      <a:gd name="connsiteX14" fmla="*/ 34307 w 462944"/>
                      <a:gd name="connsiteY14"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74318 w 462944"/>
                      <a:gd name="connsiteY6" fmla="*/ 334179 h 1124753"/>
                      <a:gd name="connsiteX7" fmla="*/ 379092 w 462944"/>
                      <a:gd name="connsiteY7" fmla="*/ 1073318 h 1124753"/>
                      <a:gd name="connsiteX8" fmla="*/ 150492 w 462944"/>
                      <a:gd name="connsiteY8" fmla="*/ 1124753 h 1124753"/>
                      <a:gd name="connsiteX9" fmla="*/ 222883 w 462944"/>
                      <a:gd name="connsiteY9" fmla="*/ 337989 h 1124753"/>
                      <a:gd name="connsiteX10" fmla="*/ 186688 w 462944"/>
                      <a:gd name="connsiteY10" fmla="*/ 296079 h 1124753"/>
                      <a:gd name="connsiteX11" fmla="*/ 91438 w 462944"/>
                      <a:gd name="connsiteY11" fmla="*/ 406569 h 1124753"/>
                      <a:gd name="connsiteX12" fmla="*/ 209548 w 462944"/>
                      <a:gd name="connsiteY12" fmla="*/ 166539 h 1124753"/>
                      <a:gd name="connsiteX13" fmla="*/ 51433 w 462944"/>
                      <a:gd name="connsiteY13" fmla="*/ 90338 h 1124753"/>
                      <a:gd name="connsiteX14" fmla="*/ 34307 w 462944"/>
                      <a:gd name="connsiteY14"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87653 w 462944"/>
                      <a:gd name="connsiteY6" fmla="*/ 358944 h 1124753"/>
                      <a:gd name="connsiteX7" fmla="*/ 274318 w 462944"/>
                      <a:gd name="connsiteY7" fmla="*/ 334179 h 1124753"/>
                      <a:gd name="connsiteX8" fmla="*/ 379092 w 462944"/>
                      <a:gd name="connsiteY8" fmla="*/ 1073318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79092 w 462944"/>
                      <a:gd name="connsiteY8" fmla="*/ 1073318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79092 w 462944"/>
                      <a:gd name="connsiteY8" fmla="*/ 1073318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79092 w 462944"/>
                      <a:gd name="connsiteY8" fmla="*/ 1073318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79092 w 462944"/>
                      <a:gd name="connsiteY8" fmla="*/ 1073318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61947 w 462944"/>
                      <a:gd name="connsiteY8" fmla="*/ 1109513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61947 w 462944"/>
                      <a:gd name="connsiteY8" fmla="*/ 1109513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24753"/>
                      <a:gd name="connsiteX1" fmla="*/ 83817 w 462944"/>
                      <a:gd name="connsiteY1" fmla="*/ 40808 h 1124753"/>
                      <a:gd name="connsiteX2" fmla="*/ 421003 w 462944"/>
                      <a:gd name="connsiteY2" fmla="*/ 52238 h 1124753"/>
                      <a:gd name="connsiteX3" fmla="*/ 449577 w 462944"/>
                      <a:gd name="connsiteY3" fmla="*/ 21758 h 1124753"/>
                      <a:gd name="connsiteX4" fmla="*/ 268602 w 462944"/>
                      <a:gd name="connsiteY4" fmla="*/ 172253 h 1124753"/>
                      <a:gd name="connsiteX5" fmla="*/ 392428 w 462944"/>
                      <a:gd name="connsiteY5" fmla="*/ 423714 h 1124753"/>
                      <a:gd name="connsiteX6" fmla="*/ 299083 w 462944"/>
                      <a:gd name="connsiteY6" fmla="*/ 315129 h 1124753"/>
                      <a:gd name="connsiteX7" fmla="*/ 274318 w 462944"/>
                      <a:gd name="connsiteY7" fmla="*/ 334179 h 1124753"/>
                      <a:gd name="connsiteX8" fmla="*/ 361947 w 462944"/>
                      <a:gd name="connsiteY8" fmla="*/ 1109513 h 1124753"/>
                      <a:gd name="connsiteX9" fmla="*/ 150492 w 462944"/>
                      <a:gd name="connsiteY9" fmla="*/ 1124753 h 1124753"/>
                      <a:gd name="connsiteX10" fmla="*/ 222883 w 462944"/>
                      <a:gd name="connsiteY10" fmla="*/ 337989 h 1124753"/>
                      <a:gd name="connsiteX11" fmla="*/ 186688 w 462944"/>
                      <a:gd name="connsiteY11" fmla="*/ 296079 h 1124753"/>
                      <a:gd name="connsiteX12" fmla="*/ 91438 w 462944"/>
                      <a:gd name="connsiteY12" fmla="*/ 406569 h 1124753"/>
                      <a:gd name="connsiteX13" fmla="*/ 209548 w 462944"/>
                      <a:gd name="connsiteY13" fmla="*/ 166539 h 1124753"/>
                      <a:gd name="connsiteX14" fmla="*/ 51433 w 462944"/>
                      <a:gd name="connsiteY14" fmla="*/ 90338 h 1124753"/>
                      <a:gd name="connsiteX15" fmla="*/ 34307 w 462944"/>
                      <a:gd name="connsiteY15" fmla="*/ 30132 h 1124753"/>
                      <a:gd name="connsiteX0" fmla="*/ 34307 w 462944"/>
                      <a:gd name="connsiteY0" fmla="*/ 30132 h 1160506"/>
                      <a:gd name="connsiteX1" fmla="*/ 83817 w 462944"/>
                      <a:gd name="connsiteY1" fmla="*/ 40808 h 1160506"/>
                      <a:gd name="connsiteX2" fmla="*/ 421003 w 462944"/>
                      <a:gd name="connsiteY2" fmla="*/ 52238 h 1160506"/>
                      <a:gd name="connsiteX3" fmla="*/ 449577 w 462944"/>
                      <a:gd name="connsiteY3" fmla="*/ 21758 h 1160506"/>
                      <a:gd name="connsiteX4" fmla="*/ 268602 w 462944"/>
                      <a:gd name="connsiteY4" fmla="*/ 172253 h 1160506"/>
                      <a:gd name="connsiteX5" fmla="*/ 392428 w 462944"/>
                      <a:gd name="connsiteY5" fmla="*/ 423714 h 1160506"/>
                      <a:gd name="connsiteX6" fmla="*/ 299083 w 462944"/>
                      <a:gd name="connsiteY6" fmla="*/ 315129 h 1160506"/>
                      <a:gd name="connsiteX7" fmla="*/ 274318 w 462944"/>
                      <a:gd name="connsiteY7" fmla="*/ 334179 h 1160506"/>
                      <a:gd name="connsiteX8" fmla="*/ 361947 w 462944"/>
                      <a:gd name="connsiteY8" fmla="*/ 1109513 h 1160506"/>
                      <a:gd name="connsiteX9" fmla="*/ 150492 w 462944"/>
                      <a:gd name="connsiteY9" fmla="*/ 1124753 h 1160506"/>
                      <a:gd name="connsiteX10" fmla="*/ 222883 w 462944"/>
                      <a:gd name="connsiteY10" fmla="*/ 337989 h 1160506"/>
                      <a:gd name="connsiteX11" fmla="*/ 186688 w 462944"/>
                      <a:gd name="connsiteY11" fmla="*/ 296079 h 1160506"/>
                      <a:gd name="connsiteX12" fmla="*/ 91438 w 462944"/>
                      <a:gd name="connsiteY12" fmla="*/ 406569 h 1160506"/>
                      <a:gd name="connsiteX13" fmla="*/ 209548 w 462944"/>
                      <a:gd name="connsiteY13" fmla="*/ 166539 h 1160506"/>
                      <a:gd name="connsiteX14" fmla="*/ 51433 w 462944"/>
                      <a:gd name="connsiteY14" fmla="*/ 90338 h 1160506"/>
                      <a:gd name="connsiteX15" fmla="*/ 34307 w 462944"/>
                      <a:gd name="connsiteY15" fmla="*/ 30132 h 1160506"/>
                      <a:gd name="connsiteX0" fmla="*/ 34307 w 462944"/>
                      <a:gd name="connsiteY0" fmla="*/ 30132 h 1177510"/>
                      <a:gd name="connsiteX1" fmla="*/ 83817 w 462944"/>
                      <a:gd name="connsiteY1" fmla="*/ 40808 h 1177510"/>
                      <a:gd name="connsiteX2" fmla="*/ 421003 w 462944"/>
                      <a:gd name="connsiteY2" fmla="*/ 52238 h 1177510"/>
                      <a:gd name="connsiteX3" fmla="*/ 449577 w 462944"/>
                      <a:gd name="connsiteY3" fmla="*/ 21758 h 1177510"/>
                      <a:gd name="connsiteX4" fmla="*/ 268602 w 462944"/>
                      <a:gd name="connsiteY4" fmla="*/ 172253 h 1177510"/>
                      <a:gd name="connsiteX5" fmla="*/ 392428 w 462944"/>
                      <a:gd name="connsiteY5" fmla="*/ 423714 h 1177510"/>
                      <a:gd name="connsiteX6" fmla="*/ 299083 w 462944"/>
                      <a:gd name="connsiteY6" fmla="*/ 315129 h 1177510"/>
                      <a:gd name="connsiteX7" fmla="*/ 274318 w 462944"/>
                      <a:gd name="connsiteY7" fmla="*/ 334179 h 1177510"/>
                      <a:gd name="connsiteX8" fmla="*/ 361947 w 462944"/>
                      <a:gd name="connsiteY8" fmla="*/ 1109513 h 1177510"/>
                      <a:gd name="connsiteX9" fmla="*/ 150492 w 462944"/>
                      <a:gd name="connsiteY9" fmla="*/ 1124753 h 1177510"/>
                      <a:gd name="connsiteX10" fmla="*/ 222883 w 462944"/>
                      <a:gd name="connsiteY10" fmla="*/ 337989 h 1177510"/>
                      <a:gd name="connsiteX11" fmla="*/ 186688 w 462944"/>
                      <a:gd name="connsiteY11" fmla="*/ 296079 h 1177510"/>
                      <a:gd name="connsiteX12" fmla="*/ 91438 w 462944"/>
                      <a:gd name="connsiteY12" fmla="*/ 406569 h 1177510"/>
                      <a:gd name="connsiteX13" fmla="*/ 209548 w 462944"/>
                      <a:gd name="connsiteY13" fmla="*/ 166539 h 1177510"/>
                      <a:gd name="connsiteX14" fmla="*/ 51433 w 462944"/>
                      <a:gd name="connsiteY14" fmla="*/ 90338 h 1177510"/>
                      <a:gd name="connsiteX15" fmla="*/ 34307 w 462944"/>
                      <a:gd name="connsiteY15" fmla="*/ 30132 h 1177510"/>
                      <a:gd name="connsiteX0" fmla="*/ 34307 w 462944"/>
                      <a:gd name="connsiteY0" fmla="*/ 30132 h 1182219"/>
                      <a:gd name="connsiteX1" fmla="*/ 83817 w 462944"/>
                      <a:gd name="connsiteY1" fmla="*/ 40808 h 1182219"/>
                      <a:gd name="connsiteX2" fmla="*/ 421003 w 462944"/>
                      <a:gd name="connsiteY2" fmla="*/ 52238 h 1182219"/>
                      <a:gd name="connsiteX3" fmla="*/ 449577 w 462944"/>
                      <a:gd name="connsiteY3" fmla="*/ 21758 h 1182219"/>
                      <a:gd name="connsiteX4" fmla="*/ 268602 w 462944"/>
                      <a:gd name="connsiteY4" fmla="*/ 172253 h 1182219"/>
                      <a:gd name="connsiteX5" fmla="*/ 392428 w 462944"/>
                      <a:gd name="connsiteY5" fmla="*/ 423714 h 1182219"/>
                      <a:gd name="connsiteX6" fmla="*/ 299083 w 462944"/>
                      <a:gd name="connsiteY6" fmla="*/ 315129 h 1182219"/>
                      <a:gd name="connsiteX7" fmla="*/ 274318 w 462944"/>
                      <a:gd name="connsiteY7" fmla="*/ 334179 h 1182219"/>
                      <a:gd name="connsiteX8" fmla="*/ 361947 w 462944"/>
                      <a:gd name="connsiteY8" fmla="*/ 1109513 h 1182219"/>
                      <a:gd name="connsiteX9" fmla="*/ 150492 w 462944"/>
                      <a:gd name="connsiteY9" fmla="*/ 1124753 h 1182219"/>
                      <a:gd name="connsiteX10" fmla="*/ 222883 w 462944"/>
                      <a:gd name="connsiteY10" fmla="*/ 337989 h 1182219"/>
                      <a:gd name="connsiteX11" fmla="*/ 186688 w 462944"/>
                      <a:gd name="connsiteY11" fmla="*/ 296079 h 1182219"/>
                      <a:gd name="connsiteX12" fmla="*/ 91438 w 462944"/>
                      <a:gd name="connsiteY12" fmla="*/ 406569 h 1182219"/>
                      <a:gd name="connsiteX13" fmla="*/ 209548 w 462944"/>
                      <a:gd name="connsiteY13" fmla="*/ 166539 h 1182219"/>
                      <a:gd name="connsiteX14" fmla="*/ 51433 w 462944"/>
                      <a:gd name="connsiteY14" fmla="*/ 90338 h 1182219"/>
                      <a:gd name="connsiteX15" fmla="*/ 34307 w 462944"/>
                      <a:gd name="connsiteY15" fmla="*/ 30132 h 1182219"/>
                      <a:gd name="connsiteX0" fmla="*/ 34307 w 462944"/>
                      <a:gd name="connsiteY0" fmla="*/ 30132 h 1185948"/>
                      <a:gd name="connsiteX1" fmla="*/ 83817 w 462944"/>
                      <a:gd name="connsiteY1" fmla="*/ 40808 h 1185948"/>
                      <a:gd name="connsiteX2" fmla="*/ 421003 w 462944"/>
                      <a:gd name="connsiteY2" fmla="*/ 52238 h 1185948"/>
                      <a:gd name="connsiteX3" fmla="*/ 449577 w 462944"/>
                      <a:gd name="connsiteY3" fmla="*/ 21758 h 1185948"/>
                      <a:gd name="connsiteX4" fmla="*/ 268602 w 462944"/>
                      <a:gd name="connsiteY4" fmla="*/ 172253 h 1185948"/>
                      <a:gd name="connsiteX5" fmla="*/ 392428 w 462944"/>
                      <a:gd name="connsiteY5" fmla="*/ 423714 h 1185948"/>
                      <a:gd name="connsiteX6" fmla="*/ 299083 w 462944"/>
                      <a:gd name="connsiteY6" fmla="*/ 315129 h 1185948"/>
                      <a:gd name="connsiteX7" fmla="*/ 274318 w 462944"/>
                      <a:gd name="connsiteY7" fmla="*/ 334179 h 1185948"/>
                      <a:gd name="connsiteX8" fmla="*/ 361947 w 462944"/>
                      <a:gd name="connsiteY8" fmla="*/ 1109513 h 1185948"/>
                      <a:gd name="connsiteX9" fmla="*/ 150492 w 462944"/>
                      <a:gd name="connsiteY9" fmla="*/ 1124753 h 1185948"/>
                      <a:gd name="connsiteX10" fmla="*/ 222883 w 462944"/>
                      <a:gd name="connsiteY10" fmla="*/ 337989 h 1185948"/>
                      <a:gd name="connsiteX11" fmla="*/ 186688 w 462944"/>
                      <a:gd name="connsiteY11" fmla="*/ 296079 h 1185948"/>
                      <a:gd name="connsiteX12" fmla="*/ 91438 w 462944"/>
                      <a:gd name="connsiteY12" fmla="*/ 406569 h 1185948"/>
                      <a:gd name="connsiteX13" fmla="*/ 209548 w 462944"/>
                      <a:gd name="connsiteY13" fmla="*/ 166539 h 1185948"/>
                      <a:gd name="connsiteX14" fmla="*/ 51433 w 462944"/>
                      <a:gd name="connsiteY14" fmla="*/ 90338 h 1185948"/>
                      <a:gd name="connsiteX15" fmla="*/ 34307 w 462944"/>
                      <a:gd name="connsiteY15" fmla="*/ 30132 h 1185948"/>
                      <a:gd name="connsiteX0" fmla="*/ 34307 w 462944"/>
                      <a:gd name="connsiteY0" fmla="*/ 30132 h 1185948"/>
                      <a:gd name="connsiteX1" fmla="*/ 83817 w 462944"/>
                      <a:gd name="connsiteY1" fmla="*/ 40808 h 1185948"/>
                      <a:gd name="connsiteX2" fmla="*/ 421003 w 462944"/>
                      <a:gd name="connsiteY2" fmla="*/ 52238 h 1185948"/>
                      <a:gd name="connsiteX3" fmla="*/ 449577 w 462944"/>
                      <a:gd name="connsiteY3" fmla="*/ 21758 h 1185948"/>
                      <a:gd name="connsiteX4" fmla="*/ 268602 w 462944"/>
                      <a:gd name="connsiteY4" fmla="*/ 172253 h 1185948"/>
                      <a:gd name="connsiteX5" fmla="*/ 392428 w 462944"/>
                      <a:gd name="connsiteY5" fmla="*/ 423714 h 1185948"/>
                      <a:gd name="connsiteX6" fmla="*/ 299083 w 462944"/>
                      <a:gd name="connsiteY6" fmla="*/ 315129 h 1185948"/>
                      <a:gd name="connsiteX7" fmla="*/ 274318 w 462944"/>
                      <a:gd name="connsiteY7" fmla="*/ 334179 h 1185948"/>
                      <a:gd name="connsiteX8" fmla="*/ 361947 w 462944"/>
                      <a:gd name="connsiteY8" fmla="*/ 1109513 h 1185948"/>
                      <a:gd name="connsiteX9" fmla="*/ 144777 w 462944"/>
                      <a:gd name="connsiteY9" fmla="*/ 1124753 h 1185948"/>
                      <a:gd name="connsiteX10" fmla="*/ 222883 w 462944"/>
                      <a:gd name="connsiteY10" fmla="*/ 337989 h 1185948"/>
                      <a:gd name="connsiteX11" fmla="*/ 186688 w 462944"/>
                      <a:gd name="connsiteY11" fmla="*/ 296079 h 1185948"/>
                      <a:gd name="connsiteX12" fmla="*/ 91438 w 462944"/>
                      <a:gd name="connsiteY12" fmla="*/ 406569 h 1185948"/>
                      <a:gd name="connsiteX13" fmla="*/ 209548 w 462944"/>
                      <a:gd name="connsiteY13" fmla="*/ 166539 h 1185948"/>
                      <a:gd name="connsiteX14" fmla="*/ 51433 w 462944"/>
                      <a:gd name="connsiteY14" fmla="*/ 90338 h 1185948"/>
                      <a:gd name="connsiteX15" fmla="*/ 34307 w 462944"/>
                      <a:gd name="connsiteY15" fmla="*/ 30132 h 1185948"/>
                      <a:gd name="connsiteX0" fmla="*/ 34307 w 462944"/>
                      <a:gd name="connsiteY0" fmla="*/ 30132 h 1188220"/>
                      <a:gd name="connsiteX1" fmla="*/ 83817 w 462944"/>
                      <a:gd name="connsiteY1" fmla="*/ 40808 h 1188220"/>
                      <a:gd name="connsiteX2" fmla="*/ 421003 w 462944"/>
                      <a:gd name="connsiteY2" fmla="*/ 52238 h 1188220"/>
                      <a:gd name="connsiteX3" fmla="*/ 449577 w 462944"/>
                      <a:gd name="connsiteY3" fmla="*/ 21758 h 1188220"/>
                      <a:gd name="connsiteX4" fmla="*/ 268602 w 462944"/>
                      <a:gd name="connsiteY4" fmla="*/ 172253 h 1188220"/>
                      <a:gd name="connsiteX5" fmla="*/ 392428 w 462944"/>
                      <a:gd name="connsiteY5" fmla="*/ 423714 h 1188220"/>
                      <a:gd name="connsiteX6" fmla="*/ 299083 w 462944"/>
                      <a:gd name="connsiteY6" fmla="*/ 315129 h 1188220"/>
                      <a:gd name="connsiteX7" fmla="*/ 274318 w 462944"/>
                      <a:gd name="connsiteY7" fmla="*/ 334179 h 1188220"/>
                      <a:gd name="connsiteX8" fmla="*/ 361947 w 462944"/>
                      <a:gd name="connsiteY8" fmla="*/ 1109513 h 1188220"/>
                      <a:gd name="connsiteX9" fmla="*/ 144777 w 462944"/>
                      <a:gd name="connsiteY9" fmla="*/ 1124753 h 1188220"/>
                      <a:gd name="connsiteX10" fmla="*/ 222883 w 462944"/>
                      <a:gd name="connsiteY10" fmla="*/ 337989 h 1188220"/>
                      <a:gd name="connsiteX11" fmla="*/ 186688 w 462944"/>
                      <a:gd name="connsiteY11" fmla="*/ 296079 h 1188220"/>
                      <a:gd name="connsiteX12" fmla="*/ 91438 w 462944"/>
                      <a:gd name="connsiteY12" fmla="*/ 406569 h 1188220"/>
                      <a:gd name="connsiteX13" fmla="*/ 209548 w 462944"/>
                      <a:gd name="connsiteY13" fmla="*/ 166539 h 1188220"/>
                      <a:gd name="connsiteX14" fmla="*/ 51433 w 462944"/>
                      <a:gd name="connsiteY14" fmla="*/ 90338 h 1188220"/>
                      <a:gd name="connsiteX15" fmla="*/ 34307 w 462944"/>
                      <a:gd name="connsiteY15" fmla="*/ 30132 h 118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2944" h="1188220">
                        <a:moveTo>
                          <a:pt x="34307" y="30132"/>
                        </a:moveTo>
                        <a:cubicBezTo>
                          <a:pt x="29855" y="50836"/>
                          <a:pt x="44454" y="67729"/>
                          <a:pt x="83817" y="40808"/>
                        </a:cubicBezTo>
                        <a:cubicBezTo>
                          <a:pt x="194621" y="-22183"/>
                          <a:pt x="339088" y="-7452"/>
                          <a:pt x="421003" y="52238"/>
                        </a:cubicBezTo>
                        <a:cubicBezTo>
                          <a:pt x="447673" y="54778"/>
                          <a:pt x="450847" y="26521"/>
                          <a:pt x="449577" y="21758"/>
                        </a:cubicBezTo>
                        <a:cubicBezTo>
                          <a:pt x="503552" y="58588"/>
                          <a:pt x="384172" y="114468"/>
                          <a:pt x="268602" y="172253"/>
                        </a:cubicBezTo>
                        <a:cubicBezTo>
                          <a:pt x="313687" y="244643"/>
                          <a:pt x="356868" y="301794"/>
                          <a:pt x="392428" y="423714"/>
                        </a:cubicBezTo>
                        <a:cubicBezTo>
                          <a:pt x="382268" y="437684"/>
                          <a:pt x="318768" y="330052"/>
                          <a:pt x="299083" y="315129"/>
                        </a:cubicBezTo>
                        <a:cubicBezTo>
                          <a:pt x="294638" y="307827"/>
                          <a:pt x="272413" y="327512"/>
                          <a:pt x="274318" y="334179"/>
                        </a:cubicBezTo>
                        <a:cubicBezTo>
                          <a:pt x="320673" y="531664"/>
                          <a:pt x="357502" y="673903"/>
                          <a:pt x="361947" y="1109513"/>
                        </a:cubicBezTo>
                        <a:cubicBezTo>
                          <a:pt x="270507" y="1232703"/>
                          <a:pt x="192402" y="1190158"/>
                          <a:pt x="144777" y="1124753"/>
                        </a:cubicBezTo>
                        <a:cubicBezTo>
                          <a:pt x="123187" y="553888"/>
                          <a:pt x="191133" y="449749"/>
                          <a:pt x="222883" y="337989"/>
                        </a:cubicBezTo>
                        <a:lnTo>
                          <a:pt x="186688" y="296079"/>
                        </a:lnTo>
                        <a:cubicBezTo>
                          <a:pt x="145413" y="344339"/>
                          <a:pt x="98423" y="411649"/>
                          <a:pt x="91438" y="406569"/>
                        </a:cubicBezTo>
                        <a:cubicBezTo>
                          <a:pt x="120648" y="322749"/>
                          <a:pt x="182243" y="195114"/>
                          <a:pt x="209548" y="166539"/>
                        </a:cubicBezTo>
                        <a:lnTo>
                          <a:pt x="51433" y="90338"/>
                        </a:lnTo>
                        <a:cubicBezTo>
                          <a:pt x="-50161" y="17564"/>
                          <a:pt x="29221" y="20991"/>
                          <a:pt x="34307" y="30132"/>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spTree>
    <p:extLst>
      <p:ext uri="{BB962C8B-B14F-4D97-AF65-F5344CB8AC3E}">
        <p14:creationId xmlns:p14="http://schemas.microsoft.com/office/powerpoint/2010/main" val="867267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5688" y="88700"/>
            <a:ext cx="8227219" cy="542264"/>
          </a:xfrm>
        </p:spPr>
        <p:txBody>
          <a:bodyPr>
            <a:normAutofit/>
          </a:bodyPr>
          <a:lstStyle/>
          <a:p>
            <a:r>
              <a:rPr lang="en-US" dirty="0"/>
              <a:t>GDRP Compliance Journey</a:t>
            </a:r>
          </a:p>
        </p:txBody>
      </p:sp>
      <p:sp>
        <p:nvSpPr>
          <p:cNvPr id="14" name="AutoShape 3"/>
          <p:cNvSpPr>
            <a:spLocks noChangeArrowheads="1"/>
          </p:cNvSpPr>
          <p:nvPr/>
        </p:nvSpPr>
        <p:spPr bwMode="auto">
          <a:xfrm>
            <a:off x="70661" y="1508141"/>
            <a:ext cx="9014812" cy="2107468"/>
          </a:xfrm>
          <a:prstGeom prst="rightArrow">
            <a:avLst>
              <a:gd name="adj1" fmla="val 57306"/>
              <a:gd name="adj2" fmla="val 38210"/>
            </a:avLst>
          </a:prstGeom>
          <a:solidFill>
            <a:srgbClr val="CEDDE3"/>
          </a:solidFill>
          <a:ln>
            <a:noFill/>
          </a:ln>
        </p:spPr>
        <p:txBody>
          <a:bodyPr lIns="27000" tIns="8100" rIns="0" bIns="8100"/>
          <a:lstStyle>
            <a:lvl1pPr eaLnBrk="0" hangingPunct="0">
              <a:tabLst>
                <a:tab pos="719138" algn="r"/>
              </a:tabLst>
              <a:defRPr sz="2400">
                <a:solidFill>
                  <a:schemeClr val="tx1"/>
                </a:solidFill>
                <a:latin typeface="Arial" pitchFamily="34" charset="0"/>
                <a:ea typeface="ＭＳ Ｐゴシック" pitchFamily="34" charset="-128"/>
              </a:defRPr>
            </a:lvl1pPr>
            <a:lvl2pPr marL="742950" indent="-285750" eaLnBrk="0" hangingPunct="0">
              <a:tabLst>
                <a:tab pos="719138" algn="r"/>
              </a:tabLst>
              <a:defRPr sz="2400">
                <a:solidFill>
                  <a:schemeClr val="tx1"/>
                </a:solidFill>
                <a:latin typeface="Arial" pitchFamily="34" charset="0"/>
                <a:ea typeface="ＭＳ Ｐゴシック" pitchFamily="34" charset="-128"/>
              </a:defRPr>
            </a:lvl2pPr>
            <a:lvl3pPr marL="1143000" indent="-228600" eaLnBrk="0" hangingPunct="0">
              <a:tabLst>
                <a:tab pos="719138" algn="r"/>
              </a:tabLst>
              <a:defRPr sz="2400">
                <a:solidFill>
                  <a:schemeClr val="tx1"/>
                </a:solidFill>
                <a:latin typeface="Arial" pitchFamily="34" charset="0"/>
                <a:ea typeface="ＭＳ Ｐゴシック" pitchFamily="34" charset="-128"/>
              </a:defRPr>
            </a:lvl3pPr>
            <a:lvl4pPr marL="1600200" indent="-228600" eaLnBrk="0" hangingPunct="0">
              <a:tabLst>
                <a:tab pos="719138" algn="r"/>
              </a:tabLst>
              <a:defRPr sz="2400">
                <a:solidFill>
                  <a:schemeClr val="tx1"/>
                </a:solidFill>
                <a:latin typeface="Arial" pitchFamily="34" charset="0"/>
                <a:ea typeface="ＭＳ Ｐゴシック" pitchFamily="34" charset="-128"/>
              </a:defRPr>
            </a:lvl4pPr>
            <a:lvl5pPr marL="2057400" indent="-228600" eaLnBrk="0" hangingPunct="0">
              <a:tabLst>
                <a:tab pos="719138" algn="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9pPr>
          </a:lstStyle>
          <a:p>
            <a:pPr eaLnBrk="1" hangingPunct="1"/>
            <a:endParaRPr lang="en-GB" altLang="en-US" sz="675" b="1" dirty="0"/>
          </a:p>
        </p:txBody>
      </p:sp>
      <p:sp>
        <p:nvSpPr>
          <p:cNvPr id="13" name="Oval 2"/>
          <p:cNvSpPr>
            <a:spLocks noChangeArrowheads="1"/>
          </p:cNvSpPr>
          <p:nvPr/>
        </p:nvSpPr>
        <p:spPr bwMode="auto">
          <a:xfrm>
            <a:off x="2557312" y="1241681"/>
            <a:ext cx="3240881" cy="2484835"/>
          </a:xfrm>
          <a:prstGeom prst="ellipse">
            <a:avLst/>
          </a:prstGeom>
          <a:solidFill>
            <a:srgbClr val="6E99BB"/>
          </a:solidFill>
          <a:ln>
            <a:noFill/>
          </a:ln>
        </p:spPr>
        <p:txBody>
          <a:bodyPr lIns="27000" tIns="8100" rIns="0" bIns="810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sz="1800"/>
          </a:p>
        </p:txBody>
      </p:sp>
      <p:grpSp>
        <p:nvGrpSpPr>
          <p:cNvPr id="2" name="Group 1"/>
          <p:cNvGrpSpPr/>
          <p:nvPr/>
        </p:nvGrpSpPr>
        <p:grpSpPr>
          <a:xfrm>
            <a:off x="0" y="2009781"/>
            <a:ext cx="1551345" cy="2843594"/>
            <a:chOff x="0" y="2009781"/>
            <a:chExt cx="1551345" cy="2843594"/>
          </a:xfrm>
        </p:grpSpPr>
        <p:sp>
          <p:nvSpPr>
            <p:cNvPr id="16" name="AutoShape 5"/>
            <p:cNvSpPr>
              <a:spLocks noChangeArrowheads="1"/>
            </p:cNvSpPr>
            <p:nvPr/>
          </p:nvSpPr>
          <p:spPr bwMode="auto">
            <a:xfrm>
              <a:off x="0" y="4089237"/>
              <a:ext cx="1551345" cy="764138"/>
            </a:xfrm>
            <a:prstGeom prst="wedgeRoundRectCallout">
              <a:avLst>
                <a:gd name="adj1" fmla="val -24237"/>
                <a:gd name="adj2" fmla="val -213208"/>
                <a:gd name="adj3" fmla="val 16667"/>
              </a:avLst>
            </a:prstGeom>
            <a:solidFill>
              <a:srgbClr val="446174"/>
            </a:solidFill>
            <a:ln>
              <a:solidFill>
                <a:srgbClr val="CEDDE3"/>
              </a:solidFill>
            </a:ln>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ja-JP" sz="1200" dirty="0">
                  <a:solidFill>
                    <a:schemeClr val="bg1"/>
                  </a:solidFill>
                </a:rPr>
                <a:t>"We need to create a program to manage GDPR Compliance”</a:t>
              </a:r>
              <a:endParaRPr lang="en-GB" altLang="en-US" sz="1200" b="1" dirty="0">
                <a:solidFill>
                  <a:schemeClr val="bg1"/>
                </a:solidFill>
              </a:endParaRPr>
            </a:p>
          </p:txBody>
        </p:sp>
        <p:grpSp>
          <p:nvGrpSpPr>
            <p:cNvPr id="17" name="Group 6"/>
            <p:cNvGrpSpPr>
              <a:grpSpLocks/>
            </p:cNvGrpSpPr>
            <p:nvPr/>
          </p:nvGrpSpPr>
          <p:grpSpPr bwMode="auto">
            <a:xfrm>
              <a:off x="70661" y="2009781"/>
              <a:ext cx="1086360" cy="815272"/>
              <a:chOff x="-82" y="1626"/>
              <a:chExt cx="687" cy="593"/>
            </a:xfrm>
          </p:grpSpPr>
          <p:sp>
            <p:nvSpPr>
              <p:cNvPr id="18" name="AutoShape 7"/>
              <p:cNvSpPr>
                <a:spLocks noChangeArrowheads="1"/>
              </p:cNvSpPr>
              <p:nvPr/>
            </p:nvSpPr>
            <p:spPr bwMode="auto">
              <a:xfrm>
                <a:off x="-82" y="1626"/>
                <a:ext cx="687" cy="593"/>
              </a:xfrm>
              <a:prstGeom prst="roundRect">
                <a:avLst>
                  <a:gd name="adj" fmla="val 5935"/>
                </a:avLst>
              </a:prstGeom>
              <a:solidFill>
                <a:schemeClr val="bg1"/>
              </a:solidFill>
              <a:ln w="9525">
                <a:solidFill>
                  <a:srgbClr val="446174"/>
                </a:solidFill>
                <a:round/>
                <a:headEnd/>
                <a:tailEnd/>
              </a:ln>
            </p:spPr>
            <p:txBody>
              <a:bodyPr lIns="13500" tIns="8100" rIns="13500" bIns="8100"/>
              <a:lstStyle>
                <a:lvl1pPr eaLnBrk="0" hangingPunct="0">
                  <a:tabLst>
                    <a:tab pos="719138" algn="r"/>
                  </a:tabLst>
                  <a:defRPr sz="2400">
                    <a:solidFill>
                      <a:schemeClr val="tx1"/>
                    </a:solidFill>
                    <a:latin typeface="Arial" pitchFamily="34" charset="0"/>
                    <a:ea typeface="ＭＳ Ｐゴシック" pitchFamily="34" charset="-128"/>
                  </a:defRPr>
                </a:lvl1pPr>
                <a:lvl2pPr marL="742950" indent="-285750" eaLnBrk="0" hangingPunct="0">
                  <a:tabLst>
                    <a:tab pos="719138" algn="r"/>
                  </a:tabLst>
                  <a:defRPr sz="2400">
                    <a:solidFill>
                      <a:schemeClr val="tx1"/>
                    </a:solidFill>
                    <a:latin typeface="Arial" pitchFamily="34" charset="0"/>
                    <a:ea typeface="ＭＳ Ｐゴシック" pitchFamily="34" charset="-128"/>
                  </a:defRPr>
                </a:lvl2pPr>
                <a:lvl3pPr marL="1143000" indent="-228600" eaLnBrk="0" hangingPunct="0">
                  <a:tabLst>
                    <a:tab pos="719138" algn="r"/>
                  </a:tabLst>
                  <a:defRPr sz="2400">
                    <a:solidFill>
                      <a:schemeClr val="tx1"/>
                    </a:solidFill>
                    <a:latin typeface="Arial" pitchFamily="34" charset="0"/>
                    <a:ea typeface="ＭＳ Ｐゴシック" pitchFamily="34" charset="-128"/>
                  </a:defRPr>
                </a:lvl3pPr>
                <a:lvl4pPr marL="1600200" indent="-228600" eaLnBrk="0" hangingPunct="0">
                  <a:tabLst>
                    <a:tab pos="719138" algn="r"/>
                  </a:tabLst>
                  <a:defRPr sz="2400">
                    <a:solidFill>
                      <a:schemeClr val="tx1"/>
                    </a:solidFill>
                    <a:latin typeface="Arial" pitchFamily="34" charset="0"/>
                    <a:ea typeface="ＭＳ Ｐゴシック" pitchFamily="34" charset="-128"/>
                  </a:defRPr>
                </a:lvl4pPr>
                <a:lvl5pPr marL="2057400" indent="-228600" eaLnBrk="0" hangingPunct="0">
                  <a:tabLst>
                    <a:tab pos="719138" algn="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9pPr>
              </a:lstStyle>
              <a:p>
                <a:pPr eaLnBrk="1" hangingPunct="1"/>
                <a:r>
                  <a:rPr lang="en-GB" altLang="en-US" sz="1000" dirty="0"/>
                  <a:t>Plan</a:t>
                </a:r>
              </a:p>
            </p:txBody>
          </p:sp>
          <p:sp>
            <p:nvSpPr>
              <p:cNvPr id="19" name="Rectangle 8"/>
              <p:cNvSpPr>
                <a:spLocks noChangeArrowheads="1"/>
              </p:cNvSpPr>
              <p:nvPr/>
            </p:nvSpPr>
            <p:spPr bwMode="auto">
              <a:xfrm>
                <a:off x="-44" y="1788"/>
                <a:ext cx="612" cy="91"/>
              </a:xfrm>
              <a:prstGeom prst="rect">
                <a:avLst/>
              </a:prstGeom>
              <a:solidFill>
                <a:srgbClr val="CEDDE3"/>
              </a:solidFill>
              <a:ln w="9525">
                <a:noFill/>
                <a:miter lim="800000"/>
                <a:headEnd/>
                <a:tailEnd/>
              </a:ln>
              <a:extLst/>
            </p:spPr>
            <p:txBody>
              <a:bodyPr wrap="none" lIns="5400" tIns="8100" rIns="5400" bIns="8100" anchor="ctr"/>
              <a:lstStyle>
                <a:lvl1pPr eaLnBrk="0" hangingPunct="0">
                  <a:tabLst>
                    <a:tab pos="719138" algn="r"/>
                  </a:tabLst>
                  <a:defRPr sz="2400">
                    <a:solidFill>
                      <a:schemeClr val="tx1"/>
                    </a:solidFill>
                    <a:latin typeface="Arial" pitchFamily="34" charset="0"/>
                    <a:ea typeface="ＭＳ Ｐゴシック" pitchFamily="34" charset="-128"/>
                  </a:defRPr>
                </a:lvl1pPr>
                <a:lvl2pPr marL="742950" indent="-285750" eaLnBrk="0" hangingPunct="0">
                  <a:tabLst>
                    <a:tab pos="719138" algn="r"/>
                  </a:tabLst>
                  <a:defRPr sz="2400">
                    <a:solidFill>
                      <a:schemeClr val="tx1"/>
                    </a:solidFill>
                    <a:latin typeface="Arial" pitchFamily="34" charset="0"/>
                    <a:ea typeface="ＭＳ Ｐゴシック" pitchFamily="34" charset="-128"/>
                  </a:defRPr>
                </a:lvl2pPr>
                <a:lvl3pPr marL="1143000" indent="-228600" eaLnBrk="0" hangingPunct="0">
                  <a:tabLst>
                    <a:tab pos="719138" algn="r"/>
                  </a:tabLst>
                  <a:defRPr sz="2400">
                    <a:solidFill>
                      <a:schemeClr val="tx1"/>
                    </a:solidFill>
                    <a:latin typeface="Arial" pitchFamily="34" charset="0"/>
                    <a:ea typeface="ＭＳ Ｐゴシック" pitchFamily="34" charset="-128"/>
                  </a:defRPr>
                </a:lvl3pPr>
                <a:lvl4pPr marL="1600200" indent="-228600" eaLnBrk="0" hangingPunct="0">
                  <a:tabLst>
                    <a:tab pos="719138" algn="r"/>
                  </a:tabLst>
                  <a:defRPr sz="2400">
                    <a:solidFill>
                      <a:schemeClr val="tx1"/>
                    </a:solidFill>
                    <a:latin typeface="Arial" pitchFamily="34" charset="0"/>
                    <a:ea typeface="ＭＳ Ｐゴシック" pitchFamily="34" charset="-128"/>
                  </a:defRPr>
                </a:lvl4pPr>
                <a:lvl5pPr marL="2057400" indent="-228600" eaLnBrk="0" hangingPunct="0">
                  <a:tabLst>
                    <a:tab pos="719138" algn="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9pPr>
              </a:lstStyle>
              <a:p>
                <a:pPr algn="ctr" eaLnBrk="1" hangingPunct="1"/>
                <a:r>
                  <a:rPr lang="en-GB" altLang="en-US" sz="1000" b="1" dirty="0"/>
                  <a:t>Create Program</a:t>
                </a:r>
              </a:p>
            </p:txBody>
          </p:sp>
          <p:sp>
            <p:nvSpPr>
              <p:cNvPr id="20" name="Rectangle 9"/>
              <p:cNvSpPr>
                <a:spLocks noChangeArrowheads="1"/>
              </p:cNvSpPr>
              <p:nvPr/>
            </p:nvSpPr>
            <p:spPr bwMode="auto">
              <a:xfrm>
                <a:off x="-70" y="1948"/>
                <a:ext cx="641" cy="249"/>
              </a:xfrm>
              <a:prstGeom prst="rect">
                <a:avLst/>
              </a:prstGeom>
              <a:solidFill>
                <a:srgbClr val="CEDDE3"/>
              </a:solidFill>
              <a:ln w="9525">
                <a:noFill/>
                <a:miter lim="800000"/>
                <a:headEnd/>
                <a:tailEnd/>
              </a:ln>
              <a:extLst/>
            </p:spPr>
            <p:txBody>
              <a:bodyPr wrap="none" lIns="5400" tIns="8100" rIns="5400" bIns="8100" anchor="ctr"/>
              <a:lstStyle>
                <a:lvl1pPr eaLnBrk="0" hangingPunct="0">
                  <a:tabLst>
                    <a:tab pos="719138" algn="r"/>
                  </a:tabLst>
                  <a:defRPr sz="2400">
                    <a:solidFill>
                      <a:schemeClr val="tx1"/>
                    </a:solidFill>
                    <a:latin typeface="Arial" pitchFamily="34" charset="0"/>
                    <a:ea typeface="ＭＳ Ｐゴシック" pitchFamily="34" charset="-128"/>
                  </a:defRPr>
                </a:lvl1pPr>
                <a:lvl2pPr marL="742950" indent="-285750" eaLnBrk="0" hangingPunct="0">
                  <a:tabLst>
                    <a:tab pos="719138" algn="r"/>
                  </a:tabLst>
                  <a:defRPr sz="2400">
                    <a:solidFill>
                      <a:schemeClr val="tx1"/>
                    </a:solidFill>
                    <a:latin typeface="Arial" pitchFamily="34" charset="0"/>
                    <a:ea typeface="ＭＳ Ｐゴシック" pitchFamily="34" charset="-128"/>
                  </a:defRPr>
                </a:lvl2pPr>
                <a:lvl3pPr marL="1143000" indent="-228600" eaLnBrk="0" hangingPunct="0">
                  <a:tabLst>
                    <a:tab pos="719138" algn="r"/>
                  </a:tabLst>
                  <a:defRPr sz="2400">
                    <a:solidFill>
                      <a:schemeClr val="tx1"/>
                    </a:solidFill>
                    <a:latin typeface="Arial" pitchFamily="34" charset="0"/>
                    <a:ea typeface="ＭＳ Ｐゴシック" pitchFamily="34" charset="-128"/>
                  </a:defRPr>
                </a:lvl3pPr>
                <a:lvl4pPr marL="1600200" indent="-228600" eaLnBrk="0" hangingPunct="0">
                  <a:tabLst>
                    <a:tab pos="719138" algn="r"/>
                  </a:tabLst>
                  <a:defRPr sz="2400">
                    <a:solidFill>
                      <a:schemeClr val="tx1"/>
                    </a:solidFill>
                    <a:latin typeface="Arial" pitchFamily="34" charset="0"/>
                    <a:ea typeface="ＭＳ Ｐゴシック" pitchFamily="34" charset="-128"/>
                  </a:defRPr>
                </a:lvl4pPr>
                <a:lvl5pPr marL="2057400" indent="-228600" eaLnBrk="0" hangingPunct="0">
                  <a:tabLst>
                    <a:tab pos="719138" algn="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9pPr>
              </a:lstStyle>
              <a:p>
                <a:pPr algn="ctr" eaLnBrk="1" hangingPunct="1"/>
                <a:r>
                  <a:rPr lang="en-GB" altLang="en-US" sz="1000" b="1" dirty="0"/>
                  <a:t>Identify </a:t>
                </a:r>
              </a:p>
              <a:p>
                <a:pPr algn="ctr" eaLnBrk="1" hangingPunct="1"/>
                <a:r>
                  <a:rPr lang="en-GB" altLang="en-US" sz="1000" b="1" dirty="0"/>
                  <a:t>Resources</a:t>
                </a:r>
              </a:p>
            </p:txBody>
          </p:sp>
        </p:grpSp>
      </p:grpSp>
      <p:grpSp>
        <p:nvGrpSpPr>
          <p:cNvPr id="4" name="Group 3"/>
          <p:cNvGrpSpPr/>
          <p:nvPr/>
        </p:nvGrpSpPr>
        <p:grpSpPr>
          <a:xfrm>
            <a:off x="1207969" y="2009310"/>
            <a:ext cx="1775616" cy="2697766"/>
            <a:chOff x="1207969" y="2009310"/>
            <a:chExt cx="1775616" cy="2697766"/>
          </a:xfrm>
        </p:grpSpPr>
        <p:grpSp>
          <p:nvGrpSpPr>
            <p:cNvPr id="23" name="Group 12"/>
            <p:cNvGrpSpPr>
              <a:grpSpLocks/>
            </p:cNvGrpSpPr>
            <p:nvPr/>
          </p:nvGrpSpPr>
          <p:grpSpPr bwMode="auto">
            <a:xfrm>
              <a:off x="1207969" y="2009310"/>
              <a:ext cx="1033464" cy="809624"/>
              <a:chOff x="377" y="1542"/>
              <a:chExt cx="868" cy="680"/>
            </a:xfrm>
          </p:grpSpPr>
          <p:sp>
            <p:nvSpPr>
              <p:cNvPr id="24" name="AutoShape 13"/>
              <p:cNvSpPr>
                <a:spLocks noChangeArrowheads="1"/>
              </p:cNvSpPr>
              <p:nvPr/>
            </p:nvSpPr>
            <p:spPr bwMode="auto">
              <a:xfrm>
                <a:off x="377" y="1542"/>
                <a:ext cx="868" cy="680"/>
              </a:xfrm>
              <a:prstGeom prst="roundRect">
                <a:avLst>
                  <a:gd name="adj" fmla="val 5630"/>
                </a:avLst>
              </a:prstGeom>
              <a:solidFill>
                <a:schemeClr val="bg1"/>
              </a:solidFill>
              <a:ln w="9525">
                <a:solidFill>
                  <a:srgbClr val="446174"/>
                </a:solidFill>
                <a:round/>
                <a:headEnd/>
                <a:tailEnd/>
              </a:ln>
            </p:spPr>
            <p:txBody>
              <a:bodyPr lIns="13500" tIns="8100" rIns="13500" bIns="8100"/>
              <a:lstStyle>
                <a:lvl1pPr eaLnBrk="0" hangingPunct="0">
                  <a:tabLst>
                    <a:tab pos="719138" algn="r"/>
                  </a:tabLst>
                  <a:defRPr sz="2400">
                    <a:solidFill>
                      <a:schemeClr val="tx1"/>
                    </a:solidFill>
                    <a:latin typeface="Arial" pitchFamily="34" charset="0"/>
                    <a:ea typeface="ＭＳ Ｐゴシック" pitchFamily="34" charset="-128"/>
                  </a:defRPr>
                </a:lvl1pPr>
                <a:lvl2pPr marL="742950" indent="-285750" eaLnBrk="0" hangingPunct="0">
                  <a:tabLst>
                    <a:tab pos="719138" algn="r"/>
                  </a:tabLst>
                  <a:defRPr sz="2400">
                    <a:solidFill>
                      <a:schemeClr val="tx1"/>
                    </a:solidFill>
                    <a:latin typeface="Arial" pitchFamily="34" charset="0"/>
                    <a:ea typeface="ＭＳ Ｐゴシック" pitchFamily="34" charset="-128"/>
                  </a:defRPr>
                </a:lvl2pPr>
                <a:lvl3pPr marL="1143000" indent="-228600" eaLnBrk="0" hangingPunct="0">
                  <a:tabLst>
                    <a:tab pos="719138" algn="r"/>
                  </a:tabLst>
                  <a:defRPr sz="2400">
                    <a:solidFill>
                      <a:schemeClr val="tx1"/>
                    </a:solidFill>
                    <a:latin typeface="Arial" pitchFamily="34" charset="0"/>
                    <a:ea typeface="ＭＳ Ｐゴシック" pitchFamily="34" charset="-128"/>
                  </a:defRPr>
                </a:lvl3pPr>
                <a:lvl4pPr marL="1600200" indent="-228600" eaLnBrk="0" hangingPunct="0">
                  <a:tabLst>
                    <a:tab pos="719138" algn="r"/>
                  </a:tabLst>
                  <a:defRPr sz="2400">
                    <a:solidFill>
                      <a:schemeClr val="tx1"/>
                    </a:solidFill>
                    <a:latin typeface="Arial" pitchFamily="34" charset="0"/>
                    <a:ea typeface="ＭＳ Ｐゴシック" pitchFamily="34" charset="-128"/>
                  </a:defRPr>
                </a:lvl4pPr>
                <a:lvl5pPr marL="2057400" indent="-228600" eaLnBrk="0" hangingPunct="0">
                  <a:tabLst>
                    <a:tab pos="719138" algn="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9pPr>
              </a:lstStyle>
              <a:p>
                <a:pPr eaLnBrk="1" hangingPunct="1"/>
                <a:r>
                  <a:rPr lang="en-GB" altLang="en-US" sz="1000" dirty="0"/>
                  <a:t>Schedule</a:t>
                </a:r>
              </a:p>
            </p:txBody>
          </p:sp>
          <p:sp>
            <p:nvSpPr>
              <p:cNvPr id="25" name="Rectangle 14"/>
              <p:cNvSpPr>
                <a:spLocks noChangeArrowheads="1"/>
              </p:cNvSpPr>
              <p:nvPr/>
            </p:nvSpPr>
            <p:spPr bwMode="auto">
              <a:xfrm>
                <a:off x="496" y="1706"/>
                <a:ext cx="599" cy="309"/>
              </a:xfrm>
              <a:prstGeom prst="rect">
                <a:avLst/>
              </a:prstGeom>
              <a:solidFill>
                <a:srgbClr val="CEDDE3"/>
              </a:solidFill>
              <a:ln w="9525">
                <a:noFill/>
                <a:miter lim="800000"/>
                <a:headEnd/>
                <a:tailEnd/>
              </a:ln>
              <a:extLst/>
            </p:spPr>
            <p:txBody>
              <a:bodyPr wrap="none" lIns="5400" tIns="8100" rIns="5400" bIns="8100" anchor="ctr"/>
              <a:lstStyle>
                <a:lvl1pPr eaLnBrk="0" hangingPunct="0">
                  <a:tabLst>
                    <a:tab pos="719138" algn="r"/>
                  </a:tabLst>
                  <a:defRPr sz="2400">
                    <a:solidFill>
                      <a:schemeClr val="tx1"/>
                    </a:solidFill>
                    <a:latin typeface="Arial" pitchFamily="34" charset="0"/>
                    <a:ea typeface="ＭＳ Ｐゴシック" pitchFamily="34" charset="-128"/>
                  </a:defRPr>
                </a:lvl1pPr>
                <a:lvl2pPr marL="742950" indent="-285750" eaLnBrk="0" hangingPunct="0">
                  <a:tabLst>
                    <a:tab pos="719138" algn="r"/>
                  </a:tabLst>
                  <a:defRPr sz="2400">
                    <a:solidFill>
                      <a:schemeClr val="tx1"/>
                    </a:solidFill>
                    <a:latin typeface="Arial" pitchFamily="34" charset="0"/>
                    <a:ea typeface="ＭＳ Ｐゴシック" pitchFamily="34" charset="-128"/>
                  </a:defRPr>
                </a:lvl2pPr>
                <a:lvl3pPr marL="1143000" indent="-228600" eaLnBrk="0" hangingPunct="0">
                  <a:tabLst>
                    <a:tab pos="719138" algn="r"/>
                  </a:tabLst>
                  <a:defRPr sz="2400">
                    <a:solidFill>
                      <a:schemeClr val="tx1"/>
                    </a:solidFill>
                    <a:latin typeface="Arial" pitchFamily="34" charset="0"/>
                    <a:ea typeface="ＭＳ Ｐゴシック" pitchFamily="34" charset="-128"/>
                  </a:defRPr>
                </a:lvl3pPr>
                <a:lvl4pPr marL="1600200" indent="-228600" eaLnBrk="0" hangingPunct="0">
                  <a:tabLst>
                    <a:tab pos="719138" algn="r"/>
                  </a:tabLst>
                  <a:defRPr sz="2400">
                    <a:solidFill>
                      <a:schemeClr val="tx1"/>
                    </a:solidFill>
                    <a:latin typeface="Arial" pitchFamily="34" charset="0"/>
                    <a:ea typeface="ＭＳ Ｐゴシック" pitchFamily="34" charset="-128"/>
                  </a:defRPr>
                </a:lvl4pPr>
                <a:lvl5pPr marL="2057400" indent="-228600" eaLnBrk="0" hangingPunct="0">
                  <a:tabLst>
                    <a:tab pos="719138" algn="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9pPr>
              </a:lstStyle>
              <a:p>
                <a:pPr algn="ctr" eaLnBrk="1" hangingPunct="1"/>
                <a:r>
                  <a:rPr lang="en-GB" altLang="en-US" sz="1000" b="1" dirty="0"/>
                  <a:t>Impact </a:t>
                </a:r>
              </a:p>
              <a:p>
                <a:pPr algn="ctr" eaLnBrk="1" hangingPunct="1"/>
                <a:r>
                  <a:rPr lang="en-GB" altLang="en-US" sz="1000" b="1" dirty="0"/>
                  <a:t>Assessment</a:t>
                </a:r>
              </a:p>
            </p:txBody>
          </p:sp>
          <p:sp>
            <p:nvSpPr>
              <p:cNvPr id="26" name="Rectangle 15"/>
              <p:cNvSpPr>
                <a:spLocks noChangeArrowheads="1"/>
              </p:cNvSpPr>
              <p:nvPr/>
            </p:nvSpPr>
            <p:spPr bwMode="auto">
              <a:xfrm>
                <a:off x="488" y="2063"/>
                <a:ext cx="612" cy="91"/>
              </a:xfrm>
              <a:prstGeom prst="rect">
                <a:avLst/>
              </a:prstGeom>
              <a:solidFill>
                <a:srgbClr val="CEDDE3"/>
              </a:solidFill>
              <a:ln w="9525">
                <a:noFill/>
                <a:miter lim="800000"/>
                <a:headEnd/>
                <a:tailEnd/>
              </a:ln>
              <a:extLst/>
            </p:spPr>
            <p:txBody>
              <a:bodyPr wrap="none" lIns="5400" tIns="8100" rIns="5400" bIns="8100" anchor="ctr"/>
              <a:lstStyle>
                <a:lvl1pPr eaLnBrk="0" hangingPunct="0">
                  <a:tabLst>
                    <a:tab pos="719138" algn="r"/>
                  </a:tabLst>
                  <a:defRPr sz="2400">
                    <a:solidFill>
                      <a:schemeClr val="tx1"/>
                    </a:solidFill>
                    <a:latin typeface="Arial" pitchFamily="34" charset="0"/>
                    <a:ea typeface="ＭＳ Ｐゴシック" pitchFamily="34" charset="-128"/>
                  </a:defRPr>
                </a:lvl1pPr>
                <a:lvl2pPr marL="742950" indent="-285750" eaLnBrk="0" hangingPunct="0">
                  <a:tabLst>
                    <a:tab pos="719138" algn="r"/>
                  </a:tabLst>
                  <a:defRPr sz="2400">
                    <a:solidFill>
                      <a:schemeClr val="tx1"/>
                    </a:solidFill>
                    <a:latin typeface="Arial" pitchFamily="34" charset="0"/>
                    <a:ea typeface="ＭＳ Ｐゴシック" pitchFamily="34" charset="-128"/>
                  </a:defRPr>
                </a:lvl2pPr>
                <a:lvl3pPr marL="1143000" indent="-228600" eaLnBrk="0" hangingPunct="0">
                  <a:tabLst>
                    <a:tab pos="719138" algn="r"/>
                  </a:tabLst>
                  <a:defRPr sz="2400">
                    <a:solidFill>
                      <a:schemeClr val="tx1"/>
                    </a:solidFill>
                    <a:latin typeface="Arial" pitchFamily="34" charset="0"/>
                    <a:ea typeface="ＭＳ Ｐゴシック" pitchFamily="34" charset="-128"/>
                  </a:defRPr>
                </a:lvl3pPr>
                <a:lvl4pPr marL="1600200" indent="-228600" eaLnBrk="0" hangingPunct="0">
                  <a:tabLst>
                    <a:tab pos="719138" algn="r"/>
                  </a:tabLst>
                  <a:defRPr sz="2400">
                    <a:solidFill>
                      <a:schemeClr val="tx1"/>
                    </a:solidFill>
                    <a:latin typeface="Arial" pitchFamily="34" charset="0"/>
                    <a:ea typeface="ＭＳ Ｐゴシック" pitchFamily="34" charset="-128"/>
                  </a:defRPr>
                </a:lvl4pPr>
                <a:lvl5pPr marL="2057400" indent="-228600" eaLnBrk="0" hangingPunct="0">
                  <a:tabLst>
                    <a:tab pos="719138" algn="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9pPr>
              </a:lstStyle>
              <a:p>
                <a:pPr algn="ctr" eaLnBrk="1" hangingPunct="1"/>
                <a:r>
                  <a:rPr lang="en-GB" altLang="en-US" sz="1000" b="1" dirty="0"/>
                  <a:t>Prioritize</a:t>
                </a:r>
              </a:p>
            </p:txBody>
          </p:sp>
        </p:grpSp>
        <p:sp>
          <p:nvSpPr>
            <p:cNvPr id="59" name="AutoShape 56"/>
            <p:cNvSpPr>
              <a:spLocks noChangeArrowheads="1"/>
            </p:cNvSpPr>
            <p:nvPr/>
          </p:nvSpPr>
          <p:spPr bwMode="auto">
            <a:xfrm>
              <a:off x="1814357" y="4089237"/>
              <a:ext cx="1169228" cy="617839"/>
            </a:xfrm>
            <a:prstGeom prst="wedgeRoundRectCallout">
              <a:avLst>
                <a:gd name="adj1" fmla="val -25882"/>
                <a:gd name="adj2" fmla="val -260660"/>
                <a:gd name="adj3" fmla="val 16667"/>
              </a:avLst>
            </a:prstGeom>
            <a:solidFill>
              <a:srgbClr val="446174"/>
            </a:solidFill>
            <a:ln>
              <a:solidFill>
                <a:srgbClr val="CEDDE3"/>
              </a:solidFill>
            </a:ln>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ja-JP" altLang="en-GB" sz="1200" dirty="0">
                  <a:solidFill>
                    <a:schemeClr val="bg1"/>
                  </a:solidFill>
                </a:rPr>
                <a:t>“</a:t>
              </a:r>
              <a:r>
                <a:rPr lang="en-GB" altLang="ja-JP" sz="1200" dirty="0">
                  <a:solidFill>
                    <a:schemeClr val="bg1"/>
                  </a:solidFill>
                </a:rPr>
                <a:t>I want to </a:t>
              </a:r>
              <a:r>
                <a:rPr lang="en-US" altLang="ja-JP" sz="1200" dirty="0">
                  <a:solidFill>
                    <a:schemeClr val="bg1"/>
                  </a:solidFill>
                </a:rPr>
                <a:t>identify key resources”</a:t>
              </a:r>
              <a:endParaRPr lang="en-GB" altLang="en-US" sz="1200" dirty="0">
                <a:solidFill>
                  <a:schemeClr val="bg1"/>
                </a:solidFill>
              </a:endParaRPr>
            </a:p>
          </p:txBody>
        </p:sp>
      </p:grpSp>
      <p:grpSp>
        <p:nvGrpSpPr>
          <p:cNvPr id="22" name="Group 21"/>
          <p:cNvGrpSpPr/>
          <p:nvPr/>
        </p:nvGrpSpPr>
        <p:grpSpPr>
          <a:xfrm>
            <a:off x="7287338" y="90716"/>
            <a:ext cx="1798309" cy="2819684"/>
            <a:chOff x="7287338" y="90716"/>
            <a:chExt cx="1798309" cy="2819684"/>
          </a:xfrm>
        </p:grpSpPr>
        <p:grpSp>
          <p:nvGrpSpPr>
            <p:cNvPr id="48" name="Group 41"/>
            <p:cNvGrpSpPr>
              <a:grpSpLocks/>
            </p:cNvGrpSpPr>
            <p:nvPr/>
          </p:nvGrpSpPr>
          <p:grpSpPr bwMode="auto">
            <a:xfrm>
              <a:off x="7989854" y="1998187"/>
              <a:ext cx="1095793" cy="912213"/>
              <a:chOff x="4952" y="1548"/>
              <a:chExt cx="794" cy="731"/>
            </a:xfrm>
          </p:grpSpPr>
          <p:sp>
            <p:nvSpPr>
              <p:cNvPr id="50" name="AutoShape 42"/>
              <p:cNvSpPr>
                <a:spLocks noChangeArrowheads="1"/>
              </p:cNvSpPr>
              <p:nvPr/>
            </p:nvSpPr>
            <p:spPr bwMode="auto">
              <a:xfrm>
                <a:off x="4952" y="1548"/>
                <a:ext cx="794" cy="731"/>
              </a:xfrm>
              <a:prstGeom prst="roundRect">
                <a:avLst>
                  <a:gd name="adj" fmla="val 6394"/>
                </a:avLst>
              </a:prstGeom>
              <a:solidFill>
                <a:schemeClr val="bg1"/>
              </a:solidFill>
              <a:ln w="9525">
                <a:solidFill>
                  <a:srgbClr val="446174"/>
                </a:solidFill>
                <a:round/>
                <a:headEnd/>
                <a:tailEnd/>
              </a:ln>
            </p:spPr>
            <p:txBody>
              <a:bodyPr lIns="13500" tIns="8100" rIns="13500" bIns="8100"/>
              <a:lstStyle>
                <a:lvl1pPr eaLnBrk="0" hangingPunct="0">
                  <a:tabLst>
                    <a:tab pos="719138" algn="r"/>
                  </a:tabLst>
                  <a:defRPr sz="2400">
                    <a:solidFill>
                      <a:schemeClr val="tx1"/>
                    </a:solidFill>
                    <a:latin typeface="Arial" pitchFamily="34" charset="0"/>
                    <a:ea typeface="ＭＳ Ｐゴシック" pitchFamily="34" charset="-128"/>
                  </a:defRPr>
                </a:lvl1pPr>
                <a:lvl2pPr marL="742950" indent="-285750" eaLnBrk="0" hangingPunct="0">
                  <a:tabLst>
                    <a:tab pos="719138" algn="r"/>
                  </a:tabLst>
                  <a:defRPr sz="2400">
                    <a:solidFill>
                      <a:schemeClr val="tx1"/>
                    </a:solidFill>
                    <a:latin typeface="Arial" pitchFamily="34" charset="0"/>
                    <a:ea typeface="ＭＳ Ｐゴシック" pitchFamily="34" charset="-128"/>
                  </a:defRPr>
                </a:lvl2pPr>
                <a:lvl3pPr marL="1143000" indent="-228600" eaLnBrk="0" hangingPunct="0">
                  <a:tabLst>
                    <a:tab pos="719138" algn="r"/>
                  </a:tabLst>
                  <a:defRPr sz="2400">
                    <a:solidFill>
                      <a:schemeClr val="tx1"/>
                    </a:solidFill>
                    <a:latin typeface="Arial" pitchFamily="34" charset="0"/>
                    <a:ea typeface="ＭＳ Ｐゴシック" pitchFamily="34" charset="-128"/>
                  </a:defRPr>
                </a:lvl3pPr>
                <a:lvl4pPr marL="1600200" indent="-228600" eaLnBrk="0" hangingPunct="0">
                  <a:tabLst>
                    <a:tab pos="719138" algn="r"/>
                  </a:tabLst>
                  <a:defRPr sz="2400">
                    <a:solidFill>
                      <a:schemeClr val="tx1"/>
                    </a:solidFill>
                    <a:latin typeface="Arial" pitchFamily="34" charset="0"/>
                    <a:ea typeface="ＭＳ Ｐゴシック" pitchFamily="34" charset="-128"/>
                  </a:defRPr>
                </a:lvl4pPr>
                <a:lvl5pPr marL="2057400" indent="-228600" eaLnBrk="0" hangingPunct="0">
                  <a:tabLst>
                    <a:tab pos="719138" algn="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9pPr>
              </a:lstStyle>
              <a:p>
                <a:pPr eaLnBrk="1" hangingPunct="1"/>
                <a:r>
                  <a:rPr lang="en-GB" altLang="en-US" sz="1000" dirty="0"/>
                  <a:t>Establish </a:t>
                </a:r>
              </a:p>
              <a:p>
                <a:pPr eaLnBrk="1" hangingPunct="1"/>
                <a:r>
                  <a:rPr lang="en-GB" altLang="en-US" sz="1000" dirty="0"/>
                  <a:t>BAU</a:t>
                </a:r>
              </a:p>
            </p:txBody>
          </p:sp>
          <p:sp>
            <p:nvSpPr>
              <p:cNvPr id="51" name="Rectangle 43"/>
              <p:cNvSpPr>
                <a:spLocks noChangeArrowheads="1"/>
              </p:cNvSpPr>
              <p:nvPr/>
            </p:nvSpPr>
            <p:spPr bwMode="auto">
              <a:xfrm>
                <a:off x="5003" y="1831"/>
                <a:ext cx="612" cy="91"/>
              </a:xfrm>
              <a:prstGeom prst="rect">
                <a:avLst/>
              </a:prstGeom>
              <a:solidFill>
                <a:srgbClr val="CEDDE3"/>
              </a:solidFill>
              <a:ln w="9525">
                <a:noFill/>
                <a:miter lim="800000"/>
                <a:headEnd/>
                <a:tailEnd/>
              </a:ln>
              <a:extLst/>
            </p:spPr>
            <p:txBody>
              <a:bodyPr lIns="5400" tIns="8100" rIns="5400" bIns="8100" anchor="ctr"/>
              <a:lstStyle>
                <a:lvl1pPr eaLnBrk="0" hangingPunct="0">
                  <a:tabLst>
                    <a:tab pos="719138" algn="r"/>
                  </a:tabLst>
                  <a:defRPr sz="2400">
                    <a:solidFill>
                      <a:schemeClr val="tx1"/>
                    </a:solidFill>
                    <a:latin typeface="Arial" pitchFamily="34" charset="0"/>
                    <a:ea typeface="ＭＳ Ｐゴシック" pitchFamily="34" charset="-128"/>
                  </a:defRPr>
                </a:lvl1pPr>
                <a:lvl2pPr marL="742950" indent="-285750" eaLnBrk="0" hangingPunct="0">
                  <a:tabLst>
                    <a:tab pos="719138" algn="r"/>
                  </a:tabLst>
                  <a:defRPr sz="2400">
                    <a:solidFill>
                      <a:schemeClr val="tx1"/>
                    </a:solidFill>
                    <a:latin typeface="Arial" pitchFamily="34" charset="0"/>
                    <a:ea typeface="ＭＳ Ｐゴシック" pitchFamily="34" charset="-128"/>
                  </a:defRPr>
                </a:lvl2pPr>
                <a:lvl3pPr marL="1143000" indent="-228600" eaLnBrk="0" hangingPunct="0">
                  <a:tabLst>
                    <a:tab pos="719138" algn="r"/>
                  </a:tabLst>
                  <a:defRPr sz="2400">
                    <a:solidFill>
                      <a:schemeClr val="tx1"/>
                    </a:solidFill>
                    <a:latin typeface="Arial" pitchFamily="34" charset="0"/>
                    <a:ea typeface="ＭＳ Ｐゴシック" pitchFamily="34" charset="-128"/>
                  </a:defRPr>
                </a:lvl3pPr>
                <a:lvl4pPr marL="1600200" indent="-228600" eaLnBrk="0" hangingPunct="0">
                  <a:tabLst>
                    <a:tab pos="719138" algn="r"/>
                  </a:tabLst>
                  <a:defRPr sz="2400">
                    <a:solidFill>
                      <a:schemeClr val="tx1"/>
                    </a:solidFill>
                    <a:latin typeface="Arial" pitchFamily="34" charset="0"/>
                    <a:ea typeface="ＭＳ Ｐゴシック" pitchFamily="34" charset="-128"/>
                  </a:defRPr>
                </a:lvl4pPr>
                <a:lvl5pPr marL="2057400" indent="-228600" eaLnBrk="0" hangingPunct="0">
                  <a:tabLst>
                    <a:tab pos="719138" algn="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9pPr>
              </a:lstStyle>
              <a:p>
                <a:pPr algn="ctr" eaLnBrk="1" hangingPunct="1"/>
                <a:r>
                  <a:rPr lang="en-GB" altLang="en-US" sz="1000" b="1" dirty="0"/>
                  <a:t>Governance</a:t>
                </a:r>
              </a:p>
            </p:txBody>
          </p:sp>
          <p:sp>
            <p:nvSpPr>
              <p:cNvPr id="52" name="Rectangle 44"/>
              <p:cNvSpPr>
                <a:spLocks noChangeArrowheads="1"/>
              </p:cNvSpPr>
              <p:nvPr/>
            </p:nvSpPr>
            <p:spPr bwMode="auto">
              <a:xfrm>
                <a:off x="5026" y="1980"/>
                <a:ext cx="612" cy="91"/>
              </a:xfrm>
              <a:prstGeom prst="rect">
                <a:avLst/>
              </a:prstGeom>
              <a:solidFill>
                <a:srgbClr val="CEDDE3"/>
              </a:solidFill>
              <a:ln w="9525">
                <a:noFill/>
                <a:miter lim="800000"/>
                <a:headEnd/>
                <a:tailEnd/>
              </a:ln>
              <a:extLst/>
            </p:spPr>
            <p:txBody>
              <a:bodyPr lIns="5400" tIns="8100" rIns="5400" bIns="8100" anchor="ctr"/>
              <a:lstStyle>
                <a:lvl1pPr eaLnBrk="0" hangingPunct="0">
                  <a:tabLst>
                    <a:tab pos="719138" algn="r"/>
                  </a:tabLst>
                  <a:defRPr sz="2400">
                    <a:solidFill>
                      <a:schemeClr val="tx1"/>
                    </a:solidFill>
                    <a:latin typeface="Arial" pitchFamily="34" charset="0"/>
                    <a:ea typeface="ＭＳ Ｐゴシック" pitchFamily="34" charset="-128"/>
                  </a:defRPr>
                </a:lvl1pPr>
                <a:lvl2pPr marL="742950" indent="-285750" eaLnBrk="0" hangingPunct="0">
                  <a:tabLst>
                    <a:tab pos="719138" algn="r"/>
                  </a:tabLst>
                  <a:defRPr sz="2400">
                    <a:solidFill>
                      <a:schemeClr val="tx1"/>
                    </a:solidFill>
                    <a:latin typeface="Arial" pitchFamily="34" charset="0"/>
                    <a:ea typeface="ＭＳ Ｐゴシック" pitchFamily="34" charset="-128"/>
                  </a:defRPr>
                </a:lvl2pPr>
                <a:lvl3pPr marL="1143000" indent="-228600" eaLnBrk="0" hangingPunct="0">
                  <a:tabLst>
                    <a:tab pos="719138" algn="r"/>
                  </a:tabLst>
                  <a:defRPr sz="2400">
                    <a:solidFill>
                      <a:schemeClr val="tx1"/>
                    </a:solidFill>
                    <a:latin typeface="Arial" pitchFamily="34" charset="0"/>
                    <a:ea typeface="ＭＳ Ｐゴシック" pitchFamily="34" charset="-128"/>
                  </a:defRPr>
                </a:lvl3pPr>
                <a:lvl4pPr marL="1600200" indent="-228600" eaLnBrk="0" hangingPunct="0">
                  <a:tabLst>
                    <a:tab pos="719138" algn="r"/>
                  </a:tabLst>
                  <a:defRPr sz="2400">
                    <a:solidFill>
                      <a:schemeClr val="tx1"/>
                    </a:solidFill>
                    <a:latin typeface="Arial" pitchFamily="34" charset="0"/>
                    <a:ea typeface="ＭＳ Ｐゴシック" pitchFamily="34" charset="-128"/>
                  </a:defRPr>
                </a:lvl4pPr>
                <a:lvl5pPr marL="2057400" indent="-228600" eaLnBrk="0" hangingPunct="0">
                  <a:tabLst>
                    <a:tab pos="719138" algn="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9pPr>
              </a:lstStyle>
              <a:p>
                <a:pPr algn="ctr" eaLnBrk="1" hangingPunct="1"/>
                <a:r>
                  <a:rPr lang="en-GB" altLang="en-US" sz="1000" b="1" dirty="0"/>
                  <a:t>Stewardship</a:t>
                </a:r>
              </a:p>
            </p:txBody>
          </p:sp>
        </p:grpSp>
        <p:sp>
          <p:nvSpPr>
            <p:cNvPr id="61" name="AutoShape 58"/>
            <p:cNvSpPr>
              <a:spLocks noChangeArrowheads="1"/>
            </p:cNvSpPr>
            <p:nvPr/>
          </p:nvSpPr>
          <p:spPr bwMode="auto">
            <a:xfrm>
              <a:off x="7287338" y="90716"/>
              <a:ext cx="1545802" cy="943797"/>
            </a:xfrm>
            <a:prstGeom prst="wedgeRoundRectCallout">
              <a:avLst>
                <a:gd name="adj1" fmla="val 43663"/>
                <a:gd name="adj2" fmla="val 153526"/>
                <a:gd name="adj3" fmla="val 16667"/>
              </a:avLst>
            </a:prstGeom>
            <a:solidFill>
              <a:srgbClr val="446174"/>
            </a:solidFill>
            <a:ln>
              <a:solidFill>
                <a:srgbClr val="CEDDE3"/>
              </a:solidFill>
            </a:ln>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ja-JP" altLang="en-GB" sz="1200" dirty="0">
                  <a:solidFill>
                    <a:schemeClr val="bg1"/>
                  </a:solidFill>
                </a:rPr>
                <a:t>“</a:t>
              </a:r>
              <a:r>
                <a:rPr lang="en-US" altLang="ja-JP" sz="1200" dirty="0">
                  <a:solidFill>
                    <a:schemeClr val="bg1"/>
                  </a:solidFill>
                </a:rPr>
                <a:t>I need to know we can report on this on an ongoing basis”</a:t>
              </a:r>
              <a:endParaRPr lang="en-GB" altLang="en-US" sz="1200" dirty="0">
                <a:solidFill>
                  <a:schemeClr val="bg1"/>
                </a:solidFill>
              </a:endParaRPr>
            </a:p>
          </p:txBody>
        </p:sp>
      </p:grpSp>
      <p:grpSp>
        <p:nvGrpSpPr>
          <p:cNvPr id="15" name="Group 14"/>
          <p:cNvGrpSpPr/>
          <p:nvPr/>
        </p:nvGrpSpPr>
        <p:grpSpPr>
          <a:xfrm>
            <a:off x="1264068" y="537116"/>
            <a:ext cx="2102643" cy="2281818"/>
            <a:chOff x="1264068" y="537116"/>
            <a:chExt cx="2102643" cy="2281818"/>
          </a:xfrm>
        </p:grpSpPr>
        <p:grpSp>
          <p:nvGrpSpPr>
            <p:cNvPr id="8" name="Group 7"/>
            <p:cNvGrpSpPr/>
            <p:nvPr/>
          </p:nvGrpSpPr>
          <p:grpSpPr>
            <a:xfrm>
              <a:off x="1264068" y="537116"/>
              <a:ext cx="2102643" cy="2281818"/>
              <a:chOff x="1542638" y="591134"/>
              <a:chExt cx="2102643" cy="2281818"/>
            </a:xfrm>
          </p:grpSpPr>
          <p:sp>
            <p:nvSpPr>
              <p:cNvPr id="35" name="AutoShape 28"/>
              <p:cNvSpPr>
                <a:spLocks noChangeArrowheads="1"/>
              </p:cNvSpPr>
              <p:nvPr/>
            </p:nvSpPr>
            <p:spPr bwMode="auto">
              <a:xfrm>
                <a:off x="2572672" y="2055821"/>
                <a:ext cx="1072609" cy="817131"/>
              </a:xfrm>
              <a:prstGeom prst="roundRect">
                <a:avLst>
                  <a:gd name="adj" fmla="val 8370"/>
                </a:avLst>
              </a:prstGeom>
              <a:solidFill>
                <a:schemeClr val="bg1"/>
              </a:solidFill>
              <a:ln w="9525">
                <a:solidFill>
                  <a:srgbClr val="446174"/>
                </a:solidFill>
                <a:round/>
                <a:headEnd/>
                <a:tailEnd/>
              </a:ln>
            </p:spPr>
            <p:txBody>
              <a:bodyPr lIns="13500" tIns="8100" rIns="13500" bIns="8100"/>
              <a:lstStyle>
                <a:lvl1pPr eaLnBrk="0" hangingPunct="0">
                  <a:tabLst>
                    <a:tab pos="719138" algn="r"/>
                  </a:tabLst>
                  <a:defRPr sz="2400">
                    <a:solidFill>
                      <a:schemeClr val="tx1"/>
                    </a:solidFill>
                    <a:latin typeface="Arial" pitchFamily="34" charset="0"/>
                    <a:ea typeface="ＭＳ Ｐゴシック" pitchFamily="34" charset="-128"/>
                  </a:defRPr>
                </a:lvl1pPr>
                <a:lvl2pPr marL="742950" indent="-285750" eaLnBrk="0" hangingPunct="0">
                  <a:tabLst>
                    <a:tab pos="719138" algn="r"/>
                  </a:tabLst>
                  <a:defRPr sz="2400">
                    <a:solidFill>
                      <a:schemeClr val="tx1"/>
                    </a:solidFill>
                    <a:latin typeface="Arial" pitchFamily="34" charset="0"/>
                    <a:ea typeface="ＭＳ Ｐゴシック" pitchFamily="34" charset="-128"/>
                  </a:defRPr>
                </a:lvl2pPr>
                <a:lvl3pPr marL="1143000" indent="-228600" eaLnBrk="0" hangingPunct="0">
                  <a:tabLst>
                    <a:tab pos="719138" algn="r"/>
                  </a:tabLst>
                  <a:defRPr sz="2400">
                    <a:solidFill>
                      <a:schemeClr val="tx1"/>
                    </a:solidFill>
                    <a:latin typeface="Arial" pitchFamily="34" charset="0"/>
                    <a:ea typeface="ＭＳ Ｐゴシック" pitchFamily="34" charset="-128"/>
                  </a:defRPr>
                </a:lvl3pPr>
                <a:lvl4pPr marL="1600200" indent="-228600" eaLnBrk="0" hangingPunct="0">
                  <a:tabLst>
                    <a:tab pos="719138" algn="r"/>
                  </a:tabLst>
                  <a:defRPr sz="2400">
                    <a:solidFill>
                      <a:schemeClr val="tx1"/>
                    </a:solidFill>
                    <a:latin typeface="Arial" pitchFamily="34" charset="0"/>
                    <a:ea typeface="ＭＳ Ｐゴシック" pitchFamily="34" charset="-128"/>
                  </a:defRPr>
                </a:lvl4pPr>
                <a:lvl5pPr marL="2057400" indent="-228600" eaLnBrk="0" hangingPunct="0">
                  <a:tabLst>
                    <a:tab pos="719138" algn="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9pPr>
              </a:lstStyle>
              <a:p>
                <a:pPr eaLnBrk="1" hangingPunct="1"/>
                <a:r>
                  <a:rPr lang="en-GB" altLang="en-US" sz="1200" dirty="0"/>
                  <a:t>Collaborate</a:t>
                </a:r>
              </a:p>
            </p:txBody>
          </p:sp>
          <p:sp>
            <p:nvSpPr>
              <p:cNvPr id="91" name="AutoShape 58"/>
              <p:cNvSpPr>
                <a:spLocks noChangeArrowheads="1"/>
              </p:cNvSpPr>
              <p:nvPr/>
            </p:nvSpPr>
            <p:spPr bwMode="auto">
              <a:xfrm>
                <a:off x="1542638" y="591134"/>
                <a:ext cx="1466672" cy="696431"/>
              </a:xfrm>
              <a:prstGeom prst="wedgeRoundRectCallout">
                <a:avLst>
                  <a:gd name="adj1" fmla="val 47857"/>
                  <a:gd name="adj2" fmla="val 161986"/>
                  <a:gd name="adj3" fmla="val 16667"/>
                </a:avLst>
              </a:prstGeom>
              <a:solidFill>
                <a:srgbClr val="446174"/>
              </a:solidFill>
              <a:ln>
                <a:solidFill>
                  <a:srgbClr val="CEDDE3"/>
                </a:solidFill>
              </a:ln>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ja-JP" altLang="en-GB" sz="1200" dirty="0">
                    <a:solidFill>
                      <a:schemeClr val="bg1"/>
                    </a:solidFill>
                  </a:rPr>
                  <a:t>“</a:t>
                </a:r>
                <a:r>
                  <a:rPr lang="en-US" altLang="ja-JP" sz="1200" dirty="0">
                    <a:solidFill>
                      <a:schemeClr val="bg1"/>
                    </a:solidFill>
                  </a:rPr>
                  <a:t>I want to get regular updates on tasks”</a:t>
                </a:r>
                <a:endParaRPr lang="en-GB" altLang="en-US" sz="1200" dirty="0">
                  <a:solidFill>
                    <a:schemeClr val="bg1"/>
                  </a:solidFill>
                </a:endParaRPr>
              </a:p>
            </p:txBody>
          </p:sp>
        </p:grpSp>
        <p:sp>
          <p:nvSpPr>
            <p:cNvPr id="92" name="Rectangle 14"/>
            <p:cNvSpPr>
              <a:spLocks noChangeArrowheads="1"/>
            </p:cNvSpPr>
            <p:nvPr/>
          </p:nvSpPr>
          <p:spPr bwMode="auto">
            <a:xfrm>
              <a:off x="2478084" y="2187232"/>
              <a:ext cx="691221" cy="308426"/>
            </a:xfrm>
            <a:prstGeom prst="rect">
              <a:avLst/>
            </a:prstGeom>
            <a:solidFill>
              <a:srgbClr val="CEDDE3"/>
            </a:solidFill>
            <a:ln>
              <a:noFill/>
            </a:ln>
            <a:extLst/>
          </p:spPr>
          <p:txBody>
            <a:bodyPr wrap="none" lIns="5400" tIns="8100" rIns="5400" bIns="8100" anchor="ctr"/>
            <a:lstStyle>
              <a:lvl1pPr eaLnBrk="0" hangingPunct="0">
                <a:tabLst>
                  <a:tab pos="719138" algn="r"/>
                </a:tabLst>
                <a:defRPr sz="2400">
                  <a:solidFill>
                    <a:schemeClr val="tx1"/>
                  </a:solidFill>
                  <a:latin typeface="Arial" pitchFamily="34" charset="0"/>
                  <a:ea typeface="ＭＳ Ｐゴシック" pitchFamily="34" charset="-128"/>
                </a:defRPr>
              </a:lvl1pPr>
              <a:lvl2pPr marL="742950" indent="-285750" eaLnBrk="0" hangingPunct="0">
                <a:tabLst>
                  <a:tab pos="719138" algn="r"/>
                </a:tabLst>
                <a:defRPr sz="2400">
                  <a:solidFill>
                    <a:schemeClr val="tx1"/>
                  </a:solidFill>
                  <a:latin typeface="Arial" pitchFamily="34" charset="0"/>
                  <a:ea typeface="ＭＳ Ｐゴシック" pitchFamily="34" charset="-128"/>
                </a:defRPr>
              </a:lvl2pPr>
              <a:lvl3pPr marL="1143000" indent="-228600" eaLnBrk="0" hangingPunct="0">
                <a:tabLst>
                  <a:tab pos="719138" algn="r"/>
                </a:tabLst>
                <a:defRPr sz="2400">
                  <a:solidFill>
                    <a:schemeClr val="tx1"/>
                  </a:solidFill>
                  <a:latin typeface="Arial" pitchFamily="34" charset="0"/>
                  <a:ea typeface="ＭＳ Ｐゴシック" pitchFamily="34" charset="-128"/>
                </a:defRPr>
              </a:lvl3pPr>
              <a:lvl4pPr marL="1600200" indent="-228600" eaLnBrk="0" hangingPunct="0">
                <a:tabLst>
                  <a:tab pos="719138" algn="r"/>
                </a:tabLst>
                <a:defRPr sz="2400">
                  <a:solidFill>
                    <a:schemeClr val="tx1"/>
                  </a:solidFill>
                  <a:latin typeface="Arial" pitchFamily="34" charset="0"/>
                  <a:ea typeface="ＭＳ Ｐゴシック" pitchFamily="34" charset="-128"/>
                </a:defRPr>
              </a:lvl4pPr>
              <a:lvl5pPr marL="2057400" indent="-228600" eaLnBrk="0" hangingPunct="0">
                <a:tabLst>
                  <a:tab pos="719138" algn="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9pPr>
            </a:lstStyle>
            <a:p>
              <a:pPr algn="ctr" eaLnBrk="1" hangingPunct="1"/>
              <a:r>
                <a:rPr lang="en-GB" altLang="en-US" sz="1000" b="1" dirty="0"/>
                <a:t>Store </a:t>
              </a:r>
            </a:p>
            <a:p>
              <a:pPr algn="ctr" eaLnBrk="1" hangingPunct="1"/>
              <a:r>
                <a:rPr lang="en-GB" altLang="en-US" sz="1000" b="1" dirty="0"/>
                <a:t>Documents</a:t>
              </a:r>
            </a:p>
          </p:txBody>
        </p:sp>
        <p:sp>
          <p:nvSpPr>
            <p:cNvPr id="93" name="Rectangle 15"/>
            <p:cNvSpPr>
              <a:spLocks noChangeArrowheads="1"/>
            </p:cNvSpPr>
            <p:nvPr/>
          </p:nvSpPr>
          <p:spPr bwMode="auto">
            <a:xfrm>
              <a:off x="2391377" y="2528931"/>
              <a:ext cx="847664" cy="212955"/>
            </a:xfrm>
            <a:prstGeom prst="rect">
              <a:avLst/>
            </a:prstGeom>
            <a:solidFill>
              <a:srgbClr val="CEDDE3"/>
            </a:solidFill>
            <a:ln>
              <a:noFill/>
            </a:ln>
            <a:extLst/>
          </p:spPr>
          <p:txBody>
            <a:bodyPr wrap="none" lIns="5400" tIns="8100" rIns="5400" bIns="8100" anchor="ctr"/>
            <a:lstStyle>
              <a:lvl1pPr eaLnBrk="0" hangingPunct="0">
                <a:tabLst>
                  <a:tab pos="719138" algn="r"/>
                </a:tabLst>
                <a:defRPr sz="2400">
                  <a:solidFill>
                    <a:schemeClr val="tx1"/>
                  </a:solidFill>
                  <a:latin typeface="Arial" pitchFamily="34" charset="0"/>
                  <a:ea typeface="ＭＳ Ｐゴシック" pitchFamily="34" charset="-128"/>
                </a:defRPr>
              </a:lvl1pPr>
              <a:lvl2pPr marL="742950" indent="-285750" eaLnBrk="0" hangingPunct="0">
                <a:tabLst>
                  <a:tab pos="719138" algn="r"/>
                </a:tabLst>
                <a:defRPr sz="2400">
                  <a:solidFill>
                    <a:schemeClr val="tx1"/>
                  </a:solidFill>
                  <a:latin typeface="Arial" pitchFamily="34" charset="0"/>
                  <a:ea typeface="ＭＳ Ｐゴシック" pitchFamily="34" charset="-128"/>
                </a:defRPr>
              </a:lvl2pPr>
              <a:lvl3pPr marL="1143000" indent="-228600" eaLnBrk="0" hangingPunct="0">
                <a:tabLst>
                  <a:tab pos="719138" algn="r"/>
                </a:tabLst>
                <a:defRPr sz="2400">
                  <a:solidFill>
                    <a:schemeClr val="tx1"/>
                  </a:solidFill>
                  <a:latin typeface="Arial" pitchFamily="34" charset="0"/>
                  <a:ea typeface="ＭＳ Ｐゴシック" pitchFamily="34" charset="-128"/>
                </a:defRPr>
              </a:lvl3pPr>
              <a:lvl4pPr marL="1600200" indent="-228600" eaLnBrk="0" hangingPunct="0">
                <a:tabLst>
                  <a:tab pos="719138" algn="r"/>
                </a:tabLst>
                <a:defRPr sz="2400">
                  <a:solidFill>
                    <a:schemeClr val="tx1"/>
                  </a:solidFill>
                  <a:latin typeface="Arial" pitchFamily="34" charset="0"/>
                  <a:ea typeface="ＭＳ Ｐゴシック" pitchFamily="34" charset="-128"/>
                </a:defRPr>
              </a:lvl4pPr>
              <a:lvl5pPr marL="2057400" indent="-228600" eaLnBrk="0" hangingPunct="0">
                <a:tabLst>
                  <a:tab pos="719138" algn="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9pPr>
            </a:lstStyle>
            <a:p>
              <a:pPr algn="ctr" eaLnBrk="1" hangingPunct="1"/>
              <a:r>
                <a:rPr lang="en-GB" altLang="en-US" sz="1000" b="1" dirty="0"/>
                <a:t>Task </a:t>
              </a:r>
            </a:p>
            <a:p>
              <a:pPr algn="ctr" eaLnBrk="1" hangingPunct="1"/>
              <a:r>
                <a:rPr lang="en-GB" altLang="en-US" sz="1000" b="1" dirty="0"/>
                <a:t>Management</a:t>
              </a:r>
            </a:p>
          </p:txBody>
        </p:sp>
      </p:grpSp>
      <p:grpSp>
        <p:nvGrpSpPr>
          <p:cNvPr id="27" name="Group 26"/>
          <p:cNvGrpSpPr/>
          <p:nvPr/>
        </p:nvGrpSpPr>
        <p:grpSpPr>
          <a:xfrm>
            <a:off x="5439145" y="1953413"/>
            <a:ext cx="1369231" cy="2818173"/>
            <a:chOff x="5439145" y="1953413"/>
            <a:chExt cx="1369231" cy="2818173"/>
          </a:xfrm>
        </p:grpSpPr>
        <p:grpSp>
          <p:nvGrpSpPr>
            <p:cNvPr id="10" name="Group 9"/>
            <p:cNvGrpSpPr/>
            <p:nvPr/>
          </p:nvGrpSpPr>
          <p:grpSpPr>
            <a:xfrm>
              <a:off x="5439145" y="1953413"/>
              <a:ext cx="1369231" cy="2818173"/>
              <a:chOff x="5439145" y="1953413"/>
              <a:chExt cx="1369231" cy="2818173"/>
            </a:xfrm>
          </p:grpSpPr>
          <p:sp>
            <p:nvSpPr>
              <p:cNvPr id="65" name="AutoShape 62"/>
              <p:cNvSpPr>
                <a:spLocks noChangeArrowheads="1"/>
              </p:cNvSpPr>
              <p:nvPr/>
            </p:nvSpPr>
            <p:spPr bwMode="auto">
              <a:xfrm>
                <a:off x="5439145" y="3778978"/>
                <a:ext cx="1369231" cy="992608"/>
              </a:xfrm>
              <a:prstGeom prst="wedgeRoundRectCallout">
                <a:avLst>
                  <a:gd name="adj1" fmla="val 12773"/>
                  <a:gd name="adj2" fmla="val -139349"/>
                  <a:gd name="adj3" fmla="val 16667"/>
                </a:avLst>
              </a:prstGeom>
              <a:solidFill>
                <a:srgbClr val="446174"/>
              </a:solidFill>
              <a:ln>
                <a:solidFill>
                  <a:srgbClr val="CEDDE3"/>
                </a:solidFill>
              </a:ln>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ja-JP" altLang="en-GB" sz="1200" dirty="0">
                    <a:solidFill>
                      <a:schemeClr val="bg1"/>
                    </a:solidFill>
                  </a:rPr>
                  <a:t>“</a:t>
                </a:r>
                <a:r>
                  <a:rPr lang="en-US" altLang="ja-JP" sz="1200" dirty="0">
                    <a:solidFill>
                      <a:schemeClr val="bg1"/>
                    </a:solidFill>
                  </a:rPr>
                  <a:t>We need to identify gaps between our current and target state”</a:t>
                </a:r>
                <a:endParaRPr lang="en-GB" altLang="en-US" sz="1200" dirty="0">
                  <a:solidFill>
                    <a:schemeClr val="bg1"/>
                  </a:solidFill>
                </a:endParaRPr>
              </a:p>
            </p:txBody>
          </p:sp>
          <p:sp>
            <p:nvSpPr>
              <p:cNvPr id="101" name="AutoShape 65"/>
              <p:cNvSpPr>
                <a:spLocks noChangeArrowheads="1"/>
              </p:cNvSpPr>
              <p:nvPr/>
            </p:nvSpPr>
            <p:spPr bwMode="auto">
              <a:xfrm>
                <a:off x="5687777" y="1953413"/>
                <a:ext cx="1057370" cy="956357"/>
              </a:xfrm>
              <a:prstGeom prst="roundRect">
                <a:avLst>
                  <a:gd name="adj" fmla="val 9741"/>
                </a:avLst>
              </a:prstGeom>
              <a:solidFill>
                <a:schemeClr val="bg1"/>
              </a:solidFill>
              <a:ln w="9525">
                <a:solidFill>
                  <a:srgbClr val="446174"/>
                </a:solidFill>
                <a:round/>
                <a:headEnd/>
                <a:tailEnd/>
              </a:ln>
            </p:spPr>
            <p:txBody>
              <a:bodyPr lIns="13500" tIns="8100" rIns="13500" bIns="8100"/>
              <a:lstStyle>
                <a:lvl1pPr eaLnBrk="0" hangingPunct="0">
                  <a:tabLst>
                    <a:tab pos="719138" algn="r"/>
                  </a:tabLst>
                  <a:defRPr sz="2400">
                    <a:solidFill>
                      <a:schemeClr val="tx1"/>
                    </a:solidFill>
                    <a:latin typeface="Arial" pitchFamily="34" charset="0"/>
                    <a:ea typeface="ＭＳ Ｐゴシック" pitchFamily="34" charset="-128"/>
                  </a:defRPr>
                </a:lvl1pPr>
                <a:lvl2pPr marL="742950" indent="-285750" eaLnBrk="0" hangingPunct="0">
                  <a:tabLst>
                    <a:tab pos="719138" algn="r"/>
                  </a:tabLst>
                  <a:defRPr sz="2400">
                    <a:solidFill>
                      <a:schemeClr val="tx1"/>
                    </a:solidFill>
                    <a:latin typeface="Arial" pitchFamily="34" charset="0"/>
                    <a:ea typeface="ＭＳ Ｐゴシック" pitchFamily="34" charset="-128"/>
                  </a:defRPr>
                </a:lvl2pPr>
                <a:lvl3pPr marL="1143000" indent="-228600" eaLnBrk="0" hangingPunct="0">
                  <a:tabLst>
                    <a:tab pos="719138" algn="r"/>
                  </a:tabLst>
                  <a:defRPr sz="2400">
                    <a:solidFill>
                      <a:schemeClr val="tx1"/>
                    </a:solidFill>
                    <a:latin typeface="Arial" pitchFamily="34" charset="0"/>
                    <a:ea typeface="ＭＳ Ｐゴシック" pitchFamily="34" charset="-128"/>
                  </a:defRPr>
                </a:lvl3pPr>
                <a:lvl4pPr marL="1600200" indent="-228600" eaLnBrk="0" hangingPunct="0">
                  <a:tabLst>
                    <a:tab pos="719138" algn="r"/>
                  </a:tabLst>
                  <a:defRPr sz="2400">
                    <a:solidFill>
                      <a:schemeClr val="tx1"/>
                    </a:solidFill>
                    <a:latin typeface="Arial" pitchFamily="34" charset="0"/>
                    <a:ea typeface="ＭＳ Ｐゴシック" pitchFamily="34" charset="-128"/>
                  </a:defRPr>
                </a:lvl4pPr>
                <a:lvl5pPr marL="2057400" indent="-228600" eaLnBrk="0" hangingPunct="0">
                  <a:tabLst>
                    <a:tab pos="719138" algn="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9pPr>
              </a:lstStyle>
              <a:p>
                <a:pPr eaLnBrk="1" hangingPunct="1"/>
                <a:r>
                  <a:rPr lang="en-GB" altLang="en-US" sz="1000" dirty="0"/>
                  <a:t>Gap Analysis</a:t>
                </a:r>
              </a:p>
            </p:txBody>
          </p:sp>
        </p:grpSp>
        <p:sp>
          <p:nvSpPr>
            <p:cNvPr id="104" name="Rectangle 14"/>
            <p:cNvSpPr>
              <a:spLocks noChangeArrowheads="1"/>
            </p:cNvSpPr>
            <p:nvPr/>
          </p:nvSpPr>
          <p:spPr bwMode="auto">
            <a:xfrm>
              <a:off x="5733214" y="2220840"/>
              <a:ext cx="966496" cy="313923"/>
            </a:xfrm>
            <a:prstGeom prst="rect">
              <a:avLst/>
            </a:prstGeom>
            <a:solidFill>
              <a:srgbClr val="CEDDE3"/>
            </a:solidFill>
            <a:ln>
              <a:noFill/>
            </a:ln>
            <a:extLst/>
          </p:spPr>
          <p:txBody>
            <a:bodyPr wrap="none" lIns="5400" tIns="8100" rIns="5400" bIns="8100" anchor="ctr"/>
            <a:lstStyle>
              <a:lvl1pPr eaLnBrk="0" hangingPunct="0">
                <a:tabLst>
                  <a:tab pos="719138" algn="r"/>
                </a:tabLst>
                <a:defRPr sz="2400">
                  <a:solidFill>
                    <a:schemeClr val="tx1"/>
                  </a:solidFill>
                  <a:latin typeface="Arial" pitchFamily="34" charset="0"/>
                  <a:ea typeface="ＭＳ Ｐゴシック" pitchFamily="34" charset="-128"/>
                </a:defRPr>
              </a:lvl1pPr>
              <a:lvl2pPr marL="742950" indent="-285750" eaLnBrk="0" hangingPunct="0">
                <a:tabLst>
                  <a:tab pos="719138" algn="r"/>
                </a:tabLst>
                <a:defRPr sz="2400">
                  <a:solidFill>
                    <a:schemeClr val="tx1"/>
                  </a:solidFill>
                  <a:latin typeface="Arial" pitchFamily="34" charset="0"/>
                  <a:ea typeface="ＭＳ Ｐゴシック" pitchFamily="34" charset="-128"/>
                </a:defRPr>
              </a:lvl2pPr>
              <a:lvl3pPr marL="1143000" indent="-228600" eaLnBrk="0" hangingPunct="0">
                <a:tabLst>
                  <a:tab pos="719138" algn="r"/>
                </a:tabLst>
                <a:defRPr sz="2400">
                  <a:solidFill>
                    <a:schemeClr val="tx1"/>
                  </a:solidFill>
                  <a:latin typeface="Arial" pitchFamily="34" charset="0"/>
                  <a:ea typeface="ＭＳ Ｐゴシック" pitchFamily="34" charset="-128"/>
                </a:defRPr>
              </a:lvl3pPr>
              <a:lvl4pPr marL="1600200" indent="-228600" eaLnBrk="0" hangingPunct="0">
                <a:tabLst>
                  <a:tab pos="719138" algn="r"/>
                </a:tabLst>
                <a:defRPr sz="2400">
                  <a:solidFill>
                    <a:schemeClr val="tx1"/>
                  </a:solidFill>
                  <a:latin typeface="Arial" pitchFamily="34" charset="0"/>
                  <a:ea typeface="ＭＳ Ｐゴシック" pitchFamily="34" charset="-128"/>
                </a:defRPr>
              </a:lvl4pPr>
              <a:lvl5pPr marL="2057400" indent="-228600" eaLnBrk="0" hangingPunct="0">
                <a:tabLst>
                  <a:tab pos="719138" algn="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9pPr>
            </a:lstStyle>
            <a:p>
              <a:pPr algn="ctr" eaLnBrk="1" hangingPunct="1"/>
              <a:r>
                <a:rPr lang="en-GB" altLang="en-US" sz="1000" b="1" dirty="0"/>
                <a:t>Compliance </a:t>
              </a:r>
            </a:p>
            <a:p>
              <a:pPr algn="ctr" eaLnBrk="1" hangingPunct="1"/>
              <a:r>
                <a:rPr lang="en-GB" altLang="en-US" sz="1000" b="1" dirty="0"/>
                <a:t>Gaps</a:t>
              </a:r>
            </a:p>
          </p:txBody>
        </p:sp>
        <p:sp>
          <p:nvSpPr>
            <p:cNvPr id="106" name="Rectangle 16"/>
            <p:cNvSpPr>
              <a:spLocks noChangeArrowheads="1"/>
            </p:cNvSpPr>
            <p:nvPr/>
          </p:nvSpPr>
          <p:spPr bwMode="auto">
            <a:xfrm>
              <a:off x="5722919" y="2623641"/>
              <a:ext cx="898236" cy="130043"/>
            </a:xfrm>
            <a:prstGeom prst="rect">
              <a:avLst/>
            </a:prstGeom>
            <a:solidFill>
              <a:srgbClr val="CEDDE3"/>
            </a:solidFill>
            <a:ln>
              <a:noFill/>
            </a:ln>
            <a:extLst/>
          </p:spPr>
          <p:txBody>
            <a:bodyPr wrap="none" lIns="5400" tIns="8100" rIns="5400" bIns="8100" anchor="ctr"/>
            <a:lstStyle>
              <a:lvl1pPr eaLnBrk="0" hangingPunct="0">
                <a:tabLst>
                  <a:tab pos="719138" algn="r"/>
                </a:tabLst>
                <a:defRPr sz="2400">
                  <a:solidFill>
                    <a:schemeClr val="tx1"/>
                  </a:solidFill>
                  <a:latin typeface="Arial" pitchFamily="34" charset="0"/>
                  <a:ea typeface="ＭＳ Ｐゴシック" pitchFamily="34" charset="-128"/>
                </a:defRPr>
              </a:lvl1pPr>
              <a:lvl2pPr marL="742950" indent="-285750" eaLnBrk="0" hangingPunct="0">
                <a:tabLst>
                  <a:tab pos="719138" algn="r"/>
                </a:tabLst>
                <a:defRPr sz="2400">
                  <a:solidFill>
                    <a:schemeClr val="tx1"/>
                  </a:solidFill>
                  <a:latin typeface="Arial" pitchFamily="34" charset="0"/>
                  <a:ea typeface="ＭＳ Ｐゴシック" pitchFamily="34" charset="-128"/>
                </a:defRPr>
              </a:lvl2pPr>
              <a:lvl3pPr marL="1143000" indent="-228600" eaLnBrk="0" hangingPunct="0">
                <a:tabLst>
                  <a:tab pos="719138" algn="r"/>
                </a:tabLst>
                <a:defRPr sz="2400">
                  <a:solidFill>
                    <a:schemeClr val="tx1"/>
                  </a:solidFill>
                  <a:latin typeface="Arial" pitchFamily="34" charset="0"/>
                  <a:ea typeface="ＭＳ Ｐゴシック" pitchFamily="34" charset="-128"/>
                </a:defRPr>
              </a:lvl3pPr>
              <a:lvl4pPr marL="1600200" indent="-228600" eaLnBrk="0" hangingPunct="0">
                <a:tabLst>
                  <a:tab pos="719138" algn="r"/>
                </a:tabLst>
                <a:defRPr sz="2400">
                  <a:solidFill>
                    <a:schemeClr val="tx1"/>
                  </a:solidFill>
                  <a:latin typeface="Arial" pitchFamily="34" charset="0"/>
                  <a:ea typeface="ＭＳ Ｐゴシック" pitchFamily="34" charset="-128"/>
                </a:defRPr>
              </a:lvl4pPr>
              <a:lvl5pPr marL="2057400" indent="-228600" eaLnBrk="0" hangingPunct="0">
                <a:tabLst>
                  <a:tab pos="719138" algn="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9pPr>
            </a:lstStyle>
            <a:p>
              <a:pPr algn="ctr" eaLnBrk="1" hangingPunct="1"/>
              <a:r>
                <a:rPr lang="en-GB" altLang="en-US" sz="1000" b="1" dirty="0"/>
                <a:t>Data Gaps</a:t>
              </a:r>
            </a:p>
          </p:txBody>
        </p:sp>
      </p:grpSp>
      <p:grpSp>
        <p:nvGrpSpPr>
          <p:cNvPr id="9" name="Group 8"/>
          <p:cNvGrpSpPr/>
          <p:nvPr/>
        </p:nvGrpSpPr>
        <p:grpSpPr>
          <a:xfrm>
            <a:off x="4466838" y="657259"/>
            <a:ext cx="1715848" cy="2255257"/>
            <a:chOff x="4466838" y="657259"/>
            <a:chExt cx="1715848" cy="2255257"/>
          </a:xfrm>
        </p:grpSpPr>
        <p:sp>
          <p:nvSpPr>
            <p:cNvPr id="96" name="AutoShape 28"/>
            <p:cNvSpPr>
              <a:spLocks noChangeArrowheads="1"/>
            </p:cNvSpPr>
            <p:nvPr/>
          </p:nvSpPr>
          <p:spPr bwMode="auto">
            <a:xfrm>
              <a:off x="4552749" y="1996475"/>
              <a:ext cx="1076294" cy="916041"/>
            </a:xfrm>
            <a:prstGeom prst="roundRect">
              <a:avLst>
                <a:gd name="adj" fmla="val 8370"/>
              </a:avLst>
            </a:prstGeom>
            <a:solidFill>
              <a:schemeClr val="bg1"/>
            </a:solidFill>
            <a:ln w="9525">
              <a:solidFill>
                <a:srgbClr val="446174"/>
              </a:solidFill>
              <a:round/>
              <a:headEnd/>
              <a:tailEnd/>
            </a:ln>
          </p:spPr>
          <p:txBody>
            <a:bodyPr lIns="13500" tIns="8100" rIns="13500" bIns="8100"/>
            <a:lstStyle>
              <a:lvl1pPr eaLnBrk="0" hangingPunct="0">
                <a:tabLst>
                  <a:tab pos="719138" algn="r"/>
                </a:tabLst>
                <a:defRPr sz="2400">
                  <a:solidFill>
                    <a:schemeClr val="tx1"/>
                  </a:solidFill>
                  <a:latin typeface="Arial" pitchFamily="34" charset="0"/>
                  <a:ea typeface="ＭＳ Ｐゴシック" pitchFamily="34" charset="-128"/>
                </a:defRPr>
              </a:lvl1pPr>
              <a:lvl2pPr marL="742950" indent="-285750" eaLnBrk="0" hangingPunct="0">
                <a:tabLst>
                  <a:tab pos="719138" algn="r"/>
                </a:tabLst>
                <a:defRPr sz="2400">
                  <a:solidFill>
                    <a:schemeClr val="tx1"/>
                  </a:solidFill>
                  <a:latin typeface="Arial" pitchFamily="34" charset="0"/>
                  <a:ea typeface="ＭＳ Ｐゴシック" pitchFamily="34" charset="-128"/>
                </a:defRPr>
              </a:lvl2pPr>
              <a:lvl3pPr marL="1143000" indent="-228600" eaLnBrk="0" hangingPunct="0">
                <a:tabLst>
                  <a:tab pos="719138" algn="r"/>
                </a:tabLst>
                <a:defRPr sz="2400">
                  <a:solidFill>
                    <a:schemeClr val="tx1"/>
                  </a:solidFill>
                  <a:latin typeface="Arial" pitchFamily="34" charset="0"/>
                  <a:ea typeface="ＭＳ Ｐゴシック" pitchFamily="34" charset="-128"/>
                </a:defRPr>
              </a:lvl3pPr>
              <a:lvl4pPr marL="1600200" indent="-228600" eaLnBrk="0" hangingPunct="0">
                <a:tabLst>
                  <a:tab pos="719138" algn="r"/>
                </a:tabLst>
                <a:defRPr sz="2400">
                  <a:solidFill>
                    <a:schemeClr val="tx1"/>
                  </a:solidFill>
                  <a:latin typeface="Arial" pitchFamily="34" charset="0"/>
                  <a:ea typeface="ＭＳ Ｐゴシック" pitchFamily="34" charset="-128"/>
                </a:defRPr>
              </a:lvl4pPr>
              <a:lvl5pPr marL="2057400" indent="-228600" eaLnBrk="0" hangingPunct="0">
                <a:tabLst>
                  <a:tab pos="719138" algn="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9pPr>
            </a:lstStyle>
            <a:p>
              <a:pPr eaLnBrk="1" hangingPunct="1"/>
              <a:r>
                <a:rPr lang="en-GB" altLang="en-US" sz="1000" dirty="0"/>
                <a:t>Assess </a:t>
              </a:r>
            </a:p>
            <a:p>
              <a:pPr eaLnBrk="1" hangingPunct="1"/>
              <a:r>
                <a:rPr lang="en-GB" altLang="en-US" sz="1000" dirty="0"/>
                <a:t>Information</a:t>
              </a:r>
            </a:p>
          </p:txBody>
        </p:sp>
        <p:sp>
          <p:nvSpPr>
            <p:cNvPr id="97" name="Rectangle 14"/>
            <p:cNvSpPr>
              <a:spLocks noChangeArrowheads="1"/>
            </p:cNvSpPr>
            <p:nvPr/>
          </p:nvSpPr>
          <p:spPr bwMode="auto">
            <a:xfrm>
              <a:off x="4674922" y="2344128"/>
              <a:ext cx="728663" cy="108347"/>
            </a:xfrm>
            <a:prstGeom prst="rect">
              <a:avLst/>
            </a:prstGeom>
            <a:solidFill>
              <a:srgbClr val="CEDDE3"/>
            </a:solidFill>
            <a:ln>
              <a:noFill/>
            </a:ln>
            <a:extLst/>
          </p:spPr>
          <p:txBody>
            <a:bodyPr wrap="none" lIns="5400" tIns="8100" rIns="5400" bIns="8100" anchor="ctr"/>
            <a:lstStyle>
              <a:lvl1pPr eaLnBrk="0" hangingPunct="0">
                <a:tabLst>
                  <a:tab pos="719138" algn="r"/>
                </a:tabLst>
                <a:defRPr sz="2400">
                  <a:solidFill>
                    <a:schemeClr val="tx1"/>
                  </a:solidFill>
                  <a:latin typeface="Arial" pitchFamily="34" charset="0"/>
                  <a:ea typeface="ＭＳ Ｐゴシック" pitchFamily="34" charset="-128"/>
                </a:defRPr>
              </a:lvl1pPr>
              <a:lvl2pPr marL="742950" indent="-285750" eaLnBrk="0" hangingPunct="0">
                <a:tabLst>
                  <a:tab pos="719138" algn="r"/>
                </a:tabLst>
                <a:defRPr sz="2400">
                  <a:solidFill>
                    <a:schemeClr val="tx1"/>
                  </a:solidFill>
                  <a:latin typeface="Arial" pitchFamily="34" charset="0"/>
                  <a:ea typeface="ＭＳ Ｐゴシック" pitchFamily="34" charset="-128"/>
                </a:defRPr>
              </a:lvl2pPr>
              <a:lvl3pPr marL="1143000" indent="-228600" eaLnBrk="0" hangingPunct="0">
                <a:tabLst>
                  <a:tab pos="719138" algn="r"/>
                </a:tabLst>
                <a:defRPr sz="2400">
                  <a:solidFill>
                    <a:schemeClr val="tx1"/>
                  </a:solidFill>
                  <a:latin typeface="Arial" pitchFamily="34" charset="0"/>
                  <a:ea typeface="ＭＳ Ｐゴシック" pitchFamily="34" charset="-128"/>
                </a:defRPr>
              </a:lvl3pPr>
              <a:lvl4pPr marL="1600200" indent="-228600" eaLnBrk="0" hangingPunct="0">
                <a:tabLst>
                  <a:tab pos="719138" algn="r"/>
                </a:tabLst>
                <a:defRPr sz="2400">
                  <a:solidFill>
                    <a:schemeClr val="tx1"/>
                  </a:solidFill>
                  <a:latin typeface="Arial" pitchFamily="34" charset="0"/>
                  <a:ea typeface="ＭＳ Ｐゴシック" pitchFamily="34" charset="-128"/>
                </a:defRPr>
              </a:lvl4pPr>
              <a:lvl5pPr marL="2057400" indent="-228600" eaLnBrk="0" hangingPunct="0">
                <a:tabLst>
                  <a:tab pos="719138" algn="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9pPr>
            </a:lstStyle>
            <a:p>
              <a:pPr algn="ctr" eaLnBrk="1" hangingPunct="1"/>
              <a:r>
                <a:rPr lang="en-GB" altLang="en-US" sz="1000" b="1" dirty="0"/>
                <a:t>Cross-Border </a:t>
              </a:r>
            </a:p>
          </p:txBody>
        </p:sp>
        <p:sp>
          <p:nvSpPr>
            <p:cNvPr id="98" name="Rectangle 15"/>
            <p:cNvSpPr>
              <a:spLocks noChangeArrowheads="1"/>
            </p:cNvSpPr>
            <p:nvPr/>
          </p:nvSpPr>
          <p:spPr bwMode="auto">
            <a:xfrm>
              <a:off x="4716446" y="2570295"/>
              <a:ext cx="722699" cy="141421"/>
            </a:xfrm>
            <a:prstGeom prst="rect">
              <a:avLst/>
            </a:prstGeom>
            <a:solidFill>
              <a:srgbClr val="CEDDE3"/>
            </a:solidFill>
            <a:ln>
              <a:noFill/>
            </a:ln>
            <a:extLst/>
          </p:spPr>
          <p:txBody>
            <a:bodyPr wrap="none" lIns="5400" tIns="8100" rIns="5400" bIns="8100" anchor="ctr"/>
            <a:lstStyle>
              <a:lvl1pPr eaLnBrk="0" hangingPunct="0">
                <a:tabLst>
                  <a:tab pos="719138" algn="r"/>
                </a:tabLst>
                <a:defRPr sz="2400">
                  <a:solidFill>
                    <a:schemeClr val="tx1"/>
                  </a:solidFill>
                  <a:latin typeface="Arial" pitchFamily="34" charset="0"/>
                  <a:ea typeface="ＭＳ Ｐゴシック" pitchFamily="34" charset="-128"/>
                </a:defRPr>
              </a:lvl1pPr>
              <a:lvl2pPr marL="742950" indent="-285750" eaLnBrk="0" hangingPunct="0">
                <a:tabLst>
                  <a:tab pos="719138" algn="r"/>
                </a:tabLst>
                <a:defRPr sz="2400">
                  <a:solidFill>
                    <a:schemeClr val="tx1"/>
                  </a:solidFill>
                  <a:latin typeface="Arial" pitchFamily="34" charset="0"/>
                  <a:ea typeface="ＭＳ Ｐゴシック" pitchFamily="34" charset="-128"/>
                </a:defRPr>
              </a:lvl2pPr>
              <a:lvl3pPr marL="1143000" indent="-228600" eaLnBrk="0" hangingPunct="0">
                <a:tabLst>
                  <a:tab pos="719138" algn="r"/>
                </a:tabLst>
                <a:defRPr sz="2400">
                  <a:solidFill>
                    <a:schemeClr val="tx1"/>
                  </a:solidFill>
                  <a:latin typeface="Arial" pitchFamily="34" charset="0"/>
                  <a:ea typeface="ＭＳ Ｐゴシック" pitchFamily="34" charset="-128"/>
                </a:defRPr>
              </a:lvl3pPr>
              <a:lvl4pPr marL="1600200" indent="-228600" eaLnBrk="0" hangingPunct="0">
                <a:tabLst>
                  <a:tab pos="719138" algn="r"/>
                </a:tabLst>
                <a:defRPr sz="2400">
                  <a:solidFill>
                    <a:schemeClr val="tx1"/>
                  </a:solidFill>
                  <a:latin typeface="Arial" pitchFamily="34" charset="0"/>
                  <a:ea typeface="ＭＳ Ｐゴシック" pitchFamily="34" charset="-128"/>
                </a:defRPr>
              </a:lvl4pPr>
              <a:lvl5pPr marL="2057400" indent="-228600" eaLnBrk="0" hangingPunct="0">
                <a:tabLst>
                  <a:tab pos="719138" algn="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9pPr>
            </a:lstStyle>
            <a:p>
              <a:pPr algn="ctr" eaLnBrk="1" hangingPunct="1"/>
              <a:r>
                <a:rPr lang="en-GB" altLang="en-US" sz="1000" b="1" dirty="0"/>
                <a:t>Risk Indicators</a:t>
              </a:r>
            </a:p>
          </p:txBody>
        </p:sp>
        <p:sp>
          <p:nvSpPr>
            <p:cNvPr id="109" name="AutoShape 58"/>
            <p:cNvSpPr>
              <a:spLocks noChangeArrowheads="1"/>
            </p:cNvSpPr>
            <p:nvPr/>
          </p:nvSpPr>
          <p:spPr bwMode="auto">
            <a:xfrm>
              <a:off x="4466838" y="657259"/>
              <a:ext cx="1715848" cy="686637"/>
            </a:xfrm>
            <a:prstGeom prst="wedgeRoundRectCallout">
              <a:avLst>
                <a:gd name="adj1" fmla="val -5624"/>
                <a:gd name="adj2" fmla="val 149238"/>
                <a:gd name="adj3" fmla="val 16667"/>
              </a:avLst>
            </a:prstGeom>
            <a:solidFill>
              <a:srgbClr val="446174"/>
            </a:solidFill>
            <a:ln>
              <a:solidFill>
                <a:srgbClr val="CEDDE3"/>
              </a:solidFill>
            </a:ln>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dirty="0">
                  <a:solidFill>
                    <a:schemeClr val="bg1"/>
                  </a:solidFill>
                </a:rPr>
                <a:t>“I need to identify risks associated with GDPR information”</a:t>
              </a:r>
              <a:endParaRPr lang="en-GB" altLang="en-US" sz="1200" dirty="0">
                <a:solidFill>
                  <a:schemeClr val="bg1"/>
                </a:solidFill>
              </a:endParaRPr>
            </a:p>
          </p:txBody>
        </p:sp>
      </p:grpSp>
      <p:grpSp>
        <p:nvGrpSpPr>
          <p:cNvPr id="21" name="Group 20"/>
          <p:cNvGrpSpPr/>
          <p:nvPr/>
        </p:nvGrpSpPr>
        <p:grpSpPr>
          <a:xfrm>
            <a:off x="6769525" y="2004968"/>
            <a:ext cx="1676775" cy="2578168"/>
            <a:chOff x="6769525" y="2004968"/>
            <a:chExt cx="1676775" cy="2578168"/>
          </a:xfrm>
        </p:grpSpPr>
        <p:grpSp>
          <p:nvGrpSpPr>
            <p:cNvPr id="11" name="Group 10"/>
            <p:cNvGrpSpPr/>
            <p:nvPr/>
          </p:nvGrpSpPr>
          <p:grpSpPr>
            <a:xfrm>
              <a:off x="6769525" y="2004968"/>
              <a:ext cx="1676775" cy="2578168"/>
              <a:chOff x="6769525" y="2004968"/>
              <a:chExt cx="1676775" cy="2578168"/>
            </a:xfrm>
          </p:grpSpPr>
          <p:sp>
            <p:nvSpPr>
              <p:cNvPr id="66" name="AutoShape 63"/>
              <p:cNvSpPr>
                <a:spLocks noChangeArrowheads="1"/>
              </p:cNvSpPr>
              <p:nvPr/>
            </p:nvSpPr>
            <p:spPr bwMode="auto">
              <a:xfrm>
                <a:off x="7220169" y="3726516"/>
                <a:ext cx="1226131" cy="856620"/>
              </a:xfrm>
              <a:prstGeom prst="wedgeRoundRectCallout">
                <a:avLst>
                  <a:gd name="adj1" fmla="val -23373"/>
                  <a:gd name="adj2" fmla="val -140120"/>
                  <a:gd name="adj3" fmla="val 16667"/>
                </a:avLst>
              </a:prstGeom>
              <a:solidFill>
                <a:srgbClr val="446174"/>
              </a:solidFill>
              <a:ln>
                <a:solidFill>
                  <a:srgbClr val="CEDDE3"/>
                </a:solidFill>
              </a:ln>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ja-JP" sz="1200" dirty="0">
                    <a:solidFill>
                      <a:schemeClr val="bg1"/>
                    </a:solidFill>
                  </a:rPr>
                  <a:t>“I need to create a remediation plan”</a:t>
                </a:r>
                <a:endParaRPr lang="en-GB" altLang="en-US" sz="1200" dirty="0">
                  <a:solidFill>
                    <a:schemeClr val="bg1"/>
                  </a:solidFill>
                </a:endParaRPr>
              </a:p>
            </p:txBody>
          </p:sp>
          <p:sp>
            <p:nvSpPr>
              <p:cNvPr id="68" name="AutoShape 65"/>
              <p:cNvSpPr>
                <a:spLocks noChangeArrowheads="1"/>
              </p:cNvSpPr>
              <p:nvPr/>
            </p:nvSpPr>
            <p:spPr bwMode="auto">
              <a:xfrm>
                <a:off x="6769525" y="2004968"/>
                <a:ext cx="1158072" cy="917159"/>
              </a:xfrm>
              <a:prstGeom prst="roundRect">
                <a:avLst>
                  <a:gd name="adj" fmla="val 9741"/>
                </a:avLst>
              </a:prstGeom>
              <a:solidFill>
                <a:schemeClr val="bg1"/>
              </a:solidFill>
              <a:ln w="9525">
                <a:solidFill>
                  <a:srgbClr val="446174"/>
                </a:solidFill>
                <a:round/>
                <a:headEnd/>
                <a:tailEnd/>
              </a:ln>
            </p:spPr>
            <p:txBody>
              <a:bodyPr lIns="13500" tIns="8100" rIns="13500" bIns="8100"/>
              <a:lstStyle>
                <a:lvl1pPr eaLnBrk="0" hangingPunct="0">
                  <a:tabLst>
                    <a:tab pos="719138" algn="r"/>
                  </a:tabLst>
                  <a:defRPr sz="2400">
                    <a:solidFill>
                      <a:schemeClr val="tx1"/>
                    </a:solidFill>
                    <a:latin typeface="Arial" pitchFamily="34" charset="0"/>
                    <a:ea typeface="ＭＳ Ｐゴシック" pitchFamily="34" charset="-128"/>
                  </a:defRPr>
                </a:lvl1pPr>
                <a:lvl2pPr marL="742950" indent="-285750" eaLnBrk="0" hangingPunct="0">
                  <a:tabLst>
                    <a:tab pos="719138" algn="r"/>
                  </a:tabLst>
                  <a:defRPr sz="2400">
                    <a:solidFill>
                      <a:schemeClr val="tx1"/>
                    </a:solidFill>
                    <a:latin typeface="Arial" pitchFamily="34" charset="0"/>
                    <a:ea typeface="ＭＳ Ｐゴシック" pitchFamily="34" charset="-128"/>
                  </a:defRPr>
                </a:lvl2pPr>
                <a:lvl3pPr marL="1143000" indent="-228600" eaLnBrk="0" hangingPunct="0">
                  <a:tabLst>
                    <a:tab pos="719138" algn="r"/>
                  </a:tabLst>
                  <a:defRPr sz="2400">
                    <a:solidFill>
                      <a:schemeClr val="tx1"/>
                    </a:solidFill>
                    <a:latin typeface="Arial" pitchFamily="34" charset="0"/>
                    <a:ea typeface="ＭＳ Ｐゴシック" pitchFamily="34" charset="-128"/>
                  </a:defRPr>
                </a:lvl3pPr>
                <a:lvl4pPr marL="1600200" indent="-228600" eaLnBrk="0" hangingPunct="0">
                  <a:tabLst>
                    <a:tab pos="719138" algn="r"/>
                  </a:tabLst>
                  <a:defRPr sz="2400">
                    <a:solidFill>
                      <a:schemeClr val="tx1"/>
                    </a:solidFill>
                    <a:latin typeface="Arial" pitchFamily="34" charset="0"/>
                    <a:ea typeface="ＭＳ Ｐゴシック" pitchFamily="34" charset="-128"/>
                  </a:defRPr>
                </a:lvl4pPr>
                <a:lvl5pPr marL="2057400" indent="-228600" eaLnBrk="0" hangingPunct="0">
                  <a:tabLst>
                    <a:tab pos="719138" algn="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9pPr>
              </a:lstStyle>
              <a:p>
                <a:pPr eaLnBrk="1" hangingPunct="1"/>
                <a:r>
                  <a:rPr lang="en-GB" altLang="en-US" sz="1000" dirty="0"/>
                  <a:t>Remediation Plan</a:t>
                </a:r>
              </a:p>
            </p:txBody>
          </p:sp>
        </p:grpSp>
        <p:sp>
          <p:nvSpPr>
            <p:cNvPr id="58" name="Rectangle 14"/>
            <p:cNvSpPr>
              <a:spLocks noChangeArrowheads="1"/>
            </p:cNvSpPr>
            <p:nvPr/>
          </p:nvSpPr>
          <p:spPr bwMode="auto">
            <a:xfrm>
              <a:off x="6894504" y="2231963"/>
              <a:ext cx="899212" cy="309088"/>
            </a:xfrm>
            <a:prstGeom prst="rect">
              <a:avLst/>
            </a:prstGeom>
            <a:solidFill>
              <a:srgbClr val="CEDDE3"/>
            </a:solidFill>
            <a:ln>
              <a:noFill/>
            </a:ln>
            <a:extLst/>
          </p:spPr>
          <p:txBody>
            <a:bodyPr wrap="none" lIns="5400" tIns="8100" rIns="5400" bIns="8100" anchor="ctr"/>
            <a:lstStyle>
              <a:lvl1pPr eaLnBrk="0" hangingPunct="0">
                <a:tabLst>
                  <a:tab pos="719138" algn="r"/>
                </a:tabLst>
                <a:defRPr sz="2400">
                  <a:solidFill>
                    <a:schemeClr val="tx1"/>
                  </a:solidFill>
                  <a:latin typeface="Arial" pitchFamily="34" charset="0"/>
                  <a:ea typeface="ＭＳ Ｐゴシック" pitchFamily="34" charset="-128"/>
                </a:defRPr>
              </a:lvl1pPr>
              <a:lvl2pPr marL="742950" indent="-285750" eaLnBrk="0" hangingPunct="0">
                <a:tabLst>
                  <a:tab pos="719138" algn="r"/>
                </a:tabLst>
                <a:defRPr sz="2400">
                  <a:solidFill>
                    <a:schemeClr val="tx1"/>
                  </a:solidFill>
                  <a:latin typeface="Arial" pitchFamily="34" charset="0"/>
                  <a:ea typeface="ＭＳ Ｐゴシック" pitchFamily="34" charset="-128"/>
                </a:defRPr>
              </a:lvl2pPr>
              <a:lvl3pPr marL="1143000" indent="-228600" eaLnBrk="0" hangingPunct="0">
                <a:tabLst>
                  <a:tab pos="719138" algn="r"/>
                </a:tabLst>
                <a:defRPr sz="2400">
                  <a:solidFill>
                    <a:schemeClr val="tx1"/>
                  </a:solidFill>
                  <a:latin typeface="Arial" pitchFamily="34" charset="0"/>
                  <a:ea typeface="ＭＳ Ｐゴシック" pitchFamily="34" charset="-128"/>
                </a:defRPr>
              </a:lvl3pPr>
              <a:lvl4pPr marL="1600200" indent="-228600" eaLnBrk="0" hangingPunct="0">
                <a:tabLst>
                  <a:tab pos="719138" algn="r"/>
                </a:tabLst>
                <a:defRPr sz="2400">
                  <a:solidFill>
                    <a:schemeClr val="tx1"/>
                  </a:solidFill>
                  <a:latin typeface="Arial" pitchFamily="34" charset="0"/>
                  <a:ea typeface="ＭＳ Ｐゴシック" pitchFamily="34" charset="-128"/>
                </a:defRPr>
              </a:lvl4pPr>
              <a:lvl5pPr marL="2057400" indent="-228600" eaLnBrk="0" hangingPunct="0">
                <a:tabLst>
                  <a:tab pos="719138" algn="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9pPr>
            </a:lstStyle>
            <a:p>
              <a:pPr algn="ctr" eaLnBrk="1" hangingPunct="1"/>
              <a:r>
                <a:rPr lang="en-GB" altLang="en-US" sz="1000" b="1" dirty="0"/>
                <a:t>Scenario </a:t>
              </a:r>
            </a:p>
            <a:p>
              <a:pPr algn="ctr" eaLnBrk="1" hangingPunct="1"/>
              <a:r>
                <a:rPr lang="en-GB" altLang="en-US" sz="1000" b="1" dirty="0"/>
                <a:t>Analysis</a:t>
              </a:r>
            </a:p>
          </p:txBody>
        </p:sp>
        <p:sp>
          <p:nvSpPr>
            <p:cNvPr id="62" name="Rectangle 15"/>
            <p:cNvSpPr>
              <a:spLocks noChangeArrowheads="1"/>
            </p:cNvSpPr>
            <p:nvPr/>
          </p:nvSpPr>
          <p:spPr bwMode="auto">
            <a:xfrm>
              <a:off x="6922905" y="2588739"/>
              <a:ext cx="866992" cy="122977"/>
            </a:xfrm>
            <a:prstGeom prst="rect">
              <a:avLst/>
            </a:prstGeom>
            <a:solidFill>
              <a:srgbClr val="CEDDE3"/>
            </a:solidFill>
            <a:ln>
              <a:noFill/>
            </a:ln>
            <a:extLst/>
          </p:spPr>
          <p:txBody>
            <a:bodyPr wrap="none" lIns="5400" tIns="8100" rIns="5400" bIns="8100" anchor="ctr"/>
            <a:lstStyle>
              <a:lvl1pPr eaLnBrk="0" hangingPunct="0">
                <a:tabLst>
                  <a:tab pos="719138" algn="r"/>
                </a:tabLst>
                <a:defRPr sz="2400">
                  <a:solidFill>
                    <a:schemeClr val="tx1"/>
                  </a:solidFill>
                  <a:latin typeface="Arial" pitchFamily="34" charset="0"/>
                  <a:ea typeface="ＭＳ Ｐゴシック" pitchFamily="34" charset="-128"/>
                </a:defRPr>
              </a:lvl1pPr>
              <a:lvl2pPr marL="742950" indent="-285750" eaLnBrk="0" hangingPunct="0">
                <a:tabLst>
                  <a:tab pos="719138" algn="r"/>
                </a:tabLst>
                <a:defRPr sz="2400">
                  <a:solidFill>
                    <a:schemeClr val="tx1"/>
                  </a:solidFill>
                  <a:latin typeface="Arial" pitchFamily="34" charset="0"/>
                  <a:ea typeface="ＭＳ Ｐゴシック" pitchFamily="34" charset="-128"/>
                </a:defRPr>
              </a:lvl2pPr>
              <a:lvl3pPr marL="1143000" indent="-228600" eaLnBrk="0" hangingPunct="0">
                <a:tabLst>
                  <a:tab pos="719138" algn="r"/>
                </a:tabLst>
                <a:defRPr sz="2400">
                  <a:solidFill>
                    <a:schemeClr val="tx1"/>
                  </a:solidFill>
                  <a:latin typeface="Arial" pitchFamily="34" charset="0"/>
                  <a:ea typeface="ＭＳ Ｐゴシック" pitchFamily="34" charset="-128"/>
                </a:defRPr>
              </a:lvl3pPr>
              <a:lvl4pPr marL="1600200" indent="-228600" eaLnBrk="0" hangingPunct="0">
                <a:tabLst>
                  <a:tab pos="719138" algn="r"/>
                </a:tabLst>
                <a:defRPr sz="2400">
                  <a:solidFill>
                    <a:schemeClr val="tx1"/>
                  </a:solidFill>
                  <a:latin typeface="Arial" pitchFamily="34" charset="0"/>
                  <a:ea typeface="ＭＳ Ｐゴシック" pitchFamily="34" charset="-128"/>
                </a:defRPr>
              </a:lvl4pPr>
              <a:lvl5pPr marL="2057400" indent="-228600" eaLnBrk="0" hangingPunct="0">
                <a:tabLst>
                  <a:tab pos="719138" algn="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9pPr>
            </a:lstStyle>
            <a:p>
              <a:pPr algn="ctr" eaLnBrk="1" hangingPunct="1"/>
              <a:r>
                <a:rPr lang="en-GB" altLang="en-US" sz="1000" b="1" dirty="0"/>
                <a:t>Plan Approval</a:t>
              </a:r>
            </a:p>
          </p:txBody>
        </p:sp>
      </p:grpSp>
      <p:sp>
        <p:nvSpPr>
          <p:cNvPr id="3" name="TextBox 2">
            <a:extLst>
              <a:ext uri="{FF2B5EF4-FFF2-40B4-BE49-F238E27FC236}">
                <a16:creationId xmlns:a16="http://schemas.microsoft.com/office/drawing/2014/main" xmlns="" id="{1BCE47B9-D833-4E74-850A-DF4C86780289}"/>
              </a:ext>
            </a:extLst>
          </p:cNvPr>
          <p:cNvSpPr txBox="1"/>
          <p:nvPr/>
        </p:nvSpPr>
        <p:spPr>
          <a:xfrm>
            <a:off x="6718683" y="1420712"/>
            <a:ext cx="184731" cy="369332"/>
          </a:xfrm>
          <a:prstGeom prst="rect">
            <a:avLst/>
          </a:prstGeom>
          <a:noFill/>
        </p:spPr>
        <p:txBody>
          <a:bodyPr wrap="none" rtlCol="0">
            <a:spAutoFit/>
          </a:bodyPr>
          <a:lstStyle/>
          <a:p>
            <a:endParaRPr lang="en-GB" dirty="0"/>
          </a:p>
        </p:txBody>
      </p:sp>
      <p:grpSp>
        <p:nvGrpSpPr>
          <p:cNvPr id="5" name="Group 4"/>
          <p:cNvGrpSpPr/>
          <p:nvPr/>
        </p:nvGrpSpPr>
        <p:grpSpPr>
          <a:xfrm>
            <a:off x="3346919" y="1974443"/>
            <a:ext cx="1381238" cy="3077840"/>
            <a:chOff x="3346919" y="1974443"/>
            <a:chExt cx="1381238" cy="3077840"/>
          </a:xfrm>
        </p:grpSpPr>
        <p:sp>
          <p:nvSpPr>
            <p:cNvPr id="60" name="AutoShape 57"/>
            <p:cNvSpPr>
              <a:spLocks noChangeArrowheads="1"/>
            </p:cNvSpPr>
            <p:nvPr/>
          </p:nvSpPr>
          <p:spPr bwMode="auto">
            <a:xfrm>
              <a:off x="3346919" y="3992976"/>
              <a:ext cx="1381238" cy="1059307"/>
            </a:xfrm>
            <a:prstGeom prst="wedgeRoundRectCallout">
              <a:avLst>
                <a:gd name="adj1" fmla="val -7825"/>
                <a:gd name="adj2" fmla="val -159691"/>
                <a:gd name="adj3" fmla="val 16667"/>
              </a:avLst>
            </a:prstGeom>
            <a:solidFill>
              <a:srgbClr val="446174"/>
            </a:solidFill>
            <a:ln>
              <a:solidFill>
                <a:srgbClr val="CEDDE3"/>
              </a:solidFill>
            </a:ln>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ja-JP" altLang="en-GB" sz="1200" dirty="0">
                  <a:solidFill>
                    <a:schemeClr val="bg1"/>
                  </a:solidFill>
                </a:rPr>
                <a:t>“</a:t>
              </a:r>
              <a:r>
                <a:rPr lang="en-GB" altLang="ja-JP" sz="1200" dirty="0">
                  <a:solidFill>
                    <a:schemeClr val="bg1"/>
                  </a:solidFill>
                </a:rPr>
                <a:t>I need to </a:t>
              </a:r>
              <a:r>
                <a:rPr lang="en-US" altLang="ja-JP" sz="1200" dirty="0">
                  <a:solidFill>
                    <a:schemeClr val="bg1"/>
                  </a:solidFill>
                </a:rPr>
                <a:t>know which processes support critical information”</a:t>
              </a:r>
              <a:endParaRPr lang="en-GB" altLang="en-US" sz="1200" dirty="0">
                <a:solidFill>
                  <a:schemeClr val="bg1"/>
                </a:solidFill>
              </a:endParaRPr>
            </a:p>
          </p:txBody>
        </p:sp>
        <p:grpSp>
          <p:nvGrpSpPr>
            <p:cNvPr id="55" name="Group 41">
              <a:extLst>
                <a:ext uri="{FF2B5EF4-FFF2-40B4-BE49-F238E27FC236}">
                  <a16:creationId xmlns:a16="http://schemas.microsoft.com/office/drawing/2014/main" xmlns="" id="{EBDF6DE1-D9EE-4B2F-AD11-04467CF6E5BA}"/>
                </a:ext>
              </a:extLst>
            </p:cNvPr>
            <p:cNvGrpSpPr>
              <a:grpSpLocks/>
            </p:cNvGrpSpPr>
            <p:nvPr/>
          </p:nvGrpSpPr>
          <p:grpSpPr bwMode="auto">
            <a:xfrm>
              <a:off x="3392101" y="1974443"/>
              <a:ext cx="1109876" cy="914295"/>
              <a:chOff x="4952" y="1548"/>
              <a:chExt cx="794" cy="731"/>
            </a:xfrm>
          </p:grpSpPr>
          <p:sp>
            <p:nvSpPr>
              <p:cNvPr id="56" name="AutoShape 42">
                <a:extLst>
                  <a:ext uri="{FF2B5EF4-FFF2-40B4-BE49-F238E27FC236}">
                    <a16:creationId xmlns:a16="http://schemas.microsoft.com/office/drawing/2014/main" xmlns="" id="{9327D2E1-F696-46FA-881D-58320C5F6901}"/>
                  </a:ext>
                </a:extLst>
              </p:cNvPr>
              <p:cNvSpPr>
                <a:spLocks noChangeArrowheads="1"/>
              </p:cNvSpPr>
              <p:nvPr/>
            </p:nvSpPr>
            <p:spPr bwMode="auto">
              <a:xfrm>
                <a:off x="4952" y="1548"/>
                <a:ext cx="794" cy="731"/>
              </a:xfrm>
              <a:prstGeom prst="roundRect">
                <a:avLst>
                  <a:gd name="adj" fmla="val 6394"/>
                </a:avLst>
              </a:prstGeom>
              <a:solidFill>
                <a:schemeClr val="bg1"/>
              </a:solidFill>
              <a:ln w="9525">
                <a:solidFill>
                  <a:srgbClr val="446174"/>
                </a:solidFill>
                <a:round/>
                <a:headEnd/>
                <a:tailEnd/>
              </a:ln>
            </p:spPr>
            <p:txBody>
              <a:bodyPr lIns="13500" tIns="8100" rIns="13500" bIns="8100"/>
              <a:lstStyle>
                <a:lvl1pPr eaLnBrk="0" hangingPunct="0">
                  <a:tabLst>
                    <a:tab pos="719138" algn="r"/>
                  </a:tabLst>
                  <a:defRPr sz="2400">
                    <a:solidFill>
                      <a:schemeClr val="tx1"/>
                    </a:solidFill>
                    <a:latin typeface="Arial" pitchFamily="34" charset="0"/>
                    <a:ea typeface="ＭＳ Ｐゴシック" pitchFamily="34" charset="-128"/>
                  </a:defRPr>
                </a:lvl1pPr>
                <a:lvl2pPr marL="742950" indent="-285750" eaLnBrk="0" hangingPunct="0">
                  <a:tabLst>
                    <a:tab pos="719138" algn="r"/>
                  </a:tabLst>
                  <a:defRPr sz="2400">
                    <a:solidFill>
                      <a:schemeClr val="tx1"/>
                    </a:solidFill>
                    <a:latin typeface="Arial" pitchFamily="34" charset="0"/>
                    <a:ea typeface="ＭＳ Ｐゴシック" pitchFamily="34" charset="-128"/>
                  </a:defRPr>
                </a:lvl2pPr>
                <a:lvl3pPr marL="1143000" indent="-228600" eaLnBrk="0" hangingPunct="0">
                  <a:tabLst>
                    <a:tab pos="719138" algn="r"/>
                  </a:tabLst>
                  <a:defRPr sz="2400">
                    <a:solidFill>
                      <a:schemeClr val="tx1"/>
                    </a:solidFill>
                    <a:latin typeface="Arial" pitchFamily="34" charset="0"/>
                    <a:ea typeface="ＭＳ Ｐゴシック" pitchFamily="34" charset="-128"/>
                  </a:defRPr>
                </a:lvl3pPr>
                <a:lvl4pPr marL="1600200" indent="-228600" eaLnBrk="0" hangingPunct="0">
                  <a:tabLst>
                    <a:tab pos="719138" algn="r"/>
                  </a:tabLst>
                  <a:defRPr sz="2400">
                    <a:solidFill>
                      <a:schemeClr val="tx1"/>
                    </a:solidFill>
                    <a:latin typeface="Arial" pitchFamily="34" charset="0"/>
                    <a:ea typeface="ＭＳ Ｐゴシック" pitchFamily="34" charset="-128"/>
                  </a:defRPr>
                </a:lvl4pPr>
                <a:lvl5pPr marL="2057400" indent="-228600" eaLnBrk="0" hangingPunct="0">
                  <a:tabLst>
                    <a:tab pos="719138" algn="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9pPr>
              </a:lstStyle>
              <a:p>
                <a:pPr eaLnBrk="1" hangingPunct="1"/>
                <a:r>
                  <a:rPr lang="en-GB" altLang="en-US" sz="1000" dirty="0"/>
                  <a:t>Map Information</a:t>
                </a:r>
              </a:p>
            </p:txBody>
          </p:sp>
          <p:sp>
            <p:nvSpPr>
              <p:cNvPr id="63" name="Rectangle 43">
                <a:extLst>
                  <a:ext uri="{FF2B5EF4-FFF2-40B4-BE49-F238E27FC236}">
                    <a16:creationId xmlns:a16="http://schemas.microsoft.com/office/drawing/2014/main" xmlns="" id="{53BE47F4-6B5A-45F6-B808-E299A1482741}"/>
                  </a:ext>
                </a:extLst>
              </p:cNvPr>
              <p:cNvSpPr>
                <a:spLocks noChangeArrowheads="1"/>
              </p:cNvSpPr>
              <p:nvPr/>
            </p:nvSpPr>
            <p:spPr bwMode="auto">
              <a:xfrm>
                <a:off x="5003" y="1788"/>
                <a:ext cx="612" cy="134"/>
              </a:xfrm>
              <a:prstGeom prst="rect">
                <a:avLst/>
              </a:prstGeom>
              <a:solidFill>
                <a:srgbClr val="CEDDE3"/>
              </a:solidFill>
              <a:ln w="9525">
                <a:noFill/>
                <a:miter lim="800000"/>
                <a:headEnd/>
                <a:tailEnd/>
              </a:ln>
              <a:extLst/>
            </p:spPr>
            <p:txBody>
              <a:bodyPr lIns="5400" tIns="8100" rIns="5400" bIns="8100" anchor="ctr"/>
              <a:lstStyle>
                <a:lvl1pPr eaLnBrk="0" hangingPunct="0">
                  <a:tabLst>
                    <a:tab pos="719138" algn="r"/>
                  </a:tabLst>
                  <a:defRPr sz="2400">
                    <a:solidFill>
                      <a:schemeClr val="tx1"/>
                    </a:solidFill>
                    <a:latin typeface="Arial" pitchFamily="34" charset="0"/>
                    <a:ea typeface="ＭＳ Ｐゴシック" pitchFamily="34" charset="-128"/>
                  </a:defRPr>
                </a:lvl1pPr>
                <a:lvl2pPr marL="742950" indent="-285750" eaLnBrk="0" hangingPunct="0">
                  <a:tabLst>
                    <a:tab pos="719138" algn="r"/>
                  </a:tabLst>
                  <a:defRPr sz="2400">
                    <a:solidFill>
                      <a:schemeClr val="tx1"/>
                    </a:solidFill>
                    <a:latin typeface="Arial" pitchFamily="34" charset="0"/>
                    <a:ea typeface="ＭＳ Ｐゴシック" pitchFamily="34" charset="-128"/>
                  </a:defRPr>
                </a:lvl2pPr>
                <a:lvl3pPr marL="1143000" indent="-228600" eaLnBrk="0" hangingPunct="0">
                  <a:tabLst>
                    <a:tab pos="719138" algn="r"/>
                  </a:tabLst>
                  <a:defRPr sz="2400">
                    <a:solidFill>
                      <a:schemeClr val="tx1"/>
                    </a:solidFill>
                    <a:latin typeface="Arial" pitchFamily="34" charset="0"/>
                    <a:ea typeface="ＭＳ Ｐゴシック" pitchFamily="34" charset="-128"/>
                  </a:defRPr>
                </a:lvl3pPr>
                <a:lvl4pPr marL="1600200" indent="-228600" eaLnBrk="0" hangingPunct="0">
                  <a:tabLst>
                    <a:tab pos="719138" algn="r"/>
                  </a:tabLst>
                  <a:defRPr sz="2400">
                    <a:solidFill>
                      <a:schemeClr val="tx1"/>
                    </a:solidFill>
                    <a:latin typeface="Arial" pitchFamily="34" charset="0"/>
                    <a:ea typeface="ＭＳ Ｐゴシック" pitchFamily="34" charset="-128"/>
                  </a:defRPr>
                </a:lvl4pPr>
                <a:lvl5pPr marL="2057400" indent="-228600" eaLnBrk="0" hangingPunct="0">
                  <a:tabLst>
                    <a:tab pos="719138" algn="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9pPr>
              </a:lstStyle>
              <a:p>
                <a:pPr algn="ctr" eaLnBrk="1" hangingPunct="1"/>
                <a:r>
                  <a:rPr lang="en-GB" altLang="en-US" sz="1000" b="1" dirty="0"/>
                  <a:t>Business Process</a:t>
                </a:r>
              </a:p>
            </p:txBody>
          </p:sp>
          <p:sp>
            <p:nvSpPr>
              <p:cNvPr id="64" name="Rectangle 44">
                <a:extLst>
                  <a:ext uri="{FF2B5EF4-FFF2-40B4-BE49-F238E27FC236}">
                    <a16:creationId xmlns:a16="http://schemas.microsoft.com/office/drawing/2014/main" xmlns="" id="{D494F7F0-77DD-4F77-8F83-B5B7819F14A4}"/>
                  </a:ext>
                </a:extLst>
              </p:cNvPr>
              <p:cNvSpPr>
                <a:spLocks noChangeArrowheads="1"/>
              </p:cNvSpPr>
              <p:nvPr/>
            </p:nvSpPr>
            <p:spPr bwMode="auto">
              <a:xfrm>
                <a:off x="5014" y="2007"/>
                <a:ext cx="613" cy="232"/>
              </a:xfrm>
              <a:prstGeom prst="rect">
                <a:avLst/>
              </a:prstGeom>
              <a:solidFill>
                <a:srgbClr val="CEDDE3"/>
              </a:solidFill>
              <a:ln w="9525">
                <a:noFill/>
                <a:miter lim="800000"/>
                <a:headEnd/>
                <a:tailEnd/>
              </a:ln>
              <a:extLst/>
            </p:spPr>
            <p:txBody>
              <a:bodyPr lIns="5400" tIns="8100" rIns="5400" bIns="8100" anchor="ctr"/>
              <a:lstStyle>
                <a:lvl1pPr eaLnBrk="0" hangingPunct="0">
                  <a:tabLst>
                    <a:tab pos="719138" algn="r"/>
                  </a:tabLst>
                  <a:defRPr sz="2400">
                    <a:solidFill>
                      <a:schemeClr val="tx1"/>
                    </a:solidFill>
                    <a:latin typeface="Arial" pitchFamily="34" charset="0"/>
                    <a:ea typeface="ＭＳ Ｐゴシック" pitchFamily="34" charset="-128"/>
                  </a:defRPr>
                </a:lvl1pPr>
                <a:lvl2pPr marL="742950" indent="-285750" eaLnBrk="0" hangingPunct="0">
                  <a:tabLst>
                    <a:tab pos="719138" algn="r"/>
                  </a:tabLst>
                  <a:defRPr sz="2400">
                    <a:solidFill>
                      <a:schemeClr val="tx1"/>
                    </a:solidFill>
                    <a:latin typeface="Arial" pitchFamily="34" charset="0"/>
                    <a:ea typeface="ＭＳ Ｐゴシック" pitchFamily="34" charset="-128"/>
                  </a:defRPr>
                </a:lvl2pPr>
                <a:lvl3pPr marL="1143000" indent="-228600" eaLnBrk="0" hangingPunct="0">
                  <a:tabLst>
                    <a:tab pos="719138" algn="r"/>
                  </a:tabLst>
                  <a:defRPr sz="2400">
                    <a:solidFill>
                      <a:schemeClr val="tx1"/>
                    </a:solidFill>
                    <a:latin typeface="Arial" pitchFamily="34" charset="0"/>
                    <a:ea typeface="ＭＳ Ｐゴシック" pitchFamily="34" charset="-128"/>
                  </a:defRPr>
                </a:lvl3pPr>
                <a:lvl4pPr marL="1600200" indent="-228600" eaLnBrk="0" hangingPunct="0">
                  <a:tabLst>
                    <a:tab pos="719138" algn="r"/>
                  </a:tabLst>
                  <a:defRPr sz="2400">
                    <a:solidFill>
                      <a:schemeClr val="tx1"/>
                    </a:solidFill>
                    <a:latin typeface="Arial" pitchFamily="34" charset="0"/>
                    <a:ea typeface="ＭＳ Ｐゴシック" pitchFamily="34" charset="-128"/>
                  </a:defRPr>
                </a:lvl4pPr>
                <a:lvl5pPr marL="2057400" indent="-228600" eaLnBrk="0" hangingPunct="0">
                  <a:tabLst>
                    <a:tab pos="719138" algn="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719138" algn="r"/>
                  </a:tabLst>
                  <a:defRPr sz="2400">
                    <a:solidFill>
                      <a:schemeClr val="tx1"/>
                    </a:solidFill>
                    <a:latin typeface="Arial" pitchFamily="34" charset="0"/>
                    <a:ea typeface="ＭＳ Ｐゴシック" pitchFamily="34" charset="-128"/>
                  </a:defRPr>
                </a:lvl9pPr>
              </a:lstStyle>
              <a:p>
                <a:pPr algn="ctr" eaLnBrk="1" hangingPunct="1"/>
                <a:r>
                  <a:rPr lang="en-GB" altLang="en-US" sz="1000" b="1" dirty="0"/>
                  <a:t>Information Usage</a:t>
                </a:r>
              </a:p>
            </p:txBody>
          </p:sp>
        </p:grpSp>
      </p:grpSp>
    </p:spTree>
    <p:extLst>
      <p:ext uri="{BB962C8B-B14F-4D97-AF65-F5344CB8AC3E}">
        <p14:creationId xmlns:p14="http://schemas.microsoft.com/office/powerpoint/2010/main" val="160210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3823855" y="2370914"/>
            <a:ext cx="1496291" cy="752821"/>
            <a:chOff x="6271260" y="4997958"/>
            <a:chExt cx="2926080" cy="1472184"/>
          </a:xfrm>
        </p:grpSpPr>
        <p:pic>
          <p:nvPicPr>
            <p:cNvPr id="4" name="Picture 3"/>
            <p:cNvPicPr>
              <a:picLocks/>
            </p:cNvPicPr>
            <p:nvPr/>
          </p:nvPicPr>
          <p:blipFill rotWithShape="1">
            <a:blip r:embed="rId3"/>
            <a:srcRect l="6348" t="8284" r="8138" b="14037"/>
            <a:stretch/>
          </p:blipFill>
          <p:spPr>
            <a:xfrm>
              <a:off x="6682740" y="5299710"/>
              <a:ext cx="2103120" cy="868680"/>
            </a:xfrm>
            <a:prstGeom prst="rect">
              <a:avLst/>
            </a:prstGeom>
          </p:spPr>
        </p:pic>
        <p:sp>
          <p:nvSpPr>
            <p:cNvPr id="5" name="Rounded Rectangle 4"/>
            <p:cNvSpPr/>
            <p:nvPr/>
          </p:nvSpPr>
          <p:spPr>
            <a:xfrm>
              <a:off x="6271260" y="4997958"/>
              <a:ext cx="2926080" cy="1472184"/>
            </a:xfrm>
            <a:prstGeom prst="roundRect">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1"/>
            </a:p>
          </p:txBody>
        </p:sp>
      </p:grpSp>
      <p:cxnSp>
        <p:nvCxnSpPr>
          <p:cNvPr id="12" name="Straight Arrow Connector 11"/>
          <p:cNvCxnSpPr>
            <a:stCxn id="5" idx="3"/>
          </p:cNvCxnSpPr>
          <p:nvPr/>
        </p:nvCxnSpPr>
        <p:spPr>
          <a:xfrm>
            <a:off x="5320145" y="2747324"/>
            <a:ext cx="869243" cy="3157"/>
          </a:xfrm>
          <a:prstGeom prst="straightConnector1">
            <a:avLst/>
          </a:prstGeom>
          <a:ln w="254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1"/>
          </p:cNvCxnSpPr>
          <p:nvPr/>
        </p:nvCxnSpPr>
        <p:spPr>
          <a:xfrm flipH="1">
            <a:off x="2940072" y="2747324"/>
            <a:ext cx="883783" cy="3157"/>
          </a:xfrm>
          <a:prstGeom prst="straightConnector1">
            <a:avLst/>
          </a:prstGeom>
          <a:ln w="254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2"/>
          </p:cNvCxnSpPr>
          <p:nvPr/>
        </p:nvCxnSpPr>
        <p:spPr>
          <a:xfrm flipH="1">
            <a:off x="4570367" y="3123735"/>
            <a:ext cx="1633" cy="391212"/>
          </a:xfrm>
          <a:prstGeom prst="straightConnector1">
            <a:avLst/>
          </a:prstGeom>
          <a:ln w="254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858705" y="3760207"/>
            <a:ext cx="3292932" cy="918100"/>
            <a:chOff x="4421957" y="7714805"/>
            <a:chExt cx="6439512" cy="1795398"/>
          </a:xfrm>
        </p:grpSpPr>
        <p:grpSp>
          <p:nvGrpSpPr>
            <p:cNvPr id="60" name="Group 59"/>
            <p:cNvGrpSpPr/>
            <p:nvPr/>
          </p:nvGrpSpPr>
          <p:grpSpPr>
            <a:xfrm>
              <a:off x="4421957" y="7714805"/>
              <a:ext cx="2468880" cy="1786609"/>
              <a:chOff x="4897773" y="7718722"/>
              <a:chExt cx="2468880" cy="1786609"/>
            </a:xfrm>
          </p:grpSpPr>
          <p:pic>
            <p:nvPicPr>
              <p:cNvPr id="56" name="Picture 55"/>
              <p:cNvPicPr>
                <a:picLocks noChangeAspect="1"/>
              </p:cNvPicPr>
              <p:nvPr/>
            </p:nvPicPr>
            <p:blipFill rotWithShape="1">
              <a:blip r:embed="rId4" cstate="print">
                <a:extLst>
                  <a:ext uri="{28A0092B-C50C-407E-A947-70E740481C1C}">
                    <a14:useLocalDpi xmlns:a14="http://schemas.microsoft.com/office/drawing/2010/main" val="0"/>
                  </a:ext>
                </a:extLst>
              </a:blip>
              <a:srcRect t="11252" b="4136"/>
              <a:stretch/>
            </p:blipFill>
            <p:spPr>
              <a:xfrm>
                <a:off x="4897773" y="7718722"/>
                <a:ext cx="2468880" cy="1305624"/>
              </a:xfrm>
              <a:prstGeom prst="rect">
                <a:avLst/>
              </a:prstGeom>
              <a:ln>
                <a:solidFill>
                  <a:schemeClr val="tx1"/>
                </a:solidFill>
              </a:ln>
            </p:spPr>
          </p:pic>
          <p:sp>
            <p:nvSpPr>
              <p:cNvPr id="58" name="TextBox 57"/>
              <p:cNvSpPr txBox="1"/>
              <p:nvPr/>
            </p:nvSpPr>
            <p:spPr>
              <a:xfrm>
                <a:off x="4897773" y="9047907"/>
                <a:ext cx="2468880" cy="457424"/>
              </a:xfrm>
              <a:prstGeom prst="rect">
                <a:avLst/>
              </a:prstGeom>
              <a:noFill/>
            </p:spPr>
            <p:txBody>
              <a:bodyPr wrap="square" rtlCol="0">
                <a:spAutoFit/>
              </a:bodyPr>
              <a:lstStyle/>
              <a:p>
                <a:pPr algn="ctr"/>
                <a:r>
                  <a:rPr lang="en-US" sz="460" dirty="0"/>
                  <a:t>What is the total OPEX cost by capability?</a:t>
                </a:r>
              </a:p>
            </p:txBody>
          </p:sp>
        </p:grpSp>
        <p:grpSp>
          <p:nvGrpSpPr>
            <p:cNvPr id="61" name="Group 60"/>
            <p:cNvGrpSpPr/>
            <p:nvPr/>
          </p:nvGrpSpPr>
          <p:grpSpPr>
            <a:xfrm>
              <a:off x="8392588" y="7714805"/>
              <a:ext cx="2468881" cy="1795398"/>
              <a:chOff x="8458199" y="7714575"/>
              <a:chExt cx="2468881" cy="1795398"/>
            </a:xfrm>
          </p:grpSpPr>
          <p:pic>
            <p:nvPicPr>
              <p:cNvPr id="57" name="Picture 56"/>
              <p:cNvPicPr>
                <a:picLocks noChangeAspect="1"/>
              </p:cNvPicPr>
              <p:nvPr/>
            </p:nvPicPr>
            <p:blipFill rotWithShape="1">
              <a:blip r:embed="rId5" cstate="print">
                <a:extLst>
                  <a:ext uri="{28A0092B-C50C-407E-A947-70E740481C1C}">
                    <a14:useLocalDpi xmlns:a14="http://schemas.microsoft.com/office/drawing/2010/main" val="0"/>
                  </a:ext>
                </a:extLst>
              </a:blip>
              <a:srcRect t="11252" b="4136"/>
              <a:stretch/>
            </p:blipFill>
            <p:spPr>
              <a:xfrm>
                <a:off x="8458200" y="7714575"/>
                <a:ext cx="2468880" cy="1305624"/>
              </a:xfrm>
              <a:prstGeom prst="rect">
                <a:avLst/>
              </a:prstGeom>
              <a:ln>
                <a:solidFill>
                  <a:schemeClr val="tx1"/>
                </a:solidFill>
              </a:ln>
            </p:spPr>
          </p:pic>
          <p:sp>
            <p:nvSpPr>
              <p:cNvPr id="59" name="TextBox 58"/>
              <p:cNvSpPr txBox="1"/>
              <p:nvPr/>
            </p:nvSpPr>
            <p:spPr>
              <a:xfrm>
                <a:off x="8458199" y="9052549"/>
                <a:ext cx="2468881" cy="457424"/>
              </a:xfrm>
              <a:prstGeom prst="rect">
                <a:avLst/>
              </a:prstGeom>
              <a:noFill/>
            </p:spPr>
            <p:txBody>
              <a:bodyPr wrap="square" rtlCol="0">
                <a:spAutoFit/>
              </a:bodyPr>
              <a:lstStyle/>
              <a:p>
                <a:pPr algn="ctr"/>
                <a:r>
                  <a:rPr lang="en-US" sz="460" dirty="0"/>
                  <a:t>What applications should be decommissioned to reduce OPEX?</a:t>
                </a:r>
              </a:p>
            </p:txBody>
          </p:sp>
        </p:grpSp>
      </p:grpSp>
      <p:grpSp>
        <p:nvGrpSpPr>
          <p:cNvPr id="88" name="Group 87"/>
          <p:cNvGrpSpPr/>
          <p:nvPr/>
        </p:nvGrpSpPr>
        <p:grpSpPr>
          <a:xfrm>
            <a:off x="1243123" y="1943741"/>
            <a:ext cx="6657755" cy="920573"/>
            <a:chOff x="1264627" y="3652239"/>
            <a:chExt cx="13019609" cy="1800231"/>
          </a:xfrm>
        </p:grpSpPr>
        <p:grpSp>
          <p:nvGrpSpPr>
            <p:cNvPr id="52" name="Group 51"/>
            <p:cNvGrpSpPr/>
            <p:nvPr/>
          </p:nvGrpSpPr>
          <p:grpSpPr>
            <a:xfrm>
              <a:off x="1264627" y="3652239"/>
              <a:ext cx="2468880" cy="1800231"/>
              <a:chOff x="468666" y="2951619"/>
              <a:chExt cx="2468880" cy="1800231"/>
            </a:xfrm>
          </p:grpSpPr>
          <p:pic>
            <p:nvPicPr>
              <p:cNvPr id="47" name="Picture 46"/>
              <p:cNvPicPr>
                <a:picLocks noChangeAspect="1"/>
              </p:cNvPicPr>
              <p:nvPr/>
            </p:nvPicPr>
            <p:blipFill rotWithShape="1">
              <a:blip r:embed="rId6" cstate="print">
                <a:extLst>
                  <a:ext uri="{28A0092B-C50C-407E-A947-70E740481C1C}">
                    <a14:useLocalDpi xmlns:a14="http://schemas.microsoft.com/office/drawing/2010/main" val="0"/>
                  </a:ext>
                </a:extLst>
              </a:blip>
              <a:srcRect t="11252" b="4361"/>
              <a:stretch/>
            </p:blipFill>
            <p:spPr>
              <a:xfrm>
                <a:off x="468666" y="2951619"/>
                <a:ext cx="2468880" cy="1308359"/>
              </a:xfrm>
              <a:prstGeom prst="rect">
                <a:avLst/>
              </a:prstGeom>
              <a:ln>
                <a:solidFill>
                  <a:schemeClr val="tx1"/>
                </a:solidFill>
              </a:ln>
            </p:spPr>
          </p:pic>
          <p:sp>
            <p:nvSpPr>
              <p:cNvPr id="50" name="TextBox 49"/>
              <p:cNvSpPr txBox="1"/>
              <p:nvPr/>
            </p:nvSpPr>
            <p:spPr>
              <a:xfrm>
                <a:off x="468668" y="4294426"/>
                <a:ext cx="2468878" cy="457424"/>
              </a:xfrm>
              <a:prstGeom prst="rect">
                <a:avLst/>
              </a:prstGeom>
              <a:noFill/>
            </p:spPr>
            <p:txBody>
              <a:bodyPr wrap="square" rtlCol="0">
                <a:spAutoFit/>
              </a:bodyPr>
              <a:lstStyle/>
              <a:p>
                <a:pPr algn="ctr"/>
                <a:r>
                  <a:rPr lang="en-US" sz="460" dirty="0"/>
                  <a:t>What is the roadmap of IT support by business area?</a:t>
                </a:r>
              </a:p>
            </p:txBody>
          </p:sp>
        </p:grpSp>
        <p:grpSp>
          <p:nvGrpSpPr>
            <p:cNvPr id="66" name="Group 65"/>
            <p:cNvGrpSpPr/>
            <p:nvPr/>
          </p:nvGrpSpPr>
          <p:grpSpPr>
            <a:xfrm>
              <a:off x="11811293" y="3652239"/>
              <a:ext cx="2472943" cy="1774317"/>
              <a:chOff x="11910140" y="2976372"/>
              <a:chExt cx="2472943" cy="1774317"/>
            </a:xfrm>
          </p:grpSpPr>
          <p:pic>
            <p:nvPicPr>
              <p:cNvPr id="62" name="Picture 61"/>
              <p:cNvPicPr>
                <a:picLocks noChangeAspect="1"/>
              </p:cNvPicPr>
              <p:nvPr/>
            </p:nvPicPr>
            <p:blipFill rotWithShape="1">
              <a:blip r:embed="rId7" cstate="print">
                <a:extLst>
                  <a:ext uri="{28A0092B-C50C-407E-A947-70E740481C1C}">
                    <a14:useLocalDpi xmlns:a14="http://schemas.microsoft.com/office/drawing/2010/main" val="0"/>
                  </a:ext>
                </a:extLst>
              </a:blip>
              <a:srcRect t="11252" b="4810"/>
              <a:stretch/>
            </p:blipFill>
            <p:spPr>
              <a:xfrm>
                <a:off x="11914203" y="2976372"/>
                <a:ext cx="2468880" cy="1298448"/>
              </a:xfrm>
              <a:prstGeom prst="rect">
                <a:avLst/>
              </a:prstGeom>
              <a:ln>
                <a:solidFill>
                  <a:schemeClr val="tx1"/>
                </a:solidFill>
              </a:ln>
            </p:spPr>
          </p:pic>
          <p:sp>
            <p:nvSpPr>
              <p:cNvPr id="64" name="TextBox 63"/>
              <p:cNvSpPr txBox="1"/>
              <p:nvPr/>
            </p:nvSpPr>
            <p:spPr>
              <a:xfrm>
                <a:off x="11910140" y="4293265"/>
                <a:ext cx="2472943" cy="457424"/>
              </a:xfrm>
              <a:prstGeom prst="rect">
                <a:avLst/>
              </a:prstGeom>
              <a:noFill/>
            </p:spPr>
            <p:txBody>
              <a:bodyPr wrap="square" rtlCol="0">
                <a:spAutoFit/>
              </a:bodyPr>
              <a:lstStyle/>
              <a:p>
                <a:pPr algn="ctr"/>
                <a:r>
                  <a:rPr lang="en-US" sz="460" dirty="0"/>
                  <a:t>What is the technology risk by application and capability?</a:t>
                </a:r>
              </a:p>
            </p:txBody>
          </p:sp>
        </p:grpSp>
      </p:grpSp>
      <p:grpSp>
        <p:nvGrpSpPr>
          <p:cNvPr id="89" name="Group 88"/>
          <p:cNvGrpSpPr/>
          <p:nvPr/>
        </p:nvGrpSpPr>
        <p:grpSpPr>
          <a:xfrm>
            <a:off x="1243123" y="3061771"/>
            <a:ext cx="6657755" cy="907252"/>
            <a:chOff x="1264627" y="6221375"/>
            <a:chExt cx="13019609" cy="1774182"/>
          </a:xfrm>
        </p:grpSpPr>
        <p:grpSp>
          <p:nvGrpSpPr>
            <p:cNvPr id="53" name="Group 52"/>
            <p:cNvGrpSpPr/>
            <p:nvPr/>
          </p:nvGrpSpPr>
          <p:grpSpPr>
            <a:xfrm>
              <a:off x="1264627" y="6221375"/>
              <a:ext cx="2468880" cy="1774182"/>
              <a:chOff x="541818" y="5638967"/>
              <a:chExt cx="2468880" cy="1774182"/>
            </a:xfrm>
          </p:grpSpPr>
          <p:pic>
            <p:nvPicPr>
              <p:cNvPr id="48" name="Picture 47"/>
              <p:cNvPicPr>
                <a:picLocks noChangeAspect="1"/>
              </p:cNvPicPr>
              <p:nvPr/>
            </p:nvPicPr>
            <p:blipFill rotWithShape="1">
              <a:blip r:embed="rId8" cstate="print">
                <a:extLst>
                  <a:ext uri="{28A0092B-C50C-407E-A947-70E740481C1C}">
                    <a14:useLocalDpi xmlns:a14="http://schemas.microsoft.com/office/drawing/2010/main" val="0"/>
                  </a:ext>
                </a:extLst>
              </a:blip>
              <a:srcRect t="11252" b="4361"/>
              <a:stretch/>
            </p:blipFill>
            <p:spPr>
              <a:xfrm>
                <a:off x="541818" y="5638967"/>
                <a:ext cx="2468880" cy="1298448"/>
              </a:xfrm>
              <a:prstGeom prst="rect">
                <a:avLst/>
              </a:prstGeom>
              <a:ln>
                <a:solidFill>
                  <a:schemeClr val="tx1"/>
                </a:solidFill>
              </a:ln>
            </p:spPr>
          </p:pic>
          <p:sp>
            <p:nvSpPr>
              <p:cNvPr id="49" name="TextBox 48"/>
              <p:cNvSpPr txBox="1"/>
              <p:nvPr/>
            </p:nvSpPr>
            <p:spPr>
              <a:xfrm>
                <a:off x="541818" y="6955725"/>
                <a:ext cx="2468880" cy="457424"/>
              </a:xfrm>
              <a:prstGeom prst="rect">
                <a:avLst/>
              </a:prstGeom>
              <a:noFill/>
            </p:spPr>
            <p:txBody>
              <a:bodyPr wrap="square" rtlCol="0">
                <a:spAutoFit/>
              </a:bodyPr>
              <a:lstStyle/>
              <a:p>
                <a:pPr algn="ctr"/>
                <a:r>
                  <a:rPr lang="en-US" sz="460" dirty="0"/>
                  <a:t>How do target IT states compare with current states?</a:t>
                </a:r>
              </a:p>
            </p:txBody>
          </p:sp>
        </p:grpSp>
        <p:grpSp>
          <p:nvGrpSpPr>
            <p:cNvPr id="67" name="Group 66"/>
            <p:cNvGrpSpPr/>
            <p:nvPr/>
          </p:nvGrpSpPr>
          <p:grpSpPr>
            <a:xfrm>
              <a:off x="11815354" y="6221375"/>
              <a:ext cx="2468882" cy="1765783"/>
              <a:chOff x="11910139" y="5748014"/>
              <a:chExt cx="2468882" cy="1765783"/>
            </a:xfrm>
          </p:grpSpPr>
          <p:pic>
            <p:nvPicPr>
              <p:cNvPr id="63" name="Picture 62"/>
              <p:cNvPicPr>
                <a:picLocks noChangeAspect="1"/>
              </p:cNvPicPr>
              <p:nvPr/>
            </p:nvPicPr>
            <p:blipFill rotWithShape="1">
              <a:blip r:embed="rId9" cstate="print">
                <a:extLst>
                  <a:ext uri="{28A0092B-C50C-407E-A947-70E740481C1C}">
                    <a14:useLocalDpi xmlns:a14="http://schemas.microsoft.com/office/drawing/2010/main" val="0"/>
                  </a:ext>
                </a:extLst>
              </a:blip>
              <a:srcRect t="11027" b="4585"/>
              <a:stretch/>
            </p:blipFill>
            <p:spPr>
              <a:xfrm>
                <a:off x="11910141" y="5748014"/>
                <a:ext cx="2468880" cy="1308359"/>
              </a:xfrm>
              <a:prstGeom prst="rect">
                <a:avLst/>
              </a:prstGeom>
              <a:ln>
                <a:solidFill>
                  <a:schemeClr val="tx1"/>
                </a:solidFill>
              </a:ln>
            </p:spPr>
          </p:pic>
          <p:sp>
            <p:nvSpPr>
              <p:cNvPr id="65" name="TextBox 64"/>
              <p:cNvSpPr txBox="1"/>
              <p:nvPr/>
            </p:nvSpPr>
            <p:spPr>
              <a:xfrm>
                <a:off x="11910139" y="7056373"/>
                <a:ext cx="2468880" cy="457424"/>
              </a:xfrm>
              <a:prstGeom prst="rect">
                <a:avLst/>
              </a:prstGeom>
              <a:noFill/>
            </p:spPr>
            <p:txBody>
              <a:bodyPr wrap="square" rtlCol="0">
                <a:spAutoFit/>
              </a:bodyPr>
              <a:lstStyle/>
              <a:p>
                <a:pPr algn="ctr"/>
                <a:r>
                  <a:rPr lang="en-US" sz="460" dirty="0"/>
                  <a:t>What is the scope of a privacy impact assessment?</a:t>
                </a:r>
              </a:p>
            </p:txBody>
          </p:sp>
        </p:grpSp>
      </p:grpSp>
      <p:sp>
        <p:nvSpPr>
          <p:cNvPr id="72" name="Rectangle 71"/>
          <p:cNvSpPr/>
          <p:nvPr/>
        </p:nvSpPr>
        <p:spPr>
          <a:xfrm>
            <a:off x="5395211" y="2618169"/>
            <a:ext cx="754141" cy="267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3380" tIns="23380" rIns="23380" bIns="23380" rtlCol="0" anchor="ctr">
            <a:spAutoFit/>
          </a:bodyPr>
          <a:lstStyle/>
          <a:p>
            <a:pPr algn="ctr"/>
            <a:r>
              <a:rPr lang="en-US" sz="716" b="1" dirty="0">
                <a:solidFill>
                  <a:schemeClr val="bg2">
                    <a:lumMod val="50000"/>
                  </a:schemeClr>
                </a:solidFill>
              </a:rPr>
              <a:t>MANAGING</a:t>
            </a:r>
            <a:br>
              <a:rPr lang="en-US" sz="716" b="1" dirty="0">
                <a:solidFill>
                  <a:schemeClr val="bg2">
                    <a:lumMod val="50000"/>
                  </a:schemeClr>
                </a:solidFill>
              </a:rPr>
            </a:br>
            <a:r>
              <a:rPr lang="en-US" sz="716" b="1" dirty="0">
                <a:solidFill>
                  <a:schemeClr val="bg2">
                    <a:lumMod val="50000"/>
                  </a:schemeClr>
                </a:solidFill>
              </a:rPr>
              <a:t>PRIVACY &amp; RISK</a:t>
            </a:r>
          </a:p>
        </p:txBody>
      </p:sp>
      <p:sp>
        <p:nvSpPr>
          <p:cNvPr id="73" name="Rectangle 72"/>
          <p:cNvSpPr/>
          <p:nvPr/>
        </p:nvSpPr>
        <p:spPr>
          <a:xfrm>
            <a:off x="4049264" y="3287886"/>
            <a:ext cx="1028254" cy="157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3380" tIns="23380" rIns="23380" bIns="23380" rtlCol="0" anchor="ctr">
            <a:spAutoFit/>
          </a:bodyPr>
          <a:lstStyle/>
          <a:p>
            <a:pPr algn="ctr"/>
            <a:r>
              <a:rPr lang="en-US" sz="716" b="1" dirty="0">
                <a:solidFill>
                  <a:schemeClr val="bg2">
                    <a:lumMod val="50000"/>
                  </a:schemeClr>
                </a:solidFill>
              </a:rPr>
              <a:t>OPTIMIZING IT COSTS</a:t>
            </a:r>
          </a:p>
        </p:txBody>
      </p:sp>
      <p:sp>
        <p:nvSpPr>
          <p:cNvPr id="74" name="Rectangle 73"/>
          <p:cNvSpPr/>
          <p:nvPr/>
        </p:nvSpPr>
        <p:spPr>
          <a:xfrm>
            <a:off x="2969755" y="2608520"/>
            <a:ext cx="750935" cy="267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3380" tIns="23380" rIns="23380" bIns="23380" rtlCol="0" anchor="ctr">
            <a:spAutoFit/>
          </a:bodyPr>
          <a:lstStyle/>
          <a:p>
            <a:pPr algn="ctr"/>
            <a:r>
              <a:rPr lang="en-US" sz="716" b="1" dirty="0">
                <a:solidFill>
                  <a:schemeClr val="bg2">
                    <a:lumMod val="50000"/>
                  </a:schemeClr>
                </a:solidFill>
              </a:rPr>
              <a:t>IT</a:t>
            </a:r>
            <a:br>
              <a:rPr lang="en-US" sz="716" b="1" dirty="0">
                <a:solidFill>
                  <a:schemeClr val="bg2">
                    <a:lumMod val="50000"/>
                  </a:schemeClr>
                </a:solidFill>
              </a:rPr>
            </a:br>
            <a:r>
              <a:rPr lang="en-US" sz="716" b="1" dirty="0">
                <a:solidFill>
                  <a:schemeClr val="bg2">
                    <a:lumMod val="50000"/>
                  </a:schemeClr>
                </a:solidFill>
              </a:rPr>
              <a:t>ROADMAPPING</a:t>
            </a:r>
          </a:p>
        </p:txBody>
      </p:sp>
      <p:grpSp>
        <p:nvGrpSpPr>
          <p:cNvPr id="86" name="Group 85"/>
          <p:cNvGrpSpPr/>
          <p:nvPr/>
        </p:nvGrpSpPr>
        <p:grpSpPr>
          <a:xfrm>
            <a:off x="1582344" y="875690"/>
            <a:ext cx="5979313" cy="984300"/>
            <a:chOff x="1529992" y="1393485"/>
            <a:chExt cx="11692878" cy="1924854"/>
          </a:xfrm>
        </p:grpSpPr>
        <p:grpSp>
          <p:nvGrpSpPr>
            <p:cNvPr id="44" name="Group 43"/>
            <p:cNvGrpSpPr/>
            <p:nvPr/>
          </p:nvGrpSpPr>
          <p:grpSpPr>
            <a:xfrm>
              <a:off x="4612024" y="1401615"/>
              <a:ext cx="2484882" cy="1916724"/>
              <a:chOff x="4364045" y="328655"/>
              <a:chExt cx="2484882" cy="1916724"/>
            </a:xfrm>
          </p:grpSpPr>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80047" y="328655"/>
                <a:ext cx="2468880" cy="1302202"/>
              </a:xfrm>
              <a:prstGeom prst="rect">
                <a:avLst/>
              </a:prstGeom>
              <a:ln>
                <a:solidFill>
                  <a:schemeClr val="tx1"/>
                </a:solidFill>
              </a:ln>
            </p:spPr>
          </p:pic>
          <p:sp>
            <p:nvSpPr>
              <p:cNvPr id="33" name="TextBox 32"/>
              <p:cNvSpPr txBox="1"/>
              <p:nvPr/>
            </p:nvSpPr>
            <p:spPr>
              <a:xfrm>
                <a:off x="4364045" y="1649523"/>
                <a:ext cx="2460842" cy="595856"/>
              </a:xfrm>
              <a:prstGeom prst="rect">
                <a:avLst/>
              </a:prstGeom>
              <a:noFill/>
            </p:spPr>
            <p:txBody>
              <a:bodyPr wrap="square" rtlCol="0">
                <a:spAutoFit/>
              </a:bodyPr>
              <a:lstStyle/>
              <a:p>
                <a:pPr algn="ctr"/>
                <a:r>
                  <a:rPr lang="en-US" sz="460" dirty="0"/>
                  <a:t>What processes, third-parties, applications and technologies are supporting a capability?</a:t>
                </a:r>
              </a:p>
            </p:txBody>
          </p:sp>
        </p:grpSp>
        <p:grpSp>
          <p:nvGrpSpPr>
            <p:cNvPr id="45" name="Group 44"/>
            <p:cNvGrpSpPr/>
            <p:nvPr/>
          </p:nvGrpSpPr>
          <p:grpSpPr>
            <a:xfrm>
              <a:off x="7691008" y="1397305"/>
              <a:ext cx="2468880" cy="1791356"/>
              <a:chOff x="8009036" y="328655"/>
              <a:chExt cx="2468880" cy="1791356"/>
            </a:xfrm>
          </p:grpSpPr>
          <p:pic>
            <p:nvPicPr>
              <p:cNvPr id="37" name="4B6E4EA2-32E3-4C20-9C44-C02A79D22E77" descr="8DB42F4C-3DC0-4B38-85AA-05585CD01988@austi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09036" y="328655"/>
                <a:ext cx="2468880" cy="13022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8009036" y="1662587"/>
                <a:ext cx="2468880" cy="457424"/>
              </a:xfrm>
              <a:prstGeom prst="rect">
                <a:avLst/>
              </a:prstGeom>
              <a:noFill/>
            </p:spPr>
            <p:txBody>
              <a:bodyPr wrap="square" rtlCol="0">
                <a:spAutoFit/>
              </a:bodyPr>
              <a:lstStyle/>
              <a:p>
                <a:pPr algn="ctr"/>
                <a:r>
                  <a:rPr lang="en-US" sz="460" dirty="0"/>
                  <a:t>What business goals are best supported by a scenario of projects?</a:t>
                </a:r>
              </a:p>
            </p:txBody>
          </p:sp>
        </p:grpSp>
        <p:grpSp>
          <p:nvGrpSpPr>
            <p:cNvPr id="46" name="Group 45"/>
            <p:cNvGrpSpPr/>
            <p:nvPr/>
          </p:nvGrpSpPr>
          <p:grpSpPr>
            <a:xfrm>
              <a:off x="10753989" y="1408715"/>
              <a:ext cx="2468881" cy="1794195"/>
              <a:chOff x="11622024" y="304802"/>
              <a:chExt cx="2468881" cy="1794195"/>
            </a:xfrm>
          </p:grpSpPr>
          <p:pic>
            <p:nvPicPr>
              <p:cNvPr id="40" name="Picture 39"/>
              <p:cNvPicPr>
                <a:picLocks noChangeAspect="1"/>
              </p:cNvPicPr>
              <p:nvPr/>
            </p:nvPicPr>
            <p:blipFill rotWithShape="1">
              <a:blip r:embed="rId12" cstate="print">
                <a:extLst>
                  <a:ext uri="{28A0092B-C50C-407E-A947-70E740481C1C}">
                    <a14:useLocalDpi xmlns:a14="http://schemas.microsoft.com/office/drawing/2010/main" val="0"/>
                  </a:ext>
                </a:extLst>
              </a:blip>
              <a:srcRect l="12026" t="22278" r="18495" b="13586"/>
              <a:stretch/>
            </p:blipFill>
            <p:spPr>
              <a:xfrm>
                <a:off x="11622024" y="304802"/>
                <a:ext cx="2468880" cy="1302202"/>
              </a:xfrm>
              <a:prstGeom prst="rect">
                <a:avLst/>
              </a:prstGeom>
              <a:ln>
                <a:solidFill>
                  <a:schemeClr val="tx1"/>
                </a:solidFill>
              </a:ln>
            </p:spPr>
          </p:pic>
          <p:sp>
            <p:nvSpPr>
              <p:cNvPr id="42" name="TextBox 41"/>
              <p:cNvSpPr txBox="1"/>
              <p:nvPr/>
            </p:nvSpPr>
            <p:spPr>
              <a:xfrm>
                <a:off x="11622026" y="1641573"/>
                <a:ext cx="2468879" cy="457424"/>
              </a:xfrm>
              <a:prstGeom prst="rect">
                <a:avLst/>
              </a:prstGeom>
              <a:noFill/>
            </p:spPr>
            <p:txBody>
              <a:bodyPr wrap="square" rtlCol="0">
                <a:spAutoFit/>
              </a:bodyPr>
              <a:lstStyle/>
              <a:p>
                <a:pPr algn="ctr"/>
                <a:r>
                  <a:rPr lang="en-US" sz="460" dirty="0"/>
                  <a:t>What are the cross dependencies between projects working on IT assets?</a:t>
                </a:r>
              </a:p>
            </p:txBody>
          </p:sp>
        </p:grpSp>
        <p:grpSp>
          <p:nvGrpSpPr>
            <p:cNvPr id="80" name="Group 79"/>
            <p:cNvGrpSpPr/>
            <p:nvPr/>
          </p:nvGrpSpPr>
          <p:grpSpPr>
            <a:xfrm>
              <a:off x="1529992" y="1393485"/>
              <a:ext cx="2487930" cy="1782106"/>
              <a:chOff x="835400" y="328655"/>
              <a:chExt cx="2487930" cy="1782106"/>
            </a:xfrm>
          </p:grpSpPr>
          <p:pic>
            <p:nvPicPr>
              <p:cNvPr id="81" name="Picture 80"/>
              <p:cNvPicPr>
                <a:picLocks noChangeAspect="1"/>
              </p:cNvPicPr>
              <p:nvPr/>
            </p:nvPicPr>
            <p:blipFill rotWithShape="1">
              <a:blip r:embed="rId13" cstate="print">
                <a:extLst>
                  <a:ext uri="{28A0092B-C50C-407E-A947-70E740481C1C}">
                    <a14:useLocalDpi xmlns:a14="http://schemas.microsoft.com/office/drawing/2010/main" val="0"/>
                  </a:ext>
                </a:extLst>
              </a:blip>
              <a:srcRect t="11251" b="4135"/>
              <a:stretch/>
            </p:blipFill>
            <p:spPr>
              <a:xfrm>
                <a:off x="854450" y="328655"/>
                <a:ext cx="2468880" cy="1305624"/>
              </a:xfrm>
              <a:prstGeom prst="rect">
                <a:avLst/>
              </a:prstGeom>
              <a:ln>
                <a:solidFill>
                  <a:schemeClr val="tx1"/>
                </a:solidFill>
              </a:ln>
            </p:spPr>
          </p:pic>
          <p:sp>
            <p:nvSpPr>
              <p:cNvPr id="82" name="TextBox 81"/>
              <p:cNvSpPr txBox="1"/>
              <p:nvPr/>
            </p:nvSpPr>
            <p:spPr>
              <a:xfrm>
                <a:off x="835400" y="1653337"/>
                <a:ext cx="2487930" cy="457424"/>
              </a:xfrm>
              <a:prstGeom prst="rect">
                <a:avLst/>
              </a:prstGeom>
              <a:noFill/>
            </p:spPr>
            <p:txBody>
              <a:bodyPr wrap="square" rtlCol="0">
                <a:spAutoFit/>
              </a:bodyPr>
              <a:lstStyle/>
              <a:p>
                <a:pPr algn="ctr"/>
                <a:r>
                  <a:rPr lang="en-US" sz="460" dirty="0"/>
                  <a:t>What are the most important business capabilities?</a:t>
                </a:r>
              </a:p>
            </p:txBody>
          </p:sp>
        </p:grpSp>
      </p:grpSp>
      <p:sp>
        <p:nvSpPr>
          <p:cNvPr id="90" name="TextBox 89"/>
          <p:cNvSpPr txBox="1"/>
          <p:nvPr/>
        </p:nvSpPr>
        <p:spPr>
          <a:xfrm>
            <a:off x="901955" y="212167"/>
            <a:ext cx="6028453" cy="234038"/>
          </a:xfrm>
          <a:prstGeom prst="rect">
            <a:avLst/>
          </a:prstGeom>
          <a:noFill/>
        </p:spPr>
        <p:txBody>
          <a:bodyPr wrap="square" rtlCol="0">
            <a:spAutoFit/>
          </a:bodyPr>
          <a:lstStyle/>
          <a:p>
            <a:endParaRPr lang="en-US" sz="921" dirty="0"/>
          </a:p>
        </p:txBody>
      </p:sp>
      <p:cxnSp>
        <p:nvCxnSpPr>
          <p:cNvPr id="98" name="Straight Arrow Connector 97"/>
          <p:cNvCxnSpPr>
            <a:endCxn id="42" idx="1"/>
          </p:cNvCxnSpPr>
          <p:nvPr/>
        </p:nvCxnSpPr>
        <p:spPr>
          <a:xfrm flipV="1">
            <a:off x="5285341" y="1684009"/>
            <a:ext cx="1013821" cy="726091"/>
          </a:xfrm>
          <a:prstGeom prst="straightConnector1">
            <a:avLst/>
          </a:prstGeom>
          <a:ln w="254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endCxn id="38" idx="2"/>
          </p:cNvCxnSpPr>
          <p:nvPr/>
        </p:nvCxnSpPr>
        <p:spPr>
          <a:xfrm flipH="1" flipV="1">
            <a:off x="5364112" y="1793677"/>
            <a:ext cx="471283" cy="213506"/>
          </a:xfrm>
          <a:prstGeom prst="straightConnector1">
            <a:avLst/>
          </a:prstGeom>
          <a:ln w="254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endCxn id="33" idx="2"/>
          </p:cNvCxnSpPr>
          <p:nvPr/>
        </p:nvCxnSpPr>
        <p:spPr>
          <a:xfrm flipV="1">
            <a:off x="3318326" y="1859990"/>
            <a:ext cx="469250" cy="138578"/>
          </a:xfrm>
          <a:prstGeom prst="straightConnector1">
            <a:avLst/>
          </a:prstGeom>
          <a:ln w="254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endCxn id="82" idx="3"/>
          </p:cNvCxnSpPr>
          <p:nvPr/>
        </p:nvCxnSpPr>
        <p:spPr>
          <a:xfrm flipH="1" flipV="1">
            <a:off x="2854581" y="1670039"/>
            <a:ext cx="1009168" cy="735057"/>
          </a:xfrm>
          <a:prstGeom prst="straightConnector1">
            <a:avLst/>
          </a:prstGeom>
          <a:ln w="254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3071981" y="2065586"/>
            <a:ext cx="1058712" cy="267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3380" tIns="23380" rIns="23380" bIns="23380" rtlCol="0" anchor="ctr">
            <a:spAutoFit/>
          </a:bodyPr>
          <a:lstStyle/>
          <a:p>
            <a:pPr algn="ctr"/>
            <a:r>
              <a:rPr lang="en-US" sz="716" b="1" dirty="0">
                <a:solidFill>
                  <a:schemeClr val="bg2">
                    <a:lumMod val="50000"/>
                  </a:schemeClr>
                </a:solidFill>
              </a:rPr>
              <a:t>UNDERSTANDING THE</a:t>
            </a:r>
            <a:br>
              <a:rPr lang="en-US" sz="716" b="1" dirty="0">
                <a:solidFill>
                  <a:schemeClr val="bg2">
                    <a:lumMod val="50000"/>
                  </a:schemeClr>
                </a:solidFill>
              </a:rPr>
            </a:br>
            <a:r>
              <a:rPr lang="en-US" sz="716" b="1" dirty="0">
                <a:solidFill>
                  <a:schemeClr val="bg2">
                    <a:lumMod val="50000"/>
                  </a:schemeClr>
                </a:solidFill>
              </a:rPr>
              <a:t>BUSINESS</a:t>
            </a:r>
          </a:p>
        </p:txBody>
      </p:sp>
      <p:cxnSp>
        <p:nvCxnSpPr>
          <p:cNvPr id="117" name="Straight Arrow Connector 116"/>
          <p:cNvCxnSpPr/>
          <p:nvPr/>
        </p:nvCxnSpPr>
        <p:spPr>
          <a:xfrm flipH="1" flipV="1">
            <a:off x="2591825" y="2370914"/>
            <a:ext cx="350102" cy="381023"/>
          </a:xfrm>
          <a:prstGeom prst="straightConnector1">
            <a:avLst/>
          </a:prstGeom>
          <a:ln w="254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a:off x="2591825" y="2746277"/>
            <a:ext cx="350102" cy="381023"/>
          </a:xfrm>
          <a:prstGeom prst="straightConnector1">
            <a:avLst/>
          </a:prstGeom>
          <a:ln w="254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6182390" y="2750481"/>
            <a:ext cx="367775" cy="387255"/>
          </a:xfrm>
          <a:prstGeom prst="straightConnector1">
            <a:avLst/>
          </a:prstGeom>
          <a:ln w="254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V="1">
            <a:off x="6182390" y="2367420"/>
            <a:ext cx="360777" cy="383062"/>
          </a:xfrm>
          <a:prstGeom prst="straightConnector1">
            <a:avLst/>
          </a:prstGeom>
          <a:ln w="254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4572298" y="3517417"/>
            <a:ext cx="855762" cy="158992"/>
          </a:xfrm>
          <a:prstGeom prst="straightConnector1">
            <a:avLst/>
          </a:prstGeom>
          <a:ln w="254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3717579" y="3515699"/>
            <a:ext cx="855762" cy="158992"/>
          </a:xfrm>
          <a:prstGeom prst="straightConnector1">
            <a:avLst/>
          </a:prstGeom>
          <a:ln w="254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5028348" y="2117256"/>
            <a:ext cx="1061918" cy="157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3380" tIns="23380" rIns="23380" bIns="23380" rtlCol="0" anchor="ctr">
            <a:spAutoFit/>
          </a:bodyPr>
          <a:lstStyle/>
          <a:p>
            <a:pPr algn="ctr"/>
            <a:r>
              <a:rPr lang="en-US" sz="716" b="1" dirty="0">
                <a:solidFill>
                  <a:schemeClr val="bg2">
                    <a:lumMod val="50000"/>
                  </a:schemeClr>
                </a:solidFill>
              </a:rPr>
              <a:t>STRATEGIC PLANNING</a:t>
            </a:r>
          </a:p>
        </p:txBody>
      </p:sp>
      <p:sp>
        <p:nvSpPr>
          <p:cNvPr id="68" name="Title 3"/>
          <p:cNvSpPr txBox="1">
            <a:spLocks/>
          </p:cNvSpPr>
          <p:nvPr/>
        </p:nvSpPr>
        <p:spPr>
          <a:xfrm>
            <a:off x="421120" y="113504"/>
            <a:ext cx="8315288" cy="578424"/>
          </a:xfrm>
          <a:prstGeom prst="rect">
            <a:avLst/>
          </a:prstGeom>
        </p:spPr>
        <p:txBody>
          <a:bodyPr anchor="t">
            <a:noAutofit/>
          </a:bodyPr>
          <a:lstStyle>
            <a:lvl1pPr algn="ctr" defTabSz="914400" rtl="0" eaLnBrk="1" latinLnBrk="0" hangingPunct="1">
              <a:lnSpc>
                <a:spcPts val="2800"/>
              </a:lnSpc>
              <a:spcBef>
                <a:spcPct val="0"/>
              </a:spcBef>
              <a:buNone/>
              <a:defRPr sz="3200" kern="1200" spc="-50" baseline="0">
                <a:solidFill>
                  <a:srgbClr val="515151"/>
                </a:solidFill>
                <a:latin typeface="+mn-lt"/>
                <a:ea typeface="+mj-ea"/>
                <a:cs typeface="+mj-cs"/>
              </a:defRPr>
            </a:lvl1pPr>
          </a:lstStyle>
          <a:p>
            <a:r>
              <a:rPr lang="en-US" sz="2400"/>
              <a:t>A Business Outcome Based Approach to Decision Making </a:t>
            </a:r>
            <a:endParaRPr lang="en-US" sz="2400" dirty="0"/>
          </a:p>
        </p:txBody>
      </p:sp>
    </p:spTree>
    <p:extLst>
      <p:ext uri="{BB962C8B-B14F-4D97-AF65-F5344CB8AC3E}">
        <p14:creationId xmlns:p14="http://schemas.microsoft.com/office/powerpoint/2010/main" val="1951659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10000"/>
          </a:bodyPr>
          <a:lstStyle/>
          <a:p>
            <a:pPr>
              <a:buFont typeface="Wingdings" charset="2"/>
              <a:buChar char="ü"/>
            </a:pPr>
            <a:r>
              <a:rPr lang="en-US" sz="2400" dirty="0"/>
              <a:t>We can enable cross-functional teams to organise and get the work of compliance done more effectively </a:t>
            </a:r>
          </a:p>
          <a:p>
            <a:pPr>
              <a:buFont typeface="Wingdings" charset="2"/>
              <a:buChar char="ü"/>
            </a:pPr>
            <a:endParaRPr lang="en-US" sz="2400" dirty="0"/>
          </a:p>
          <a:p>
            <a:pPr>
              <a:buFont typeface="Wingdings" charset="2"/>
              <a:buChar char="ü"/>
            </a:pPr>
            <a:r>
              <a:rPr lang="en-US" sz="2400" dirty="0"/>
              <a:t>We can support EA teams to create a clear line of sight of how information is being used within your organisation </a:t>
            </a:r>
          </a:p>
          <a:p>
            <a:pPr>
              <a:buFont typeface="Wingdings" charset="2"/>
              <a:buChar char="ü"/>
            </a:pPr>
            <a:endParaRPr lang="en-US" sz="2400" dirty="0"/>
          </a:p>
          <a:p>
            <a:pPr>
              <a:buFont typeface="Wingdings" charset="2"/>
              <a:buChar char="ü"/>
            </a:pPr>
            <a:r>
              <a:rPr lang="en-US" sz="2400" dirty="0"/>
              <a:t>We can provide insight that enables IT Security and Compliance to understand how secure information is within applications and technology </a:t>
            </a:r>
          </a:p>
          <a:p>
            <a:pPr>
              <a:buFont typeface="Wingdings" charset="2"/>
              <a:buChar char="ü"/>
            </a:pPr>
            <a:endParaRPr lang="en-US" sz="2400" dirty="0"/>
          </a:p>
          <a:p>
            <a:pPr>
              <a:buFont typeface="Wingdings" charset="2"/>
              <a:buChar char="ü"/>
            </a:pPr>
            <a:r>
              <a:rPr lang="en-US" sz="2400" dirty="0"/>
              <a:t>We can support the EPMO to plan GDPR project roadmaps, link them to execution, and manage resources and implementation </a:t>
            </a:r>
          </a:p>
          <a:p>
            <a:endParaRPr lang="en-US" dirty="0"/>
          </a:p>
        </p:txBody>
      </p:sp>
      <p:sp>
        <p:nvSpPr>
          <p:cNvPr id="5" name="Title 4"/>
          <p:cNvSpPr>
            <a:spLocks noGrp="1"/>
          </p:cNvSpPr>
          <p:nvPr>
            <p:ph type="title"/>
          </p:nvPr>
        </p:nvSpPr>
        <p:spPr/>
        <p:txBody>
          <a:bodyPr>
            <a:normAutofit fontScale="90000"/>
          </a:bodyPr>
          <a:lstStyle/>
          <a:p>
            <a:r>
              <a:rPr lang="en-US" dirty="0"/>
              <a:t>Planview: Supporting your GDPR Compliance Goals </a:t>
            </a:r>
          </a:p>
        </p:txBody>
      </p:sp>
    </p:spTree>
    <p:extLst>
      <p:ext uri="{BB962C8B-B14F-4D97-AF65-F5344CB8AC3E}">
        <p14:creationId xmlns:p14="http://schemas.microsoft.com/office/powerpoint/2010/main" val="151038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GDPR Program Management</a:t>
            </a:r>
          </a:p>
        </p:txBody>
      </p:sp>
      <p:pic>
        <p:nvPicPr>
          <p:cNvPr id="5" name="Content Placeholder 4">
            <a:extLst>
              <a:ext uri="{FF2B5EF4-FFF2-40B4-BE49-F238E27FC236}">
                <a16:creationId xmlns:a16="http://schemas.microsoft.com/office/drawing/2014/main" xmlns="" id="{7BEE71DE-F9B1-423F-8860-255B75AF56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29884" y="1457037"/>
            <a:ext cx="3044952" cy="1508760"/>
          </a:xfrm>
          <a:prstGeom prst="rect">
            <a:avLst/>
          </a:prstGeom>
          <a:ln>
            <a:solidFill>
              <a:schemeClr val="tx1"/>
            </a:solidFill>
          </a:ln>
          <a:effectLst/>
        </p:spPr>
      </p:pic>
      <p:pic>
        <p:nvPicPr>
          <p:cNvPr id="6" name="Content Placeholder 4">
            <a:extLst>
              <a:ext uri="{FF2B5EF4-FFF2-40B4-BE49-F238E27FC236}">
                <a16:creationId xmlns:a16="http://schemas.microsoft.com/office/drawing/2014/main" xmlns="" id="{7BEE71DE-F9B1-423F-8860-255B75AF5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668" y="1457037"/>
            <a:ext cx="3044952" cy="1508760"/>
          </a:xfrm>
          <a:prstGeom prst="rect">
            <a:avLst/>
          </a:prstGeom>
          <a:ln>
            <a:solidFill>
              <a:schemeClr val="tx1"/>
            </a:solidFill>
          </a:ln>
          <a:effectLst/>
        </p:spPr>
      </p:pic>
      <p:sp>
        <p:nvSpPr>
          <p:cNvPr id="8" name="Rectangle 7"/>
          <p:cNvSpPr/>
          <p:nvPr/>
        </p:nvSpPr>
        <p:spPr>
          <a:xfrm>
            <a:off x="2934074" y="3078062"/>
            <a:ext cx="3120589" cy="461665"/>
          </a:xfrm>
          <a:prstGeom prst="rect">
            <a:avLst/>
          </a:prstGeom>
        </p:spPr>
        <p:txBody>
          <a:bodyPr wrap="square">
            <a:spAutoFit/>
          </a:bodyPr>
          <a:lstStyle/>
          <a:p>
            <a:pPr algn="ctr"/>
            <a:r>
              <a:rPr lang="en-US" sz="1200" dirty="0"/>
              <a:t>What is the status of our GDPR program?</a:t>
            </a:r>
            <a:br>
              <a:rPr lang="en-US" sz="1200" dirty="0"/>
            </a:br>
            <a:r>
              <a:rPr lang="en-US" sz="1200" dirty="0"/>
              <a:t>Are we on track?</a:t>
            </a:r>
          </a:p>
        </p:txBody>
      </p:sp>
      <p:sp>
        <p:nvSpPr>
          <p:cNvPr id="9" name="Rectangle 8"/>
          <p:cNvSpPr/>
          <p:nvPr/>
        </p:nvSpPr>
        <p:spPr>
          <a:xfrm>
            <a:off x="4967444" y="1211860"/>
            <a:ext cx="3107392" cy="276999"/>
          </a:xfrm>
          <a:prstGeom prst="rect">
            <a:avLst/>
          </a:prstGeom>
        </p:spPr>
        <p:txBody>
          <a:bodyPr wrap="square">
            <a:spAutoFit/>
          </a:bodyPr>
          <a:lstStyle/>
          <a:p>
            <a:pPr algn="ctr"/>
            <a:r>
              <a:rPr lang="en-US" sz="1200" dirty="0"/>
              <a:t>What is the impact on other priorities?</a:t>
            </a:r>
          </a:p>
        </p:txBody>
      </p:sp>
      <p:sp>
        <p:nvSpPr>
          <p:cNvPr id="10" name="Rectangle 9"/>
          <p:cNvSpPr/>
          <p:nvPr/>
        </p:nvSpPr>
        <p:spPr>
          <a:xfrm>
            <a:off x="1133668" y="1058045"/>
            <a:ext cx="3133532" cy="461665"/>
          </a:xfrm>
          <a:prstGeom prst="rect">
            <a:avLst/>
          </a:prstGeom>
        </p:spPr>
        <p:txBody>
          <a:bodyPr wrap="square">
            <a:spAutoFit/>
          </a:bodyPr>
          <a:lstStyle/>
          <a:p>
            <a:pPr algn="ctr"/>
            <a:r>
              <a:rPr lang="en-US" sz="1200" dirty="0"/>
              <a:t>What are the investments necessary to achieve GDPR compliance?</a:t>
            </a:r>
          </a:p>
        </p:txBody>
      </p:sp>
      <p:pic>
        <p:nvPicPr>
          <p:cNvPr id="7" name="Picture 6"/>
          <p:cNvPicPr>
            <a:picLocks/>
          </p:cNvPicPr>
          <p:nvPr/>
        </p:nvPicPr>
        <p:blipFill rotWithShape="1">
          <a:blip r:embed="rId4" cstate="screen">
            <a:extLst>
              <a:ext uri="{28A0092B-C50C-407E-A947-70E740481C1C}">
                <a14:useLocalDpi xmlns:a14="http://schemas.microsoft.com/office/drawing/2010/main"/>
              </a:ext>
            </a:extLst>
          </a:blip>
          <a:srcRect r="775" b="2665"/>
          <a:stretch/>
        </p:blipFill>
        <p:spPr>
          <a:xfrm>
            <a:off x="2971892" y="3511899"/>
            <a:ext cx="3044952" cy="1511230"/>
          </a:xfrm>
          <a:prstGeom prst="rect">
            <a:avLst/>
          </a:prstGeom>
          <a:ln>
            <a:solidFill>
              <a:schemeClr val="tx1"/>
            </a:solidFill>
          </a:ln>
        </p:spPr>
      </p:pic>
    </p:spTree>
    <p:extLst>
      <p:ext uri="{BB962C8B-B14F-4D97-AF65-F5344CB8AC3E}">
        <p14:creationId xmlns:p14="http://schemas.microsoft.com/office/powerpoint/2010/main" val="604378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5E187A-427E-4839-9F7C-C4375D4C09FA}"/>
              </a:ext>
            </a:extLst>
          </p:cNvPr>
          <p:cNvSpPr>
            <a:spLocks noGrp="1"/>
          </p:cNvSpPr>
          <p:nvPr>
            <p:ph type="title"/>
          </p:nvPr>
        </p:nvSpPr>
        <p:spPr/>
        <p:txBody>
          <a:bodyPr/>
          <a:lstStyle/>
          <a:p>
            <a:r>
              <a:rPr lang="en-US" dirty="0"/>
              <a:t>Plan your program and set privacy by design</a:t>
            </a:r>
            <a:br>
              <a:rPr lang="en-US" dirty="0"/>
            </a:br>
            <a:r>
              <a:rPr lang="en-US" sz="1600" i="1" dirty="0"/>
              <a:t>General Data Protection Regulation</a:t>
            </a:r>
            <a:endParaRPr lang="fr-FR" sz="1600" i="1" dirty="0"/>
          </a:p>
        </p:txBody>
      </p:sp>
      <p:pic>
        <p:nvPicPr>
          <p:cNvPr id="4" name="Picture 3">
            <a:extLst>
              <a:ext uri="{FF2B5EF4-FFF2-40B4-BE49-F238E27FC236}">
                <a16:creationId xmlns:a16="http://schemas.microsoft.com/office/drawing/2014/main" xmlns="" id="{232C099B-05AC-4C94-A234-1138806F55F3}"/>
              </a:ext>
            </a:extLst>
          </p:cNvPr>
          <p:cNvPicPr>
            <a:picLocks noChangeAspect="1"/>
          </p:cNvPicPr>
          <p:nvPr/>
        </p:nvPicPr>
        <p:blipFill>
          <a:blip r:embed="rId2"/>
          <a:stretch>
            <a:fillRect/>
          </a:stretch>
        </p:blipFill>
        <p:spPr>
          <a:xfrm>
            <a:off x="159504" y="1151658"/>
            <a:ext cx="4537541" cy="179231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xmlns="" id="{1B3C4051-4425-4414-BE8E-BF1FD9ED9A11}"/>
              </a:ext>
            </a:extLst>
          </p:cNvPr>
          <p:cNvPicPr>
            <a:picLocks noChangeAspect="1"/>
          </p:cNvPicPr>
          <p:nvPr/>
        </p:nvPicPr>
        <p:blipFill>
          <a:blip r:embed="rId3"/>
          <a:stretch>
            <a:fillRect/>
          </a:stretch>
        </p:blipFill>
        <p:spPr>
          <a:xfrm>
            <a:off x="4345781" y="2825912"/>
            <a:ext cx="4642834" cy="215657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xmlns="" id="{9E07DC2F-422B-41B1-9BD7-B7C2CAA813C5}"/>
              </a:ext>
            </a:extLst>
          </p:cNvPr>
          <p:cNvPicPr>
            <a:picLocks noChangeAspect="1"/>
          </p:cNvPicPr>
          <p:nvPr/>
        </p:nvPicPr>
        <p:blipFill>
          <a:blip r:embed="rId4"/>
          <a:stretch>
            <a:fillRect/>
          </a:stretch>
        </p:blipFill>
        <p:spPr>
          <a:xfrm>
            <a:off x="1705538" y="2117595"/>
            <a:ext cx="2346917" cy="1989005"/>
          </a:xfrm>
          <a:prstGeom prst="rect">
            <a:avLst/>
          </a:prstGeom>
        </p:spPr>
      </p:pic>
      <p:sp>
        <p:nvSpPr>
          <p:cNvPr id="7" name="TextBox 6">
            <a:extLst>
              <a:ext uri="{FF2B5EF4-FFF2-40B4-BE49-F238E27FC236}">
                <a16:creationId xmlns:a16="http://schemas.microsoft.com/office/drawing/2014/main" xmlns="" id="{0992E556-B606-4D20-900E-73532631E975}"/>
              </a:ext>
            </a:extLst>
          </p:cNvPr>
          <p:cNvSpPr txBox="1"/>
          <p:nvPr/>
        </p:nvSpPr>
        <p:spPr>
          <a:xfrm>
            <a:off x="4989913" y="1220319"/>
            <a:ext cx="3787869" cy="1384995"/>
          </a:xfrm>
          <a:prstGeom prst="rect">
            <a:avLst/>
          </a:prstGeom>
          <a:noFill/>
        </p:spPr>
        <p:txBody>
          <a:bodyPr wrap="square" rtlCol="0">
            <a:spAutoFit/>
          </a:bodyPr>
          <a:lstStyle/>
          <a:p>
            <a:r>
              <a:rPr lang="en-US" sz="1200" dirty="0"/>
              <a:t>Your GDPR program, will create a lot of IT initiatives from data consolidation, through system integration and new services offering. </a:t>
            </a:r>
          </a:p>
          <a:p>
            <a:r>
              <a:rPr lang="en-US" sz="1200" dirty="0"/>
              <a:t>Plan your projects in relation with their outcomes, execute your projects and make sure you will achieve your objectives with a WRM (Work and Resource </a:t>
            </a:r>
            <a:r>
              <a:rPr lang="en-US" sz="1200" dirty="0" err="1"/>
              <a:t>Mgt</a:t>
            </a:r>
            <a:r>
              <a:rPr lang="en-US" sz="1200" dirty="0"/>
              <a:t>) approach.</a:t>
            </a:r>
          </a:p>
        </p:txBody>
      </p:sp>
      <p:sp>
        <p:nvSpPr>
          <p:cNvPr id="8" name="TextBox 7">
            <a:extLst>
              <a:ext uri="{FF2B5EF4-FFF2-40B4-BE49-F238E27FC236}">
                <a16:creationId xmlns:a16="http://schemas.microsoft.com/office/drawing/2014/main" xmlns="" id="{F0FF3390-346F-48B2-8FB4-58122405DB32}"/>
              </a:ext>
            </a:extLst>
          </p:cNvPr>
          <p:cNvSpPr txBox="1"/>
          <p:nvPr/>
        </p:nvSpPr>
        <p:spPr>
          <a:xfrm>
            <a:off x="268556" y="4161097"/>
            <a:ext cx="4077225" cy="646331"/>
          </a:xfrm>
          <a:prstGeom prst="rect">
            <a:avLst/>
          </a:prstGeom>
          <a:noFill/>
        </p:spPr>
        <p:txBody>
          <a:bodyPr wrap="square" rtlCol="0">
            <a:spAutoFit/>
          </a:bodyPr>
          <a:lstStyle/>
          <a:p>
            <a:r>
              <a:rPr lang="en-US" sz="1200" dirty="0"/>
              <a:t>Make sure the privacy by design is followed, integrating systematically in your Project </a:t>
            </a:r>
            <a:r>
              <a:rPr lang="en-US" sz="1200" dirty="0" err="1"/>
              <a:t>Mgt</a:t>
            </a:r>
            <a:r>
              <a:rPr lang="en-US" sz="1200" dirty="0"/>
              <a:t> Process the information assessment through our governance workflow.</a:t>
            </a:r>
          </a:p>
        </p:txBody>
      </p:sp>
    </p:spTree>
    <p:extLst>
      <p:ext uri="{BB962C8B-B14F-4D97-AF65-F5344CB8AC3E}">
        <p14:creationId xmlns:p14="http://schemas.microsoft.com/office/powerpoint/2010/main" val="735743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Introducing our Subject Matter Expert</a:t>
            </a:r>
            <a:br>
              <a:rPr lang="en-GB" dirty="0"/>
            </a:br>
            <a:r>
              <a:rPr lang="en-GB" b="1" dirty="0"/>
              <a:t>Nicola McCoy</a:t>
            </a:r>
            <a:r>
              <a:rPr lang="en-GB" dirty="0"/>
              <a:t/>
            </a:r>
            <a:br>
              <a:rPr lang="en-GB" dirty="0"/>
            </a:br>
            <a:endParaRPr lang="en-GB" dirty="0"/>
          </a:p>
        </p:txBody>
      </p:sp>
      <p:sp>
        <p:nvSpPr>
          <p:cNvPr id="9" name="Content Placeholder 8"/>
          <p:cNvSpPr>
            <a:spLocks noGrp="1"/>
          </p:cNvSpPr>
          <p:nvPr>
            <p:ph sz="half" idx="1"/>
          </p:nvPr>
        </p:nvSpPr>
        <p:spPr>
          <a:xfrm>
            <a:off x="338328" y="1318260"/>
            <a:ext cx="4114800" cy="3493803"/>
          </a:xfrm>
        </p:spPr>
        <p:txBody>
          <a:bodyPr>
            <a:normAutofit fontScale="62500" lnSpcReduction="20000"/>
          </a:bodyPr>
          <a:lstStyle/>
          <a:p>
            <a:r>
              <a:rPr lang="en-US" dirty="0">
                <a:solidFill>
                  <a:schemeClr val="tx1"/>
                </a:solidFill>
              </a:rPr>
              <a:t>Nicola McCoy has over 20 years’ experience working within information security, enterprise architecture, global technology and enterprise software roles. She has deep experience in helping organisations to understand their enterprise with particular focus in operational resilience, application and business portfolio management and information architecture.</a:t>
            </a:r>
          </a:p>
          <a:p>
            <a:endParaRPr lang="en-US" dirty="0">
              <a:solidFill>
                <a:schemeClr val="tx1"/>
              </a:solidFill>
            </a:endParaRPr>
          </a:p>
          <a:p>
            <a:r>
              <a:rPr lang="en-US" dirty="0">
                <a:solidFill>
                  <a:schemeClr val="tx1"/>
                </a:solidFill>
              </a:rPr>
              <a:t>Prior to working for Planview, Nicola was a key member of the Global IT Security and Global IT functions within PricewaterhouseCoopers where she was a thought leader in information security policy, strategy and standards.</a:t>
            </a:r>
            <a:endParaRPr lang="en-GB" dirty="0">
              <a:solidFill>
                <a:schemeClr val="tx1"/>
              </a:solidFill>
            </a:endParaRPr>
          </a:p>
        </p:txBody>
      </p:sp>
      <p:pic>
        <p:nvPicPr>
          <p:cNvPr id="15" name="Content Placeholder 14"/>
          <p:cNvPicPr>
            <a:picLocks noGrp="1" noChangeAspect="1"/>
          </p:cNvPicPr>
          <p:nvPr>
            <p:ph sz="half" idx="2"/>
          </p:nvPr>
        </p:nvPicPr>
        <p:blipFill>
          <a:blip r:embed="rId3"/>
          <a:stretch>
            <a:fillRect/>
          </a:stretch>
        </p:blipFill>
        <p:spPr>
          <a:xfrm>
            <a:off x="6070207" y="1726994"/>
            <a:ext cx="1737511" cy="1822862"/>
          </a:xfrm>
          <a:prstGeom prst="rect">
            <a:avLst/>
          </a:prstGeom>
        </p:spPr>
      </p:pic>
    </p:spTree>
    <p:extLst>
      <p:ext uri="{BB962C8B-B14F-4D97-AF65-F5344CB8AC3E}">
        <p14:creationId xmlns:p14="http://schemas.microsoft.com/office/powerpoint/2010/main" val="3313618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 id="{7BEE71DE-F9B1-423F-8860-255B75AF566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31203" y="1721338"/>
            <a:ext cx="3044529" cy="1506792"/>
          </a:xfrm>
          <a:prstGeom prst="rect">
            <a:avLst/>
          </a:prstGeom>
          <a:ln>
            <a:solidFill>
              <a:schemeClr val="tx1"/>
            </a:solidFill>
          </a:ln>
          <a:effectLst/>
        </p:spPr>
      </p:pic>
      <p:sp>
        <p:nvSpPr>
          <p:cNvPr id="3" name="Title 2"/>
          <p:cNvSpPr>
            <a:spLocks noGrp="1"/>
          </p:cNvSpPr>
          <p:nvPr>
            <p:ph type="title"/>
          </p:nvPr>
        </p:nvSpPr>
        <p:spPr/>
        <p:txBody>
          <a:bodyPr>
            <a:normAutofit fontScale="90000"/>
          </a:bodyPr>
          <a:lstStyle/>
          <a:p>
            <a:r>
              <a:rPr lang="en-US" dirty="0"/>
              <a:t>Organize GDPR Teams with </a:t>
            </a:r>
            <a:br>
              <a:rPr lang="en-US" dirty="0"/>
            </a:br>
            <a:r>
              <a:rPr lang="en-US" dirty="0"/>
              <a:t>Collaborative Work Management</a:t>
            </a:r>
          </a:p>
        </p:txBody>
      </p:sp>
      <p:pic>
        <p:nvPicPr>
          <p:cNvPr id="5" name="Content Placeholder 4">
            <a:extLst>
              <a:ext uri="{FF2B5EF4-FFF2-40B4-BE49-F238E27FC236}">
                <a16:creationId xmlns:a16="http://schemas.microsoft.com/office/drawing/2014/main" xmlns="" id="{7BEE71DE-F9B1-423F-8860-255B75AF56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7128" y="1721338"/>
            <a:ext cx="3052405" cy="1508760"/>
          </a:xfrm>
          <a:prstGeom prst="rect">
            <a:avLst/>
          </a:prstGeom>
          <a:ln>
            <a:solidFill>
              <a:schemeClr val="tx1"/>
            </a:solidFill>
          </a:ln>
          <a:effectLst/>
        </p:spPr>
      </p:pic>
      <p:pic>
        <p:nvPicPr>
          <p:cNvPr id="7" name="Content Placeholder 4">
            <a:extLst>
              <a:ext uri="{FF2B5EF4-FFF2-40B4-BE49-F238E27FC236}">
                <a16:creationId xmlns:a16="http://schemas.microsoft.com/office/drawing/2014/main" xmlns="" id="{7BEE71DE-F9B1-423F-8860-255B75AF56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67355" y="3575522"/>
            <a:ext cx="3048506" cy="1508760"/>
          </a:xfrm>
          <a:prstGeom prst="rect">
            <a:avLst/>
          </a:prstGeom>
          <a:ln>
            <a:solidFill>
              <a:schemeClr val="tx1"/>
            </a:solidFill>
          </a:ln>
          <a:effectLst/>
        </p:spPr>
      </p:pic>
      <p:sp>
        <p:nvSpPr>
          <p:cNvPr id="8" name="Rectangle 7"/>
          <p:cNvSpPr/>
          <p:nvPr/>
        </p:nvSpPr>
        <p:spPr>
          <a:xfrm>
            <a:off x="931203" y="1291941"/>
            <a:ext cx="3044529" cy="461665"/>
          </a:xfrm>
          <a:prstGeom prst="rect">
            <a:avLst/>
          </a:prstGeom>
        </p:spPr>
        <p:txBody>
          <a:bodyPr wrap="square">
            <a:spAutoFit/>
          </a:bodyPr>
          <a:lstStyle/>
          <a:p>
            <a:pPr algn="ctr"/>
            <a:r>
              <a:rPr lang="en-US" sz="1200" dirty="0"/>
              <a:t>What activities support the GDPR implementation timeline?</a:t>
            </a:r>
          </a:p>
        </p:txBody>
      </p:sp>
      <p:sp>
        <p:nvSpPr>
          <p:cNvPr id="9" name="Rectangle 8"/>
          <p:cNvSpPr/>
          <p:nvPr/>
        </p:nvSpPr>
        <p:spPr>
          <a:xfrm>
            <a:off x="4887128" y="1291941"/>
            <a:ext cx="3052405" cy="461665"/>
          </a:xfrm>
          <a:prstGeom prst="rect">
            <a:avLst/>
          </a:prstGeom>
        </p:spPr>
        <p:txBody>
          <a:bodyPr wrap="square">
            <a:spAutoFit/>
          </a:bodyPr>
          <a:lstStyle/>
          <a:p>
            <a:pPr algn="ctr"/>
            <a:r>
              <a:rPr lang="en-US" sz="1200" dirty="0"/>
              <a:t>What is the status of the GDPR team’s activities?</a:t>
            </a:r>
          </a:p>
        </p:txBody>
      </p:sp>
      <p:sp>
        <p:nvSpPr>
          <p:cNvPr id="10" name="Rectangle 9"/>
          <p:cNvSpPr/>
          <p:nvPr/>
        </p:nvSpPr>
        <p:spPr>
          <a:xfrm>
            <a:off x="2867355" y="3296555"/>
            <a:ext cx="3048506" cy="276999"/>
          </a:xfrm>
          <a:prstGeom prst="rect">
            <a:avLst/>
          </a:prstGeom>
        </p:spPr>
        <p:txBody>
          <a:bodyPr wrap="square">
            <a:spAutoFit/>
          </a:bodyPr>
          <a:lstStyle/>
          <a:p>
            <a:pPr algn="ctr"/>
            <a:r>
              <a:rPr lang="en-US" sz="1200" dirty="0"/>
              <a:t>What documents support GDPR activities?</a:t>
            </a:r>
          </a:p>
        </p:txBody>
      </p:sp>
    </p:spTree>
    <p:extLst>
      <p:ext uri="{BB962C8B-B14F-4D97-AF65-F5344CB8AC3E}">
        <p14:creationId xmlns:p14="http://schemas.microsoft.com/office/powerpoint/2010/main" val="198824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5E187A-427E-4839-9F7C-C4375D4C09FA}"/>
              </a:ext>
            </a:extLst>
          </p:cNvPr>
          <p:cNvSpPr>
            <a:spLocks noGrp="1"/>
          </p:cNvSpPr>
          <p:nvPr>
            <p:ph type="title"/>
          </p:nvPr>
        </p:nvSpPr>
        <p:spPr/>
        <p:txBody>
          <a:bodyPr/>
          <a:lstStyle/>
          <a:p>
            <a:r>
              <a:rPr lang="en-US" dirty="0"/>
              <a:t>Simply track and organize your GDPR team actions</a:t>
            </a:r>
            <a:br>
              <a:rPr lang="en-US" dirty="0"/>
            </a:br>
            <a:r>
              <a:rPr lang="en-US" sz="1600" i="1" dirty="0"/>
              <a:t>General Data Protection Regulation</a:t>
            </a:r>
            <a:endParaRPr lang="fr-FR" sz="1600" i="1" dirty="0"/>
          </a:p>
        </p:txBody>
      </p:sp>
      <p:pic>
        <p:nvPicPr>
          <p:cNvPr id="5" name="Picture 4">
            <a:extLst>
              <a:ext uri="{FF2B5EF4-FFF2-40B4-BE49-F238E27FC236}">
                <a16:creationId xmlns:a16="http://schemas.microsoft.com/office/drawing/2014/main" xmlns="" id="{A21E31D6-6225-4925-9F28-882AFE369F21}"/>
              </a:ext>
            </a:extLst>
          </p:cNvPr>
          <p:cNvPicPr>
            <a:picLocks noChangeAspect="1"/>
          </p:cNvPicPr>
          <p:nvPr/>
        </p:nvPicPr>
        <p:blipFill>
          <a:blip r:embed="rId2"/>
          <a:stretch>
            <a:fillRect/>
          </a:stretch>
        </p:blipFill>
        <p:spPr>
          <a:xfrm>
            <a:off x="338328" y="1229910"/>
            <a:ext cx="5510022" cy="233105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xmlns="" id="{F907D755-4396-4069-8931-414297454F78}"/>
              </a:ext>
            </a:extLst>
          </p:cNvPr>
          <p:cNvPicPr>
            <a:picLocks noChangeAspect="1"/>
          </p:cNvPicPr>
          <p:nvPr/>
        </p:nvPicPr>
        <p:blipFill>
          <a:blip r:embed="rId3"/>
          <a:stretch>
            <a:fillRect/>
          </a:stretch>
        </p:blipFill>
        <p:spPr>
          <a:xfrm>
            <a:off x="3398888" y="2335063"/>
            <a:ext cx="1820811" cy="2370287"/>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xmlns="" id="{25E5A97E-9D15-425A-AA46-3DC03C66D380}"/>
              </a:ext>
            </a:extLst>
          </p:cNvPr>
          <p:cNvSpPr txBox="1"/>
          <p:nvPr/>
        </p:nvSpPr>
        <p:spPr>
          <a:xfrm>
            <a:off x="6045200" y="1414060"/>
            <a:ext cx="2813050" cy="3323987"/>
          </a:xfrm>
          <a:prstGeom prst="rect">
            <a:avLst/>
          </a:prstGeom>
          <a:noFill/>
        </p:spPr>
        <p:txBody>
          <a:bodyPr wrap="square" rtlCol="0">
            <a:spAutoFit/>
          </a:bodyPr>
          <a:lstStyle/>
          <a:p>
            <a:r>
              <a:rPr lang="en-US" sz="1400" dirty="0"/>
              <a:t>Project place is a collaborative portal where you can assign people to tasks and use a simple Kanban approach to get things done.</a:t>
            </a:r>
          </a:p>
          <a:p>
            <a:endParaRPr lang="en-US" sz="1400" dirty="0"/>
          </a:p>
          <a:p>
            <a:r>
              <a:rPr lang="en-US" sz="1400" dirty="0"/>
              <a:t>Showed here is a task assigned, which has a check list with all the information your company must provide to a subject regarding his data.</a:t>
            </a:r>
          </a:p>
          <a:p>
            <a:endParaRPr lang="en-US" sz="1400" dirty="0"/>
          </a:p>
          <a:p>
            <a:r>
              <a:rPr lang="en-US" sz="1400" dirty="0"/>
              <a:t>You’d better get prepared to be able to provide these!</a:t>
            </a:r>
          </a:p>
          <a:p>
            <a:endParaRPr lang="en-US" sz="1400" dirty="0"/>
          </a:p>
        </p:txBody>
      </p:sp>
    </p:spTree>
    <p:extLst>
      <p:ext uri="{BB962C8B-B14F-4D97-AF65-F5344CB8AC3E}">
        <p14:creationId xmlns:p14="http://schemas.microsoft.com/office/powerpoint/2010/main" val="435946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 id="{7BEE71DE-F9B1-423F-8860-255B75AF566C}"/>
              </a:ext>
            </a:extLst>
          </p:cNvPr>
          <p:cNvPicPr>
            <a:picLocks noGrp="1"/>
          </p:cNvPicPr>
          <p:nvPr>
            <p:ph idx="1"/>
          </p:nvPr>
        </p:nvPicPr>
        <p:blipFill>
          <a:blip r:embed="rId3" cstate="screen">
            <a:extLst>
              <a:ext uri="{28A0092B-C50C-407E-A947-70E740481C1C}">
                <a14:useLocalDpi xmlns:a14="http://schemas.microsoft.com/office/drawing/2010/main"/>
              </a:ext>
            </a:extLst>
          </a:blip>
          <a:stretch>
            <a:fillRect/>
          </a:stretch>
        </p:blipFill>
        <p:spPr>
          <a:xfrm>
            <a:off x="1767523" y="1399759"/>
            <a:ext cx="2423160" cy="1369625"/>
          </a:xfrm>
          <a:prstGeom prst="rect">
            <a:avLst/>
          </a:prstGeom>
          <a:ln>
            <a:solidFill>
              <a:schemeClr val="tx1"/>
            </a:solidFill>
          </a:ln>
          <a:effectLst/>
        </p:spPr>
      </p:pic>
      <p:sp>
        <p:nvSpPr>
          <p:cNvPr id="3" name="Title 2"/>
          <p:cNvSpPr>
            <a:spLocks noGrp="1"/>
          </p:cNvSpPr>
          <p:nvPr>
            <p:ph type="title"/>
          </p:nvPr>
        </p:nvSpPr>
        <p:spPr/>
        <p:txBody>
          <a:bodyPr/>
          <a:lstStyle/>
          <a:p>
            <a:r>
              <a:rPr lang="en-US" dirty="0"/>
              <a:t>GDPR Data Mapping &amp; Categorization</a:t>
            </a:r>
          </a:p>
        </p:txBody>
      </p:sp>
      <p:sp>
        <p:nvSpPr>
          <p:cNvPr id="7" name="Rectangle 6"/>
          <p:cNvSpPr/>
          <p:nvPr/>
        </p:nvSpPr>
        <p:spPr>
          <a:xfrm>
            <a:off x="1832257" y="837785"/>
            <a:ext cx="2423160" cy="553998"/>
          </a:xfrm>
          <a:prstGeom prst="rect">
            <a:avLst/>
          </a:prstGeom>
        </p:spPr>
        <p:txBody>
          <a:bodyPr wrap="square">
            <a:spAutoFit/>
          </a:bodyPr>
          <a:lstStyle/>
          <a:p>
            <a:pPr algn="ctr"/>
            <a:r>
              <a:rPr lang="en-US" sz="1000" dirty="0"/>
              <a:t>What business processes involve privacy relevant data and where is the data processed?</a:t>
            </a:r>
          </a:p>
        </p:txBody>
      </p:sp>
      <p:sp>
        <p:nvSpPr>
          <p:cNvPr id="8" name="Rectangle 7"/>
          <p:cNvSpPr/>
          <p:nvPr/>
        </p:nvSpPr>
        <p:spPr>
          <a:xfrm>
            <a:off x="4874101" y="1003403"/>
            <a:ext cx="2423160" cy="400110"/>
          </a:xfrm>
          <a:prstGeom prst="rect">
            <a:avLst/>
          </a:prstGeom>
        </p:spPr>
        <p:txBody>
          <a:bodyPr wrap="square">
            <a:spAutoFit/>
          </a:bodyPr>
          <a:lstStyle/>
          <a:p>
            <a:pPr algn="ctr"/>
            <a:r>
              <a:rPr lang="en-US" sz="1000" dirty="0"/>
              <a:t>Which applications process privacy protected data elements?</a:t>
            </a:r>
          </a:p>
        </p:txBody>
      </p:sp>
      <p:pic>
        <p:nvPicPr>
          <p:cNvPr id="12" name="Content Placeholder 4">
            <a:extLst>
              <a:ext uri="{FF2B5EF4-FFF2-40B4-BE49-F238E27FC236}">
                <a16:creationId xmlns:a16="http://schemas.microsoft.com/office/drawing/2014/main" xmlns="" id="{45CFE457-1D12-4E04-880B-1B9CBF50FAF0}"/>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796489" y="3466136"/>
            <a:ext cx="2423160" cy="1372836"/>
          </a:xfrm>
          <a:prstGeom prst="rect">
            <a:avLst/>
          </a:prstGeom>
          <a:ln>
            <a:solidFill>
              <a:schemeClr val="tx1"/>
            </a:solidFill>
          </a:ln>
          <a:effectLst/>
        </p:spPr>
      </p:pic>
      <p:sp>
        <p:nvSpPr>
          <p:cNvPr id="14" name="Rectangle 13">
            <a:extLst>
              <a:ext uri="{FF2B5EF4-FFF2-40B4-BE49-F238E27FC236}">
                <a16:creationId xmlns:a16="http://schemas.microsoft.com/office/drawing/2014/main" xmlns="" id="{F524A38F-8593-4737-8F8F-D0EB9E0ACA10}"/>
              </a:ext>
            </a:extLst>
          </p:cNvPr>
          <p:cNvSpPr/>
          <p:nvPr/>
        </p:nvSpPr>
        <p:spPr>
          <a:xfrm>
            <a:off x="1796489" y="2912138"/>
            <a:ext cx="2458928" cy="553998"/>
          </a:xfrm>
          <a:prstGeom prst="rect">
            <a:avLst/>
          </a:prstGeom>
        </p:spPr>
        <p:txBody>
          <a:bodyPr wrap="square">
            <a:spAutoFit/>
          </a:bodyPr>
          <a:lstStyle/>
          <a:p>
            <a:pPr algn="ctr"/>
            <a:r>
              <a:rPr lang="en-US" sz="1000" dirty="0"/>
              <a:t>Where is privacy relevant data stored and processed? Stored / shared outside the EU?</a:t>
            </a:r>
          </a:p>
        </p:txBody>
      </p:sp>
      <p:pic>
        <p:nvPicPr>
          <p:cNvPr id="17" name="Picture 16">
            <a:extLst>
              <a:ext uri="{FF2B5EF4-FFF2-40B4-BE49-F238E27FC236}">
                <a16:creationId xmlns:a16="http://schemas.microsoft.com/office/drawing/2014/main" xmlns="" id="{CEB09BA7-6B73-4A19-92DD-AB00654DE291}"/>
              </a:ext>
            </a:extLst>
          </p:cNvPr>
          <p:cNvPicPr>
            <a:picLocks/>
          </p:cNvPicPr>
          <p:nvPr/>
        </p:nvPicPr>
        <p:blipFill rotWithShape="1">
          <a:blip r:embed="rId5" cstate="screen">
            <a:extLst>
              <a:ext uri="{28A0092B-C50C-407E-A947-70E740481C1C}">
                <a14:useLocalDpi xmlns:a14="http://schemas.microsoft.com/office/drawing/2010/main"/>
              </a:ext>
            </a:extLst>
          </a:blip>
          <a:srcRect t="9491"/>
          <a:stretch/>
        </p:blipFill>
        <p:spPr>
          <a:xfrm>
            <a:off x="4923347" y="1399759"/>
            <a:ext cx="2423160" cy="1369365"/>
          </a:xfrm>
          <a:prstGeom prst="rect">
            <a:avLst/>
          </a:prstGeom>
          <a:ln w="9525">
            <a:solidFill>
              <a:schemeClr val="bg1">
                <a:lumMod val="65000"/>
              </a:schemeClr>
            </a:solidFill>
          </a:ln>
        </p:spPr>
      </p:pic>
      <p:pic>
        <p:nvPicPr>
          <p:cNvPr id="19" name="Picture 18">
            <a:extLst>
              <a:ext uri="{FF2B5EF4-FFF2-40B4-BE49-F238E27FC236}">
                <a16:creationId xmlns:a16="http://schemas.microsoft.com/office/drawing/2014/main" xmlns="" id="{7AA38D43-C02E-46BE-85B6-59DA0A67107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9491"/>
          <a:stretch/>
        </p:blipFill>
        <p:spPr>
          <a:xfrm>
            <a:off x="4923347" y="3468244"/>
            <a:ext cx="2423160" cy="1370728"/>
          </a:xfrm>
          <a:prstGeom prst="rect">
            <a:avLst/>
          </a:prstGeom>
          <a:ln w="9525">
            <a:solidFill>
              <a:schemeClr val="bg1">
                <a:lumMod val="65000"/>
              </a:schemeClr>
            </a:solidFill>
          </a:ln>
        </p:spPr>
      </p:pic>
      <p:sp>
        <p:nvSpPr>
          <p:cNvPr id="2" name="Rectangle 1"/>
          <p:cNvSpPr/>
          <p:nvPr/>
        </p:nvSpPr>
        <p:spPr>
          <a:xfrm>
            <a:off x="4916060" y="3060158"/>
            <a:ext cx="2430447" cy="400110"/>
          </a:xfrm>
          <a:prstGeom prst="rect">
            <a:avLst/>
          </a:prstGeom>
        </p:spPr>
        <p:txBody>
          <a:bodyPr wrap="square">
            <a:spAutoFit/>
          </a:bodyPr>
          <a:lstStyle/>
          <a:p>
            <a:pPr algn="ctr"/>
            <a:r>
              <a:rPr lang="en-US" sz="1000" dirty="0"/>
              <a:t>How many business processes have been assessed for GDPR compliance?</a:t>
            </a:r>
          </a:p>
        </p:txBody>
      </p:sp>
    </p:spTree>
    <p:extLst>
      <p:ext uri="{BB962C8B-B14F-4D97-AF65-F5344CB8AC3E}">
        <p14:creationId xmlns:p14="http://schemas.microsoft.com/office/powerpoint/2010/main" val="135883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5E187A-427E-4839-9F7C-C4375D4C09FA}"/>
              </a:ext>
            </a:extLst>
          </p:cNvPr>
          <p:cNvSpPr>
            <a:spLocks noGrp="1"/>
          </p:cNvSpPr>
          <p:nvPr>
            <p:ph type="title"/>
          </p:nvPr>
        </p:nvSpPr>
        <p:spPr/>
        <p:txBody>
          <a:bodyPr/>
          <a:lstStyle/>
          <a:p>
            <a:r>
              <a:rPr lang="en-US" dirty="0"/>
              <a:t>Logical data interdependencies</a:t>
            </a:r>
            <a:br>
              <a:rPr lang="en-US" dirty="0"/>
            </a:br>
            <a:r>
              <a:rPr lang="en-US" sz="1600" i="1" dirty="0"/>
              <a:t>Information rationalization use case – Physical layer</a:t>
            </a:r>
            <a:endParaRPr lang="fr-FR" sz="1600" i="1" dirty="0"/>
          </a:p>
        </p:txBody>
      </p:sp>
      <p:pic>
        <p:nvPicPr>
          <p:cNvPr id="4" name="Picture 3">
            <a:extLst>
              <a:ext uri="{FF2B5EF4-FFF2-40B4-BE49-F238E27FC236}">
                <a16:creationId xmlns:a16="http://schemas.microsoft.com/office/drawing/2014/main" xmlns="" id="{EE3A08C0-6304-4CF7-B455-264FD311F7EF}"/>
              </a:ext>
            </a:extLst>
          </p:cNvPr>
          <p:cNvPicPr>
            <a:picLocks noChangeAspect="1"/>
          </p:cNvPicPr>
          <p:nvPr/>
        </p:nvPicPr>
        <p:blipFill>
          <a:blip r:embed="rId2"/>
          <a:stretch>
            <a:fillRect/>
          </a:stretch>
        </p:blipFill>
        <p:spPr>
          <a:xfrm>
            <a:off x="0" y="1237628"/>
            <a:ext cx="9144000" cy="1066608"/>
          </a:xfrm>
          <a:prstGeom prst="rect">
            <a:avLst/>
          </a:prstGeom>
          <a:ln>
            <a:noFill/>
          </a:ln>
          <a:effectLst>
            <a:outerShdw blurRad="292100" dist="139700" dir="2700000" algn="tl" rotWithShape="0">
              <a:srgbClr val="333333">
                <a:alpha val="65000"/>
              </a:srgbClr>
            </a:outerShdw>
          </a:effectLst>
        </p:spPr>
      </p:pic>
      <p:pic>
        <p:nvPicPr>
          <p:cNvPr id="5" name="Content Placeholder 4">
            <a:extLst>
              <a:ext uri="{FF2B5EF4-FFF2-40B4-BE49-F238E27FC236}">
                <a16:creationId xmlns:a16="http://schemas.microsoft.com/office/drawing/2014/main" xmlns="" id="{050723DA-C290-41B3-BE9D-127816CEB3CD}"/>
              </a:ext>
            </a:extLst>
          </p:cNvPr>
          <p:cNvPicPr>
            <a:picLocks noGrp="1" noChangeAspect="1"/>
          </p:cNvPicPr>
          <p:nvPr>
            <p:ph idx="1"/>
          </p:nvPr>
        </p:nvPicPr>
        <p:blipFill rotWithShape="1">
          <a:blip r:embed="rId3"/>
          <a:srcRect t="11623" r="49671"/>
          <a:stretch/>
        </p:blipFill>
        <p:spPr>
          <a:xfrm>
            <a:off x="185929" y="2454804"/>
            <a:ext cx="1490472" cy="1383506"/>
          </a:xfrm>
          <a:prstGeom prst="rect">
            <a:avLst/>
          </a:prstGeom>
        </p:spPr>
      </p:pic>
      <p:pic>
        <p:nvPicPr>
          <p:cNvPr id="6" name="Picture 5">
            <a:extLst>
              <a:ext uri="{FF2B5EF4-FFF2-40B4-BE49-F238E27FC236}">
                <a16:creationId xmlns:a16="http://schemas.microsoft.com/office/drawing/2014/main" xmlns="" id="{5044AF87-137F-432B-BF90-3B1220F5B45F}"/>
              </a:ext>
            </a:extLst>
          </p:cNvPr>
          <p:cNvPicPr>
            <a:picLocks noChangeAspect="1"/>
          </p:cNvPicPr>
          <p:nvPr/>
        </p:nvPicPr>
        <p:blipFill>
          <a:blip r:embed="rId4"/>
          <a:stretch>
            <a:fillRect/>
          </a:stretch>
        </p:blipFill>
        <p:spPr>
          <a:xfrm>
            <a:off x="7600147" y="2389804"/>
            <a:ext cx="1472415" cy="1513505"/>
          </a:xfrm>
          <a:prstGeom prst="rect">
            <a:avLst/>
          </a:prstGeom>
        </p:spPr>
      </p:pic>
      <p:sp>
        <p:nvSpPr>
          <p:cNvPr id="7" name="TextBox 6">
            <a:extLst>
              <a:ext uri="{FF2B5EF4-FFF2-40B4-BE49-F238E27FC236}">
                <a16:creationId xmlns:a16="http://schemas.microsoft.com/office/drawing/2014/main" xmlns="" id="{5DB60BC7-12BE-48E3-B83B-9FE250816DB2}"/>
              </a:ext>
            </a:extLst>
          </p:cNvPr>
          <p:cNvSpPr txBox="1"/>
          <p:nvPr/>
        </p:nvSpPr>
        <p:spPr>
          <a:xfrm>
            <a:off x="1974313" y="2596471"/>
            <a:ext cx="5514752" cy="2246769"/>
          </a:xfrm>
          <a:prstGeom prst="rect">
            <a:avLst/>
          </a:prstGeom>
          <a:noFill/>
        </p:spPr>
        <p:txBody>
          <a:bodyPr wrap="square" rtlCol="0">
            <a:spAutoFit/>
          </a:bodyPr>
          <a:lstStyle/>
          <a:p>
            <a:r>
              <a:rPr lang="en-US" sz="1400" dirty="0"/>
              <a:t>Where is the data stored? </a:t>
            </a:r>
          </a:p>
          <a:p>
            <a:r>
              <a:rPr lang="en-US" sz="1400" dirty="0"/>
              <a:t>As a first indication to consolidate your information assets, get to understand where the data is physically. How important are these physical data assets for the application landscape?</a:t>
            </a:r>
          </a:p>
          <a:p>
            <a:endParaRPr lang="en-US" sz="1400" dirty="0"/>
          </a:p>
          <a:p>
            <a:r>
              <a:rPr lang="en-US" sz="1400" dirty="0"/>
              <a:t>In this example, we can see each logical data are used by different applications. The size of the application shows the number of users. This can help for instance to understand which logical data is the most needed by the company.</a:t>
            </a:r>
          </a:p>
          <a:p>
            <a:endParaRPr lang="en-US" sz="1400" dirty="0"/>
          </a:p>
        </p:txBody>
      </p:sp>
    </p:spTree>
    <p:extLst>
      <p:ext uri="{BB962C8B-B14F-4D97-AF65-F5344CB8AC3E}">
        <p14:creationId xmlns:p14="http://schemas.microsoft.com/office/powerpoint/2010/main" val="1889164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425F756-F288-44AB-A6E6-0A3EC4571DC1}"/>
              </a:ext>
            </a:extLst>
          </p:cNvPr>
          <p:cNvSpPr>
            <a:spLocks noGrp="1"/>
          </p:cNvSpPr>
          <p:nvPr>
            <p:ph idx="1"/>
          </p:nvPr>
        </p:nvSpPr>
        <p:spPr/>
        <p:txBody>
          <a:bodyPr/>
          <a:lstStyle/>
          <a:p>
            <a:endParaRPr lang="fr-FR" dirty="0"/>
          </a:p>
        </p:txBody>
      </p:sp>
      <p:sp>
        <p:nvSpPr>
          <p:cNvPr id="3" name="Title 2">
            <a:extLst>
              <a:ext uri="{FF2B5EF4-FFF2-40B4-BE49-F238E27FC236}">
                <a16:creationId xmlns:a16="http://schemas.microsoft.com/office/drawing/2014/main" xmlns="" id="{715E187A-427E-4839-9F7C-C4375D4C09FA}"/>
              </a:ext>
            </a:extLst>
          </p:cNvPr>
          <p:cNvSpPr>
            <a:spLocks noGrp="1"/>
          </p:cNvSpPr>
          <p:nvPr>
            <p:ph type="title"/>
          </p:nvPr>
        </p:nvSpPr>
        <p:spPr/>
        <p:txBody>
          <a:bodyPr/>
          <a:lstStyle/>
          <a:p>
            <a:r>
              <a:rPr lang="en-US" dirty="0"/>
              <a:t>GDPR reporting</a:t>
            </a:r>
            <a:br>
              <a:rPr lang="en-US" dirty="0"/>
            </a:br>
            <a:r>
              <a:rPr lang="en-US" sz="1600" i="1" dirty="0"/>
              <a:t>General Data Protection Regulation</a:t>
            </a:r>
            <a:endParaRPr lang="fr-FR" sz="1600" i="1" dirty="0"/>
          </a:p>
        </p:txBody>
      </p:sp>
      <p:pic>
        <p:nvPicPr>
          <p:cNvPr id="4" name="Picture 3">
            <a:extLst>
              <a:ext uri="{FF2B5EF4-FFF2-40B4-BE49-F238E27FC236}">
                <a16:creationId xmlns:a16="http://schemas.microsoft.com/office/drawing/2014/main" xmlns="" id="{C170C2B9-F3C2-49FE-A4CF-CABD29915DF7}"/>
              </a:ext>
            </a:extLst>
          </p:cNvPr>
          <p:cNvPicPr>
            <a:picLocks noChangeAspect="1"/>
          </p:cNvPicPr>
          <p:nvPr/>
        </p:nvPicPr>
        <p:blipFill rotWithShape="1">
          <a:blip r:embed="rId2"/>
          <a:srcRect r="19794"/>
          <a:stretch/>
        </p:blipFill>
        <p:spPr>
          <a:xfrm>
            <a:off x="200025" y="1148363"/>
            <a:ext cx="5943600" cy="3670489"/>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xmlns="" id="{3B85D93C-08BF-4B01-9FD8-0FCE397FDB72}"/>
              </a:ext>
            </a:extLst>
          </p:cNvPr>
          <p:cNvSpPr txBox="1"/>
          <p:nvPr/>
        </p:nvSpPr>
        <p:spPr>
          <a:xfrm>
            <a:off x="6281928" y="1250352"/>
            <a:ext cx="2813050" cy="3754874"/>
          </a:xfrm>
          <a:prstGeom prst="rect">
            <a:avLst/>
          </a:prstGeom>
          <a:noFill/>
        </p:spPr>
        <p:txBody>
          <a:bodyPr wrap="square" rtlCol="0">
            <a:spAutoFit/>
          </a:bodyPr>
          <a:lstStyle/>
          <a:p>
            <a:r>
              <a:rPr lang="en-US" sz="1400" dirty="0"/>
              <a:t>Get a quick report to share with your auditor on how compliant you are with the General Data Protection Regulation.</a:t>
            </a:r>
          </a:p>
          <a:p>
            <a:endParaRPr lang="en-US" sz="1400" dirty="0"/>
          </a:p>
          <a:p>
            <a:r>
              <a:rPr lang="en-US" sz="1400" dirty="0"/>
              <a:t>This preconfigured dynamic report gives you a global insight , but also per country on your maturity and some critical indicators on the private information your company is processing.</a:t>
            </a:r>
          </a:p>
          <a:p>
            <a:endParaRPr lang="en-US" sz="1400" dirty="0"/>
          </a:p>
          <a:p>
            <a:r>
              <a:rPr lang="en-US" sz="1400" dirty="0"/>
              <a:t>It is exportable in various format of document to be shared outside the system.</a:t>
            </a:r>
          </a:p>
          <a:p>
            <a:endParaRPr lang="en-US" sz="1400" dirty="0"/>
          </a:p>
        </p:txBody>
      </p:sp>
    </p:spTree>
    <p:extLst>
      <p:ext uri="{BB962C8B-B14F-4D97-AF65-F5344CB8AC3E}">
        <p14:creationId xmlns:p14="http://schemas.microsoft.com/office/powerpoint/2010/main" val="641307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ea typeface="ＭＳ Ｐゴシック" charset="0"/>
              </a:rPr>
              <a:t>Next Steps . . .</a:t>
            </a:r>
          </a:p>
        </p:txBody>
      </p:sp>
      <p:sp>
        <p:nvSpPr>
          <p:cNvPr id="4" name="Content Placeholder 3"/>
          <p:cNvSpPr>
            <a:spLocks noGrp="1"/>
          </p:cNvSpPr>
          <p:nvPr>
            <p:ph sz="half" idx="1"/>
          </p:nvPr>
        </p:nvSpPr>
        <p:spPr>
          <a:xfrm>
            <a:off x="220101" y="898765"/>
            <a:ext cx="5849005" cy="3822534"/>
          </a:xfrm>
        </p:spPr>
        <p:txBody>
          <a:bodyPr>
            <a:normAutofit lnSpcReduction="10000"/>
          </a:bodyPr>
          <a:lstStyle/>
          <a:p>
            <a:pPr>
              <a:defRPr/>
            </a:pPr>
            <a:r>
              <a:rPr lang="en-US" b="1" dirty="0">
                <a:ea typeface="ＭＳ Ｐゴシック" charset="0"/>
              </a:rPr>
              <a:t>Visit us at Planview Stand #42 at Project Challenge to find out more information on how we can help you</a:t>
            </a:r>
          </a:p>
          <a:p>
            <a:pPr>
              <a:buFont typeface="Arial" charset="0"/>
              <a:buChar char="•"/>
              <a:defRPr/>
            </a:pPr>
            <a:r>
              <a:rPr lang="en-US" sz="2000" dirty="0">
                <a:ea typeface="ＭＳ Ｐゴシック" charset="0"/>
              </a:rPr>
              <a:t>Get the Solution Brief on Get Ready for GDPR Compliance</a:t>
            </a:r>
          </a:p>
          <a:p>
            <a:pPr>
              <a:buFont typeface="Arial" charset="0"/>
              <a:buChar char="•"/>
              <a:defRPr/>
            </a:pPr>
            <a:r>
              <a:rPr lang="en-US" sz="2000" dirty="0">
                <a:ea typeface="ＭＳ Ｐゴシック" charset="0"/>
              </a:rPr>
              <a:t>Read: </a:t>
            </a:r>
            <a:r>
              <a:rPr lang="en-US" sz="2000" b="1" dirty="0">
                <a:ea typeface="ＭＳ Ｐゴシック" charset="0"/>
                <a:hlinkClick r:id="rId3"/>
              </a:rPr>
              <a:t>Planview Blog – 5 Tips to Get Started with GDPR</a:t>
            </a:r>
            <a:endParaRPr lang="en-US" sz="2000" b="1" dirty="0">
              <a:ea typeface="ＭＳ Ｐゴシック" charset="0"/>
            </a:endParaRPr>
          </a:p>
          <a:p>
            <a:pPr>
              <a:buFont typeface="Arial" charset="0"/>
              <a:buChar char="•"/>
              <a:defRPr/>
            </a:pPr>
            <a:r>
              <a:rPr lang="en-GB" dirty="0"/>
              <a:t>Visit: </a:t>
            </a:r>
            <a:r>
              <a:rPr lang="en-GB" dirty="0">
                <a:hlinkClick r:id="rId4"/>
              </a:rPr>
              <a:t>http://www.planview.com/articles/gdpr-compliance/</a:t>
            </a:r>
            <a:endParaRPr lang="en-GB" dirty="0"/>
          </a:p>
          <a:p>
            <a:pPr lvl="1">
              <a:buFont typeface="Arial" charset="0"/>
              <a:buChar char="•"/>
              <a:defRPr/>
            </a:pPr>
            <a:endParaRPr lang="en-US" dirty="0">
              <a:ea typeface="ＭＳ Ｐゴシック" charset="0"/>
            </a:endParaRPr>
          </a:p>
          <a:p>
            <a:pPr marL="0" indent="0">
              <a:buNone/>
              <a:defRPr/>
            </a:pPr>
            <a:endParaRPr lang="en-US" sz="1600" b="1" dirty="0">
              <a:ea typeface="ＭＳ Ｐゴシック" charset="0"/>
            </a:endParaRPr>
          </a:p>
          <a:p>
            <a:pPr>
              <a:buFont typeface="Arial" charset="0"/>
              <a:buChar char="•"/>
              <a:defRPr/>
            </a:pPr>
            <a:endParaRPr lang="en-US" sz="2200" dirty="0"/>
          </a:p>
        </p:txBody>
      </p:sp>
      <p:sp>
        <p:nvSpPr>
          <p:cNvPr id="6" name="Title 4"/>
          <p:cNvSpPr txBox="1">
            <a:spLocks/>
          </p:cNvSpPr>
          <p:nvPr/>
        </p:nvSpPr>
        <p:spPr>
          <a:xfrm>
            <a:off x="4981489" y="4403934"/>
            <a:ext cx="3436297" cy="634731"/>
          </a:xfrm>
          <a:prstGeom prst="rect">
            <a:avLst/>
          </a:prstGeom>
        </p:spPr>
        <p:txBody>
          <a:bodyPr vert="horz" lIns="68580" tIns="68580" rIns="68580" bIns="68580" rtlCol="0" anchor="t" anchorCtr="0">
            <a:noAutofit/>
          </a:bodyPr>
          <a:lstStyle>
            <a:lvl1pPr algn="ctr" defTabSz="1219170" rtl="0" eaLnBrk="1" latinLnBrk="0" hangingPunct="1">
              <a:lnSpc>
                <a:spcPts val="3733"/>
              </a:lnSpc>
              <a:spcBef>
                <a:spcPct val="0"/>
              </a:spcBef>
              <a:buNone/>
              <a:defRPr sz="3733" kern="1200" spc="-67" baseline="0">
                <a:solidFill>
                  <a:srgbClr val="515151"/>
                </a:solidFill>
                <a:latin typeface="+mn-lt"/>
                <a:ea typeface="+mj-ea"/>
                <a:cs typeface="+mj-cs"/>
              </a:defRPr>
            </a:lvl1pPr>
          </a:lstStyle>
          <a:p>
            <a:r>
              <a:rPr lang="en-GB" sz="1050" dirty="0"/>
              <a:t/>
            </a:r>
            <a:br>
              <a:rPr lang="en-GB" sz="1050" dirty="0"/>
            </a:br>
            <a:endParaRPr lang="en-GB" sz="1050" dirty="0"/>
          </a:p>
        </p:txBody>
      </p:sp>
      <p:pic>
        <p:nvPicPr>
          <p:cNvPr id="2" name="Picture 1"/>
          <p:cNvPicPr>
            <a:picLocks noChangeAspect="1"/>
          </p:cNvPicPr>
          <p:nvPr/>
        </p:nvPicPr>
        <p:blipFill>
          <a:blip r:embed="rId5"/>
          <a:stretch>
            <a:fillRect/>
          </a:stretch>
        </p:blipFill>
        <p:spPr>
          <a:xfrm>
            <a:off x="6104087" y="210382"/>
            <a:ext cx="2896712" cy="3593268"/>
          </a:xfrm>
          <a:prstGeom prst="rect">
            <a:avLst/>
          </a:prstGeom>
        </p:spPr>
      </p:pic>
      <p:pic>
        <p:nvPicPr>
          <p:cNvPr id="7" name="Picture 6">
            <a:extLst>
              <a:ext uri="{FF2B5EF4-FFF2-40B4-BE49-F238E27FC236}">
                <a16:creationId xmlns:a16="http://schemas.microsoft.com/office/drawing/2014/main" xmlns="" id="{51D7503D-6ACA-4326-A149-BDB7154313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8250" y="2518695"/>
            <a:ext cx="1329739" cy="2569909"/>
          </a:xfrm>
          <a:prstGeom prst="rect">
            <a:avLst/>
          </a:prstGeom>
        </p:spPr>
      </p:pic>
    </p:spTree>
    <p:extLst>
      <p:ext uri="{BB962C8B-B14F-4D97-AF65-F5344CB8AC3E}">
        <p14:creationId xmlns:p14="http://schemas.microsoft.com/office/powerpoint/2010/main" val="7829446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4765" y="2782702"/>
            <a:ext cx="8439912" cy="646331"/>
          </a:xfrm>
        </p:spPr>
        <p:txBody>
          <a:bodyPr/>
          <a:lstStyle/>
          <a:p>
            <a:r>
              <a:rPr lang="en-US" sz="3200" dirty="0"/>
              <a:t>Thank You for Listening</a:t>
            </a:r>
          </a:p>
        </p:txBody>
      </p:sp>
      <p:sp>
        <p:nvSpPr>
          <p:cNvPr id="5" name="Subtitle 4"/>
          <p:cNvSpPr>
            <a:spLocks noGrp="1"/>
          </p:cNvSpPr>
          <p:nvPr>
            <p:ph type="subTitle" idx="1"/>
          </p:nvPr>
        </p:nvSpPr>
        <p:spPr>
          <a:xfrm>
            <a:off x="447096" y="4082863"/>
            <a:ext cx="8439912" cy="575663"/>
          </a:xfrm>
        </p:spPr>
        <p:txBody>
          <a:bodyPr>
            <a:noAutofit/>
          </a:bodyPr>
          <a:lstStyle/>
          <a:p>
            <a:r>
              <a:rPr lang="en-US" sz="1800" dirty="0">
                <a:hlinkClick r:id="rId3"/>
              </a:rPr>
              <a:t>www.planview.com</a:t>
            </a:r>
            <a:endParaRPr lang="en-US" sz="1800" dirty="0"/>
          </a:p>
          <a:p>
            <a:r>
              <a:rPr lang="en-US" sz="1800" dirty="0">
                <a:hlinkClick r:id="rId4"/>
              </a:rPr>
              <a:t>infouk@planview.com</a:t>
            </a:r>
            <a:r>
              <a:rPr lang="en-US" sz="1800" dirty="0"/>
              <a:t>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8481" y="3063035"/>
            <a:ext cx="1533576" cy="1019828"/>
          </a:xfrm>
          <a:prstGeom prst="rect">
            <a:avLst/>
          </a:prstGeom>
        </p:spPr>
      </p:pic>
      <p:sp>
        <p:nvSpPr>
          <p:cNvPr id="4" name="Text Placeholder 3">
            <a:extLst>
              <a:ext uri="{FF2B5EF4-FFF2-40B4-BE49-F238E27FC236}">
                <a16:creationId xmlns:a16="http://schemas.microsoft.com/office/drawing/2014/main" xmlns="" id="{81EA2D3F-5BD4-4373-96AC-981B7683EBEB}"/>
              </a:ext>
            </a:extLst>
          </p:cNvPr>
          <p:cNvSpPr>
            <a:spLocks noGrp="1"/>
          </p:cNvSpPr>
          <p:nvPr>
            <p:ph type="body" sz="quarter" idx="10"/>
          </p:nvPr>
        </p:nvSpPr>
        <p:spPr>
          <a:xfrm>
            <a:off x="391918" y="3346721"/>
            <a:ext cx="4325937" cy="632222"/>
          </a:xfrm>
        </p:spPr>
        <p:txBody>
          <a:bodyPr/>
          <a:lstStyle/>
          <a:p>
            <a:r>
              <a:rPr lang="en-GB" dirty="0"/>
              <a:t>Nicola McCoy</a:t>
            </a:r>
          </a:p>
        </p:txBody>
      </p:sp>
    </p:spTree>
    <p:extLst>
      <p:ext uri="{BB962C8B-B14F-4D97-AF65-F5344CB8AC3E}">
        <p14:creationId xmlns:p14="http://schemas.microsoft.com/office/powerpoint/2010/main" val="601490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49279" cy="5143500"/>
          </a:xfrm>
          <a:prstGeom prst="rect">
            <a:avLst/>
          </a:prstGeom>
        </p:spPr>
      </p:pic>
      <p:sp>
        <p:nvSpPr>
          <p:cNvPr id="7" name="TextBox 6"/>
          <p:cNvSpPr txBox="1"/>
          <p:nvPr/>
        </p:nvSpPr>
        <p:spPr>
          <a:xfrm>
            <a:off x="5542434" y="678924"/>
            <a:ext cx="3221640" cy="3785652"/>
          </a:xfrm>
          <a:prstGeom prst="rect">
            <a:avLst/>
          </a:prstGeom>
          <a:noFill/>
        </p:spPr>
        <p:txBody>
          <a:bodyPr wrap="square" rtlCol="0">
            <a:spAutoFit/>
          </a:bodyPr>
          <a:lstStyle/>
          <a:p>
            <a:pPr marL="285743" indent="-285743">
              <a:spcBef>
                <a:spcPct val="0"/>
              </a:spcBef>
              <a:buFont typeface="Arial" panose="020B0604020202020204" pitchFamily="34" charset="0"/>
              <a:buChar char="•"/>
            </a:pPr>
            <a:r>
              <a:rPr lang="en-US" sz="1600" dirty="0">
                <a:solidFill>
                  <a:srgbClr val="333333"/>
                </a:solidFill>
                <a:cs typeface="Arial" pitchFamily="34" charset="0"/>
              </a:rPr>
              <a:t>Single focus on work and resource management </a:t>
            </a:r>
            <a:br>
              <a:rPr lang="en-US" sz="1600" dirty="0">
                <a:solidFill>
                  <a:srgbClr val="333333"/>
                </a:solidFill>
                <a:cs typeface="Arial" pitchFamily="34" charset="0"/>
              </a:rPr>
            </a:br>
            <a:endParaRPr lang="en-US" sz="1600" dirty="0">
              <a:solidFill>
                <a:srgbClr val="333333"/>
              </a:solidFill>
              <a:cs typeface="Arial" pitchFamily="34" charset="0"/>
            </a:endParaRPr>
          </a:p>
          <a:p>
            <a:pPr marL="285743" indent="-285743">
              <a:spcBef>
                <a:spcPct val="0"/>
              </a:spcBef>
              <a:buFont typeface="Arial" panose="020B0604020202020204" pitchFamily="34" charset="0"/>
              <a:buChar char="•"/>
            </a:pPr>
            <a:r>
              <a:rPr lang="en-US" sz="1600" dirty="0">
                <a:solidFill>
                  <a:srgbClr val="333333"/>
                </a:solidFill>
                <a:cs typeface="Arial" pitchFamily="34" charset="0"/>
              </a:rPr>
              <a:t>Solutions spanning novice-to-black belt, team-to-enterprise</a:t>
            </a:r>
            <a:br>
              <a:rPr lang="en-US" sz="1600" dirty="0">
                <a:solidFill>
                  <a:srgbClr val="333333"/>
                </a:solidFill>
                <a:cs typeface="Arial" pitchFamily="34" charset="0"/>
              </a:rPr>
            </a:br>
            <a:endParaRPr lang="en-US" sz="1600" dirty="0">
              <a:solidFill>
                <a:srgbClr val="333333"/>
              </a:solidFill>
              <a:cs typeface="Arial" pitchFamily="34" charset="0"/>
            </a:endParaRPr>
          </a:p>
          <a:p>
            <a:pPr marL="285743" indent="-285743">
              <a:spcBef>
                <a:spcPct val="0"/>
              </a:spcBef>
              <a:buFont typeface="Arial" panose="020B0604020202020204" pitchFamily="34" charset="0"/>
              <a:buChar char="•"/>
            </a:pPr>
            <a:r>
              <a:rPr lang="en-US" sz="1600" dirty="0">
                <a:solidFill>
                  <a:srgbClr val="333333"/>
                </a:solidFill>
                <a:cs typeface="Arial" pitchFamily="34" charset="0"/>
              </a:rPr>
              <a:t>Recognized market leader by premier industry analysts</a:t>
            </a:r>
          </a:p>
          <a:p>
            <a:pPr marL="285743" indent="-285743">
              <a:spcBef>
                <a:spcPct val="0"/>
              </a:spcBef>
              <a:buFont typeface="Arial" panose="020B0604020202020204" pitchFamily="34" charset="0"/>
              <a:buChar char="•"/>
            </a:pPr>
            <a:endParaRPr lang="en-US" sz="1600" dirty="0">
              <a:solidFill>
                <a:srgbClr val="333333"/>
              </a:solidFill>
              <a:cs typeface="Arial" pitchFamily="34" charset="0"/>
            </a:endParaRPr>
          </a:p>
          <a:p>
            <a:pPr marL="285743" indent="-285743">
              <a:spcBef>
                <a:spcPct val="0"/>
              </a:spcBef>
              <a:buFont typeface="Arial" panose="020B0604020202020204" pitchFamily="34" charset="0"/>
              <a:buChar char="•"/>
            </a:pPr>
            <a:r>
              <a:rPr lang="en-US" sz="1600" dirty="0">
                <a:solidFill>
                  <a:srgbClr val="333333"/>
                </a:solidFill>
                <a:cs typeface="Arial" pitchFamily="34" charset="0"/>
              </a:rPr>
              <a:t>Serving more than 3,000 customers and one million users worldwide</a:t>
            </a:r>
          </a:p>
          <a:p>
            <a:pPr marL="285743" indent="-285743">
              <a:spcBef>
                <a:spcPct val="0"/>
              </a:spcBef>
              <a:buFont typeface="Arial" panose="020B0604020202020204" pitchFamily="34" charset="0"/>
              <a:buChar char="•"/>
            </a:pPr>
            <a:endParaRPr lang="en-US" sz="1600" dirty="0">
              <a:solidFill>
                <a:srgbClr val="333333"/>
              </a:solidFill>
              <a:cs typeface="Arial" pitchFamily="34" charset="0"/>
            </a:endParaRPr>
          </a:p>
          <a:p>
            <a:pPr marL="285743" indent="-285743">
              <a:spcBef>
                <a:spcPct val="0"/>
              </a:spcBef>
              <a:buFont typeface="Arial" panose="020B0604020202020204" pitchFamily="34" charset="0"/>
              <a:buChar char="•"/>
            </a:pPr>
            <a:r>
              <a:rPr lang="en-US" sz="1600" dirty="0">
                <a:solidFill>
                  <a:srgbClr val="333333"/>
                </a:solidFill>
                <a:cs typeface="Arial" pitchFamily="34" charset="0"/>
              </a:rPr>
              <a:t>Deep commitment to customer success</a:t>
            </a:r>
          </a:p>
        </p:txBody>
      </p:sp>
      <p:pic>
        <p:nvPicPr>
          <p:cNvPr id="11" name="Picture 2">
            <a:extLst>
              <a:ext uri="{FF2B5EF4-FFF2-40B4-BE49-F238E27FC236}">
                <a16:creationId xmlns:a16="http://schemas.microsoft.com/office/drawing/2014/main" xmlns="" id="{14311487-94A6-428E-8A17-C268CF5DF40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76385" y="525226"/>
            <a:ext cx="520246" cy="5219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xmlns="" id="{D052A2D7-134F-4DB1-B480-0DE8294737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394154" y="1263257"/>
            <a:ext cx="505837" cy="5074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xmlns="" id="{F3E544FD-6C04-4FD6-BF44-0E58CC7C32E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394154" y="1987037"/>
            <a:ext cx="505837" cy="50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902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594360" y="1168943"/>
            <a:ext cx="7864522" cy="3237257"/>
          </a:xfrm>
          <a:prstGeom prst="rect">
            <a:avLst/>
          </a:prstGeom>
        </p:spPr>
      </p:pic>
      <p:sp>
        <p:nvSpPr>
          <p:cNvPr id="3" name="Title 2"/>
          <p:cNvSpPr>
            <a:spLocks noGrp="1"/>
          </p:cNvSpPr>
          <p:nvPr>
            <p:ph type="title"/>
          </p:nvPr>
        </p:nvSpPr>
        <p:spPr/>
        <p:txBody>
          <a:bodyPr/>
          <a:lstStyle/>
          <a:p>
            <a:r>
              <a:rPr lang="en-US" sz="2400" dirty="0"/>
              <a:t>Today’s Market Forces and Challenges</a:t>
            </a:r>
          </a:p>
        </p:txBody>
      </p:sp>
      <p:sp>
        <p:nvSpPr>
          <p:cNvPr id="27" name="Freeform 26"/>
          <p:cNvSpPr/>
          <p:nvPr/>
        </p:nvSpPr>
        <p:spPr>
          <a:xfrm rot="10800000">
            <a:off x="6114169" y="3245044"/>
            <a:ext cx="2362200" cy="1104900"/>
          </a:xfrm>
          <a:custGeom>
            <a:avLst/>
            <a:gdLst>
              <a:gd name="connsiteX0" fmla="*/ 0 w 2425700"/>
              <a:gd name="connsiteY0" fmla="*/ 0 h 1092200"/>
              <a:gd name="connsiteX1" fmla="*/ 2425700 w 2425700"/>
              <a:gd name="connsiteY1" fmla="*/ 12700 h 1092200"/>
              <a:gd name="connsiteX2" fmla="*/ 1879600 w 2425700"/>
              <a:gd name="connsiteY2" fmla="*/ 1092200 h 1092200"/>
              <a:gd name="connsiteX3" fmla="*/ 558800 w 2425700"/>
              <a:gd name="connsiteY3" fmla="*/ 1092200 h 1092200"/>
              <a:gd name="connsiteX4" fmla="*/ 0 w 2425700"/>
              <a:gd name="connsiteY4" fmla="*/ 0 h 1092200"/>
              <a:gd name="connsiteX0" fmla="*/ 0 w 2425700"/>
              <a:gd name="connsiteY0" fmla="*/ 0 h 1098550"/>
              <a:gd name="connsiteX1" fmla="*/ 2425700 w 2425700"/>
              <a:gd name="connsiteY1" fmla="*/ 12700 h 1098550"/>
              <a:gd name="connsiteX2" fmla="*/ 1879600 w 2425700"/>
              <a:gd name="connsiteY2" fmla="*/ 1092200 h 1098550"/>
              <a:gd name="connsiteX3" fmla="*/ 63500 w 2425700"/>
              <a:gd name="connsiteY3" fmla="*/ 1098550 h 1098550"/>
              <a:gd name="connsiteX4" fmla="*/ 0 w 2425700"/>
              <a:gd name="connsiteY4" fmla="*/ 0 h 1098550"/>
              <a:gd name="connsiteX0" fmla="*/ 25400 w 2362200"/>
              <a:gd name="connsiteY0" fmla="*/ 0 h 1104900"/>
              <a:gd name="connsiteX1" fmla="*/ 2362200 w 2362200"/>
              <a:gd name="connsiteY1" fmla="*/ 19050 h 1104900"/>
              <a:gd name="connsiteX2" fmla="*/ 1816100 w 2362200"/>
              <a:gd name="connsiteY2" fmla="*/ 1098550 h 1104900"/>
              <a:gd name="connsiteX3" fmla="*/ 0 w 2362200"/>
              <a:gd name="connsiteY3" fmla="*/ 1104900 h 1104900"/>
              <a:gd name="connsiteX4" fmla="*/ 25400 w 2362200"/>
              <a:gd name="connsiteY4" fmla="*/ 0 h 110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200" h="1104900">
                <a:moveTo>
                  <a:pt x="25400" y="0"/>
                </a:moveTo>
                <a:lnTo>
                  <a:pt x="2362200" y="19050"/>
                </a:lnTo>
                <a:lnTo>
                  <a:pt x="1816100" y="1098550"/>
                </a:lnTo>
                <a:lnTo>
                  <a:pt x="0" y="1104900"/>
                </a:lnTo>
                <a:lnTo>
                  <a:pt x="2540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972122"/>
            <a:ext cx="2398504" cy="1231106"/>
          </a:xfrm>
          <a:prstGeom prst="rect">
            <a:avLst/>
          </a:prstGeom>
        </p:spPr>
        <p:txBody>
          <a:bodyPr wrap="square">
            <a:spAutoFit/>
          </a:bodyPr>
          <a:lstStyle/>
          <a:p>
            <a:pPr algn="r"/>
            <a:r>
              <a:rPr lang="en-US" dirty="0">
                <a:solidFill>
                  <a:schemeClr val="accent1"/>
                </a:solidFill>
              </a:rPr>
              <a:t>Higher </a:t>
            </a:r>
            <a:r>
              <a:rPr lang="en-US" sz="2800" dirty="0">
                <a:solidFill>
                  <a:schemeClr val="accent1"/>
                </a:solidFill>
                <a:latin typeface="+mj-lt"/>
              </a:rPr>
              <a:t>stakes</a:t>
            </a:r>
            <a:endParaRPr lang="en-US" sz="2400" dirty="0">
              <a:solidFill>
                <a:schemeClr val="accent1"/>
              </a:solidFill>
              <a:latin typeface="+mj-lt"/>
            </a:endParaRPr>
          </a:p>
          <a:p>
            <a:pPr algn="r"/>
            <a:r>
              <a:rPr lang="en-US" dirty="0">
                <a:solidFill>
                  <a:schemeClr val="accent1"/>
                </a:solidFill>
              </a:rPr>
              <a:t>and increased</a:t>
            </a:r>
          </a:p>
          <a:p>
            <a:pPr algn="r"/>
            <a:r>
              <a:rPr lang="en-US" sz="2800" dirty="0">
                <a:solidFill>
                  <a:schemeClr val="accent1"/>
                </a:solidFill>
                <a:latin typeface="+mj-lt"/>
              </a:rPr>
              <a:t>complexity</a:t>
            </a:r>
            <a:r>
              <a:rPr lang="mr-IN" sz="2400" dirty="0">
                <a:solidFill>
                  <a:schemeClr val="accent1"/>
                </a:solidFill>
              </a:rPr>
              <a:t>…</a:t>
            </a:r>
            <a:endParaRPr lang="en-US" dirty="0">
              <a:solidFill>
                <a:schemeClr val="accent1"/>
              </a:solidFill>
            </a:endParaRPr>
          </a:p>
        </p:txBody>
      </p:sp>
      <p:sp>
        <p:nvSpPr>
          <p:cNvPr id="9" name="Rectangle 8"/>
          <p:cNvSpPr/>
          <p:nvPr/>
        </p:nvSpPr>
        <p:spPr>
          <a:xfrm>
            <a:off x="6565225" y="3399641"/>
            <a:ext cx="2443799" cy="1261884"/>
          </a:xfrm>
          <a:prstGeom prst="rect">
            <a:avLst/>
          </a:prstGeom>
        </p:spPr>
        <p:txBody>
          <a:bodyPr wrap="square">
            <a:spAutoFit/>
          </a:bodyPr>
          <a:lstStyle/>
          <a:p>
            <a:pPr>
              <a:tabLst>
                <a:tab pos="339725" algn="l"/>
              </a:tabLst>
            </a:pPr>
            <a:r>
              <a:rPr lang="mr-IN" sz="2000" dirty="0">
                <a:solidFill>
                  <a:schemeClr val="accent1"/>
                </a:solidFill>
              </a:rPr>
              <a:t>…</a:t>
            </a:r>
            <a:r>
              <a:rPr lang="en-US" sz="2000" dirty="0">
                <a:solidFill>
                  <a:schemeClr val="accent1"/>
                </a:solidFill>
              </a:rPr>
              <a:t>in connecting</a:t>
            </a:r>
            <a:br>
              <a:rPr lang="en-US" sz="2000" dirty="0">
                <a:solidFill>
                  <a:schemeClr val="accent1"/>
                </a:solidFill>
              </a:rPr>
            </a:br>
            <a:r>
              <a:rPr lang="en-US" sz="2800" dirty="0">
                <a:solidFill>
                  <a:schemeClr val="accent1"/>
                </a:solidFill>
                <a:latin typeface="+mj-lt"/>
              </a:rPr>
              <a:t>strategy</a:t>
            </a:r>
            <a:r>
              <a:rPr lang="en-US" sz="2800" dirty="0">
                <a:solidFill>
                  <a:schemeClr val="accent1"/>
                </a:solidFill>
              </a:rPr>
              <a:t> </a:t>
            </a:r>
            <a:r>
              <a:rPr lang="en-US" dirty="0">
                <a:solidFill>
                  <a:schemeClr val="accent1"/>
                </a:solidFill>
              </a:rPr>
              <a:t>and                          	</a:t>
            </a:r>
            <a:r>
              <a:rPr lang="en-US" sz="2800" dirty="0">
                <a:solidFill>
                  <a:schemeClr val="accent1"/>
                </a:solidFill>
                <a:latin typeface="+mj-lt"/>
              </a:rPr>
              <a:t>delivery</a:t>
            </a:r>
          </a:p>
        </p:txBody>
      </p:sp>
      <p:sp>
        <p:nvSpPr>
          <p:cNvPr id="5" name="Rectangle 4"/>
          <p:cNvSpPr/>
          <p:nvPr/>
        </p:nvSpPr>
        <p:spPr>
          <a:xfrm>
            <a:off x="2750782" y="1751183"/>
            <a:ext cx="1714261" cy="1138773"/>
          </a:xfrm>
          <a:prstGeom prst="rect">
            <a:avLst/>
          </a:prstGeom>
        </p:spPr>
        <p:txBody>
          <a:bodyPr wrap="square">
            <a:spAutoFit/>
          </a:bodyPr>
          <a:lstStyle/>
          <a:p>
            <a:pPr lvl="0" algn="ctr"/>
            <a:r>
              <a:rPr lang="en-US" dirty="0">
                <a:solidFill>
                  <a:srgbClr val="FFFFFF"/>
                </a:solidFill>
                <a:latin typeface="Avenir LT Std 65 Medium"/>
              </a:rPr>
              <a:t>Increasing</a:t>
            </a:r>
          </a:p>
          <a:p>
            <a:pPr lvl="0" algn="ctr"/>
            <a:r>
              <a:rPr lang="en-US" dirty="0">
                <a:solidFill>
                  <a:srgbClr val="FFFFFF"/>
                </a:solidFill>
                <a:latin typeface="Avenir LT Std 65 Medium"/>
              </a:rPr>
              <a:t>Pace of</a:t>
            </a:r>
          </a:p>
          <a:p>
            <a:pPr lvl="0" algn="ctr"/>
            <a:r>
              <a:rPr lang="en-US" dirty="0">
                <a:solidFill>
                  <a:srgbClr val="FFFFFF"/>
                </a:solidFill>
                <a:latin typeface="Avenir LT Std 65 Medium"/>
              </a:rPr>
              <a:t>Innovation</a:t>
            </a:r>
          </a:p>
          <a:p>
            <a:pPr lvl="0" algn="ctr"/>
            <a:r>
              <a:rPr lang="en-US" sz="1200" dirty="0">
                <a:solidFill>
                  <a:srgbClr val="FFFFFF"/>
                </a:solidFill>
              </a:rPr>
              <a:t>(or Disruption)</a:t>
            </a:r>
          </a:p>
        </p:txBody>
      </p:sp>
      <p:sp>
        <p:nvSpPr>
          <p:cNvPr id="10" name="Rectangle 9"/>
          <p:cNvSpPr/>
          <p:nvPr/>
        </p:nvSpPr>
        <p:spPr>
          <a:xfrm>
            <a:off x="4439679" y="2857300"/>
            <a:ext cx="2008458" cy="923330"/>
          </a:xfrm>
          <a:prstGeom prst="rect">
            <a:avLst/>
          </a:prstGeom>
        </p:spPr>
        <p:txBody>
          <a:bodyPr wrap="square">
            <a:spAutoFit/>
          </a:bodyPr>
          <a:lstStyle/>
          <a:p>
            <a:pPr lvl="0" algn="ctr"/>
            <a:r>
              <a:rPr lang="en-US" dirty="0">
                <a:solidFill>
                  <a:srgbClr val="FFFFFF"/>
                </a:solidFill>
                <a:latin typeface="Avenir LT Std 65 Medium"/>
              </a:rPr>
              <a:t>Convergence</a:t>
            </a:r>
          </a:p>
          <a:p>
            <a:pPr lvl="0" algn="ctr"/>
            <a:r>
              <a:rPr lang="en-US" dirty="0">
                <a:solidFill>
                  <a:srgbClr val="FFFFFF"/>
                </a:solidFill>
                <a:latin typeface="Avenir LT Std 65 Medium"/>
              </a:rPr>
              <a:t>of Products</a:t>
            </a:r>
          </a:p>
          <a:p>
            <a:pPr lvl="0" algn="ctr"/>
            <a:r>
              <a:rPr lang="en-US" dirty="0">
                <a:solidFill>
                  <a:srgbClr val="FFFFFF"/>
                </a:solidFill>
                <a:latin typeface="Avenir LT Std 65 Medium"/>
              </a:rPr>
              <a:t>and Technology</a:t>
            </a:r>
          </a:p>
        </p:txBody>
      </p:sp>
      <p:sp>
        <p:nvSpPr>
          <p:cNvPr id="12" name="Rectangle 11"/>
          <p:cNvSpPr/>
          <p:nvPr/>
        </p:nvSpPr>
        <p:spPr>
          <a:xfrm>
            <a:off x="6425479" y="1811065"/>
            <a:ext cx="1784279" cy="923330"/>
          </a:xfrm>
          <a:prstGeom prst="rect">
            <a:avLst/>
          </a:prstGeom>
        </p:spPr>
        <p:txBody>
          <a:bodyPr wrap="square">
            <a:spAutoFit/>
          </a:bodyPr>
          <a:lstStyle/>
          <a:p>
            <a:pPr lvl="0" algn="ctr"/>
            <a:r>
              <a:rPr lang="en-US" dirty="0">
                <a:solidFill>
                  <a:srgbClr val="FFFFFF"/>
                </a:solidFill>
                <a:latin typeface="Avenir LT Std 65 Medium"/>
              </a:rPr>
              <a:t>Fundamental </a:t>
            </a:r>
          </a:p>
          <a:p>
            <a:pPr lvl="0" algn="ctr"/>
            <a:r>
              <a:rPr lang="en-US" dirty="0">
                <a:solidFill>
                  <a:srgbClr val="FFFFFF"/>
                </a:solidFill>
                <a:latin typeface="Avenir LT Std 65 Medium"/>
              </a:rPr>
              <a:t>Shifts in the </a:t>
            </a:r>
          </a:p>
          <a:p>
            <a:pPr lvl="0" algn="ctr"/>
            <a:r>
              <a:rPr lang="en-US" dirty="0">
                <a:solidFill>
                  <a:srgbClr val="FFFFFF"/>
                </a:solidFill>
                <a:latin typeface="Avenir LT Std 65 Medium"/>
              </a:rPr>
              <a:t>Workforce</a:t>
            </a:r>
          </a:p>
        </p:txBody>
      </p:sp>
      <p:sp>
        <p:nvSpPr>
          <p:cNvPr id="17" name="Rectangle 16"/>
          <p:cNvSpPr/>
          <p:nvPr/>
        </p:nvSpPr>
        <p:spPr>
          <a:xfrm>
            <a:off x="724741" y="2802224"/>
            <a:ext cx="2159391" cy="923330"/>
          </a:xfrm>
          <a:prstGeom prst="rect">
            <a:avLst/>
          </a:prstGeom>
        </p:spPr>
        <p:txBody>
          <a:bodyPr wrap="square">
            <a:spAutoFit/>
          </a:bodyPr>
          <a:lstStyle/>
          <a:p>
            <a:pPr lvl="0" algn="ctr"/>
            <a:r>
              <a:rPr lang="en-US" dirty="0">
                <a:solidFill>
                  <a:srgbClr val="FFFFFF"/>
                </a:solidFill>
                <a:latin typeface="Avenir LT Std 65 Medium"/>
              </a:rPr>
              <a:t>Digital</a:t>
            </a:r>
          </a:p>
          <a:p>
            <a:pPr lvl="0" algn="ctr"/>
            <a:r>
              <a:rPr lang="en-US" dirty="0">
                <a:solidFill>
                  <a:srgbClr val="FFFFFF"/>
                </a:solidFill>
                <a:latin typeface="Avenir LT Std 65 Medium"/>
              </a:rPr>
              <a:t>Transformation</a:t>
            </a:r>
          </a:p>
          <a:p>
            <a:pPr lvl="0" algn="ctr"/>
            <a:r>
              <a:rPr lang="en-US" dirty="0">
                <a:solidFill>
                  <a:srgbClr val="FFFFFF"/>
                </a:solidFill>
                <a:latin typeface="Avenir LT Std 65 Medium"/>
              </a:rPr>
              <a:t>of Every Industry</a:t>
            </a:r>
          </a:p>
        </p:txBody>
      </p:sp>
    </p:spTree>
    <p:extLst>
      <p:ext uri="{BB962C8B-B14F-4D97-AF65-F5344CB8AC3E}">
        <p14:creationId xmlns:p14="http://schemas.microsoft.com/office/powerpoint/2010/main" val="649356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alphaModFix amt="15000"/>
          </a:blip>
          <a:stretch>
            <a:fillRect/>
          </a:stretch>
        </p:blipFill>
        <p:spPr>
          <a:xfrm>
            <a:off x="628240" y="1068950"/>
            <a:ext cx="7864522" cy="3437243"/>
          </a:xfrm>
          <a:prstGeom prst="rect">
            <a:avLst/>
          </a:prstGeom>
        </p:spPr>
      </p:pic>
      <p:sp>
        <p:nvSpPr>
          <p:cNvPr id="3" name="Title 2"/>
          <p:cNvSpPr>
            <a:spLocks noGrp="1"/>
          </p:cNvSpPr>
          <p:nvPr>
            <p:ph type="title"/>
          </p:nvPr>
        </p:nvSpPr>
        <p:spPr/>
        <p:txBody>
          <a:bodyPr/>
          <a:lstStyle/>
          <a:p>
            <a:r>
              <a:rPr lang="en-US" sz="2400" dirty="0"/>
              <a:t>Business Impact of Work and Resource Management</a:t>
            </a:r>
          </a:p>
        </p:txBody>
      </p:sp>
      <p:sp>
        <p:nvSpPr>
          <p:cNvPr id="14" name="Rectangle 13"/>
          <p:cNvSpPr/>
          <p:nvPr/>
        </p:nvSpPr>
        <p:spPr>
          <a:xfrm>
            <a:off x="563098" y="1407329"/>
            <a:ext cx="3271153" cy="646331"/>
          </a:xfrm>
          <a:prstGeom prst="rect">
            <a:avLst/>
          </a:prstGeom>
        </p:spPr>
        <p:txBody>
          <a:bodyPr wrap="square">
            <a:spAutoFit/>
          </a:bodyPr>
          <a:lstStyle/>
          <a:p>
            <a:r>
              <a:rPr lang="en-US" sz="1500" dirty="0">
                <a:solidFill>
                  <a:schemeClr val="accent1"/>
                </a:solidFill>
              </a:rPr>
              <a:t>Accelerate your</a:t>
            </a:r>
            <a:br>
              <a:rPr lang="en-US" sz="1500" dirty="0">
                <a:solidFill>
                  <a:schemeClr val="accent1"/>
                </a:solidFill>
              </a:rPr>
            </a:br>
            <a:r>
              <a:rPr lang="en-US" sz="2100" dirty="0">
                <a:solidFill>
                  <a:schemeClr val="accent1"/>
                </a:solidFill>
                <a:latin typeface="+mj-lt"/>
                <a:ea typeface="Avenir Book" charset="0"/>
                <a:cs typeface="Avenir Book" charset="0"/>
              </a:rPr>
              <a:t>digital transformation</a:t>
            </a:r>
            <a:endParaRPr lang="en-US" dirty="0">
              <a:solidFill>
                <a:schemeClr val="accent1"/>
              </a:solidFill>
              <a:latin typeface="+mj-lt"/>
              <a:ea typeface="Avenir Book" charset="0"/>
              <a:cs typeface="Avenir Book" charset="0"/>
            </a:endParaRPr>
          </a:p>
        </p:txBody>
      </p:sp>
      <p:sp>
        <p:nvSpPr>
          <p:cNvPr id="15" name="Rectangle 14"/>
          <p:cNvSpPr/>
          <p:nvPr/>
        </p:nvSpPr>
        <p:spPr>
          <a:xfrm>
            <a:off x="59577" y="2684394"/>
            <a:ext cx="3673322" cy="738664"/>
          </a:xfrm>
          <a:prstGeom prst="rect">
            <a:avLst/>
          </a:prstGeom>
        </p:spPr>
        <p:txBody>
          <a:bodyPr wrap="square">
            <a:spAutoFit/>
          </a:bodyPr>
          <a:lstStyle/>
          <a:p>
            <a:r>
              <a:rPr lang="en-US" sz="1500" dirty="0">
                <a:solidFill>
                  <a:schemeClr val="accent1"/>
                </a:solidFill>
              </a:rPr>
              <a:t>Drive </a:t>
            </a:r>
            <a:r>
              <a:rPr lang="en-US" sz="2100" dirty="0">
                <a:solidFill>
                  <a:schemeClr val="accent1"/>
                </a:solidFill>
                <a:latin typeface="+mj-lt"/>
              </a:rPr>
              <a:t>innovation</a:t>
            </a:r>
            <a:r>
              <a:rPr lang="en-US" sz="1500" dirty="0">
                <a:solidFill>
                  <a:schemeClr val="accent1"/>
                </a:solidFill>
              </a:rPr>
              <a:t> and</a:t>
            </a:r>
          </a:p>
          <a:p>
            <a:r>
              <a:rPr lang="en-US" sz="1500" dirty="0">
                <a:solidFill>
                  <a:schemeClr val="accent1"/>
                </a:solidFill>
              </a:rPr>
              <a:t>improve your</a:t>
            </a:r>
            <a:r>
              <a:rPr lang="en-US" dirty="0">
                <a:solidFill>
                  <a:schemeClr val="accent1"/>
                </a:solidFill>
              </a:rPr>
              <a:t> </a:t>
            </a:r>
            <a:r>
              <a:rPr lang="en-US" sz="2100" dirty="0">
                <a:solidFill>
                  <a:schemeClr val="accent1"/>
                </a:solidFill>
                <a:latin typeface="+mj-lt"/>
              </a:rPr>
              <a:t>time-to-market</a:t>
            </a:r>
          </a:p>
        </p:txBody>
      </p:sp>
      <p:sp>
        <p:nvSpPr>
          <p:cNvPr id="16" name="Rectangle 15"/>
          <p:cNvSpPr/>
          <p:nvPr/>
        </p:nvSpPr>
        <p:spPr>
          <a:xfrm>
            <a:off x="-57" y="3948626"/>
            <a:ext cx="3746267" cy="646331"/>
          </a:xfrm>
          <a:prstGeom prst="rect">
            <a:avLst/>
          </a:prstGeom>
        </p:spPr>
        <p:txBody>
          <a:bodyPr wrap="square">
            <a:spAutoFit/>
          </a:bodyPr>
          <a:lstStyle/>
          <a:p>
            <a:pPr algn="r"/>
            <a:r>
              <a:rPr lang="en-US" sz="2100" dirty="0">
                <a:solidFill>
                  <a:schemeClr val="accent1"/>
                </a:solidFill>
                <a:latin typeface="+mj-lt"/>
              </a:rPr>
              <a:t>Advance the capabilities </a:t>
            </a:r>
            <a:r>
              <a:rPr lang="en-US" sz="1500" dirty="0">
                <a:solidFill>
                  <a:schemeClr val="accent1"/>
                </a:solidFill>
              </a:rPr>
              <a:t>required to deliver your strategy</a:t>
            </a:r>
          </a:p>
        </p:txBody>
      </p:sp>
      <p:sp>
        <p:nvSpPr>
          <p:cNvPr id="18" name="Rectangle 17"/>
          <p:cNvSpPr/>
          <p:nvPr/>
        </p:nvSpPr>
        <p:spPr>
          <a:xfrm>
            <a:off x="2827437" y="1041915"/>
            <a:ext cx="3943247" cy="738664"/>
          </a:xfrm>
          <a:prstGeom prst="rect">
            <a:avLst/>
          </a:prstGeom>
        </p:spPr>
        <p:txBody>
          <a:bodyPr wrap="square">
            <a:spAutoFit/>
          </a:bodyPr>
          <a:lstStyle/>
          <a:p>
            <a:pPr algn="r"/>
            <a:r>
              <a:rPr lang="en-US" sz="2100" dirty="0">
                <a:solidFill>
                  <a:schemeClr val="accent1"/>
                </a:solidFill>
                <a:latin typeface="+mj-lt"/>
              </a:rPr>
              <a:t>Operationalize </a:t>
            </a:r>
            <a:r>
              <a:rPr lang="en-US" sz="1500" dirty="0">
                <a:solidFill>
                  <a:schemeClr val="accent1"/>
                </a:solidFill>
              </a:rPr>
              <a:t>the execution</a:t>
            </a:r>
            <a:endParaRPr lang="en-US" dirty="0">
              <a:solidFill>
                <a:schemeClr val="accent1"/>
              </a:solidFill>
            </a:endParaRPr>
          </a:p>
          <a:p>
            <a:pPr algn="r"/>
            <a:r>
              <a:rPr lang="en-US" sz="1500" dirty="0">
                <a:solidFill>
                  <a:schemeClr val="accent1"/>
                </a:solidFill>
              </a:rPr>
              <a:t>of your </a:t>
            </a:r>
            <a:r>
              <a:rPr lang="en-US" sz="2100" dirty="0">
                <a:solidFill>
                  <a:schemeClr val="accent1"/>
                </a:solidFill>
                <a:latin typeface="+mj-lt"/>
              </a:rPr>
              <a:t>strategic plan</a:t>
            </a:r>
            <a:endParaRPr lang="en-US" sz="1500" dirty="0">
              <a:solidFill>
                <a:schemeClr val="accent1"/>
              </a:solidFill>
            </a:endParaRPr>
          </a:p>
        </p:txBody>
      </p:sp>
      <p:sp>
        <p:nvSpPr>
          <p:cNvPr id="20" name="Rectangle 19"/>
          <p:cNvSpPr/>
          <p:nvPr/>
        </p:nvSpPr>
        <p:spPr>
          <a:xfrm>
            <a:off x="3766088" y="3247115"/>
            <a:ext cx="3365564" cy="646331"/>
          </a:xfrm>
          <a:prstGeom prst="rect">
            <a:avLst/>
          </a:prstGeom>
        </p:spPr>
        <p:txBody>
          <a:bodyPr wrap="square">
            <a:spAutoFit/>
          </a:bodyPr>
          <a:lstStyle/>
          <a:p>
            <a:r>
              <a:rPr lang="en-US" sz="1500" dirty="0">
                <a:solidFill>
                  <a:schemeClr val="accent1"/>
                </a:solidFill>
              </a:rPr>
              <a:t>Ensure your limited</a:t>
            </a:r>
            <a:endParaRPr lang="en-US" sz="2400" dirty="0">
              <a:solidFill>
                <a:schemeClr val="accent1"/>
              </a:solidFill>
              <a:latin typeface="+mj-lt"/>
            </a:endParaRPr>
          </a:p>
          <a:p>
            <a:r>
              <a:rPr lang="en-US" sz="2100" dirty="0">
                <a:solidFill>
                  <a:schemeClr val="accent1"/>
                </a:solidFill>
                <a:latin typeface="+mj-lt"/>
              </a:rPr>
              <a:t>resources </a:t>
            </a:r>
            <a:r>
              <a:rPr lang="en-US" sz="1500" dirty="0">
                <a:solidFill>
                  <a:schemeClr val="accent1"/>
                </a:solidFill>
              </a:rPr>
              <a:t>are on </a:t>
            </a:r>
            <a:r>
              <a:rPr lang="en-US" sz="2100" dirty="0">
                <a:solidFill>
                  <a:schemeClr val="accent1"/>
                </a:solidFill>
                <a:latin typeface="+mj-lt"/>
              </a:rPr>
              <a:t>strategy</a:t>
            </a:r>
            <a:endParaRPr lang="en-US" dirty="0">
              <a:solidFill>
                <a:schemeClr val="accent1"/>
              </a:solidFill>
              <a:latin typeface="+mj-lt"/>
            </a:endParaRPr>
          </a:p>
        </p:txBody>
      </p:sp>
      <p:sp>
        <p:nvSpPr>
          <p:cNvPr id="21" name="Rectangle 20"/>
          <p:cNvSpPr/>
          <p:nvPr/>
        </p:nvSpPr>
        <p:spPr>
          <a:xfrm>
            <a:off x="5452631" y="3872881"/>
            <a:ext cx="3214602" cy="738664"/>
          </a:xfrm>
          <a:prstGeom prst="rect">
            <a:avLst/>
          </a:prstGeom>
        </p:spPr>
        <p:txBody>
          <a:bodyPr wrap="square">
            <a:spAutoFit/>
          </a:bodyPr>
          <a:lstStyle/>
          <a:p>
            <a:pPr algn="r"/>
            <a:r>
              <a:rPr lang="en-US" sz="2100" dirty="0">
                <a:solidFill>
                  <a:schemeClr val="accent1"/>
                </a:solidFill>
                <a:latin typeface="+mj-lt"/>
              </a:rPr>
              <a:t>Optimize</a:t>
            </a:r>
            <a:r>
              <a:rPr lang="en-US" sz="2100" dirty="0">
                <a:solidFill>
                  <a:schemeClr val="accent1"/>
                </a:solidFill>
              </a:rPr>
              <a:t> </a:t>
            </a:r>
            <a:r>
              <a:rPr lang="en-US" sz="1500" dirty="0">
                <a:solidFill>
                  <a:schemeClr val="accent1"/>
                </a:solidFill>
              </a:rPr>
              <a:t>your</a:t>
            </a:r>
          </a:p>
          <a:p>
            <a:pPr algn="r"/>
            <a:r>
              <a:rPr lang="en-US" sz="2100" dirty="0">
                <a:solidFill>
                  <a:schemeClr val="accent1"/>
                </a:solidFill>
                <a:latin typeface="+mj-lt"/>
              </a:rPr>
              <a:t>technology portfolio</a:t>
            </a:r>
            <a:endParaRPr lang="en-US" sz="1350" dirty="0">
              <a:solidFill>
                <a:schemeClr val="accent1"/>
              </a:solidFill>
            </a:endParaRPr>
          </a:p>
        </p:txBody>
      </p:sp>
      <p:sp>
        <p:nvSpPr>
          <p:cNvPr id="22" name="Rectangle 21"/>
          <p:cNvSpPr/>
          <p:nvPr/>
        </p:nvSpPr>
        <p:spPr>
          <a:xfrm>
            <a:off x="5468748" y="2153466"/>
            <a:ext cx="3236941" cy="738664"/>
          </a:xfrm>
          <a:prstGeom prst="rect">
            <a:avLst/>
          </a:prstGeom>
        </p:spPr>
        <p:txBody>
          <a:bodyPr wrap="square">
            <a:spAutoFit/>
          </a:bodyPr>
          <a:lstStyle/>
          <a:p>
            <a:pPr algn="r"/>
            <a:r>
              <a:rPr lang="en-US" sz="2100" dirty="0">
                <a:solidFill>
                  <a:schemeClr val="accent1"/>
                </a:solidFill>
                <a:latin typeface="+mj-lt"/>
              </a:rPr>
              <a:t>Strengthen </a:t>
            </a:r>
            <a:r>
              <a:rPr lang="en-US" sz="1500">
                <a:solidFill>
                  <a:schemeClr val="accent1"/>
                </a:solidFill>
              </a:rPr>
              <a:t>every level</a:t>
            </a:r>
          </a:p>
          <a:p>
            <a:pPr algn="r"/>
            <a:r>
              <a:rPr lang="en-US" sz="1500" dirty="0">
                <a:solidFill>
                  <a:schemeClr val="accent1"/>
                </a:solidFill>
              </a:rPr>
              <a:t>of your </a:t>
            </a:r>
            <a:r>
              <a:rPr lang="en-US" sz="2100" dirty="0">
                <a:solidFill>
                  <a:schemeClr val="accent1"/>
                </a:solidFill>
                <a:latin typeface="+mj-lt"/>
              </a:rPr>
              <a:t>execution</a:t>
            </a:r>
            <a:endParaRPr lang="en-US" sz="2400" dirty="0">
              <a:solidFill>
                <a:schemeClr val="accent1"/>
              </a:solidFill>
              <a:latin typeface="+mj-lt"/>
            </a:endParaRPr>
          </a:p>
        </p:txBody>
      </p:sp>
      <p:sp>
        <p:nvSpPr>
          <p:cNvPr id="11" name="Rectangle 10"/>
          <p:cNvSpPr/>
          <p:nvPr/>
        </p:nvSpPr>
        <p:spPr>
          <a:xfrm>
            <a:off x="3499545" y="2167859"/>
            <a:ext cx="3214602" cy="738664"/>
          </a:xfrm>
          <a:prstGeom prst="rect">
            <a:avLst/>
          </a:prstGeom>
        </p:spPr>
        <p:txBody>
          <a:bodyPr wrap="square">
            <a:spAutoFit/>
          </a:bodyPr>
          <a:lstStyle/>
          <a:p>
            <a:r>
              <a:rPr lang="en-US" sz="2100" dirty="0">
                <a:solidFill>
                  <a:schemeClr val="accent1"/>
                </a:solidFill>
                <a:latin typeface="+mj-lt"/>
              </a:rPr>
              <a:t>Embrace </a:t>
            </a:r>
            <a:r>
              <a:rPr lang="en-US" sz="1500" dirty="0">
                <a:solidFill>
                  <a:schemeClr val="accent1"/>
                </a:solidFill>
              </a:rPr>
              <a:t>and</a:t>
            </a:r>
          </a:p>
          <a:p>
            <a:r>
              <a:rPr lang="en-US" sz="2100" dirty="0">
                <a:solidFill>
                  <a:schemeClr val="accent1"/>
                </a:solidFill>
                <a:latin typeface="+mj-lt"/>
              </a:rPr>
              <a:t>manage change</a:t>
            </a:r>
            <a:endParaRPr lang="en-US" sz="1350" dirty="0">
              <a:solidFill>
                <a:schemeClr val="accent1"/>
              </a:solidFill>
            </a:endParaRPr>
          </a:p>
        </p:txBody>
      </p:sp>
    </p:spTree>
    <p:extLst>
      <p:ext uri="{BB962C8B-B14F-4D97-AF65-F5344CB8AC3E}">
        <p14:creationId xmlns:p14="http://schemas.microsoft.com/office/powerpoint/2010/main" val="352014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a:spLocks noGrp="1"/>
          </p:cNvSpPr>
          <p:nvPr>
            <p:ph type="title"/>
          </p:nvPr>
        </p:nvSpPr>
        <p:spPr>
          <a:xfrm>
            <a:off x="352044" y="288036"/>
            <a:ext cx="8439912" cy="543154"/>
          </a:xfrm>
        </p:spPr>
        <p:txBody>
          <a:bodyPr/>
          <a:lstStyle/>
          <a:p>
            <a:r>
              <a:rPr lang="en-US" sz="2400" dirty="0"/>
              <a:t>Work and Resources are Core to Strategic Execution</a:t>
            </a:r>
          </a:p>
        </p:txBody>
      </p:sp>
      <p:pic>
        <p:nvPicPr>
          <p:cNvPr id="55" name="Picture 54"/>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3188" y="1036703"/>
            <a:ext cx="9144000" cy="3596029"/>
          </a:xfrm>
          <a:prstGeom prst="rect">
            <a:avLst/>
          </a:prstGeom>
        </p:spPr>
      </p:pic>
      <p:sp>
        <p:nvSpPr>
          <p:cNvPr id="56" name="Oval 21"/>
          <p:cNvSpPr/>
          <p:nvPr/>
        </p:nvSpPr>
        <p:spPr>
          <a:xfrm>
            <a:off x="3846775" y="1054794"/>
            <a:ext cx="1334873" cy="1151322"/>
          </a:xfrm>
          <a:prstGeom prst="hexagon">
            <a:avLst/>
          </a:prstGeom>
          <a:solidFill>
            <a:srgbClr val="3D5D71"/>
          </a:solidFill>
          <a:ln w="26425"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venir LT Std 35 Light" panose="020B0402020203020204" pitchFamily="34" charset="0"/>
              </a:rPr>
              <a:t>Strategic</a:t>
            </a:r>
            <a:br>
              <a:rPr kumimoji="0" lang="en-US" sz="1200" b="0" i="0" u="none" strike="noStrike" kern="0" cap="none" spc="0" normalizeH="0" baseline="0" noProof="0" dirty="0">
                <a:ln>
                  <a:noFill/>
                </a:ln>
                <a:solidFill>
                  <a:srgbClr val="FFFFFF"/>
                </a:solidFill>
                <a:effectLst/>
                <a:uLnTx/>
                <a:uFillTx/>
                <a:latin typeface="Avenir LT Std 35 Light" panose="020B0402020203020204" pitchFamily="34" charset="0"/>
              </a:rPr>
            </a:br>
            <a:r>
              <a:rPr kumimoji="0" lang="en-US" sz="1200" b="0" i="0" u="none" strike="noStrike" kern="0" cap="none" spc="0" normalizeH="0" baseline="0" noProof="0" dirty="0">
                <a:ln>
                  <a:noFill/>
                </a:ln>
                <a:solidFill>
                  <a:srgbClr val="FFFFFF"/>
                </a:solidFill>
                <a:effectLst/>
                <a:uLnTx/>
                <a:uFillTx/>
                <a:latin typeface="Avenir LT Std 35 Light" panose="020B0402020203020204" pitchFamily="34" charset="0"/>
              </a:rPr>
              <a:t>Planning</a:t>
            </a:r>
          </a:p>
        </p:txBody>
      </p:sp>
      <p:sp>
        <p:nvSpPr>
          <p:cNvPr id="61" name="Oval 21"/>
          <p:cNvSpPr/>
          <p:nvPr/>
        </p:nvSpPr>
        <p:spPr>
          <a:xfrm>
            <a:off x="3846775" y="3453650"/>
            <a:ext cx="1334873" cy="1151322"/>
          </a:xfrm>
          <a:prstGeom prst="hexagon">
            <a:avLst/>
          </a:prstGeom>
          <a:solidFill>
            <a:srgbClr val="3D5D71"/>
          </a:solidFill>
          <a:ln w="26425"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venir LT Std 35 Light" panose="020B0402020203020204" pitchFamily="34" charset="0"/>
              </a:rPr>
              <a:t>Business</a:t>
            </a:r>
            <a:br>
              <a:rPr kumimoji="0" lang="en-US" sz="1200" b="0" i="0" u="none" strike="noStrike" kern="0" cap="none" spc="0" normalizeH="0" baseline="0" noProof="0" dirty="0">
                <a:ln>
                  <a:noFill/>
                </a:ln>
                <a:solidFill>
                  <a:srgbClr val="FFFFFF"/>
                </a:solidFill>
                <a:effectLst/>
                <a:uLnTx/>
                <a:uFillTx/>
                <a:latin typeface="Avenir LT Std 35 Light" panose="020B0402020203020204" pitchFamily="34" charset="0"/>
              </a:rPr>
            </a:br>
            <a:r>
              <a:rPr kumimoji="0" lang="en-US" sz="1200" b="0" i="0" u="none" strike="noStrike" kern="0" cap="none" spc="0" normalizeH="0" baseline="0" noProof="0" dirty="0">
                <a:ln>
                  <a:noFill/>
                </a:ln>
                <a:solidFill>
                  <a:srgbClr val="FFFFFF"/>
                </a:solidFill>
                <a:effectLst/>
                <a:uLnTx/>
                <a:uFillTx/>
                <a:latin typeface="Avenir LT Std 35 Light" panose="020B0402020203020204" pitchFamily="34" charset="0"/>
              </a:rPr>
              <a:t>Capabilities</a:t>
            </a:r>
          </a:p>
        </p:txBody>
      </p:sp>
      <p:sp>
        <p:nvSpPr>
          <p:cNvPr id="66" name="Oval 21"/>
          <p:cNvSpPr/>
          <p:nvPr/>
        </p:nvSpPr>
        <p:spPr>
          <a:xfrm>
            <a:off x="1655762" y="2250296"/>
            <a:ext cx="1334873" cy="1151322"/>
          </a:xfrm>
          <a:prstGeom prst="hexagon">
            <a:avLst/>
          </a:prstGeom>
          <a:solidFill>
            <a:srgbClr val="A0BBD0"/>
          </a:solidFill>
          <a:ln w="26425"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glow rad="63500">
                    <a:schemeClr val="accent1">
                      <a:satMod val="175000"/>
                      <a:alpha val="40000"/>
                    </a:schemeClr>
                  </a:glow>
                </a:effectLst>
                <a:uLnTx/>
                <a:uFillTx/>
                <a:latin typeface="+mj-lt"/>
              </a:rPr>
              <a:t>WORK</a:t>
            </a:r>
            <a:endParaRPr kumimoji="0" lang="en-US" sz="1200" b="0" i="0" u="none" strike="noStrike" kern="0" cap="none" spc="0" normalizeH="0" baseline="0" noProof="0" dirty="0">
              <a:ln>
                <a:noFill/>
              </a:ln>
              <a:solidFill>
                <a:srgbClr val="FFFFFF"/>
              </a:solidFill>
              <a:effectLst>
                <a:glow rad="63500">
                  <a:schemeClr val="accent1">
                    <a:satMod val="175000"/>
                    <a:alpha val="40000"/>
                  </a:schemeClr>
                </a:glow>
              </a:effectLst>
              <a:uLnTx/>
              <a:uFillTx/>
              <a:latin typeface="+mj-lt"/>
            </a:endParaRPr>
          </a:p>
        </p:txBody>
      </p:sp>
      <p:sp>
        <p:nvSpPr>
          <p:cNvPr id="73" name="TextBox 72"/>
          <p:cNvSpPr txBox="1"/>
          <p:nvPr/>
        </p:nvSpPr>
        <p:spPr>
          <a:xfrm>
            <a:off x="4053787" y="805356"/>
            <a:ext cx="958917" cy="276999"/>
          </a:xfrm>
          <a:prstGeom prst="rect">
            <a:avLst/>
          </a:prstGeom>
          <a:noFill/>
        </p:spPr>
        <p:txBody>
          <a:bodyPr wrap="none" rtlCol="0">
            <a:spAutoFit/>
          </a:bodyPr>
          <a:lstStyle/>
          <a:p>
            <a:pPr algn="ctr"/>
            <a:r>
              <a:rPr lang="en-US" sz="1200" dirty="0">
                <a:solidFill>
                  <a:srgbClr val="5E8AA6">
                    <a:lumMod val="50000"/>
                  </a:srgbClr>
                </a:solidFill>
                <a:latin typeface="+mj-lt"/>
              </a:rPr>
              <a:t>STRATEGY</a:t>
            </a:r>
          </a:p>
        </p:txBody>
      </p:sp>
      <p:sp>
        <p:nvSpPr>
          <p:cNvPr id="57" name="Oval 21"/>
          <p:cNvSpPr/>
          <p:nvPr/>
        </p:nvSpPr>
        <p:spPr>
          <a:xfrm>
            <a:off x="2750618" y="1651604"/>
            <a:ext cx="1334873" cy="1151322"/>
          </a:xfrm>
          <a:prstGeom prst="hexagon">
            <a:avLst/>
          </a:prstGeom>
          <a:solidFill>
            <a:srgbClr val="A0BBD0"/>
          </a:solidFill>
          <a:ln w="26425"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venir LT Std 35 Light" panose="020B0402020203020204" pitchFamily="34" charset="0"/>
              </a:rPr>
              <a:t>Projects</a:t>
            </a:r>
          </a:p>
        </p:txBody>
      </p:sp>
      <p:sp>
        <p:nvSpPr>
          <p:cNvPr id="62" name="Oval 21"/>
          <p:cNvSpPr/>
          <p:nvPr/>
        </p:nvSpPr>
        <p:spPr>
          <a:xfrm>
            <a:off x="1655762" y="1054794"/>
            <a:ext cx="1334873" cy="1151322"/>
          </a:xfrm>
          <a:prstGeom prst="hexagon">
            <a:avLst/>
          </a:prstGeom>
          <a:solidFill>
            <a:srgbClr val="A0BBD0"/>
          </a:solidFill>
          <a:ln w="26425"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venir LT Std 35 Light" panose="020B0402020203020204" pitchFamily="34" charset="0"/>
              </a:rPr>
              <a:t>Portfolios</a:t>
            </a:r>
          </a:p>
        </p:txBody>
      </p:sp>
      <p:sp>
        <p:nvSpPr>
          <p:cNvPr id="63" name="Oval 21"/>
          <p:cNvSpPr/>
          <p:nvPr/>
        </p:nvSpPr>
        <p:spPr>
          <a:xfrm>
            <a:off x="564472" y="2855935"/>
            <a:ext cx="1334873" cy="1151322"/>
          </a:xfrm>
          <a:prstGeom prst="hexagon">
            <a:avLst/>
          </a:prstGeom>
          <a:solidFill>
            <a:srgbClr val="A0BBD0"/>
          </a:solidFill>
          <a:ln w="26425"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venir LT Std 35 Light" panose="020B0402020203020204" pitchFamily="34" charset="0"/>
              </a:rPr>
              <a:t>Stage Gate</a:t>
            </a:r>
          </a:p>
        </p:txBody>
      </p:sp>
      <p:sp>
        <p:nvSpPr>
          <p:cNvPr id="64" name="Oval 21"/>
          <p:cNvSpPr/>
          <p:nvPr/>
        </p:nvSpPr>
        <p:spPr>
          <a:xfrm>
            <a:off x="564472" y="1651604"/>
            <a:ext cx="1334873" cy="1151322"/>
          </a:xfrm>
          <a:prstGeom prst="hexagon">
            <a:avLst/>
          </a:prstGeom>
          <a:solidFill>
            <a:srgbClr val="A0BBD0"/>
          </a:solidFill>
          <a:ln w="26425"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venir LT Std 35 Light" panose="020B0402020203020204" pitchFamily="34" charset="0"/>
              </a:rPr>
              <a:t>Agile/Lean</a:t>
            </a:r>
          </a:p>
        </p:txBody>
      </p:sp>
      <p:sp>
        <p:nvSpPr>
          <p:cNvPr id="65" name="Oval 21"/>
          <p:cNvSpPr/>
          <p:nvPr/>
        </p:nvSpPr>
        <p:spPr>
          <a:xfrm>
            <a:off x="2750618" y="2855935"/>
            <a:ext cx="1334873" cy="1151322"/>
          </a:xfrm>
          <a:prstGeom prst="hexagon">
            <a:avLst/>
          </a:prstGeom>
          <a:solidFill>
            <a:srgbClr val="A0BBD0"/>
          </a:solidFill>
          <a:ln w="26425"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venir LT Std 35 Light" panose="020B0402020203020204" pitchFamily="34" charset="0"/>
              </a:rPr>
              <a:t>Collaborative</a:t>
            </a:r>
            <a:br>
              <a:rPr kumimoji="0" lang="en-US" sz="1200" b="0" i="0" u="none" strike="noStrike" kern="0" cap="none" spc="0" normalizeH="0" baseline="0" noProof="0" dirty="0">
                <a:ln>
                  <a:noFill/>
                </a:ln>
                <a:solidFill>
                  <a:srgbClr val="FFFFFF"/>
                </a:solidFill>
                <a:effectLst/>
                <a:uLnTx/>
                <a:uFillTx/>
                <a:latin typeface="Avenir LT Std 35 Light" panose="020B0402020203020204" pitchFamily="34" charset="0"/>
              </a:rPr>
            </a:br>
            <a:r>
              <a:rPr kumimoji="0" lang="en-US" sz="1200" b="0" i="0" u="none" strike="noStrike" kern="0" cap="none" spc="0" normalizeH="0" baseline="0" noProof="0" dirty="0">
                <a:ln>
                  <a:noFill/>
                </a:ln>
                <a:solidFill>
                  <a:srgbClr val="FFFFFF"/>
                </a:solidFill>
                <a:effectLst/>
                <a:uLnTx/>
                <a:uFillTx/>
                <a:latin typeface="Avenir LT Std 35 Light" panose="020B0402020203020204" pitchFamily="34" charset="0"/>
              </a:rPr>
              <a:t>Work</a:t>
            </a:r>
          </a:p>
        </p:txBody>
      </p:sp>
      <p:sp>
        <p:nvSpPr>
          <p:cNvPr id="67" name="Oval 21"/>
          <p:cNvSpPr/>
          <p:nvPr/>
        </p:nvSpPr>
        <p:spPr>
          <a:xfrm>
            <a:off x="1655762" y="3453650"/>
            <a:ext cx="1334873" cy="1151322"/>
          </a:xfrm>
          <a:prstGeom prst="hexagon">
            <a:avLst/>
          </a:prstGeom>
          <a:solidFill>
            <a:srgbClr val="A0BBD0"/>
          </a:solidFill>
          <a:ln w="26425"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venir LT Std 35 Light" panose="020B0402020203020204" pitchFamily="34" charset="0"/>
              </a:rPr>
              <a:t>Roadmaps</a:t>
            </a:r>
          </a:p>
        </p:txBody>
      </p:sp>
      <p:sp>
        <p:nvSpPr>
          <p:cNvPr id="58" name="Oval 21"/>
          <p:cNvSpPr/>
          <p:nvPr/>
        </p:nvSpPr>
        <p:spPr>
          <a:xfrm>
            <a:off x="4938010" y="1651604"/>
            <a:ext cx="1334873" cy="1151322"/>
          </a:xfrm>
          <a:prstGeom prst="hexagon">
            <a:avLst/>
          </a:prstGeom>
          <a:solidFill>
            <a:srgbClr val="5B84A8"/>
          </a:solidFill>
          <a:ln w="26425"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venir LT Std 35 Light" panose="020B0402020203020204" pitchFamily="34" charset="0"/>
              </a:rPr>
              <a:t>People</a:t>
            </a:r>
          </a:p>
        </p:txBody>
      </p:sp>
      <p:sp>
        <p:nvSpPr>
          <p:cNvPr id="59" name="Oval 21"/>
          <p:cNvSpPr/>
          <p:nvPr/>
        </p:nvSpPr>
        <p:spPr>
          <a:xfrm>
            <a:off x="4938010" y="2855935"/>
            <a:ext cx="1334873" cy="1151322"/>
          </a:xfrm>
          <a:prstGeom prst="hexagon">
            <a:avLst/>
          </a:prstGeom>
          <a:solidFill>
            <a:srgbClr val="5B84A8"/>
          </a:solidFill>
          <a:ln w="26425"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venir LT Std 35 Light" panose="020B0402020203020204" pitchFamily="34" charset="0"/>
              </a:rPr>
              <a:t>Technology</a:t>
            </a:r>
          </a:p>
        </p:txBody>
      </p:sp>
      <p:sp>
        <p:nvSpPr>
          <p:cNvPr id="68" name="Oval 21"/>
          <p:cNvSpPr/>
          <p:nvPr/>
        </p:nvSpPr>
        <p:spPr>
          <a:xfrm>
            <a:off x="6029245" y="1054794"/>
            <a:ext cx="1334873" cy="1151322"/>
          </a:xfrm>
          <a:prstGeom prst="hexagon">
            <a:avLst/>
          </a:prstGeom>
          <a:solidFill>
            <a:srgbClr val="5B84A8"/>
          </a:solidFill>
          <a:ln w="26425"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venir LT Std 35 Light" panose="020B0402020203020204" pitchFamily="34" charset="0"/>
              </a:rPr>
              <a:t>Financials</a:t>
            </a:r>
          </a:p>
        </p:txBody>
      </p:sp>
      <p:sp>
        <p:nvSpPr>
          <p:cNvPr id="69" name="Oval 21"/>
          <p:cNvSpPr/>
          <p:nvPr/>
        </p:nvSpPr>
        <p:spPr>
          <a:xfrm>
            <a:off x="6029245" y="2250296"/>
            <a:ext cx="1334873" cy="1151322"/>
          </a:xfrm>
          <a:prstGeom prst="hexagon">
            <a:avLst/>
          </a:prstGeom>
          <a:solidFill>
            <a:srgbClr val="5B84A8"/>
          </a:solidFill>
          <a:ln w="26425"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glow rad="63500">
                    <a:schemeClr val="accent1">
                      <a:satMod val="175000"/>
                      <a:alpha val="40000"/>
                    </a:schemeClr>
                  </a:glow>
                </a:effectLst>
                <a:uLnTx/>
                <a:uFillTx/>
                <a:latin typeface="+mj-lt"/>
              </a:rPr>
              <a:t>RESOURCES</a:t>
            </a:r>
            <a:endParaRPr kumimoji="0" lang="en-US" sz="1200" b="0" i="0" u="none" strike="noStrike" kern="0" cap="none" spc="0" normalizeH="0" baseline="0" noProof="0" dirty="0">
              <a:ln>
                <a:noFill/>
              </a:ln>
              <a:solidFill>
                <a:srgbClr val="FFFFFF"/>
              </a:solidFill>
              <a:effectLst>
                <a:glow rad="63500">
                  <a:schemeClr val="accent1">
                    <a:satMod val="175000"/>
                    <a:alpha val="40000"/>
                  </a:schemeClr>
                </a:glow>
              </a:effectLst>
              <a:uLnTx/>
              <a:uFillTx/>
              <a:latin typeface="+mj-lt"/>
            </a:endParaRPr>
          </a:p>
        </p:txBody>
      </p:sp>
      <p:sp>
        <p:nvSpPr>
          <p:cNvPr id="70" name="Oval 21"/>
          <p:cNvSpPr/>
          <p:nvPr/>
        </p:nvSpPr>
        <p:spPr>
          <a:xfrm>
            <a:off x="6029245" y="3453650"/>
            <a:ext cx="1334873" cy="1151322"/>
          </a:xfrm>
          <a:prstGeom prst="hexagon">
            <a:avLst/>
          </a:prstGeom>
          <a:solidFill>
            <a:srgbClr val="5B84A8"/>
          </a:solidFill>
          <a:ln w="26425"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venir LT Std 35 Light" panose="020B0402020203020204" pitchFamily="34" charset="0"/>
              </a:rPr>
              <a:t>Assets</a:t>
            </a:r>
          </a:p>
        </p:txBody>
      </p:sp>
      <p:sp>
        <p:nvSpPr>
          <p:cNvPr id="71" name="Oval 21"/>
          <p:cNvSpPr/>
          <p:nvPr/>
        </p:nvSpPr>
        <p:spPr>
          <a:xfrm>
            <a:off x="7118734" y="2855935"/>
            <a:ext cx="1334873" cy="1151322"/>
          </a:xfrm>
          <a:prstGeom prst="hexagon">
            <a:avLst/>
          </a:prstGeom>
          <a:solidFill>
            <a:srgbClr val="5B84A8"/>
          </a:solidFill>
          <a:ln w="26425"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venir LT Std 35 Light" panose="020B0402020203020204" pitchFamily="34" charset="0"/>
              </a:rPr>
              <a:t>IoT</a:t>
            </a:r>
          </a:p>
        </p:txBody>
      </p:sp>
      <p:sp>
        <p:nvSpPr>
          <p:cNvPr id="72" name="Oval 21"/>
          <p:cNvSpPr/>
          <p:nvPr/>
        </p:nvSpPr>
        <p:spPr>
          <a:xfrm>
            <a:off x="7118734" y="1651604"/>
            <a:ext cx="1334873" cy="1151322"/>
          </a:xfrm>
          <a:prstGeom prst="hexagon">
            <a:avLst/>
          </a:prstGeom>
          <a:solidFill>
            <a:srgbClr val="5B84A8"/>
          </a:solidFill>
          <a:ln w="26425"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venir LT Std 35 Light" panose="020B0402020203020204" pitchFamily="34" charset="0"/>
              </a:rPr>
              <a:t>Locations</a:t>
            </a:r>
          </a:p>
        </p:txBody>
      </p:sp>
      <p:sp>
        <p:nvSpPr>
          <p:cNvPr id="60" name="Oval 21"/>
          <p:cNvSpPr/>
          <p:nvPr/>
        </p:nvSpPr>
        <p:spPr>
          <a:xfrm>
            <a:off x="3846775" y="2250296"/>
            <a:ext cx="1334873" cy="1151322"/>
          </a:xfrm>
          <a:prstGeom prst="hexagon">
            <a:avLst/>
          </a:prstGeom>
          <a:solidFill>
            <a:srgbClr val="3D5D71"/>
          </a:solidFill>
          <a:ln w="26425"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venir LT Std 35 Light" panose="020B0402020203020204" pitchFamily="34" charset="0"/>
              </a:rPr>
              <a:t>Products</a:t>
            </a:r>
            <a:br>
              <a:rPr kumimoji="0" lang="en-US" sz="1200" b="0" i="0" u="none" strike="noStrike" kern="0" cap="none" spc="0" normalizeH="0" baseline="0" noProof="0" dirty="0">
                <a:ln>
                  <a:noFill/>
                </a:ln>
                <a:solidFill>
                  <a:srgbClr val="FFFFFF"/>
                </a:solidFill>
                <a:effectLst/>
                <a:uLnTx/>
                <a:uFillTx/>
                <a:latin typeface="Avenir LT Std 35 Light" panose="020B0402020203020204" pitchFamily="34" charset="0"/>
              </a:rPr>
            </a:br>
            <a:r>
              <a:rPr kumimoji="0" lang="en-US" sz="1200" b="0" i="0" u="none" strike="noStrike" kern="0" cap="none" spc="0" normalizeH="0" baseline="0" noProof="0" dirty="0">
                <a:ln>
                  <a:noFill/>
                </a:ln>
                <a:solidFill>
                  <a:srgbClr val="FFFFFF"/>
                </a:solidFill>
                <a:effectLst/>
                <a:uLnTx/>
                <a:uFillTx/>
                <a:latin typeface="Avenir LT Std 35 Light" panose="020B0402020203020204" pitchFamily="34" charset="0"/>
              </a:rPr>
              <a:t>and</a:t>
            </a:r>
            <a:br>
              <a:rPr kumimoji="0" lang="en-US" sz="1200" b="0" i="0" u="none" strike="noStrike" kern="0" cap="none" spc="0" normalizeH="0" baseline="0" noProof="0" dirty="0">
                <a:ln>
                  <a:noFill/>
                </a:ln>
                <a:solidFill>
                  <a:srgbClr val="FFFFFF"/>
                </a:solidFill>
                <a:effectLst/>
                <a:uLnTx/>
                <a:uFillTx/>
                <a:latin typeface="Avenir LT Std 35 Light" panose="020B0402020203020204" pitchFamily="34" charset="0"/>
              </a:rPr>
            </a:br>
            <a:r>
              <a:rPr kumimoji="0" lang="en-US" sz="1200" b="0" i="0" u="none" strike="noStrike" kern="0" cap="none" spc="0" normalizeH="0" baseline="0" noProof="0" dirty="0">
                <a:ln>
                  <a:noFill/>
                </a:ln>
                <a:solidFill>
                  <a:srgbClr val="FFFFFF"/>
                </a:solidFill>
                <a:effectLst/>
                <a:uLnTx/>
                <a:uFillTx/>
                <a:latin typeface="Avenir LT Std 35 Light" panose="020B0402020203020204" pitchFamily="34" charset="0"/>
              </a:rPr>
              <a:t>Services</a:t>
            </a:r>
          </a:p>
        </p:txBody>
      </p:sp>
      <p:sp>
        <p:nvSpPr>
          <p:cNvPr id="26" name="TextBox 25"/>
          <p:cNvSpPr txBox="1"/>
          <p:nvPr/>
        </p:nvSpPr>
        <p:spPr>
          <a:xfrm>
            <a:off x="4059392" y="4612854"/>
            <a:ext cx="893643" cy="276999"/>
          </a:xfrm>
          <a:prstGeom prst="rect">
            <a:avLst/>
          </a:prstGeom>
          <a:noFill/>
        </p:spPr>
        <p:txBody>
          <a:bodyPr wrap="none" rtlCol="0">
            <a:spAutoFit/>
          </a:bodyPr>
          <a:lstStyle/>
          <a:p>
            <a:pPr algn="ctr"/>
            <a:r>
              <a:rPr lang="en-US" sz="1200" dirty="0">
                <a:solidFill>
                  <a:srgbClr val="5E8AA6">
                    <a:lumMod val="50000"/>
                  </a:srgbClr>
                </a:solidFill>
                <a:latin typeface="+mj-lt"/>
              </a:rPr>
              <a:t>DELIVERY</a:t>
            </a:r>
          </a:p>
        </p:txBody>
      </p:sp>
    </p:spTree>
    <p:extLst>
      <p:ext uri="{BB962C8B-B14F-4D97-AF65-F5344CB8AC3E}">
        <p14:creationId xmlns:p14="http://schemas.microsoft.com/office/powerpoint/2010/main" val="1193466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846" y="434265"/>
            <a:ext cx="7494306" cy="4912933"/>
          </a:xfrm>
          <a:prstGeom prst="rect">
            <a:avLst/>
          </a:prstGeom>
        </p:spPr>
      </p:pic>
      <p:sp>
        <p:nvSpPr>
          <p:cNvPr id="7" name="Title 1"/>
          <p:cNvSpPr>
            <a:spLocks noGrp="1"/>
          </p:cNvSpPr>
          <p:nvPr>
            <p:ph type="title"/>
          </p:nvPr>
        </p:nvSpPr>
        <p:spPr>
          <a:xfrm>
            <a:off x="338328" y="288036"/>
            <a:ext cx="8439912" cy="543154"/>
          </a:xfrm>
        </p:spPr>
        <p:txBody>
          <a:bodyPr/>
          <a:lstStyle/>
          <a:p>
            <a:r>
              <a:rPr lang="en-US" sz="2400" dirty="0"/>
              <a:t>WRM Connects Strategy and Delivery Enterprise-Wide</a:t>
            </a:r>
          </a:p>
        </p:txBody>
      </p:sp>
    </p:spTree>
    <p:extLst>
      <p:ext uri="{BB962C8B-B14F-4D97-AF65-F5344CB8AC3E}">
        <p14:creationId xmlns:p14="http://schemas.microsoft.com/office/powerpoint/2010/main" val="2618624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653540" y="1194255"/>
            <a:ext cx="3322320" cy="1327965"/>
          </a:xfrm>
          <a:prstGeom prst="roundRect">
            <a:avLst>
              <a:gd name="adj" fmla="val 6912"/>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4706" y="2403317"/>
            <a:ext cx="2348630" cy="1698040"/>
          </a:xfrm>
          <a:prstGeom prst="rect">
            <a:avLst/>
          </a:prstGeom>
        </p:spPr>
      </p:pic>
      <p:sp>
        <p:nvSpPr>
          <p:cNvPr id="33" name="Title 1"/>
          <p:cNvSpPr>
            <a:spLocks noGrp="1"/>
          </p:cNvSpPr>
          <p:nvPr>
            <p:ph type="title"/>
          </p:nvPr>
        </p:nvSpPr>
        <p:spPr>
          <a:xfrm>
            <a:off x="352044" y="288036"/>
            <a:ext cx="8439912" cy="543154"/>
          </a:xfrm>
        </p:spPr>
        <p:txBody>
          <a:bodyPr/>
          <a:lstStyle/>
          <a:p>
            <a:r>
              <a:rPr lang="en-US" sz="2400" dirty="0"/>
              <a:t>The Market is Evolving to WRM</a:t>
            </a:r>
          </a:p>
        </p:txBody>
      </p:sp>
      <p:sp>
        <p:nvSpPr>
          <p:cNvPr id="18" name="Hexagon 17"/>
          <p:cNvSpPr/>
          <p:nvPr/>
        </p:nvSpPr>
        <p:spPr>
          <a:xfrm>
            <a:off x="179719" y="1021301"/>
            <a:ext cx="1960912" cy="1661327"/>
          </a:xfrm>
          <a:prstGeom prst="hexagon">
            <a:avLst>
              <a:gd name="adj" fmla="val 25546"/>
              <a:gd name="vf" fmla="val 115470"/>
            </a:avLst>
          </a:prstGeom>
          <a:solidFill>
            <a:schemeClr val="bg1">
              <a:lumMod val="95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3642" y="1683251"/>
            <a:ext cx="1413066" cy="328428"/>
          </a:xfrm>
          <a:prstGeom prst="rect">
            <a:avLst/>
          </a:prstGeom>
        </p:spPr>
      </p:pic>
      <p:sp>
        <p:nvSpPr>
          <p:cNvPr id="24" name="Rectangle 23"/>
          <p:cNvSpPr/>
          <p:nvPr/>
        </p:nvSpPr>
        <p:spPr>
          <a:xfrm>
            <a:off x="2195300" y="1344132"/>
            <a:ext cx="2689120" cy="1015663"/>
          </a:xfrm>
          <a:prstGeom prst="rect">
            <a:avLst/>
          </a:prstGeom>
        </p:spPr>
        <p:txBody>
          <a:bodyPr wrap="square">
            <a:spAutoFit/>
          </a:bodyPr>
          <a:lstStyle/>
          <a:p>
            <a:r>
              <a:rPr lang="en-US" sz="1200" dirty="0">
                <a:solidFill>
                  <a:schemeClr val="accent1">
                    <a:lumMod val="75000"/>
                  </a:schemeClr>
                </a:solidFill>
              </a:rPr>
              <a:t>“The PPM market continues to grow and expand to support a number of different use cases targeting </a:t>
            </a:r>
            <a:r>
              <a:rPr lang="en-US" sz="1200" dirty="0">
                <a:solidFill>
                  <a:schemeClr val="accent1">
                    <a:lumMod val="75000"/>
                  </a:schemeClr>
                </a:solidFill>
                <a:latin typeface="+mj-lt"/>
              </a:rPr>
              <a:t>different types of user groups with different goals and challenges</a:t>
            </a:r>
            <a:r>
              <a:rPr lang="en-US" sz="1200" dirty="0">
                <a:solidFill>
                  <a:schemeClr val="accent1">
                    <a:lumMod val="75000"/>
                  </a:schemeClr>
                </a:solidFill>
              </a:rPr>
              <a:t>.”</a:t>
            </a:r>
          </a:p>
        </p:txBody>
      </p:sp>
      <p:sp>
        <p:nvSpPr>
          <p:cNvPr id="25" name="Rectangle 24"/>
          <p:cNvSpPr/>
          <p:nvPr/>
        </p:nvSpPr>
        <p:spPr>
          <a:xfrm>
            <a:off x="2778215" y="2991037"/>
            <a:ext cx="2592555" cy="1384995"/>
          </a:xfrm>
          <a:prstGeom prst="rect">
            <a:avLst/>
          </a:prstGeom>
        </p:spPr>
        <p:txBody>
          <a:bodyPr wrap="square">
            <a:spAutoFit/>
          </a:bodyPr>
          <a:lstStyle/>
          <a:p>
            <a:r>
              <a:rPr lang="en-US" sz="1200" dirty="0">
                <a:solidFill>
                  <a:schemeClr val="accent1">
                    <a:lumMod val="75000"/>
                  </a:schemeClr>
                </a:solidFill>
              </a:rPr>
              <a:t>“</a:t>
            </a:r>
            <a:r>
              <a:rPr lang="en-US" sz="1200" dirty="0">
                <a:solidFill>
                  <a:schemeClr val="accent1">
                    <a:lumMod val="75000"/>
                  </a:schemeClr>
                </a:solidFill>
                <a:latin typeface="+mj-lt"/>
              </a:rPr>
              <a:t>Work and Resource Management </a:t>
            </a:r>
            <a:r>
              <a:rPr lang="en-US" sz="1200" dirty="0">
                <a:solidFill>
                  <a:schemeClr val="accent1">
                    <a:lumMod val="75000"/>
                  </a:schemeClr>
                </a:solidFill>
              </a:rPr>
              <a:t>looks at work that is assigned and conducted by resources that may be people-, technology- or asset-based and that that can be located anywhere in the organization or be geographically dispersed.” </a:t>
            </a:r>
          </a:p>
        </p:txBody>
      </p:sp>
      <p:sp>
        <p:nvSpPr>
          <p:cNvPr id="27" name="TextBox 26"/>
          <p:cNvSpPr txBox="1"/>
          <p:nvPr/>
        </p:nvSpPr>
        <p:spPr>
          <a:xfrm>
            <a:off x="6343529" y="4095013"/>
            <a:ext cx="2370392" cy="276999"/>
          </a:xfrm>
          <a:prstGeom prst="rect">
            <a:avLst/>
          </a:prstGeom>
          <a:noFill/>
        </p:spPr>
        <p:txBody>
          <a:bodyPr wrap="none" rtlCol="0">
            <a:spAutoFit/>
          </a:bodyPr>
          <a:lstStyle/>
          <a:p>
            <a:pPr algn="ctr"/>
            <a:r>
              <a:rPr lang="en-US" sz="1200" dirty="0">
                <a:solidFill>
                  <a:schemeClr val="accent1">
                    <a:lumMod val="75000"/>
                  </a:schemeClr>
                </a:solidFill>
              </a:rPr>
              <a:t>“Strategy-To-Execution Market”</a:t>
            </a:r>
          </a:p>
        </p:txBody>
      </p:sp>
      <p:sp>
        <p:nvSpPr>
          <p:cNvPr id="29" name="Rounded Rectangle 28"/>
          <p:cNvSpPr/>
          <p:nvPr/>
        </p:nvSpPr>
        <p:spPr>
          <a:xfrm>
            <a:off x="2048449" y="2928795"/>
            <a:ext cx="3448699" cy="1513665"/>
          </a:xfrm>
          <a:prstGeom prst="roundRect">
            <a:avLst>
              <a:gd name="adj" fmla="val 6912"/>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exagon 21"/>
          <p:cNvSpPr/>
          <p:nvPr/>
        </p:nvSpPr>
        <p:spPr>
          <a:xfrm>
            <a:off x="771584" y="2852872"/>
            <a:ext cx="1960912" cy="1661327"/>
          </a:xfrm>
          <a:prstGeom prst="hexagon">
            <a:avLst>
              <a:gd name="adj" fmla="val 25546"/>
              <a:gd name="vf" fmla="val 115470"/>
            </a:avLst>
          </a:prstGeom>
          <a:solidFill>
            <a:schemeClr val="bg1">
              <a:lumMod val="95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3455" y="3422656"/>
            <a:ext cx="1482889" cy="521758"/>
          </a:xfrm>
          <a:prstGeom prst="rect">
            <a:avLst/>
          </a:prstGeom>
        </p:spPr>
      </p:pic>
      <p:sp>
        <p:nvSpPr>
          <p:cNvPr id="30" name="Rounded Rectangle 29"/>
          <p:cNvSpPr/>
          <p:nvPr/>
        </p:nvSpPr>
        <p:spPr>
          <a:xfrm>
            <a:off x="6265158" y="2181269"/>
            <a:ext cx="2504687" cy="2253571"/>
          </a:xfrm>
          <a:prstGeom prst="roundRect">
            <a:avLst>
              <a:gd name="adj" fmla="val 6912"/>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p:cNvSpPr/>
          <p:nvPr/>
        </p:nvSpPr>
        <p:spPr>
          <a:xfrm>
            <a:off x="5413329" y="1186635"/>
            <a:ext cx="1960912" cy="1661327"/>
          </a:xfrm>
          <a:prstGeom prst="hexagon">
            <a:avLst>
              <a:gd name="adj" fmla="val 25546"/>
              <a:gd name="vf" fmla="val 115470"/>
            </a:avLst>
          </a:prstGeom>
          <a:solidFill>
            <a:schemeClr val="bg1">
              <a:lumMod val="95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8690" y="1873667"/>
            <a:ext cx="1636262" cy="260679"/>
          </a:xfrm>
          <a:prstGeom prst="rect">
            <a:avLst/>
          </a:prstGeom>
        </p:spPr>
      </p:pic>
    </p:spTree>
    <p:extLst>
      <p:ext uri="{BB962C8B-B14F-4D97-AF65-F5344CB8AC3E}">
        <p14:creationId xmlns:p14="http://schemas.microsoft.com/office/powerpoint/2010/main" val="2010927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mj-lt"/>
              </a:rPr>
              <a:t>GDPR Lets Recap</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63440" y="1676564"/>
            <a:ext cx="4114800" cy="1834821"/>
          </a:xfrm>
        </p:spPr>
      </p:pic>
      <p:sp>
        <p:nvSpPr>
          <p:cNvPr id="6" name="Content Placeholder 2"/>
          <p:cNvSpPr txBox="1">
            <a:spLocks/>
          </p:cNvSpPr>
          <p:nvPr/>
        </p:nvSpPr>
        <p:spPr>
          <a:xfrm>
            <a:off x="242913" y="1298895"/>
            <a:ext cx="3823187" cy="511175"/>
          </a:xfrm>
          <a:prstGeom prst="rect">
            <a:avLst/>
          </a:prstGeom>
        </p:spPr>
        <p:txBody>
          <a:bodyPr/>
          <a:lstStyle>
            <a:lvl1pPr marL="182880" indent="-182880" algn="l" defTabSz="914400" rtl="0" eaLnBrk="1" latinLnBrk="0" hangingPunct="1">
              <a:lnSpc>
                <a:spcPct val="100000"/>
              </a:lnSpc>
              <a:spcBef>
                <a:spcPts val="600"/>
              </a:spcBef>
              <a:spcAft>
                <a:spcPts val="0"/>
              </a:spcAft>
              <a:buClr>
                <a:schemeClr val="tx1">
                  <a:lumMod val="75000"/>
                </a:schemeClr>
              </a:buClr>
              <a:buSzPct val="85000"/>
              <a:buFont typeface="Arial" pitchFamily="34" charset="0"/>
              <a:buChar char="•"/>
              <a:defRPr sz="2600" kern="1200" spc="-30">
                <a:solidFill>
                  <a:srgbClr val="515151"/>
                </a:solidFill>
                <a:latin typeface="+mn-lt"/>
                <a:ea typeface="+mn-ea"/>
                <a:cs typeface="+mn-cs"/>
              </a:defRPr>
            </a:lvl1pPr>
            <a:lvl2pPr marL="457200" indent="-182880" algn="l" defTabSz="914400" rtl="0" eaLnBrk="1" latinLnBrk="0" hangingPunct="1">
              <a:lnSpc>
                <a:spcPct val="100000"/>
              </a:lnSpc>
              <a:spcBef>
                <a:spcPts val="600"/>
              </a:spcBef>
              <a:spcAft>
                <a:spcPts val="0"/>
              </a:spcAft>
              <a:buClr>
                <a:schemeClr val="tx1">
                  <a:lumMod val="75000"/>
                </a:schemeClr>
              </a:buClr>
              <a:buSzPct val="85000"/>
              <a:buFont typeface="Arial" pitchFamily="34" charset="0"/>
              <a:buChar char="•"/>
              <a:defRPr sz="2000" kern="1200" spc="-30">
                <a:solidFill>
                  <a:srgbClr val="515151"/>
                </a:solidFill>
                <a:latin typeface="+mn-lt"/>
                <a:ea typeface="+mn-ea"/>
                <a:cs typeface="+mn-cs"/>
              </a:defRPr>
            </a:lvl2pPr>
            <a:lvl3pPr marL="731520" indent="-182880" algn="l" defTabSz="914400" rtl="0" eaLnBrk="1" latinLnBrk="0" hangingPunct="1">
              <a:lnSpc>
                <a:spcPct val="100000"/>
              </a:lnSpc>
              <a:spcBef>
                <a:spcPts val="600"/>
              </a:spcBef>
              <a:spcAft>
                <a:spcPts val="0"/>
              </a:spcAft>
              <a:buClr>
                <a:schemeClr val="tx1">
                  <a:lumMod val="75000"/>
                </a:schemeClr>
              </a:buClr>
              <a:buSzPct val="90000"/>
              <a:buFont typeface="Arial" pitchFamily="34" charset="0"/>
              <a:buChar char="•"/>
              <a:defRPr sz="1800" kern="1200" spc="-30">
                <a:solidFill>
                  <a:srgbClr val="515151"/>
                </a:solidFill>
                <a:latin typeface="+mn-lt"/>
                <a:ea typeface="+mn-ea"/>
                <a:cs typeface="+mn-cs"/>
              </a:defRPr>
            </a:lvl3pPr>
            <a:lvl4pPr marL="1005840" indent="-182880" algn="l" defTabSz="914400" rtl="0" eaLnBrk="1" latinLnBrk="0" hangingPunct="1">
              <a:lnSpc>
                <a:spcPct val="100000"/>
              </a:lnSpc>
              <a:spcBef>
                <a:spcPts val="600"/>
              </a:spcBef>
              <a:spcAft>
                <a:spcPts val="0"/>
              </a:spcAft>
              <a:buClr>
                <a:schemeClr val="tx1">
                  <a:lumMod val="75000"/>
                </a:schemeClr>
              </a:buClr>
              <a:buFont typeface="Arial" pitchFamily="34" charset="0"/>
              <a:buChar char="•"/>
              <a:defRPr sz="1600" kern="1200" spc="-30">
                <a:solidFill>
                  <a:srgbClr val="515151"/>
                </a:solidFill>
                <a:latin typeface="+mn-lt"/>
                <a:ea typeface="+mn-ea"/>
                <a:cs typeface="+mn-cs"/>
              </a:defRPr>
            </a:lvl4pPr>
            <a:lvl5pPr marL="1188720" indent="-137160" algn="l" defTabSz="914400" rtl="0" eaLnBrk="1" latinLnBrk="0" hangingPunct="1">
              <a:lnSpc>
                <a:spcPct val="100000"/>
              </a:lnSpc>
              <a:spcBef>
                <a:spcPts val="600"/>
              </a:spcBef>
              <a:spcAft>
                <a:spcPts val="0"/>
              </a:spcAft>
              <a:buClr>
                <a:schemeClr val="tx1">
                  <a:lumMod val="75000"/>
                </a:schemeClr>
              </a:buClr>
              <a:buSzPct val="100000"/>
              <a:buFont typeface="Arial" pitchFamily="34" charset="0"/>
              <a:buChar char="•"/>
              <a:defRPr sz="1400" kern="1200" spc="-30" baseline="0">
                <a:solidFill>
                  <a:srgbClr val="51515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1600" dirty="0"/>
              <a:t>Effective May 25</a:t>
            </a:r>
            <a:r>
              <a:rPr lang="en-US" sz="1600" baseline="30000" dirty="0"/>
              <a:t>th</a:t>
            </a:r>
            <a:r>
              <a:rPr lang="en-US" sz="1600" dirty="0"/>
              <a:t> 2018</a:t>
            </a:r>
          </a:p>
          <a:p>
            <a:endParaRPr lang="en-US" sz="1600" dirty="0"/>
          </a:p>
        </p:txBody>
      </p:sp>
      <p:sp>
        <p:nvSpPr>
          <p:cNvPr id="7" name="Content Placeholder 2"/>
          <p:cNvSpPr txBox="1">
            <a:spLocks/>
          </p:cNvSpPr>
          <p:nvPr/>
        </p:nvSpPr>
        <p:spPr>
          <a:xfrm>
            <a:off x="231910" y="1770644"/>
            <a:ext cx="3823187" cy="5111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Requires stronger consent mechanisms for PII</a:t>
            </a:r>
          </a:p>
          <a:p>
            <a:endParaRPr lang="en-US" sz="1600" dirty="0"/>
          </a:p>
        </p:txBody>
      </p:sp>
      <p:sp>
        <p:nvSpPr>
          <p:cNvPr id="8" name="Content Placeholder 2"/>
          <p:cNvSpPr txBox="1">
            <a:spLocks/>
          </p:cNvSpPr>
          <p:nvPr/>
        </p:nvSpPr>
        <p:spPr>
          <a:xfrm>
            <a:off x="240263" y="2242172"/>
            <a:ext cx="3823187" cy="511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Stricter procedures for data breaches and penalties if they occur</a:t>
            </a:r>
          </a:p>
          <a:p>
            <a:endParaRPr lang="en-US" sz="1600" dirty="0"/>
          </a:p>
        </p:txBody>
      </p:sp>
      <p:sp>
        <p:nvSpPr>
          <p:cNvPr id="9" name="Content Placeholder 2"/>
          <p:cNvSpPr txBox="1">
            <a:spLocks/>
          </p:cNvSpPr>
          <p:nvPr/>
        </p:nvSpPr>
        <p:spPr>
          <a:xfrm>
            <a:off x="258818" y="3626947"/>
            <a:ext cx="3823187" cy="511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Affects organisations outside the EU if they have customers within the EU </a:t>
            </a:r>
          </a:p>
          <a:p>
            <a:endParaRPr lang="en-US" sz="1600" dirty="0"/>
          </a:p>
        </p:txBody>
      </p:sp>
      <p:sp>
        <p:nvSpPr>
          <p:cNvPr id="10" name="Content Placeholder 2"/>
          <p:cNvSpPr txBox="1">
            <a:spLocks/>
          </p:cNvSpPr>
          <p:nvPr/>
        </p:nvSpPr>
        <p:spPr>
          <a:xfrm>
            <a:off x="231910" y="2813418"/>
            <a:ext cx="3823187" cy="511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Even if you have outsourced processing of information to a third party you are still responsible</a:t>
            </a:r>
          </a:p>
        </p:txBody>
      </p:sp>
    </p:spTree>
    <p:extLst>
      <p:ext uri="{BB962C8B-B14F-4D97-AF65-F5344CB8AC3E}">
        <p14:creationId xmlns:p14="http://schemas.microsoft.com/office/powerpoint/2010/main" val="191714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lanview-2016-05">
  <a:themeElements>
    <a:clrScheme name="Planview Corporate 2016">
      <a:dk1>
        <a:srgbClr val="333333"/>
      </a:dk1>
      <a:lt1>
        <a:srgbClr val="FFFFFF"/>
      </a:lt1>
      <a:dk2>
        <a:srgbClr val="333333"/>
      </a:dk2>
      <a:lt2>
        <a:srgbClr val="FFFFFF"/>
      </a:lt2>
      <a:accent1>
        <a:srgbClr val="618DB4"/>
      </a:accent1>
      <a:accent2>
        <a:srgbClr val="8AB98E"/>
      </a:accent2>
      <a:accent3>
        <a:srgbClr val="FBAF5F"/>
      </a:accent3>
      <a:accent4>
        <a:srgbClr val="FCDB5E"/>
      </a:accent4>
      <a:accent5>
        <a:srgbClr val="BA8AA4"/>
      </a:accent5>
      <a:accent6>
        <a:srgbClr val="D46464"/>
      </a:accent6>
      <a:hlink>
        <a:srgbClr val="0000FF"/>
      </a:hlink>
      <a:folHlink>
        <a:srgbClr val="800080"/>
      </a:folHlink>
    </a:clrScheme>
    <a:fontScheme name="Planview 2016">
      <a:majorFont>
        <a:latin typeface="Avenir LT Std 65 Medium"/>
        <a:ea typeface=""/>
        <a:cs typeface=""/>
      </a:majorFont>
      <a:minorFont>
        <a:latin typeface="Avenir LT Std 35 Light"/>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lanview-Corporate-Template-2018-01-02" id="{46A0D008-F143-461B-B9CB-E8604963EA66}" vid="{28A555B0-2D4A-44ED-8BE9-B93A9E69FC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Planview-Corporate-Template-2018-01-02</Template>
  <TotalTime>73087</TotalTime>
  <Words>2505</Words>
  <Application>Microsoft Macintosh PowerPoint</Application>
  <PresentationFormat>On-screen Show (16:9)</PresentationFormat>
  <Paragraphs>322</Paragraphs>
  <Slides>26</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Avenir Book</vt:lpstr>
      <vt:lpstr>Avenir LT Std 35 Light</vt:lpstr>
      <vt:lpstr>Avenir LT Std 65 Medium</vt:lpstr>
      <vt:lpstr>Calibri</vt:lpstr>
      <vt:lpstr>Mangal</vt:lpstr>
      <vt:lpstr>MS PGothic</vt:lpstr>
      <vt:lpstr>ＭＳ Ｐゴシック</vt:lpstr>
      <vt:lpstr>Wingdings</vt:lpstr>
      <vt:lpstr>Arial</vt:lpstr>
      <vt:lpstr>Planview-2016-05</vt:lpstr>
      <vt:lpstr> </vt:lpstr>
      <vt:lpstr>Introducing our Subject Matter Expert Nicola McCoy </vt:lpstr>
      <vt:lpstr>PowerPoint Presentation</vt:lpstr>
      <vt:lpstr>Today’s Market Forces and Challenges</vt:lpstr>
      <vt:lpstr>Business Impact of Work and Resource Management</vt:lpstr>
      <vt:lpstr>Work and Resources are Core to Strategic Execution</vt:lpstr>
      <vt:lpstr>WRM Connects Strategy and Delivery Enterprise-Wide</vt:lpstr>
      <vt:lpstr>The Market is Evolving to WRM</vt:lpstr>
      <vt:lpstr>GDPR Lets Recap</vt:lpstr>
      <vt:lpstr>GDPR is a Company-Wide Initiative</vt:lpstr>
      <vt:lpstr>Establish a Cross Functional Team</vt:lpstr>
      <vt:lpstr>Different Stakeholders, Different Questions, One Goal</vt:lpstr>
      <vt:lpstr>Different Stakeholders, Different Questions, One Goal</vt:lpstr>
      <vt:lpstr>Different Stakeholders, Different Questions, One Goal</vt:lpstr>
      <vt:lpstr>GDRP Compliance Journey</vt:lpstr>
      <vt:lpstr>PowerPoint Presentation</vt:lpstr>
      <vt:lpstr>Planview: Supporting your GDPR Compliance Goals </vt:lpstr>
      <vt:lpstr>GDPR Program Management</vt:lpstr>
      <vt:lpstr>Plan your program and set privacy by design General Data Protection Regulation</vt:lpstr>
      <vt:lpstr>Organize GDPR Teams with  Collaborative Work Management</vt:lpstr>
      <vt:lpstr>Simply track and organize your GDPR team actions General Data Protection Regulation</vt:lpstr>
      <vt:lpstr>GDPR Data Mapping &amp; Categorization</vt:lpstr>
      <vt:lpstr>Logical data interdependencies Information rationalization use case – Physical layer</vt:lpstr>
      <vt:lpstr>GDPR reporting General Data Protection Regulation</vt:lpstr>
      <vt:lpstr>Next Steps . . .</vt:lpstr>
      <vt:lpstr>Thank You for Listening</vt:lpstr>
    </vt:vector>
  </TitlesOfParts>
  <Manager/>
  <Company>Planview</Company>
  <LinksUpToDate>false</LinksUpToDate>
  <SharedDoc>false</SharedDoc>
  <HyperlinkBase/>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Planview Inc.</dc:creator>
  <cp:keywords/>
  <dc:description/>
  <cp:lastModifiedBy>Microsoft Office User</cp:lastModifiedBy>
  <cp:revision>1311</cp:revision>
  <cp:lastPrinted>2016-11-04T14:36:07Z</cp:lastPrinted>
  <dcterms:created xsi:type="dcterms:W3CDTF">2014-10-09T13:20:40Z</dcterms:created>
  <dcterms:modified xsi:type="dcterms:W3CDTF">2018-03-06T14:00:02Z</dcterms:modified>
  <cp:category/>
</cp:coreProperties>
</file>