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4.xml" ContentType="application/vnd.openxmlformats-officedocument.presentationml.tags+xml"/>
  <Override PartName="/ppt/notesSlides/notesSlide34.xml" ContentType="application/vnd.openxmlformats-officedocument.presentationml.notesSlide+xml"/>
  <Override PartName="/ppt/tags/tag5.xml" ContentType="application/vnd.openxmlformats-officedocument.presentationml.tags+xml"/>
  <Override PartName="/ppt/notesSlides/notesSlide35.xml" ContentType="application/vnd.openxmlformats-officedocument.presentationml.notesSlide+xml"/>
  <Override PartName="/ppt/tags/tag6.xml" ContentType="application/vnd.openxmlformats-officedocument.presentationml.tags+xml"/>
  <Override PartName="/ppt/notesSlides/notesSlide36.xml" ContentType="application/vnd.openxmlformats-officedocument.presentationml.notesSlide+xml"/>
  <Override PartName="/ppt/tags/tag7.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899" r:id="rId2"/>
    <p:sldMasterId id="2147484934" r:id="rId3"/>
    <p:sldMasterId id="2147484969" r:id="rId4"/>
  </p:sldMasterIdLst>
  <p:notesMasterIdLst>
    <p:notesMasterId r:id="rId47"/>
  </p:notesMasterIdLst>
  <p:sldIdLst>
    <p:sldId id="463" r:id="rId5"/>
    <p:sldId id="257" r:id="rId6"/>
    <p:sldId id="375" r:id="rId7"/>
    <p:sldId id="449" r:id="rId8"/>
    <p:sldId id="447" r:id="rId9"/>
    <p:sldId id="464" r:id="rId10"/>
    <p:sldId id="465" r:id="rId11"/>
    <p:sldId id="488" r:id="rId12"/>
    <p:sldId id="379" r:id="rId13"/>
    <p:sldId id="494" r:id="rId14"/>
    <p:sldId id="496" r:id="rId15"/>
    <p:sldId id="492" r:id="rId16"/>
    <p:sldId id="498" r:id="rId17"/>
    <p:sldId id="499" r:id="rId18"/>
    <p:sldId id="497" r:id="rId19"/>
    <p:sldId id="348" r:id="rId20"/>
    <p:sldId id="490" r:id="rId21"/>
    <p:sldId id="491" r:id="rId22"/>
    <p:sldId id="489" r:id="rId23"/>
    <p:sldId id="500" r:id="rId24"/>
    <p:sldId id="501" r:id="rId25"/>
    <p:sldId id="507" r:id="rId26"/>
    <p:sldId id="504" r:id="rId27"/>
    <p:sldId id="506" r:id="rId28"/>
    <p:sldId id="508" r:id="rId29"/>
    <p:sldId id="519" r:id="rId30"/>
    <p:sldId id="520" r:id="rId31"/>
    <p:sldId id="518" r:id="rId32"/>
    <p:sldId id="512" r:id="rId33"/>
    <p:sldId id="513" r:id="rId34"/>
    <p:sldId id="514" r:id="rId35"/>
    <p:sldId id="515" r:id="rId36"/>
    <p:sldId id="516" r:id="rId37"/>
    <p:sldId id="517" r:id="rId38"/>
    <p:sldId id="524" r:id="rId39"/>
    <p:sldId id="502" r:id="rId40"/>
    <p:sldId id="521" r:id="rId41"/>
    <p:sldId id="522" r:id="rId42"/>
    <p:sldId id="523" r:id="rId43"/>
    <p:sldId id="325" r:id="rId44"/>
    <p:sldId id="318" r:id="rId45"/>
    <p:sldId id="258" r:id="rId46"/>
  </p:sldIdLst>
  <p:sldSz cx="12188825" cy="6858000"/>
  <p:notesSz cx="6865938" cy="9998075"/>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608013" indent="-150813"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1217613" indent="-303213"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827213" indent="-455613"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2436813" indent="-608013"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A3C0"/>
    <a:srgbClr val="78B2A6"/>
    <a:srgbClr val="3E637E"/>
    <a:srgbClr val="749DAF"/>
    <a:srgbClr val="84AC9C"/>
    <a:srgbClr val="5764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8" autoAdjust="0"/>
    <p:restoredTop sz="64950" autoAdjust="0"/>
  </p:normalViewPr>
  <p:slideViewPr>
    <p:cSldViewPr snapToGrid="0" snapToObjects="1">
      <p:cViewPr varScale="1">
        <p:scale>
          <a:sx n="52" d="100"/>
          <a:sy n="52" d="100"/>
        </p:scale>
        <p:origin x="1694" y="53"/>
      </p:cViewPr>
      <p:guideLst>
        <p:guide orient="horz" pos="2160"/>
        <p:guide pos="3839"/>
      </p:guideLst>
    </p:cSldViewPr>
  </p:slideViewPr>
  <p:notesTextViewPr>
    <p:cViewPr>
      <p:scale>
        <a:sx n="100" d="100"/>
        <a:sy n="100" d="100"/>
      </p:scale>
      <p:origin x="0" y="0"/>
    </p:cViewPr>
  </p:notesTextViewPr>
  <p:sorterViewPr>
    <p:cViewPr>
      <p:scale>
        <a:sx n="85" d="100"/>
        <a:sy n="8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1E7E3E-6848-444A-A352-AD6B1EF8E0D6}" type="doc">
      <dgm:prSet loTypeId="urn:microsoft.com/office/officeart/2005/8/layout/cycle8" loCatId="cycle" qsTypeId="urn:microsoft.com/office/officeart/2005/8/quickstyle/simple1" qsCatId="simple" csTypeId="urn:microsoft.com/office/officeart/2005/8/colors/accent1_2" csCatId="accent1" phldr="1"/>
      <dgm:spPr/>
    </dgm:pt>
    <dgm:pt modelId="{C620E579-C1A0-4CE8-BF22-BD77CAD33F67}">
      <dgm:prSet phldrT="[Text]" custT="1"/>
      <dgm:spPr>
        <a:solidFill>
          <a:schemeClr val="accent3"/>
        </a:solidFill>
      </dgm:spPr>
      <dgm:t>
        <a:bodyPr/>
        <a:lstStyle/>
        <a:p>
          <a:r>
            <a:rPr lang="en-US" sz="2400" dirty="0" err="1"/>
            <a:t>Behaviour</a:t>
          </a:r>
          <a:endParaRPr lang="en-GB" sz="2400" dirty="0"/>
        </a:p>
      </dgm:t>
    </dgm:pt>
    <dgm:pt modelId="{54C70E63-9422-45FA-927D-B25A01B6F3E5}" type="parTrans" cxnId="{FF1D4ED0-EC54-42C2-B447-B0E5A2D7B923}">
      <dgm:prSet/>
      <dgm:spPr/>
      <dgm:t>
        <a:bodyPr/>
        <a:lstStyle/>
        <a:p>
          <a:endParaRPr lang="en-GB" sz="1400"/>
        </a:p>
      </dgm:t>
    </dgm:pt>
    <dgm:pt modelId="{42CC863E-EB6B-4E6F-9005-EF6EF657A81C}" type="sibTrans" cxnId="{FF1D4ED0-EC54-42C2-B447-B0E5A2D7B923}">
      <dgm:prSet/>
      <dgm:spPr/>
      <dgm:t>
        <a:bodyPr/>
        <a:lstStyle/>
        <a:p>
          <a:endParaRPr lang="en-GB" sz="1400"/>
        </a:p>
      </dgm:t>
    </dgm:pt>
    <dgm:pt modelId="{DB87171C-83E6-4CA9-AF08-47EE7C5F099B}">
      <dgm:prSet phldrT="[Text]" custT="1"/>
      <dgm:spPr>
        <a:solidFill>
          <a:schemeClr val="accent5"/>
        </a:solidFill>
      </dgm:spPr>
      <dgm:t>
        <a:bodyPr/>
        <a:lstStyle/>
        <a:p>
          <a:r>
            <a:rPr lang="en-US" sz="2400" dirty="0"/>
            <a:t>Maturity</a:t>
          </a:r>
          <a:endParaRPr lang="en-GB" sz="2400" dirty="0"/>
        </a:p>
      </dgm:t>
    </dgm:pt>
    <dgm:pt modelId="{5119BC62-28F8-44AD-B6E8-5C141A290303}" type="parTrans" cxnId="{458B5BEE-1ED7-4511-8C6D-A73955602EA7}">
      <dgm:prSet/>
      <dgm:spPr/>
      <dgm:t>
        <a:bodyPr/>
        <a:lstStyle/>
        <a:p>
          <a:endParaRPr lang="en-GB" sz="1400"/>
        </a:p>
      </dgm:t>
    </dgm:pt>
    <dgm:pt modelId="{1561584F-FCE0-4D86-88B2-B09A16377F15}" type="sibTrans" cxnId="{458B5BEE-1ED7-4511-8C6D-A73955602EA7}">
      <dgm:prSet/>
      <dgm:spPr/>
      <dgm:t>
        <a:bodyPr/>
        <a:lstStyle/>
        <a:p>
          <a:endParaRPr lang="en-GB" sz="1400"/>
        </a:p>
      </dgm:t>
    </dgm:pt>
    <dgm:pt modelId="{4557EF77-1F53-4D60-BD78-F7B8D56D51A1}">
      <dgm:prSet phldrT="[Text]" custT="1"/>
      <dgm:spPr>
        <a:solidFill>
          <a:schemeClr val="tx2"/>
        </a:solidFill>
      </dgm:spPr>
      <dgm:t>
        <a:bodyPr/>
        <a:lstStyle/>
        <a:p>
          <a:r>
            <a:rPr lang="en-US" sz="2400" dirty="0"/>
            <a:t>Strategy &amp; Results</a:t>
          </a:r>
          <a:endParaRPr lang="en-GB" sz="2400" dirty="0"/>
        </a:p>
      </dgm:t>
    </dgm:pt>
    <dgm:pt modelId="{42EEEE86-898E-4569-9FBD-A6491FEDECA9}" type="parTrans" cxnId="{67CF53C0-E3ED-444C-837C-041716F8CA7B}">
      <dgm:prSet/>
      <dgm:spPr/>
      <dgm:t>
        <a:bodyPr/>
        <a:lstStyle/>
        <a:p>
          <a:endParaRPr lang="en-GB" sz="1400"/>
        </a:p>
      </dgm:t>
    </dgm:pt>
    <dgm:pt modelId="{16095B56-05F9-4B3C-BB72-BC737AF4F173}" type="sibTrans" cxnId="{67CF53C0-E3ED-444C-837C-041716F8CA7B}">
      <dgm:prSet/>
      <dgm:spPr/>
      <dgm:t>
        <a:bodyPr/>
        <a:lstStyle/>
        <a:p>
          <a:endParaRPr lang="en-GB" sz="1400"/>
        </a:p>
      </dgm:t>
    </dgm:pt>
    <dgm:pt modelId="{2D58608D-A01D-4243-B8F8-378C9340C1B0}" type="pres">
      <dgm:prSet presAssocID="{041E7E3E-6848-444A-A352-AD6B1EF8E0D6}" presName="compositeShape" presStyleCnt="0">
        <dgm:presLayoutVars>
          <dgm:chMax val="7"/>
          <dgm:dir/>
          <dgm:resizeHandles val="exact"/>
        </dgm:presLayoutVars>
      </dgm:prSet>
      <dgm:spPr/>
    </dgm:pt>
    <dgm:pt modelId="{4380A637-4631-462D-AA60-99EB31B490F4}" type="pres">
      <dgm:prSet presAssocID="{041E7E3E-6848-444A-A352-AD6B1EF8E0D6}" presName="wedge1" presStyleLbl="node1" presStyleIdx="0" presStyleCnt="3"/>
      <dgm:spPr/>
    </dgm:pt>
    <dgm:pt modelId="{95DD287A-6007-41DC-A9E2-CA3802CD6B27}" type="pres">
      <dgm:prSet presAssocID="{041E7E3E-6848-444A-A352-AD6B1EF8E0D6}" presName="dummy1a" presStyleCnt="0"/>
      <dgm:spPr/>
    </dgm:pt>
    <dgm:pt modelId="{991C417D-4FA6-4D62-801C-3A95478BC304}" type="pres">
      <dgm:prSet presAssocID="{041E7E3E-6848-444A-A352-AD6B1EF8E0D6}" presName="dummy1b" presStyleCnt="0"/>
      <dgm:spPr/>
    </dgm:pt>
    <dgm:pt modelId="{C9937708-F9E4-486C-BA1B-2DD1CF42677B}" type="pres">
      <dgm:prSet presAssocID="{041E7E3E-6848-444A-A352-AD6B1EF8E0D6}" presName="wedge1Tx" presStyleLbl="node1" presStyleIdx="0" presStyleCnt="3">
        <dgm:presLayoutVars>
          <dgm:chMax val="0"/>
          <dgm:chPref val="0"/>
          <dgm:bulletEnabled val="1"/>
        </dgm:presLayoutVars>
      </dgm:prSet>
      <dgm:spPr/>
    </dgm:pt>
    <dgm:pt modelId="{E6F2F837-D276-43E6-A6C7-4B676EE68BE3}" type="pres">
      <dgm:prSet presAssocID="{041E7E3E-6848-444A-A352-AD6B1EF8E0D6}" presName="wedge2" presStyleLbl="node1" presStyleIdx="1" presStyleCnt="3"/>
      <dgm:spPr/>
    </dgm:pt>
    <dgm:pt modelId="{F4A33B32-0593-4DA9-89D2-200636E08A47}" type="pres">
      <dgm:prSet presAssocID="{041E7E3E-6848-444A-A352-AD6B1EF8E0D6}" presName="dummy2a" presStyleCnt="0"/>
      <dgm:spPr/>
    </dgm:pt>
    <dgm:pt modelId="{FFB57C43-A185-44D8-B657-5237316A7FC8}" type="pres">
      <dgm:prSet presAssocID="{041E7E3E-6848-444A-A352-AD6B1EF8E0D6}" presName="dummy2b" presStyleCnt="0"/>
      <dgm:spPr/>
    </dgm:pt>
    <dgm:pt modelId="{F8156884-6B86-4A3B-8895-FC953A4D7622}" type="pres">
      <dgm:prSet presAssocID="{041E7E3E-6848-444A-A352-AD6B1EF8E0D6}" presName="wedge2Tx" presStyleLbl="node1" presStyleIdx="1" presStyleCnt="3">
        <dgm:presLayoutVars>
          <dgm:chMax val="0"/>
          <dgm:chPref val="0"/>
          <dgm:bulletEnabled val="1"/>
        </dgm:presLayoutVars>
      </dgm:prSet>
      <dgm:spPr/>
    </dgm:pt>
    <dgm:pt modelId="{55FC9A32-6793-41EC-935D-6D8924D4265A}" type="pres">
      <dgm:prSet presAssocID="{041E7E3E-6848-444A-A352-AD6B1EF8E0D6}" presName="wedge3" presStyleLbl="node1" presStyleIdx="2" presStyleCnt="3"/>
      <dgm:spPr/>
    </dgm:pt>
    <dgm:pt modelId="{F87B6182-8FA6-4E58-ADF8-7675F33386C2}" type="pres">
      <dgm:prSet presAssocID="{041E7E3E-6848-444A-A352-AD6B1EF8E0D6}" presName="dummy3a" presStyleCnt="0"/>
      <dgm:spPr/>
    </dgm:pt>
    <dgm:pt modelId="{CF9ED4F1-8772-4245-8A4F-DA72C9240507}" type="pres">
      <dgm:prSet presAssocID="{041E7E3E-6848-444A-A352-AD6B1EF8E0D6}" presName="dummy3b" presStyleCnt="0"/>
      <dgm:spPr/>
    </dgm:pt>
    <dgm:pt modelId="{DE884E16-D41E-499C-BB07-A04EAB034AB6}" type="pres">
      <dgm:prSet presAssocID="{041E7E3E-6848-444A-A352-AD6B1EF8E0D6}" presName="wedge3Tx" presStyleLbl="node1" presStyleIdx="2" presStyleCnt="3">
        <dgm:presLayoutVars>
          <dgm:chMax val="0"/>
          <dgm:chPref val="0"/>
          <dgm:bulletEnabled val="1"/>
        </dgm:presLayoutVars>
      </dgm:prSet>
      <dgm:spPr/>
    </dgm:pt>
    <dgm:pt modelId="{EF1F1CEA-24DB-4626-8B16-D6867FEFDD93}" type="pres">
      <dgm:prSet presAssocID="{42CC863E-EB6B-4E6F-9005-EF6EF657A81C}" presName="arrowWedge1" presStyleLbl="fgSibTrans2D1" presStyleIdx="0" presStyleCnt="3"/>
      <dgm:spPr>
        <a:solidFill>
          <a:schemeClr val="accent3">
            <a:lumMod val="40000"/>
            <a:lumOff val="60000"/>
          </a:schemeClr>
        </a:solidFill>
      </dgm:spPr>
    </dgm:pt>
    <dgm:pt modelId="{969747A4-597D-430E-9177-7C14A5B65EFF}" type="pres">
      <dgm:prSet presAssocID="{1561584F-FCE0-4D86-88B2-B09A16377F15}" presName="arrowWedge2" presStyleLbl="fgSibTrans2D1" presStyleIdx="1" presStyleCnt="3"/>
      <dgm:spPr>
        <a:solidFill>
          <a:schemeClr val="accent5">
            <a:lumMod val="40000"/>
            <a:lumOff val="60000"/>
          </a:schemeClr>
        </a:solidFill>
      </dgm:spPr>
    </dgm:pt>
    <dgm:pt modelId="{83369D9A-11E5-4B4A-9B94-2F3164ED63E4}" type="pres">
      <dgm:prSet presAssocID="{16095B56-05F9-4B3C-BB72-BC737AF4F173}" presName="arrowWedge3" presStyleLbl="fgSibTrans2D1" presStyleIdx="2" presStyleCnt="3"/>
      <dgm:spPr>
        <a:solidFill>
          <a:schemeClr val="accent2">
            <a:lumMod val="40000"/>
            <a:lumOff val="60000"/>
          </a:schemeClr>
        </a:solidFill>
      </dgm:spPr>
    </dgm:pt>
  </dgm:ptLst>
  <dgm:cxnLst>
    <dgm:cxn modelId="{2CE1240A-57B3-4813-88CC-8E14687686CF}" type="presOf" srcId="{4557EF77-1F53-4D60-BD78-F7B8D56D51A1}" destId="{55FC9A32-6793-41EC-935D-6D8924D4265A}" srcOrd="0" destOrd="0" presId="urn:microsoft.com/office/officeart/2005/8/layout/cycle8"/>
    <dgm:cxn modelId="{C0BC200B-7759-444F-AA0A-909EF234C4AC}" type="presOf" srcId="{C620E579-C1A0-4CE8-BF22-BD77CAD33F67}" destId="{C9937708-F9E4-486C-BA1B-2DD1CF42677B}" srcOrd="1" destOrd="0" presId="urn:microsoft.com/office/officeart/2005/8/layout/cycle8"/>
    <dgm:cxn modelId="{7328E710-C494-43AD-9705-8E2AC0E50D5E}" type="presOf" srcId="{4557EF77-1F53-4D60-BD78-F7B8D56D51A1}" destId="{DE884E16-D41E-499C-BB07-A04EAB034AB6}" srcOrd="1" destOrd="0" presId="urn:microsoft.com/office/officeart/2005/8/layout/cycle8"/>
    <dgm:cxn modelId="{9817BD43-63C2-4F17-B7D2-5B99045DB298}" type="presOf" srcId="{C620E579-C1A0-4CE8-BF22-BD77CAD33F67}" destId="{4380A637-4631-462D-AA60-99EB31B490F4}" srcOrd="0" destOrd="0" presId="urn:microsoft.com/office/officeart/2005/8/layout/cycle8"/>
    <dgm:cxn modelId="{962C5C48-7F8C-4921-9C71-60458BD8C994}" type="presOf" srcId="{DB87171C-83E6-4CA9-AF08-47EE7C5F099B}" destId="{E6F2F837-D276-43E6-A6C7-4B676EE68BE3}" srcOrd="0" destOrd="0" presId="urn:microsoft.com/office/officeart/2005/8/layout/cycle8"/>
    <dgm:cxn modelId="{FC20BF93-7453-4C99-BE0C-7857D8297CF9}" type="presOf" srcId="{DB87171C-83E6-4CA9-AF08-47EE7C5F099B}" destId="{F8156884-6B86-4A3B-8895-FC953A4D7622}" srcOrd="1" destOrd="0" presId="urn:microsoft.com/office/officeart/2005/8/layout/cycle8"/>
    <dgm:cxn modelId="{67CF53C0-E3ED-444C-837C-041716F8CA7B}" srcId="{041E7E3E-6848-444A-A352-AD6B1EF8E0D6}" destId="{4557EF77-1F53-4D60-BD78-F7B8D56D51A1}" srcOrd="2" destOrd="0" parTransId="{42EEEE86-898E-4569-9FBD-A6491FEDECA9}" sibTransId="{16095B56-05F9-4B3C-BB72-BC737AF4F173}"/>
    <dgm:cxn modelId="{FF1D4ED0-EC54-42C2-B447-B0E5A2D7B923}" srcId="{041E7E3E-6848-444A-A352-AD6B1EF8E0D6}" destId="{C620E579-C1A0-4CE8-BF22-BD77CAD33F67}" srcOrd="0" destOrd="0" parTransId="{54C70E63-9422-45FA-927D-B25A01B6F3E5}" sibTransId="{42CC863E-EB6B-4E6F-9005-EF6EF657A81C}"/>
    <dgm:cxn modelId="{AC7C17D4-87CF-42B1-9F2E-2A512DEE5BC6}" type="presOf" srcId="{041E7E3E-6848-444A-A352-AD6B1EF8E0D6}" destId="{2D58608D-A01D-4243-B8F8-378C9340C1B0}" srcOrd="0" destOrd="0" presId="urn:microsoft.com/office/officeart/2005/8/layout/cycle8"/>
    <dgm:cxn modelId="{458B5BEE-1ED7-4511-8C6D-A73955602EA7}" srcId="{041E7E3E-6848-444A-A352-AD6B1EF8E0D6}" destId="{DB87171C-83E6-4CA9-AF08-47EE7C5F099B}" srcOrd="1" destOrd="0" parTransId="{5119BC62-28F8-44AD-B6E8-5C141A290303}" sibTransId="{1561584F-FCE0-4D86-88B2-B09A16377F15}"/>
    <dgm:cxn modelId="{F923585F-525C-4E4F-8768-9271B8794B02}" type="presParOf" srcId="{2D58608D-A01D-4243-B8F8-378C9340C1B0}" destId="{4380A637-4631-462D-AA60-99EB31B490F4}" srcOrd="0" destOrd="0" presId="urn:microsoft.com/office/officeart/2005/8/layout/cycle8"/>
    <dgm:cxn modelId="{6FCADC68-181D-423B-93BB-EE0F21E518FE}" type="presParOf" srcId="{2D58608D-A01D-4243-B8F8-378C9340C1B0}" destId="{95DD287A-6007-41DC-A9E2-CA3802CD6B27}" srcOrd="1" destOrd="0" presId="urn:microsoft.com/office/officeart/2005/8/layout/cycle8"/>
    <dgm:cxn modelId="{5348C131-304D-4130-857F-C69A57305B7E}" type="presParOf" srcId="{2D58608D-A01D-4243-B8F8-378C9340C1B0}" destId="{991C417D-4FA6-4D62-801C-3A95478BC304}" srcOrd="2" destOrd="0" presId="urn:microsoft.com/office/officeart/2005/8/layout/cycle8"/>
    <dgm:cxn modelId="{DFB567F1-555B-480F-ACB7-8C4EE6A5EAA3}" type="presParOf" srcId="{2D58608D-A01D-4243-B8F8-378C9340C1B0}" destId="{C9937708-F9E4-486C-BA1B-2DD1CF42677B}" srcOrd="3" destOrd="0" presId="urn:microsoft.com/office/officeart/2005/8/layout/cycle8"/>
    <dgm:cxn modelId="{8F4DE2CB-6246-4602-844D-2A8774A3750A}" type="presParOf" srcId="{2D58608D-A01D-4243-B8F8-378C9340C1B0}" destId="{E6F2F837-D276-43E6-A6C7-4B676EE68BE3}" srcOrd="4" destOrd="0" presId="urn:microsoft.com/office/officeart/2005/8/layout/cycle8"/>
    <dgm:cxn modelId="{A7949060-8D88-4858-98D5-82819215E6B2}" type="presParOf" srcId="{2D58608D-A01D-4243-B8F8-378C9340C1B0}" destId="{F4A33B32-0593-4DA9-89D2-200636E08A47}" srcOrd="5" destOrd="0" presId="urn:microsoft.com/office/officeart/2005/8/layout/cycle8"/>
    <dgm:cxn modelId="{3625CF56-6E23-47D4-87B9-FCA2D6B42303}" type="presParOf" srcId="{2D58608D-A01D-4243-B8F8-378C9340C1B0}" destId="{FFB57C43-A185-44D8-B657-5237316A7FC8}" srcOrd="6" destOrd="0" presId="urn:microsoft.com/office/officeart/2005/8/layout/cycle8"/>
    <dgm:cxn modelId="{7C4D50F8-FDAD-46C8-9652-0B5F0493C1B0}" type="presParOf" srcId="{2D58608D-A01D-4243-B8F8-378C9340C1B0}" destId="{F8156884-6B86-4A3B-8895-FC953A4D7622}" srcOrd="7" destOrd="0" presId="urn:microsoft.com/office/officeart/2005/8/layout/cycle8"/>
    <dgm:cxn modelId="{2D0143B6-BC1A-4CB6-80B3-93FFACB39211}" type="presParOf" srcId="{2D58608D-A01D-4243-B8F8-378C9340C1B0}" destId="{55FC9A32-6793-41EC-935D-6D8924D4265A}" srcOrd="8" destOrd="0" presId="urn:microsoft.com/office/officeart/2005/8/layout/cycle8"/>
    <dgm:cxn modelId="{9E5293F7-5760-4825-9984-74B6CCAF0845}" type="presParOf" srcId="{2D58608D-A01D-4243-B8F8-378C9340C1B0}" destId="{F87B6182-8FA6-4E58-ADF8-7675F33386C2}" srcOrd="9" destOrd="0" presId="urn:microsoft.com/office/officeart/2005/8/layout/cycle8"/>
    <dgm:cxn modelId="{01313469-7ECB-482A-AEA3-1A87C4F35F5D}" type="presParOf" srcId="{2D58608D-A01D-4243-B8F8-378C9340C1B0}" destId="{CF9ED4F1-8772-4245-8A4F-DA72C9240507}" srcOrd="10" destOrd="0" presId="urn:microsoft.com/office/officeart/2005/8/layout/cycle8"/>
    <dgm:cxn modelId="{EA7D6EB1-094A-4D88-BA0E-47FCD82E91CD}" type="presParOf" srcId="{2D58608D-A01D-4243-B8F8-378C9340C1B0}" destId="{DE884E16-D41E-499C-BB07-A04EAB034AB6}" srcOrd="11" destOrd="0" presId="urn:microsoft.com/office/officeart/2005/8/layout/cycle8"/>
    <dgm:cxn modelId="{5CBD9B8A-D6E3-4A68-9D6F-177900171239}" type="presParOf" srcId="{2D58608D-A01D-4243-B8F8-378C9340C1B0}" destId="{EF1F1CEA-24DB-4626-8B16-D6867FEFDD93}" srcOrd="12" destOrd="0" presId="urn:microsoft.com/office/officeart/2005/8/layout/cycle8"/>
    <dgm:cxn modelId="{3F3233DA-1DBC-46CD-A10F-A1E430C983C8}" type="presParOf" srcId="{2D58608D-A01D-4243-B8F8-378C9340C1B0}" destId="{969747A4-597D-430E-9177-7C14A5B65EFF}" srcOrd="13" destOrd="0" presId="urn:microsoft.com/office/officeart/2005/8/layout/cycle8"/>
    <dgm:cxn modelId="{76BAF506-967C-4044-A024-5A164632C747}" type="presParOf" srcId="{2D58608D-A01D-4243-B8F8-378C9340C1B0}" destId="{83369D9A-11E5-4B4A-9B94-2F3164ED63E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1E7E3E-6848-444A-A352-AD6B1EF8E0D6}" type="doc">
      <dgm:prSet loTypeId="urn:microsoft.com/office/officeart/2005/8/layout/cycle8" loCatId="cycle" qsTypeId="urn:microsoft.com/office/officeart/2005/8/quickstyle/simple1" qsCatId="simple" csTypeId="urn:microsoft.com/office/officeart/2005/8/colors/accent1_2" csCatId="accent1" phldr="1"/>
      <dgm:spPr/>
    </dgm:pt>
    <dgm:pt modelId="{C620E579-C1A0-4CE8-BF22-BD77CAD33F67}">
      <dgm:prSet phldrT="[Text]" custT="1"/>
      <dgm:spPr>
        <a:solidFill>
          <a:schemeClr val="accent3"/>
        </a:solidFill>
      </dgm:spPr>
      <dgm:t>
        <a:bodyPr/>
        <a:lstStyle/>
        <a:p>
          <a:r>
            <a:rPr lang="en-US" sz="1800" dirty="0" err="1"/>
            <a:t>Behaviour</a:t>
          </a:r>
          <a:endParaRPr lang="en-GB" sz="1800" dirty="0"/>
        </a:p>
      </dgm:t>
    </dgm:pt>
    <dgm:pt modelId="{54C70E63-9422-45FA-927D-B25A01B6F3E5}" type="parTrans" cxnId="{FF1D4ED0-EC54-42C2-B447-B0E5A2D7B923}">
      <dgm:prSet/>
      <dgm:spPr/>
      <dgm:t>
        <a:bodyPr/>
        <a:lstStyle/>
        <a:p>
          <a:endParaRPr lang="en-GB" sz="1100"/>
        </a:p>
      </dgm:t>
    </dgm:pt>
    <dgm:pt modelId="{42CC863E-EB6B-4E6F-9005-EF6EF657A81C}" type="sibTrans" cxnId="{FF1D4ED0-EC54-42C2-B447-B0E5A2D7B923}">
      <dgm:prSet/>
      <dgm:spPr/>
      <dgm:t>
        <a:bodyPr/>
        <a:lstStyle/>
        <a:p>
          <a:endParaRPr lang="en-GB" sz="1100"/>
        </a:p>
      </dgm:t>
    </dgm:pt>
    <dgm:pt modelId="{DB87171C-83E6-4CA9-AF08-47EE7C5F099B}">
      <dgm:prSet phldrT="[Text]" custT="1"/>
      <dgm:spPr>
        <a:solidFill>
          <a:schemeClr val="bg2">
            <a:lumMod val="90000"/>
          </a:schemeClr>
        </a:solidFill>
      </dgm:spPr>
      <dgm:t>
        <a:bodyPr/>
        <a:lstStyle/>
        <a:p>
          <a:r>
            <a:rPr lang="en-US" sz="1800" dirty="0"/>
            <a:t>Maturity</a:t>
          </a:r>
          <a:endParaRPr lang="en-GB" sz="1800" dirty="0"/>
        </a:p>
      </dgm:t>
    </dgm:pt>
    <dgm:pt modelId="{5119BC62-28F8-44AD-B6E8-5C141A290303}" type="parTrans" cxnId="{458B5BEE-1ED7-4511-8C6D-A73955602EA7}">
      <dgm:prSet/>
      <dgm:spPr/>
      <dgm:t>
        <a:bodyPr/>
        <a:lstStyle/>
        <a:p>
          <a:endParaRPr lang="en-GB" sz="1100"/>
        </a:p>
      </dgm:t>
    </dgm:pt>
    <dgm:pt modelId="{1561584F-FCE0-4D86-88B2-B09A16377F15}" type="sibTrans" cxnId="{458B5BEE-1ED7-4511-8C6D-A73955602EA7}">
      <dgm:prSet/>
      <dgm:spPr/>
      <dgm:t>
        <a:bodyPr/>
        <a:lstStyle/>
        <a:p>
          <a:endParaRPr lang="en-GB" sz="1100"/>
        </a:p>
      </dgm:t>
    </dgm:pt>
    <dgm:pt modelId="{4557EF77-1F53-4D60-BD78-F7B8D56D51A1}">
      <dgm:prSet phldrT="[Text]" custT="1"/>
      <dgm:spPr>
        <a:solidFill>
          <a:schemeClr val="bg2">
            <a:lumMod val="90000"/>
          </a:schemeClr>
        </a:solidFill>
      </dgm:spPr>
      <dgm:t>
        <a:bodyPr/>
        <a:lstStyle/>
        <a:p>
          <a:r>
            <a:rPr lang="en-US" sz="1800" dirty="0"/>
            <a:t>Strategy &amp; Results</a:t>
          </a:r>
          <a:endParaRPr lang="en-GB" sz="1800" dirty="0"/>
        </a:p>
      </dgm:t>
    </dgm:pt>
    <dgm:pt modelId="{42EEEE86-898E-4569-9FBD-A6491FEDECA9}" type="parTrans" cxnId="{67CF53C0-E3ED-444C-837C-041716F8CA7B}">
      <dgm:prSet/>
      <dgm:spPr/>
      <dgm:t>
        <a:bodyPr/>
        <a:lstStyle/>
        <a:p>
          <a:endParaRPr lang="en-GB" sz="1100"/>
        </a:p>
      </dgm:t>
    </dgm:pt>
    <dgm:pt modelId="{16095B56-05F9-4B3C-BB72-BC737AF4F173}" type="sibTrans" cxnId="{67CF53C0-E3ED-444C-837C-041716F8CA7B}">
      <dgm:prSet/>
      <dgm:spPr/>
      <dgm:t>
        <a:bodyPr/>
        <a:lstStyle/>
        <a:p>
          <a:endParaRPr lang="en-GB" sz="1100"/>
        </a:p>
      </dgm:t>
    </dgm:pt>
    <dgm:pt modelId="{2D58608D-A01D-4243-B8F8-378C9340C1B0}" type="pres">
      <dgm:prSet presAssocID="{041E7E3E-6848-444A-A352-AD6B1EF8E0D6}" presName="compositeShape" presStyleCnt="0">
        <dgm:presLayoutVars>
          <dgm:chMax val="7"/>
          <dgm:dir/>
          <dgm:resizeHandles val="exact"/>
        </dgm:presLayoutVars>
      </dgm:prSet>
      <dgm:spPr/>
    </dgm:pt>
    <dgm:pt modelId="{4380A637-4631-462D-AA60-99EB31B490F4}" type="pres">
      <dgm:prSet presAssocID="{041E7E3E-6848-444A-A352-AD6B1EF8E0D6}" presName="wedge1" presStyleLbl="node1" presStyleIdx="0" presStyleCnt="3"/>
      <dgm:spPr/>
    </dgm:pt>
    <dgm:pt modelId="{95DD287A-6007-41DC-A9E2-CA3802CD6B27}" type="pres">
      <dgm:prSet presAssocID="{041E7E3E-6848-444A-A352-AD6B1EF8E0D6}" presName="dummy1a" presStyleCnt="0"/>
      <dgm:spPr/>
    </dgm:pt>
    <dgm:pt modelId="{991C417D-4FA6-4D62-801C-3A95478BC304}" type="pres">
      <dgm:prSet presAssocID="{041E7E3E-6848-444A-A352-AD6B1EF8E0D6}" presName="dummy1b" presStyleCnt="0"/>
      <dgm:spPr/>
    </dgm:pt>
    <dgm:pt modelId="{C9937708-F9E4-486C-BA1B-2DD1CF42677B}" type="pres">
      <dgm:prSet presAssocID="{041E7E3E-6848-444A-A352-AD6B1EF8E0D6}" presName="wedge1Tx" presStyleLbl="node1" presStyleIdx="0" presStyleCnt="3">
        <dgm:presLayoutVars>
          <dgm:chMax val="0"/>
          <dgm:chPref val="0"/>
          <dgm:bulletEnabled val="1"/>
        </dgm:presLayoutVars>
      </dgm:prSet>
      <dgm:spPr/>
    </dgm:pt>
    <dgm:pt modelId="{E6F2F837-D276-43E6-A6C7-4B676EE68BE3}" type="pres">
      <dgm:prSet presAssocID="{041E7E3E-6848-444A-A352-AD6B1EF8E0D6}" presName="wedge2" presStyleLbl="node1" presStyleIdx="1" presStyleCnt="3"/>
      <dgm:spPr/>
    </dgm:pt>
    <dgm:pt modelId="{F4A33B32-0593-4DA9-89D2-200636E08A47}" type="pres">
      <dgm:prSet presAssocID="{041E7E3E-6848-444A-A352-AD6B1EF8E0D6}" presName="dummy2a" presStyleCnt="0"/>
      <dgm:spPr/>
    </dgm:pt>
    <dgm:pt modelId="{FFB57C43-A185-44D8-B657-5237316A7FC8}" type="pres">
      <dgm:prSet presAssocID="{041E7E3E-6848-444A-A352-AD6B1EF8E0D6}" presName="dummy2b" presStyleCnt="0"/>
      <dgm:spPr/>
    </dgm:pt>
    <dgm:pt modelId="{F8156884-6B86-4A3B-8895-FC953A4D7622}" type="pres">
      <dgm:prSet presAssocID="{041E7E3E-6848-444A-A352-AD6B1EF8E0D6}" presName="wedge2Tx" presStyleLbl="node1" presStyleIdx="1" presStyleCnt="3">
        <dgm:presLayoutVars>
          <dgm:chMax val="0"/>
          <dgm:chPref val="0"/>
          <dgm:bulletEnabled val="1"/>
        </dgm:presLayoutVars>
      </dgm:prSet>
      <dgm:spPr/>
    </dgm:pt>
    <dgm:pt modelId="{55FC9A32-6793-41EC-935D-6D8924D4265A}" type="pres">
      <dgm:prSet presAssocID="{041E7E3E-6848-444A-A352-AD6B1EF8E0D6}" presName="wedge3" presStyleLbl="node1" presStyleIdx="2" presStyleCnt="3"/>
      <dgm:spPr/>
    </dgm:pt>
    <dgm:pt modelId="{F87B6182-8FA6-4E58-ADF8-7675F33386C2}" type="pres">
      <dgm:prSet presAssocID="{041E7E3E-6848-444A-A352-AD6B1EF8E0D6}" presName="dummy3a" presStyleCnt="0"/>
      <dgm:spPr/>
    </dgm:pt>
    <dgm:pt modelId="{CF9ED4F1-8772-4245-8A4F-DA72C9240507}" type="pres">
      <dgm:prSet presAssocID="{041E7E3E-6848-444A-A352-AD6B1EF8E0D6}" presName="dummy3b" presStyleCnt="0"/>
      <dgm:spPr/>
    </dgm:pt>
    <dgm:pt modelId="{DE884E16-D41E-499C-BB07-A04EAB034AB6}" type="pres">
      <dgm:prSet presAssocID="{041E7E3E-6848-444A-A352-AD6B1EF8E0D6}" presName="wedge3Tx" presStyleLbl="node1" presStyleIdx="2" presStyleCnt="3">
        <dgm:presLayoutVars>
          <dgm:chMax val="0"/>
          <dgm:chPref val="0"/>
          <dgm:bulletEnabled val="1"/>
        </dgm:presLayoutVars>
      </dgm:prSet>
      <dgm:spPr/>
    </dgm:pt>
    <dgm:pt modelId="{EF1F1CEA-24DB-4626-8B16-D6867FEFDD93}" type="pres">
      <dgm:prSet presAssocID="{42CC863E-EB6B-4E6F-9005-EF6EF657A81C}" presName="arrowWedge1" presStyleLbl="fgSibTrans2D1" presStyleIdx="0" presStyleCnt="3"/>
      <dgm:spPr>
        <a:solidFill>
          <a:schemeClr val="accent3">
            <a:lumMod val="40000"/>
            <a:lumOff val="60000"/>
          </a:schemeClr>
        </a:solidFill>
      </dgm:spPr>
    </dgm:pt>
    <dgm:pt modelId="{969747A4-597D-430E-9177-7C14A5B65EFF}" type="pres">
      <dgm:prSet presAssocID="{1561584F-FCE0-4D86-88B2-B09A16377F15}" presName="arrowWedge2" presStyleLbl="fgSibTrans2D1" presStyleIdx="1" presStyleCnt="3"/>
      <dgm:spPr/>
    </dgm:pt>
    <dgm:pt modelId="{83369D9A-11E5-4B4A-9B94-2F3164ED63E4}" type="pres">
      <dgm:prSet presAssocID="{16095B56-05F9-4B3C-BB72-BC737AF4F173}" presName="arrowWedge3" presStyleLbl="fgSibTrans2D1" presStyleIdx="2" presStyleCnt="3"/>
      <dgm:spPr/>
    </dgm:pt>
  </dgm:ptLst>
  <dgm:cxnLst>
    <dgm:cxn modelId="{2CE1240A-57B3-4813-88CC-8E14687686CF}" type="presOf" srcId="{4557EF77-1F53-4D60-BD78-F7B8D56D51A1}" destId="{55FC9A32-6793-41EC-935D-6D8924D4265A}" srcOrd="0" destOrd="0" presId="urn:microsoft.com/office/officeart/2005/8/layout/cycle8"/>
    <dgm:cxn modelId="{C0BC200B-7759-444F-AA0A-909EF234C4AC}" type="presOf" srcId="{C620E579-C1A0-4CE8-BF22-BD77CAD33F67}" destId="{C9937708-F9E4-486C-BA1B-2DD1CF42677B}" srcOrd="1" destOrd="0" presId="urn:microsoft.com/office/officeart/2005/8/layout/cycle8"/>
    <dgm:cxn modelId="{7328E710-C494-43AD-9705-8E2AC0E50D5E}" type="presOf" srcId="{4557EF77-1F53-4D60-BD78-F7B8D56D51A1}" destId="{DE884E16-D41E-499C-BB07-A04EAB034AB6}" srcOrd="1" destOrd="0" presId="urn:microsoft.com/office/officeart/2005/8/layout/cycle8"/>
    <dgm:cxn modelId="{9817BD43-63C2-4F17-B7D2-5B99045DB298}" type="presOf" srcId="{C620E579-C1A0-4CE8-BF22-BD77CAD33F67}" destId="{4380A637-4631-462D-AA60-99EB31B490F4}" srcOrd="0" destOrd="0" presId="urn:microsoft.com/office/officeart/2005/8/layout/cycle8"/>
    <dgm:cxn modelId="{962C5C48-7F8C-4921-9C71-60458BD8C994}" type="presOf" srcId="{DB87171C-83E6-4CA9-AF08-47EE7C5F099B}" destId="{E6F2F837-D276-43E6-A6C7-4B676EE68BE3}" srcOrd="0" destOrd="0" presId="urn:microsoft.com/office/officeart/2005/8/layout/cycle8"/>
    <dgm:cxn modelId="{FC20BF93-7453-4C99-BE0C-7857D8297CF9}" type="presOf" srcId="{DB87171C-83E6-4CA9-AF08-47EE7C5F099B}" destId="{F8156884-6B86-4A3B-8895-FC953A4D7622}" srcOrd="1" destOrd="0" presId="urn:microsoft.com/office/officeart/2005/8/layout/cycle8"/>
    <dgm:cxn modelId="{67CF53C0-E3ED-444C-837C-041716F8CA7B}" srcId="{041E7E3E-6848-444A-A352-AD6B1EF8E0D6}" destId="{4557EF77-1F53-4D60-BD78-F7B8D56D51A1}" srcOrd="2" destOrd="0" parTransId="{42EEEE86-898E-4569-9FBD-A6491FEDECA9}" sibTransId="{16095B56-05F9-4B3C-BB72-BC737AF4F173}"/>
    <dgm:cxn modelId="{FF1D4ED0-EC54-42C2-B447-B0E5A2D7B923}" srcId="{041E7E3E-6848-444A-A352-AD6B1EF8E0D6}" destId="{C620E579-C1A0-4CE8-BF22-BD77CAD33F67}" srcOrd="0" destOrd="0" parTransId="{54C70E63-9422-45FA-927D-B25A01B6F3E5}" sibTransId="{42CC863E-EB6B-4E6F-9005-EF6EF657A81C}"/>
    <dgm:cxn modelId="{AC7C17D4-87CF-42B1-9F2E-2A512DEE5BC6}" type="presOf" srcId="{041E7E3E-6848-444A-A352-AD6B1EF8E0D6}" destId="{2D58608D-A01D-4243-B8F8-378C9340C1B0}" srcOrd="0" destOrd="0" presId="urn:microsoft.com/office/officeart/2005/8/layout/cycle8"/>
    <dgm:cxn modelId="{458B5BEE-1ED7-4511-8C6D-A73955602EA7}" srcId="{041E7E3E-6848-444A-A352-AD6B1EF8E0D6}" destId="{DB87171C-83E6-4CA9-AF08-47EE7C5F099B}" srcOrd="1" destOrd="0" parTransId="{5119BC62-28F8-44AD-B6E8-5C141A290303}" sibTransId="{1561584F-FCE0-4D86-88B2-B09A16377F15}"/>
    <dgm:cxn modelId="{F923585F-525C-4E4F-8768-9271B8794B02}" type="presParOf" srcId="{2D58608D-A01D-4243-B8F8-378C9340C1B0}" destId="{4380A637-4631-462D-AA60-99EB31B490F4}" srcOrd="0" destOrd="0" presId="urn:microsoft.com/office/officeart/2005/8/layout/cycle8"/>
    <dgm:cxn modelId="{6FCADC68-181D-423B-93BB-EE0F21E518FE}" type="presParOf" srcId="{2D58608D-A01D-4243-B8F8-378C9340C1B0}" destId="{95DD287A-6007-41DC-A9E2-CA3802CD6B27}" srcOrd="1" destOrd="0" presId="urn:microsoft.com/office/officeart/2005/8/layout/cycle8"/>
    <dgm:cxn modelId="{5348C131-304D-4130-857F-C69A57305B7E}" type="presParOf" srcId="{2D58608D-A01D-4243-B8F8-378C9340C1B0}" destId="{991C417D-4FA6-4D62-801C-3A95478BC304}" srcOrd="2" destOrd="0" presId="urn:microsoft.com/office/officeart/2005/8/layout/cycle8"/>
    <dgm:cxn modelId="{DFB567F1-555B-480F-ACB7-8C4EE6A5EAA3}" type="presParOf" srcId="{2D58608D-A01D-4243-B8F8-378C9340C1B0}" destId="{C9937708-F9E4-486C-BA1B-2DD1CF42677B}" srcOrd="3" destOrd="0" presId="urn:microsoft.com/office/officeart/2005/8/layout/cycle8"/>
    <dgm:cxn modelId="{8F4DE2CB-6246-4602-844D-2A8774A3750A}" type="presParOf" srcId="{2D58608D-A01D-4243-B8F8-378C9340C1B0}" destId="{E6F2F837-D276-43E6-A6C7-4B676EE68BE3}" srcOrd="4" destOrd="0" presId="urn:microsoft.com/office/officeart/2005/8/layout/cycle8"/>
    <dgm:cxn modelId="{A7949060-8D88-4858-98D5-82819215E6B2}" type="presParOf" srcId="{2D58608D-A01D-4243-B8F8-378C9340C1B0}" destId="{F4A33B32-0593-4DA9-89D2-200636E08A47}" srcOrd="5" destOrd="0" presId="urn:microsoft.com/office/officeart/2005/8/layout/cycle8"/>
    <dgm:cxn modelId="{3625CF56-6E23-47D4-87B9-FCA2D6B42303}" type="presParOf" srcId="{2D58608D-A01D-4243-B8F8-378C9340C1B0}" destId="{FFB57C43-A185-44D8-B657-5237316A7FC8}" srcOrd="6" destOrd="0" presId="urn:microsoft.com/office/officeart/2005/8/layout/cycle8"/>
    <dgm:cxn modelId="{7C4D50F8-FDAD-46C8-9652-0B5F0493C1B0}" type="presParOf" srcId="{2D58608D-A01D-4243-B8F8-378C9340C1B0}" destId="{F8156884-6B86-4A3B-8895-FC953A4D7622}" srcOrd="7" destOrd="0" presId="urn:microsoft.com/office/officeart/2005/8/layout/cycle8"/>
    <dgm:cxn modelId="{2D0143B6-BC1A-4CB6-80B3-93FFACB39211}" type="presParOf" srcId="{2D58608D-A01D-4243-B8F8-378C9340C1B0}" destId="{55FC9A32-6793-41EC-935D-6D8924D4265A}" srcOrd="8" destOrd="0" presId="urn:microsoft.com/office/officeart/2005/8/layout/cycle8"/>
    <dgm:cxn modelId="{9E5293F7-5760-4825-9984-74B6CCAF0845}" type="presParOf" srcId="{2D58608D-A01D-4243-B8F8-378C9340C1B0}" destId="{F87B6182-8FA6-4E58-ADF8-7675F33386C2}" srcOrd="9" destOrd="0" presId="urn:microsoft.com/office/officeart/2005/8/layout/cycle8"/>
    <dgm:cxn modelId="{01313469-7ECB-482A-AEA3-1A87C4F35F5D}" type="presParOf" srcId="{2D58608D-A01D-4243-B8F8-378C9340C1B0}" destId="{CF9ED4F1-8772-4245-8A4F-DA72C9240507}" srcOrd="10" destOrd="0" presId="urn:microsoft.com/office/officeart/2005/8/layout/cycle8"/>
    <dgm:cxn modelId="{EA7D6EB1-094A-4D88-BA0E-47FCD82E91CD}" type="presParOf" srcId="{2D58608D-A01D-4243-B8F8-378C9340C1B0}" destId="{DE884E16-D41E-499C-BB07-A04EAB034AB6}" srcOrd="11" destOrd="0" presId="urn:microsoft.com/office/officeart/2005/8/layout/cycle8"/>
    <dgm:cxn modelId="{5CBD9B8A-D6E3-4A68-9D6F-177900171239}" type="presParOf" srcId="{2D58608D-A01D-4243-B8F8-378C9340C1B0}" destId="{EF1F1CEA-24DB-4626-8B16-D6867FEFDD93}" srcOrd="12" destOrd="0" presId="urn:microsoft.com/office/officeart/2005/8/layout/cycle8"/>
    <dgm:cxn modelId="{3F3233DA-1DBC-46CD-A10F-A1E430C983C8}" type="presParOf" srcId="{2D58608D-A01D-4243-B8F8-378C9340C1B0}" destId="{969747A4-597D-430E-9177-7C14A5B65EFF}" srcOrd="13" destOrd="0" presId="urn:microsoft.com/office/officeart/2005/8/layout/cycle8"/>
    <dgm:cxn modelId="{76BAF506-967C-4044-A024-5A164632C747}" type="presParOf" srcId="{2D58608D-A01D-4243-B8F8-378C9340C1B0}" destId="{83369D9A-11E5-4B4A-9B94-2F3164ED63E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1E7E3E-6848-444A-A352-AD6B1EF8E0D6}" type="doc">
      <dgm:prSet loTypeId="urn:microsoft.com/office/officeart/2005/8/layout/cycle8" loCatId="cycle" qsTypeId="urn:microsoft.com/office/officeart/2005/8/quickstyle/simple1" qsCatId="simple" csTypeId="urn:microsoft.com/office/officeart/2005/8/colors/accent1_2" csCatId="accent1" phldr="1"/>
      <dgm:spPr/>
    </dgm:pt>
    <dgm:pt modelId="{C620E579-C1A0-4CE8-BF22-BD77CAD33F67}">
      <dgm:prSet phldrT="[Text]" custT="1"/>
      <dgm:spPr>
        <a:solidFill>
          <a:schemeClr val="bg2">
            <a:lumMod val="90000"/>
          </a:schemeClr>
        </a:solidFill>
      </dgm:spPr>
      <dgm:t>
        <a:bodyPr/>
        <a:lstStyle/>
        <a:p>
          <a:r>
            <a:rPr lang="en-US" sz="1800" dirty="0" err="1"/>
            <a:t>Behaviour</a:t>
          </a:r>
          <a:endParaRPr lang="en-GB" sz="1800" dirty="0"/>
        </a:p>
      </dgm:t>
    </dgm:pt>
    <dgm:pt modelId="{54C70E63-9422-45FA-927D-B25A01B6F3E5}" type="parTrans" cxnId="{FF1D4ED0-EC54-42C2-B447-B0E5A2D7B923}">
      <dgm:prSet/>
      <dgm:spPr/>
      <dgm:t>
        <a:bodyPr/>
        <a:lstStyle/>
        <a:p>
          <a:endParaRPr lang="en-GB" sz="1100"/>
        </a:p>
      </dgm:t>
    </dgm:pt>
    <dgm:pt modelId="{42CC863E-EB6B-4E6F-9005-EF6EF657A81C}" type="sibTrans" cxnId="{FF1D4ED0-EC54-42C2-B447-B0E5A2D7B923}">
      <dgm:prSet/>
      <dgm:spPr/>
      <dgm:t>
        <a:bodyPr/>
        <a:lstStyle/>
        <a:p>
          <a:endParaRPr lang="en-GB" sz="1100"/>
        </a:p>
      </dgm:t>
    </dgm:pt>
    <dgm:pt modelId="{DB87171C-83E6-4CA9-AF08-47EE7C5F099B}">
      <dgm:prSet phldrT="[Text]" custT="1"/>
      <dgm:spPr>
        <a:solidFill>
          <a:schemeClr val="accent5"/>
        </a:solidFill>
      </dgm:spPr>
      <dgm:t>
        <a:bodyPr/>
        <a:lstStyle/>
        <a:p>
          <a:r>
            <a:rPr lang="en-US" sz="1800" dirty="0"/>
            <a:t>Maturity</a:t>
          </a:r>
          <a:endParaRPr lang="en-GB" sz="1800" dirty="0"/>
        </a:p>
      </dgm:t>
    </dgm:pt>
    <dgm:pt modelId="{5119BC62-28F8-44AD-B6E8-5C141A290303}" type="parTrans" cxnId="{458B5BEE-1ED7-4511-8C6D-A73955602EA7}">
      <dgm:prSet/>
      <dgm:spPr/>
      <dgm:t>
        <a:bodyPr/>
        <a:lstStyle/>
        <a:p>
          <a:endParaRPr lang="en-GB" sz="1100"/>
        </a:p>
      </dgm:t>
    </dgm:pt>
    <dgm:pt modelId="{1561584F-FCE0-4D86-88B2-B09A16377F15}" type="sibTrans" cxnId="{458B5BEE-1ED7-4511-8C6D-A73955602EA7}">
      <dgm:prSet/>
      <dgm:spPr/>
      <dgm:t>
        <a:bodyPr/>
        <a:lstStyle/>
        <a:p>
          <a:endParaRPr lang="en-GB" sz="1100"/>
        </a:p>
      </dgm:t>
    </dgm:pt>
    <dgm:pt modelId="{4557EF77-1F53-4D60-BD78-F7B8D56D51A1}">
      <dgm:prSet phldrT="[Text]" custT="1"/>
      <dgm:spPr>
        <a:solidFill>
          <a:schemeClr val="bg2">
            <a:lumMod val="90000"/>
          </a:schemeClr>
        </a:solidFill>
      </dgm:spPr>
      <dgm:t>
        <a:bodyPr/>
        <a:lstStyle/>
        <a:p>
          <a:r>
            <a:rPr lang="en-US" sz="1800" dirty="0"/>
            <a:t>Strategy &amp; Results</a:t>
          </a:r>
          <a:endParaRPr lang="en-GB" sz="1800" dirty="0"/>
        </a:p>
      </dgm:t>
    </dgm:pt>
    <dgm:pt modelId="{42EEEE86-898E-4569-9FBD-A6491FEDECA9}" type="parTrans" cxnId="{67CF53C0-E3ED-444C-837C-041716F8CA7B}">
      <dgm:prSet/>
      <dgm:spPr/>
      <dgm:t>
        <a:bodyPr/>
        <a:lstStyle/>
        <a:p>
          <a:endParaRPr lang="en-GB" sz="1100"/>
        </a:p>
      </dgm:t>
    </dgm:pt>
    <dgm:pt modelId="{16095B56-05F9-4B3C-BB72-BC737AF4F173}" type="sibTrans" cxnId="{67CF53C0-E3ED-444C-837C-041716F8CA7B}">
      <dgm:prSet/>
      <dgm:spPr/>
      <dgm:t>
        <a:bodyPr/>
        <a:lstStyle/>
        <a:p>
          <a:endParaRPr lang="en-GB" sz="1100"/>
        </a:p>
      </dgm:t>
    </dgm:pt>
    <dgm:pt modelId="{2D58608D-A01D-4243-B8F8-378C9340C1B0}" type="pres">
      <dgm:prSet presAssocID="{041E7E3E-6848-444A-A352-AD6B1EF8E0D6}" presName="compositeShape" presStyleCnt="0">
        <dgm:presLayoutVars>
          <dgm:chMax val="7"/>
          <dgm:dir/>
          <dgm:resizeHandles val="exact"/>
        </dgm:presLayoutVars>
      </dgm:prSet>
      <dgm:spPr/>
    </dgm:pt>
    <dgm:pt modelId="{4380A637-4631-462D-AA60-99EB31B490F4}" type="pres">
      <dgm:prSet presAssocID="{041E7E3E-6848-444A-A352-AD6B1EF8E0D6}" presName="wedge1" presStyleLbl="node1" presStyleIdx="0" presStyleCnt="3"/>
      <dgm:spPr/>
    </dgm:pt>
    <dgm:pt modelId="{95DD287A-6007-41DC-A9E2-CA3802CD6B27}" type="pres">
      <dgm:prSet presAssocID="{041E7E3E-6848-444A-A352-AD6B1EF8E0D6}" presName="dummy1a" presStyleCnt="0"/>
      <dgm:spPr/>
    </dgm:pt>
    <dgm:pt modelId="{991C417D-4FA6-4D62-801C-3A95478BC304}" type="pres">
      <dgm:prSet presAssocID="{041E7E3E-6848-444A-A352-AD6B1EF8E0D6}" presName="dummy1b" presStyleCnt="0"/>
      <dgm:spPr/>
    </dgm:pt>
    <dgm:pt modelId="{C9937708-F9E4-486C-BA1B-2DD1CF42677B}" type="pres">
      <dgm:prSet presAssocID="{041E7E3E-6848-444A-A352-AD6B1EF8E0D6}" presName="wedge1Tx" presStyleLbl="node1" presStyleIdx="0" presStyleCnt="3">
        <dgm:presLayoutVars>
          <dgm:chMax val="0"/>
          <dgm:chPref val="0"/>
          <dgm:bulletEnabled val="1"/>
        </dgm:presLayoutVars>
      </dgm:prSet>
      <dgm:spPr/>
    </dgm:pt>
    <dgm:pt modelId="{E6F2F837-D276-43E6-A6C7-4B676EE68BE3}" type="pres">
      <dgm:prSet presAssocID="{041E7E3E-6848-444A-A352-AD6B1EF8E0D6}" presName="wedge2" presStyleLbl="node1" presStyleIdx="1" presStyleCnt="3"/>
      <dgm:spPr/>
    </dgm:pt>
    <dgm:pt modelId="{F4A33B32-0593-4DA9-89D2-200636E08A47}" type="pres">
      <dgm:prSet presAssocID="{041E7E3E-6848-444A-A352-AD6B1EF8E0D6}" presName="dummy2a" presStyleCnt="0"/>
      <dgm:spPr/>
    </dgm:pt>
    <dgm:pt modelId="{FFB57C43-A185-44D8-B657-5237316A7FC8}" type="pres">
      <dgm:prSet presAssocID="{041E7E3E-6848-444A-A352-AD6B1EF8E0D6}" presName="dummy2b" presStyleCnt="0"/>
      <dgm:spPr/>
    </dgm:pt>
    <dgm:pt modelId="{F8156884-6B86-4A3B-8895-FC953A4D7622}" type="pres">
      <dgm:prSet presAssocID="{041E7E3E-6848-444A-A352-AD6B1EF8E0D6}" presName="wedge2Tx" presStyleLbl="node1" presStyleIdx="1" presStyleCnt="3">
        <dgm:presLayoutVars>
          <dgm:chMax val="0"/>
          <dgm:chPref val="0"/>
          <dgm:bulletEnabled val="1"/>
        </dgm:presLayoutVars>
      </dgm:prSet>
      <dgm:spPr/>
    </dgm:pt>
    <dgm:pt modelId="{55FC9A32-6793-41EC-935D-6D8924D4265A}" type="pres">
      <dgm:prSet presAssocID="{041E7E3E-6848-444A-A352-AD6B1EF8E0D6}" presName="wedge3" presStyleLbl="node1" presStyleIdx="2" presStyleCnt="3"/>
      <dgm:spPr/>
    </dgm:pt>
    <dgm:pt modelId="{F87B6182-8FA6-4E58-ADF8-7675F33386C2}" type="pres">
      <dgm:prSet presAssocID="{041E7E3E-6848-444A-A352-AD6B1EF8E0D6}" presName="dummy3a" presStyleCnt="0"/>
      <dgm:spPr/>
    </dgm:pt>
    <dgm:pt modelId="{CF9ED4F1-8772-4245-8A4F-DA72C9240507}" type="pres">
      <dgm:prSet presAssocID="{041E7E3E-6848-444A-A352-AD6B1EF8E0D6}" presName="dummy3b" presStyleCnt="0"/>
      <dgm:spPr/>
    </dgm:pt>
    <dgm:pt modelId="{DE884E16-D41E-499C-BB07-A04EAB034AB6}" type="pres">
      <dgm:prSet presAssocID="{041E7E3E-6848-444A-A352-AD6B1EF8E0D6}" presName="wedge3Tx" presStyleLbl="node1" presStyleIdx="2" presStyleCnt="3">
        <dgm:presLayoutVars>
          <dgm:chMax val="0"/>
          <dgm:chPref val="0"/>
          <dgm:bulletEnabled val="1"/>
        </dgm:presLayoutVars>
      </dgm:prSet>
      <dgm:spPr/>
    </dgm:pt>
    <dgm:pt modelId="{EF1F1CEA-24DB-4626-8B16-D6867FEFDD93}" type="pres">
      <dgm:prSet presAssocID="{42CC863E-EB6B-4E6F-9005-EF6EF657A81C}" presName="arrowWedge1" presStyleLbl="fgSibTrans2D1" presStyleIdx="0" presStyleCnt="3"/>
      <dgm:spPr/>
    </dgm:pt>
    <dgm:pt modelId="{969747A4-597D-430E-9177-7C14A5B65EFF}" type="pres">
      <dgm:prSet presAssocID="{1561584F-FCE0-4D86-88B2-B09A16377F15}" presName="arrowWedge2" presStyleLbl="fgSibTrans2D1" presStyleIdx="1" presStyleCnt="3"/>
      <dgm:spPr>
        <a:solidFill>
          <a:schemeClr val="accent5">
            <a:lumMod val="40000"/>
            <a:lumOff val="60000"/>
          </a:schemeClr>
        </a:solidFill>
      </dgm:spPr>
    </dgm:pt>
    <dgm:pt modelId="{83369D9A-11E5-4B4A-9B94-2F3164ED63E4}" type="pres">
      <dgm:prSet presAssocID="{16095B56-05F9-4B3C-BB72-BC737AF4F173}" presName="arrowWedge3" presStyleLbl="fgSibTrans2D1" presStyleIdx="2" presStyleCnt="3"/>
      <dgm:spPr/>
    </dgm:pt>
  </dgm:ptLst>
  <dgm:cxnLst>
    <dgm:cxn modelId="{2CE1240A-57B3-4813-88CC-8E14687686CF}" type="presOf" srcId="{4557EF77-1F53-4D60-BD78-F7B8D56D51A1}" destId="{55FC9A32-6793-41EC-935D-6D8924D4265A}" srcOrd="0" destOrd="0" presId="urn:microsoft.com/office/officeart/2005/8/layout/cycle8"/>
    <dgm:cxn modelId="{C0BC200B-7759-444F-AA0A-909EF234C4AC}" type="presOf" srcId="{C620E579-C1A0-4CE8-BF22-BD77CAD33F67}" destId="{C9937708-F9E4-486C-BA1B-2DD1CF42677B}" srcOrd="1" destOrd="0" presId="urn:microsoft.com/office/officeart/2005/8/layout/cycle8"/>
    <dgm:cxn modelId="{7328E710-C494-43AD-9705-8E2AC0E50D5E}" type="presOf" srcId="{4557EF77-1F53-4D60-BD78-F7B8D56D51A1}" destId="{DE884E16-D41E-499C-BB07-A04EAB034AB6}" srcOrd="1" destOrd="0" presId="urn:microsoft.com/office/officeart/2005/8/layout/cycle8"/>
    <dgm:cxn modelId="{9817BD43-63C2-4F17-B7D2-5B99045DB298}" type="presOf" srcId="{C620E579-C1A0-4CE8-BF22-BD77CAD33F67}" destId="{4380A637-4631-462D-AA60-99EB31B490F4}" srcOrd="0" destOrd="0" presId="urn:microsoft.com/office/officeart/2005/8/layout/cycle8"/>
    <dgm:cxn modelId="{962C5C48-7F8C-4921-9C71-60458BD8C994}" type="presOf" srcId="{DB87171C-83E6-4CA9-AF08-47EE7C5F099B}" destId="{E6F2F837-D276-43E6-A6C7-4B676EE68BE3}" srcOrd="0" destOrd="0" presId="urn:microsoft.com/office/officeart/2005/8/layout/cycle8"/>
    <dgm:cxn modelId="{FC20BF93-7453-4C99-BE0C-7857D8297CF9}" type="presOf" srcId="{DB87171C-83E6-4CA9-AF08-47EE7C5F099B}" destId="{F8156884-6B86-4A3B-8895-FC953A4D7622}" srcOrd="1" destOrd="0" presId="urn:microsoft.com/office/officeart/2005/8/layout/cycle8"/>
    <dgm:cxn modelId="{67CF53C0-E3ED-444C-837C-041716F8CA7B}" srcId="{041E7E3E-6848-444A-A352-AD6B1EF8E0D6}" destId="{4557EF77-1F53-4D60-BD78-F7B8D56D51A1}" srcOrd="2" destOrd="0" parTransId="{42EEEE86-898E-4569-9FBD-A6491FEDECA9}" sibTransId="{16095B56-05F9-4B3C-BB72-BC737AF4F173}"/>
    <dgm:cxn modelId="{FF1D4ED0-EC54-42C2-B447-B0E5A2D7B923}" srcId="{041E7E3E-6848-444A-A352-AD6B1EF8E0D6}" destId="{C620E579-C1A0-4CE8-BF22-BD77CAD33F67}" srcOrd="0" destOrd="0" parTransId="{54C70E63-9422-45FA-927D-B25A01B6F3E5}" sibTransId="{42CC863E-EB6B-4E6F-9005-EF6EF657A81C}"/>
    <dgm:cxn modelId="{AC7C17D4-87CF-42B1-9F2E-2A512DEE5BC6}" type="presOf" srcId="{041E7E3E-6848-444A-A352-AD6B1EF8E0D6}" destId="{2D58608D-A01D-4243-B8F8-378C9340C1B0}" srcOrd="0" destOrd="0" presId="urn:microsoft.com/office/officeart/2005/8/layout/cycle8"/>
    <dgm:cxn modelId="{458B5BEE-1ED7-4511-8C6D-A73955602EA7}" srcId="{041E7E3E-6848-444A-A352-AD6B1EF8E0D6}" destId="{DB87171C-83E6-4CA9-AF08-47EE7C5F099B}" srcOrd="1" destOrd="0" parTransId="{5119BC62-28F8-44AD-B6E8-5C141A290303}" sibTransId="{1561584F-FCE0-4D86-88B2-B09A16377F15}"/>
    <dgm:cxn modelId="{F923585F-525C-4E4F-8768-9271B8794B02}" type="presParOf" srcId="{2D58608D-A01D-4243-B8F8-378C9340C1B0}" destId="{4380A637-4631-462D-AA60-99EB31B490F4}" srcOrd="0" destOrd="0" presId="urn:microsoft.com/office/officeart/2005/8/layout/cycle8"/>
    <dgm:cxn modelId="{6FCADC68-181D-423B-93BB-EE0F21E518FE}" type="presParOf" srcId="{2D58608D-A01D-4243-B8F8-378C9340C1B0}" destId="{95DD287A-6007-41DC-A9E2-CA3802CD6B27}" srcOrd="1" destOrd="0" presId="urn:microsoft.com/office/officeart/2005/8/layout/cycle8"/>
    <dgm:cxn modelId="{5348C131-304D-4130-857F-C69A57305B7E}" type="presParOf" srcId="{2D58608D-A01D-4243-B8F8-378C9340C1B0}" destId="{991C417D-4FA6-4D62-801C-3A95478BC304}" srcOrd="2" destOrd="0" presId="urn:microsoft.com/office/officeart/2005/8/layout/cycle8"/>
    <dgm:cxn modelId="{DFB567F1-555B-480F-ACB7-8C4EE6A5EAA3}" type="presParOf" srcId="{2D58608D-A01D-4243-B8F8-378C9340C1B0}" destId="{C9937708-F9E4-486C-BA1B-2DD1CF42677B}" srcOrd="3" destOrd="0" presId="urn:microsoft.com/office/officeart/2005/8/layout/cycle8"/>
    <dgm:cxn modelId="{8F4DE2CB-6246-4602-844D-2A8774A3750A}" type="presParOf" srcId="{2D58608D-A01D-4243-B8F8-378C9340C1B0}" destId="{E6F2F837-D276-43E6-A6C7-4B676EE68BE3}" srcOrd="4" destOrd="0" presId="urn:microsoft.com/office/officeart/2005/8/layout/cycle8"/>
    <dgm:cxn modelId="{A7949060-8D88-4858-98D5-82819215E6B2}" type="presParOf" srcId="{2D58608D-A01D-4243-B8F8-378C9340C1B0}" destId="{F4A33B32-0593-4DA9-89D2-200636E08A47}" srcOrd="5" destOrd="0" presId="urn:microsoft.com/office/officeart/2005/8/layout/cycle8"/>
    <dgm:cxn modelId="{3625CF56-6E23-47D4-87B9-FCA2D6B42303}" type="presParOf" srcId="{2D58608D-A01D-4243-B8F8-378C9340C1B0}" destId="{FFB57C43-A185-44D8-B657-5237316A7FC8}" srcOrd="6" destOrd="0" presId="urn:microsoft.com/office/officeart/2005/8/layout/cycle8"/>
    <dgm:cxn modelId="{7C4D50F8-FDAD-46C8-9652-0B5F0493C1B0}" type="presParOf" srcId="{2D58608D-A01D-4243-B8F8-378C9340C1B0}" destId="{F8156884-6B86-4A3B-8895-FC953A4D7622}" srcOrd="7" destOrd="0" presId="urn:microsoft.com/office/officeart/2005/8/layout/cycle8"/>
    <dgm:cxn modelId="{2D0143B6-BC1A-4CB6-80B3-93FFACB39211}" type="presParOf" srcId="{2D58608D-A01D-4243-B8F8-378C9340C1B0}" destId="{55FC9A32-6793-41EC-935D-6D8924D4265A}" srcOrd="8" destOrd="0" presId="urn:microsoft.com/office/officeart/2005/8/layout/cycle8"/>
    <dgm:cxn modelId="{9E5293F7-5760-4825-9984-74B6CCAF0845}" type="presParOf" srcId="{2D58608D-A01D-4243-B8F8-378C9340C1B0}" destId="{F87B6182-8FA6-4E58-ADF8-7675F33386C2}" srcOrd="9" destOrd="0" presId="urn:microsoft.com/office/officeart/2005/8/layout/cycle8"/>
    <dgm:cxn modelId="{01313469-7ECB-482A-AEA3-1A87C4F35F5D}" type="presParOf" srcId="{2D58608D-A01D-4243-B8F8-378C9340C1B0}" destId="{CF9ED4F1-8772-4245-8A4F-DA72C9240507}" srcOrd="10" destOrd="0" presId="urn:microsoft.com/office/officeart/2005/8/layout/cycle8"/>
    <dgm:cxn modelId="{EA7D6EB1-094A-4D88-BA0E-47FCD82E91CD}" type="presParOf" srcId="{2D58608D-A01D-4243-B8F8-378C9340C1B0}" destId="{DE884E16-D41E-499C-BB07-A04EAB034AB6}" srcOrd="11" destOrd="0" presId="urn:microsoft.com/office/officeart/2005/8/layout/cycle8"/>
    <dgm:cxn modelId="{5CBD9B8A-D6E3-4A68-9D6F-177900171239}" type="presParOf" srcId="{2D58608D-A01D-4243-B8F8-378C9340C1B0}" destId="{EF1F1CEA-24DB-4626-8B16-D6867FEFDD93}" srcOrd="12" destOrd="0" presId="urn:microsoft.com/office/officeart/2005/8/layout/cycle8"/>
    <dgm:cxn modelId="{3F3233DA-1DBC-46CD-A10F-A1E430C983C8}" type="presParOf" srcId="{2D58608D-A01D-4243-B8F8-378C9340C1B0}" destId="{969747A4-597D-430E-9177-7C14A5B65EFF}" srcOrd="13" destOrd="0" presId="urn:microsoft.com/office/officeart/2005/8/layout/cycle8"/>
    <dgm:cxn modelId="{76BAF506-967C-4044-A024-5A164632C747}" type="presParOf" srcId="{2D58608D-A01D-4243-B8F8-378C9340C1B0}" destId="{83369D9A-11E5-4B4A-9B94-2F3164ED63E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1E7E3E-6848-444A-A352-AD6B1EF8E0D6}" type="doc">
      <dgm:prSet loTypeId="urn:microsoft.com/office/officeart/2005/8/layout/cycle8" loCatId="cycle" qsTypeId="urn:microsoft.com/office/officeart/2005/8/quickstyle/simple1" qsCatId="simple" csTypeId="urn:microsoft.com/office/officeart/2005/8/colors/accent1_2" csCatId="accent1" phldr="1"/>
      <dgm:spPr/>
    </dgm:pt>
    <dgm:pt modelId="{C620E579-C1A0-4CE8-BF22-BD77CAD33F67}">
      <dgm:prSet phldrT="[Text]" custT="1"/>
      <dgm:spPr>
        <a:solidFill>
          <a:schemeClr val="bg2">
            <a:lumMod val="90000"/>
          </a:schemeClr>
        </a:solidFill>
      </dgm:spPr>
      <dgm:t>
        <a:bodyPr/>
        <a:lstStyle/>
        <a:p>
          <a:r>
            <a:rPr lang="en-US" sz="1800" dirty="0" err="1"/>
            <a:t>Behaviour</a:t>
          </a:r>
          <a:endParaRPr lang="en-GB" sz="1800" dirty="0"/>
        </a:p>
      </dgm:t>
    </dgm:pt>
    <dgm:pt modelId="{54C70E63-9422-45FA-927D-B25A01B6F3E5}" type="parTrans" cxnId="{FF1D4ED0-EC54-42C2-B447-B0E5A2D7B923}">
      <dgm:prSet/>
      <dgm:spPr/>
      <dgm:t>
        <a:bodyPr/>
        <a:lstStyle/>
        <a:p>
          <a:endParaRPr lang="en-GB" sz="1100"/>
        </a:p>
      </dgm:t>
    </dgm:pt>
    <dgm:pt modelId="{42CC863E-EB6B-4E6F-9005-EF6EF657A81C}" type="sibTrans" cxnId="{FF1D4ED0-EC54-42C2-B447-B0E5A2D7B923}">
      <dgm:prSet/>
      <dgm:spPr/>
      <dgm:t>
        <a:bodyPr/>
        <a:lstStyle/>
        <a:p>
          <a:endParaRPr lang="en-GB" sz="1100"/>
        </a:p>
      </dgm:t>
    </dgm:pt>
    <dgm:pt modelId="{DB87171C-83E6-4CA9-AF08-47EE7C5F099B}">
      <dgm:prSet phldrT="[Text]" custT="1"/>
      <dgm:spPr>
        <a:solidFill>
          <a:schemeClr val="bg2">
            <a:lumMod val="90000"/>
          </a:schemeClr>
        </a:solidFill>
      </dgm:spPr>
      <dgm:t>
        <a:bodyPr/>
        <a:lstStyle/>
        <a:p>
          <a:r>
            <a:rPr lang="en-US" sz="1800" dirty="0"/>
            <a:t>Maturity</a:t>
          </a:r>
          <a:endParaRPr lang="en-GB" sz="1800" dirty="0"/>
        </a:p>
      </dgm:t>
    </dgm:pt>
    <dgm:pt modelId="{5119BC62-28F8-44AD-B6E8-5C141A290303}" type="parTrans" cxnId="{458B5BEE-1ED7-4511-8C6D-A73955602EA7}">
      <dgm:prSet/>
      <dgm:spPr/>
      <dgm:t>
        <a:bodyPr/>
        <a:lstStyle/>
        <a:p>
          <a:endParaRPr lang="en-GB" sz="1100"/>
        </a:p>
      </dgm:t>
    </dgm:pt>
    <dgm:pt modelId="{1561584F-FCE0-4D86-88B2-B09A16377F15}" type="sibTrans" cxnId="{458B5BEE-1ED7-4511-8C6D-A73955602EA7}">
      <dgm:prSet/>
      <dgm:spPr/>
      <dgm:t>
        <a:bodyPr/>
        <a:lstStyle/>
        <a:p>
          <a:endParaRPr lang="en-GB" sz="1100"/>
        </a:p>
      </dgm:t>
    </dgm:pt>
    <dgm:pt modelId="{4557EF77-1F53-4D60-BD78-F7B8D56D51A1}">
      <dgm:prSet phldrT="[Text]" custT="1"/>
      <dgm:spPr>
        <a:solidFill>
          <a:schemeClr val="tx2"/>
        </a:solidFill>
      </dgm:spPr>
      <dgm:t>
        <a:bodyPr/>
        <a:lstStyle/>
        <a:p>
          <a:r>
            <a:rPr lang="en-US" sz="1800" dirty="0"/>
            <a:t>Strategy &amp; Results</a:t>
          </a:r>
          <a:endParaRPr lang="en-GB" sz="1800" dirty="0"/>
        </a:p>
      </dgm:t>
    </dgm:pt>
    <dgm:pt modelId="{42EEEE86-898E-4569-9FBD-A6491FEDECA9}" type="parTrans" cxnId="{67CF53C0-E3ED-444C-837C-041716F8CA7B}">
      <dgm:prSet/>
      <dgm:spPr/>
      <dgm:t>
        <a:bodyPr/>
        <a:lstStyle/>
        <a:p>
          <a:endParaRPr lang="en-GB" sz="1100"/>
        </a:p>
      </dgm:t>
    </dgm:pt>
    <dgm:pt modelId="{16095B56-05F9-4B3C-BB72-BC737AF4F173}" type="sibTrans" cxnId="{67CF53C0-E3ED-444C-837C-041716F8CA7B}">
      <dgm:prSet/>
      <dgm:spPr/>
      <dgm:t>
        <a:bodyPr/>
        <a:lstStyle/>
        <a:p>
          <a:endParaRPr lang="en-GB" sz="1100"/>
        </a:p>
      </dgm:t>
    </dgm:pt>
    <dgm:pt modelId="{2D58608D-A01D-4243-B8F8-378C9340C1B0}" type="pres">
      <dgm:prSet presAssocID="{041E7E3E-6848-444A-A352-AD6B1EF8E0D6}" presName="compositeShape" presStyleCnt="0">
        <dgm:presLayoutVars>
          <dgm:chMax val="7"/>
          <dgm:dir/>
          <dgm:resizeHandles val="exact"/>
        </dgm:presLayoutVars>
      </dgm:prSet>
      <dgm:spPr/>
    </dgm:pt>
    <dgm:pt modelId="{4380A637-4631-462D-AA60-99EB31B490F4}" type="pres">
      <dgm:prSet presAssocID="{041E7E3E-6848-444A-A352-AD6B1EF8E0D6}" presName="wedge1" presStyleLbl="node1" presStyleIdx="0" presStyleCnt="3"/>
      <dgm:spPr/>
    </dgm:pt>
    <dgm:pt modelId="{95DD287A-6007-41DC-A9E2-CA3802CD6B27}" type="pres">
      <dgm:prSet presAssocID="{041E7E3E-6848-444A-A352-AD6B1EF8E0D6}" presName="dummy1a" presStyleCnt="0"/>
      <dgm:spPr/>
    </dgm:pt>
    <dgm:pt modelId="{991C417D-4FA6-4D62-801C-3A95478BC304}" type="pres">
      <dgm:prSet presAssocID="{041E7E3E-6848-444A-A352-AD6B1EF8E0D6}" presName="dummy1b" presStyleCnt="0"/>
      <dgm:spPr/>
    </dgm:pt>
    <dgm:pt modelId="{C9937708-F9E4-486C-BA1B-2DD1CF42677B}" type="pres">
      <dgm:prSet presAssocID="{041E7E3E-6848-444A-A352-AD6B1EF8E0D6}" presName="wedge1Tx" presStyleLbl="node1" presStyleIdx="0" presStyleCnt="3">
        <dgm:presLayoutVars>
          <dgm:chMax val="0"/>
          <dgm:chPref val="0"/>
          <dgm:bulletEnabled val="1"/>
        </dgm:presLayoutVars>
      </dgm:prSet>
      <dgm:spPr/>
    </dgm:pt>
    <dgm:pt modelId="{E6F2F837-D276-43E6-A6C7-4B676EE68BE3}" type="pres">
      <dgm:prSet presAssocID="{041E7E3E-6848-444A-A352-AD6B1EF8E0D6}" presName="wedge2" presStyleLbl="node1" presStyleIdx="1" presStyleCnt="3"/>
      <dgm:spPr/>
    </dgm:pt>
    <dgm:pt modelId="{F4A33B32-0593-4DA9-89D2-200636E08A47}" type="pres">
      <dgm:prSet presAssocID="{041E7E3E-6848-444A-A352-AD6B1EF8E0D6}" presName="dummy2a" presStyleCnt="0"/>
      <dgm:spPr/>
    </dgm:pt>
    <dgm:pt modelId="{FFB57C43-A185-44D8-B657-5237316A7FC8}" type="pres">
      <dgm:prSet presAssocID="{041E7E3E-6848-444A-A352-AD6B1EF8E0D6}" presName="dummy2b" presStyleCnt="0"/>
      <dgm:spPr/>
    </dgm:pt>
    <dgm:pt modelId="{F8156884-6B86-4A3B-8895-FC953A4D7622}" type="pres">
      <dgm:prSet presAssocID="{041E7E3E-6848-444A-A352-AD6B1EF8E0D6}" presName="wedge2Tx" presStyleLbl="node1" presStyleIdx="1" presStyleCnt="3">
        <dgm:presLayoutVars>
          <dgm:chMax val="0"/>
          <dgm:chPref val="0"/>
          <dgm:bulletEnabled val="1"/>
        </dgm:presLayoutVars>
      </dgm:prSet>
      <dgm:spPr/>
    </dgm:pt>
    <dgm:pt modelId="{55FC9A32-6793-41EC-935D-6D8924D4265A}" type="pres">
      <dgm:prSet presAssocID="{041E7E3E-6848-444A-A352-AD6B1EF8E0D6}" presName="wedge3" presStyleLbl="node1" presStyleIdx="2" presStyleCnt="3"/>
      <dgm:spPr/>
    </dgm:pt>
    <dgm:pt modelId="{F87B6182-8FA6-4E58-ADF8-7675F33386C2}" type="pres">
      <dgm:prSet presAssocID="{041E7E3E-6848-444A-A352-AD6B1EF8E0D6}" presName="dummy3a" presStyleCnt="0"/>
      <dgm:spPr/>
    </dgm:pt>
    <dgm:pt modelId="{CF9ED4F1-8772-4245-8A4F-DA72C9240507}" type="pres">
      <dgm:prSet presAssocID="{041E7E3E-6848-444A-A352-AD6B1EF8E0D6}" presName="dummy3b" presStyleCnt="0"/>
      <dgm:spPr/>
    </dgm:pt>
    <dgm:pt modelId="{DE884E16-D41E-499C-BB07-A04EAB034AB6}" type="pres">
      <dgm:prSet presAssocID="{041E7E3E-6848-444A-A352-AD6B1EF8E0D6}" presName="wedge3Tx" presStyleLbl="node1" presStyleIdx="2" presStyleCnt="3">
        <dgm:presLayoutVars>
          <dgm:chMax val="0"/>
          <dgm:chPref val="0"/>
          <dgm:bulletEnabled val="1"/>
        </dgm:presLayoutVars>
      </dgm:prSet>
      <dgm:spPr/>
    </dgm:pt>
    <dgm:pt modelId="{EF1F1CEA-24DB-4626-8B16-D6867FEFDD93}" type="pres">
      <dgm:prSet presAssocID="{42CC863E-EB6B-4E6F-9005-EF6EF657A81C}" presName="arrowWedge1" presStyleLbl="fgSibTrans2D1" presStyleIdx="0" presStyleCnt="3"/>
      <dgm:spPr/>
    </dgm:pt>
    <dgm:pt modelId="{969747A4-597D-430E-9177-7C14A5B65EFF}" type="pres">
      <dgm:prSet presAssocID="{1561584F-FCE0-4D86-88B2-B09A16377F15}" presName="arrowWedge2" presStyleLbl="fgSibTrans2D1" presStyleIdx="1" presStyleCnt="3"/>
      <dgm:spPr/>
    </dgm:pt>
    <dgm:pt modelId="{83369D9A-11E5-4B4A-9B94-2F3164ED63E4}" type="pres">
      <dgm:prSet presAssocID="{16095B56-05F9-4B3C-BB72-BC737AF4F173}" presName="arrowWedge3" presStyleLbl="fgSibTrans2D1" presStyleIdx="2" presStyleCnt="3"/>
      <dgm:spPr>
        <a:solidFill>
          <a:schemeClr val="accent2">
            <a:lumMod val="40000"/>
            <a:lumOff val="60000"/>
          </a:schemeClr>
        </a:solidFill>
      </dgm:spPr>
    </dgm:pt>
  </dgm:ptLst>
  <dgm:cxnLst>
    <dgm:cxn modelId="{2CE1240A-57B3-4813-88CC-8E14687686CF}" type="presOf" srcId="{4557EF77-1F53-4D60-BD78-F7B8D56D51A1}" destId="{55FC9A32-6793-41EC-935D-6D8924D4265A}" srcOrd="0" destOrd="0" presId="urn:microsoft.com/office/officeart/2005/8/layout/cycle8"/>
    <dgm:cxn modelId="{C0BC200B-7759-444F-AA0A-909EF234C4AC}" type="presOf" srcId="{C620E579-C1A0-4CE8-BF22-BD77CAD33F67}" destId="{C9937708-F9E4-486C-BA1B-2DD1CF42677B}" srcOrd="1" destOrd="0" presId="urn:microsoft.com/office/officeart/2005/8/layout/cycle8"/>
    <dgm:cxn modelId="{7328E710-C494-43AD-9705-8E2AC0E50D5E}" type="presOf" srcId="{4557EF77-1F53-4D60-BD78-F7B8D56D51A1}" destId="{DE884E16-D41E-499C-BB07-A04EAB034AB6}" srcOrd="1" destOrd="0" presId="urn:microsoft.com/office/officeart/2005/8/layout/cycle8"/>
    <dgm:cxn modelId="{9817BD43-63C2-4F17-B7D2-5B99045DB298}" type="presOf" srcId="{C620E579-C1A0-4CE8-BF22-BD77CAD33F67}" destId="{4380A637-4631-462D-AA60-99EB31B490F4}" srcOrd="0" destOrd="0" presId="urn:microsoft.com/office/officeart/2005/8/layout/cycle8"/>
    <dgm:cxn modelId="{962C5C48-7F8C-4921-9C71-60458BD8C994}" type="presOf" srcId="{DB87171C-83E6-4CA9-AF08-47EE7C5F099B}" destId="{E6F2F837-D276-43E6-A6C7-4B676EE68BE3}" srcOrd="0" destOrd="0" presId="urn:microsoft.com/office/officeart/2005/8/layout/cycle8"/>
    <dgm:cxn modelId="{FC20BF93-7453-4C99-BE0C-7857D8297CF9}" type="presOf" srcId="{DB87171C-83E6-4CA9-AF08-47EE7C5F099B}" destId="{F8156884-6B86-4A3B-8895-FC953A4D7622}" srcOrd="1" destOrd="0" presId="urn:microsoft.com/office/officeart/2005/8/layout/cycle8"/>
    <dgm:cxn modelId="{67CF53C0-E3ED-444C-837C-041716F8CA7B}" srcId="{041E7E3E-6848-444A-A352-AD6B1EF8E0D6}" destId="{4557EF77-1F53-4D60-BD78-F7B8D56D51A1}" srcOrd="2" destOrd="0" parTransId="{42EEEE86-898E-4569-9FBD-A6491FEDECA9}" sibTransId="{16095B56-05F9-4B3C-BB72-BC737AF4F173}"/>
    <dgm:cxn modelId="{FF1D4ED0-EC54-42C2-B447-B0E5A2D7B923}" srcId="{041E7E3E-6848-444A-A352-AD6B1EF8E0D6}" destId="{C620E579-C1A0-4CE8-BF22-BD77CAD33F67}" srcOrd="0" destOrd="0" parTransId="{54C70E63-9422-45FA-927D-B25A01B6F3E5}" sibTransId="{42CC863E-EB6B-4E6F-9005-EF6EF657A81C}"/>
    <dgm:cxn modelId="{AC7C17D4-87CF-42B1-9F2E-2A512DEE5BC6}" type="presOf" srcId="{041E7E3E-6848-444A-A352-AD6B1EF8E0D6}" destId="{2D58608D-A01D-4243-B8F8-378C9340C1B0}" srcOrd="0" destOrd="0" presId="urn:microsoft.com/office/officeart/2005/8/layout/cycle8"/>
    <dgm:cxn modelId="{458B5BEE-1ED7-4511-8C6D-A73955602EA7}" srcId="{041E7E3E-6848-444A-A352-AD6B1EF8E0D6}" destId="{DB87171C-83E6-4CA9-AF08-47EE7C5F099B}" srcOrd="1" destOrd="0" parTransId="{5119BC62-28F8-44AD-B6E8-5C141A290303}" sibTransId="{1561584F-FCE0-4D86-88B2-B09A16377F15}"/>
    <dgm:cxn modelId="{F923585F-525C-4E4F-8768-9271B8794B02}" type="presParOf" srcId="{2D58608D-A01D-4243-B8F8-378C9340C1B0}" destId="{4380A637-4631-462D-AA60-99EB31B490F4}" srcOrd="0" destOrd="0" presId="urn:microsoft.com/office/officeart/2005/8/layout/cycle8"/>
    <dgm:cxn modelId="{6FCADC68-181D-423B-93BB-EE0F21E518FE}" type="presParOf" srcId="{2D58608D-A01D-4243-B8F8-378C9340C1B0}" destId="{95DD287A-6007-41DC-A9E2-CA3802CD6B27}" srcOrd="1" destOrd="0" presId="urn:microsoft.com/office/officeart/2005/8/layout/cycle8"/>
    <dgm:cxn modelId="{5348C131-304D-4130-857F-C69A57305B7E}" type="presParOf" srcId="{2D58608D-A01D-4243-B8F8-378C9340C1B0}" destId="{991C417D-4FA6-4D62-801C-3A95478BC304}" srcOrd="2" destOrd="0" presId="urn:microsoft.com/office/officeart/2005/8/layout/cycle8"/>
    <dgm:cxn modelId="{DFB567F1-555B-480F-ACB7-8C4EE6A5EAA3}" type="presParOf" srcId="{2D58608D-A01D-4243-B8F8-378C9340C1B0}" destId="{C9937708-F9E4-486C-BA1B-2DD1CF42677B}" srcOrd="3" destOrd="0" presId="urn:microsoft.com/office/officeart/2005/8/layout/cycle8"/>
    <dgm:cxn modelId="{8F4DE2CB-6246-4602-844D-2A8774A3750A}" type="presParOf" srcId="{2D58608D-A01D-4243-B8F8-378C9340C1B0}" destId="{E6F2F837-D276-43E6-A6C7-4B676EE68BE3}" srcOrd="4" destOrd="0" presId="urn:microsoft.com/office/officeart/2005/8/layout/cycle8"/>
    <dgm:cxn modelId="{A7949060-8D88-4858-98D5-82819215E6B2}" type="presParOf" srcId="{2D58608D-A01D-4243-B8F8-378C9340C1B0}" destId="{F4A33B32-0593-4DA9-89D2-200636E08A47}" srcOrd="5" destOrd="0" presId="urn:microsoft.com/office/officeart/2005/8/layout/cycle8"/>
    <dgm:cxn modelId="{3625CF56-6E23-47D4-87B9-FCA2D6B42303}" type="presParOf" srcId="{2D58608D-A01D-4243-B8F8-378C9340C1B0}" destId="{FFB57C43-A185-44D8-B657-5237316A7FC8}" srcOrd="6" destOrd="0" presId="urn:microsoft.com/office/officeart/2005/8/layout/cycle8"/>
    <dgm:cxn modelId="{7C4D50F8-FDAD-46C8-9652-0B5F0493C1B0}" type="presParOf" srcId="{2D58608D-A01D-4243-B8F8-378C9340C1B0}" destId="{F8156884-6B86-4A3B-8895-FC953A4D7622}" srcOrd="7" destOrd="0" presId="urn:microsoft.com/office/officeart/2005/8/layout/cycle8"/>
    <dgm:cxn modelId="{2D0143B6-BC1A-4CB6-80B3-93FFACB39211}" type="presParOf" srcId="{2D58608D-A01D-4243-B8F8-378C9340C1B0}" destId="{55FC9A32-6793-41EC-935D-6D8924D4265A}" srcOrd="8" destOrd="0" presId="urn:microsoft.com/office/officeart/2005/8/layout/cycle8"/>
    <dgm:cxn modelId="{9E5293F7-5760-4825-9984-74B6CCAF0845}" type="presParOf" srcId="{2D58608D-A01D-4243-B8F8-378C9340C1B0}" destId="{F87B6182-8FA6-4E58-ADF8-7675F33386C2}" srcOrd="9" destOrd="0" presId="urn:microsoft.com/office/officeart/2005/8/layout/cycle8"/>
    <dgm:cxn modelId="{01313469-7ECB-482A-AEA3-1A87C4F35F5D}" type="presParOf" srcId="{2D58608D-A01D-4243-B8F8-378C9340C1B0}" destId="{CF9ED4F1-8772-4245-8A4F-DA72C9240507}" srcOrd="10" destOrd="0" presId="urn:microsoft.com/office/officeart/2005/8/layout/cycle8"/>
    <dgm:cxn modelId="{EA7D6EB1-094A-4D88-BA0E-47FCD82E91CD}" type="presParOf" srcId="{2D58608D-A01D-4243-B8F8-378C9340C1B0}" destId="{DE884E16-D41E-499C-BB07-A04EAB034AB6}" srcOrd="11" destOrd="0" presId="urn:microsoft.com/office/officeart/2005/8/layout/cycle8"/>
    <dgm:cxn modelId="{5CBD9B8A-D6E3-4A68-9D6F-177900171239}" type="presParOf" srcId="{2D58608D-A01D-4243-B8F8-378C9340C1B0}" destId="{EF1F1CEA-24DB-4626-8B16-D6867FEFDD93}" srcOrd="12" destOrd="0" presId="urn:microsoft.com/office/officeart/2005/8/layout/cycle8"/>
    <dgm:cxn modelId="{3F3233DA-1DBC-46CD-A10F-A1E430C983C8}" type="presParOf" srcId="{2D58608D-A01D-4243-B8F8-378C9340C1B0}" destId="{969747A4-597D-430E-9177-7C14A5B65EFF}" srcOrd="13" destOrd="0" presId="urn:microsoft.com/office/officeart/2005/8/layout/cycle8"/>
    <dgm:cxn modelId="{76BAF506-967C-4044-A024-5A164632C747}" type="presParOf" srcId="{2D58608D-A01D-4243-B8F8-378C9340C1B0}" destId="{83369D9A-11E5-4B4A-9B94-2F3164ED63E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C0C6BE-7278-423E-BF99-020FFC10F189}" type="doc">
      <dgm:prSet loTypeId="urn:microsoft.com/office/officeart/2005/8/layout/venn1" loCatId="relationship" qsTypeId="urn:microsoft.com/office/officeart/2005/8/quickstyle/simple1" qsCatId="simple" csTypeId="urn:microsoft.com/office/officeart/2005/8/colors/colorful1" csCatId="colorful" phldr="1"/>
      <dgm:spPr/>
    </dgm:pt>
    <dgm:pt modelId="{C47BF626-9976-4A18-926F-242E6EF8E878}">
      <dgm:prSet phldrT="[Text]" custT="1"/>
      <dgm:spPr/>
      <dgm:t>
        <a:bodyPr/>
        <a:lstStyle/>
        <a:p>
          <a:r>
            <a:rPr lang="en-US" sz="2400" dirty="0">
              <a:solidFill>
                <a:schemeClr val="bg2">
                  <a:lumMod val="25000"/>
                </a:schemeClr>
              </a:solidFill>
            </a:rPr>
            <a:t>Corporate Governance</a:t>
          </a:r>
          <a:endParaRPr lang="en-GB" sz="2400" dirty="0">
            <a:solidFill>
              <a:schemeClr val="bg2">
                <a:lumMod val="25000"/>
              </a:schemeClr>
            </a:solidFill>
          </a:endParaRPr>
        </a:p>
      </dgm:t>
    </dgm:pt>
    <dgm:pt modelId="{CFE0709D-4280-402C-9D78-EF5A1FA39D4F}" type="parTrans" cxnId="{6F3EC785-3D04-4919-8A30-798292F80179}">
      <dgm:prSet/>
      <dgm:spPr/>
      <dgm:t>
        <a:bodyPr/>
        <a:lstStyle/>
        <a:p>
          <a:endParaRPr lang="en-GB" sz="1200"/>
        </a:p>
      </dgm:t>
    </dgm:pt>
    <dgm:pt modelId="{1128368E-1F4E-4F25-84EA-9A7DB40C9B18}" type="sibTrans" cxnId="{6F3EC785-3D04-4919-8A30-798292F80179}">
      <dgm:prSet/>
      <dgm:spPr/>
      <dgm:t>
        <a:bodyPr/>
        <a:lstStyle/>
        <a:p>
          <a:endParaRPr lang="en-GB" sz="1200"/>
        </a:p>
      </dgm:t>
    </dgm:pt>
    <dgm:pt modelId="{FA91DE30-9E93-4925-917A-51489E7A68BB}">
      <dgm:prSet phldrT="[Text]" custT="1"/>
      <dgm:spPr/>
      <dgm:t>
        <a:bodyPr/>
        <a:lstStyle/>
        <a:p>
          <a:r>
            <a:rPr lang="en-US" sz="2400" dirty="0">
              <a:solidFill>
                <a:schemeClr val="bg2">
                  <a:lumMod val="25000"/>
                </a:schemeClr>
              </a:solidFill>
            </a:rPr>
            <a:t>Project Delivery</a:t>
          </a:r>
          <a:endParaRPr lang="en-GB" sz="2400" dirty="0">
            <a:solidFill>
              <a:schemeClr val="bg2">
                <a:lumMod val="25000"/>
              </a:schemeClr>
            </a:solidFill>
          </a:endParaRPr>
        </a:p>
      </dgm:t>
    </dgm:pt>
    <dgm:pt modelId="{CF6BE41D-00AA-4920-8F7C-0C89E5C85528}" type="parTrans" cxnId="{9A8AB606-C4F7-4B5A-9CAA-7B0455323827}">
      <dgm:prSet/>
      <dgm:spPr/>
      <dgm:t>
        <a:bodyPr/>
        <a:lstStyle/>
        <a:p>
          <a:endParaRPr lang="en-GB" sz="1200"/>
        </a:p>
      </dgm:t>
    </dgm:pt>
    <dgm:pt modelId="{71C84A17-01D8-4AAB-8028-A25CE3888D0E}" type="sibTrans" cxnId="{9A8AB606-C4F7-4B5A-9CAA-7B0455323827}">
      <dgm:prSet/>
      <dgm:spPr/>
      <dgm:t>
        <a:bodyPr/>
        <a:lstStyle/>
        <a:p>
          <a:endParaRPr lang="en-GB" sz="1200"/>
        </a:p>
      </dgm:t>
    </dgm:pt>
    <dgm:pt modelId="{47C3AF52-AA22-4A14-B9BA-380BDA4282FC}" type="pres">
      <dgm:prSet presAssocID="{FBC0C6BE-7278-423E-BF99-020FFC10F189}" presName="compositeShape" presStyleCnt="0">
        <dgm:presLayoutVars>
          <dgm:chMax val="7"/>
          <dgm:dir/>
          <dgm:resizeHandles val="exact"/>
        </dgm:presLayoutVars>
      </dgm:prSet>
      <dgm:spPr/>
    </dgm:pt>
    <dgm:pt modelId="{42EE2329-43DC-4EC1-8ACB-6BC8265454F3}" type="pres">
      <dgm:prSet presAssocID="{C47BF626-9976-4A18-926F-242E6EF8E878}" presName="circ1" presStyleLbl="vennNode1" presStyleIdx="0" presStyleCnt="2"/>
      <dgm:spPr/>
    </dgm:pt>
    <dgm:pt modelId="{1BA7E24E-C124-4BBE-8227-0449CE102599}" type="pres">
      <dgm:prSet presAssocID="{C47BF626-9976-4A18-926F-242E6EF8E878}" presName="circ1Tx" presStyleLbl="revTx" presStyleIdx="0" presStyleCnt="0">
        <dgm:presLayoutVars>
          <dgm:chMax val="0"/>
          <dgm:chPref val="0"/>
          <dgm:bulletEnabled val="1"/>
        </dgm:presLayoutVars>
      </dgm:prSet>
      <dgm:spPr/>
    </dgm:pt>
    <dgm:pt modelId="{6076DA26-2F34-40FD-B30C-52D9E45259D3}" type="pres">
      <dgm:prSet presAssocID="{FA91DE30-9E93-4925-917A-51489E7A68BB}" presName="circ2" presStyleLbl="vennNode1" presStyleIdx="1" presStyleCnt="2"/>
      <dgm:spPr/>
    </dgm:pt>
    <dgm:pt modelId="{C3B5C6E8-28D2-4D7E-B52C-2477A959AAAE}" type="pres">
      <dgm:prSet presAssocID="{FA91DE30-9E93-4925-917A-51489E7A68BB}" presName="circ2Tx" presStyleLbl="revTx" presStyleIdx="0" presStyleCnt="0">
        <dgm:presLayoutVars>
          <dgm:chMax val="0"/>
          <dgm:chPref val="0"/>
          <dgm:bulletEnabled val="1"/>
        </dgm:presLayoutVars>
      </dgm:prSet>
      <dgm:spPr/>
    </dgm:pt>
  </dgm:ptLst>
  <dgm:cxnLst>
    <dgm:cxn modelId="{9A8AB606-C4F7-4B5A-9CAA-7B0455323827}" srcId="{FBC0C6BE-7278-423E-BF99-020FFC10F189}" destId="{FA91DE30-9E93-4925-917A-51489E7A68BB}" srcOrd="1" destOrd="0" parTransId="{CF6BE41D-00AA-4920-8F7C-0C89E5C85528}" sibTransId="{71C84A17-01D8-4AAB-8028-A25CE3888D0E}"/>
    <dgm:cxn modelId="{5175C76C-2FBC-4855-A05B-0E1C2EDFB8D9}" type="presOf" srcId="{C47BF626-9976-4A18-926F-242E6EF8E878}" destId="{1BA7E24E-C124-4BBE-8227-0449CE102599}" srcOrd="1" destOrd="0" presId="urn:microsoft.com/office/officeart/2005/8/layout/venn1"/>
    <dgm:cxn modelId="{56759375-E0AB-4C9D-B82D-FFC30EE2C1C5}" type="presOf" srcId="{C47BF626-9976-4A18-926F-242E6EF8E878}" destId="{42EE2329-43DC-4EC1-8ACB-6BC8265454F3}" srcOrd="0" destOrd="0" presId="urn:microsoft.com/office/officeart/2005/8/layout/venn1"/>
    <dgm:cxn modelId="{FEE4F278-E0E1-4DBD-98D7-2C886D9B752E}" type="presOf" srcId="{FA91DE30-9E93-4925-917A-51489E7A68BB}" destId="{6076DA26-2F34-40FD-B30C-52D9E45259D3}" srcOrd="0" destOrd="0" presId="urn:microsoft.com/office/officeart/2005/8/layout/venn1"/>
    <dgm:cxn modelId="{6F3EC785-3D04-4919-8A30-798292F80179}" srcId="{FBC0C6BE-7278-423E-BF99-020FFC10F189}" destId="{C47BF626-9976-4A18-926F-242E6EF8E878}" srcOrd="0" destOrd="0" parTransId="{CFE0709D-4280-402C-9D78-EF5A1FA39D4F}" sibTransId="{1128368E-1F4E-4F25-84EA-9A7DB40C9B18}"/>
    <dgm:cxn modelId="{7517B9AC-1679-4A1D-BDB5-B13DC240FB30}" type="presOf" srcId="{FA91DE30-9E93-4925-917A-51489E7A68BB}" destId="{C3B5C6E8-28D2-4D7E-B52C-2477A959AAAE}" srcOrd="1" destOrd="0" presId="urn:microsoft.com/office/officeart/2005/8/layout/venn1"/>
    <dgm:cxn modelId="{9A7FF7CB-187C-46AB-AD18-4A51D9673922}" type="presOf" srcId="{FBC0C6BE-7278-423E-BF99-020FFC10F189}" destId="{47C3AF52-AA22-4A14-B9BA-380BDA4282FC}" srcOrd="0" destOrd="0" presId="urn:microsoft.com/office/officeart/2005/8/layout/venn1"/>
    <dgm:cxn modelId="{58E153DF-19BD-4AF1-93CC-0995CC37EBDA}" type="presParOf" srcId="{47C3AF52-AA22-4A14-B9BA-380BDA4282FC}" destId="{42EE2329-43DC-4EC1-8ACB-6BC8265454F3}" srcOrd="0" destOrd="0" presId="urn:microsoft.com/office/officeart/2005/8/layout/venn1"/>
    <dgm:cxn modelId="{8C04DC0E-1190-413B-B573-484EF9190822}" type="presParOf" srcId="{47C3AF52-AA22-4A14-B9BA-380BDA4282FC}" destId="{1BA7E24E-C124-4BBE-8227-0449CE102599}" srcOrd="1" destOrd="0" presId="urn:microsoft.com/office/officeart/2005/8/layout/venn1"/>
    <dgm:cxn modelId="{C82E73B0-DE3B-4C6B-811C-9B460F0F0590}" type="presParOf" srcId="{47C3AF52-AA22-4A14-B9BA-380BDA4282FC}" destId="{6076DA26-2F34-40FD-B30C-52D9E45259D3}" srcOrd="2" destOrd="0" presId="urn:microsoft.com/office/officeart/2005/8/layout/venn1"/>
    <dgm:cxn modelId="{287386E0-97B8-4380-A922-67E28EEB63A1}" type="presParOf" srcId="{47C3AF52-AA22-4A14-B9BA-380BDA4282FC}" destId="{C3B5C6E8-28D2-4D7E-B52C-2477A959AAA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0A637-4631-462D-AA60-99EB31B490F4}">
      <dsp:nvSpPr>
        <dsp:cNvPr id="0" name=""/>
        <dsp:cNvSpPr/>
      </dsp:nvSpPr>
      <dsp:spPr>
        <a:xfrm>
          <a:off x="1881412" y="352121"/>
          <a:ext cx="4550495" cy="4550495"/>
        </a:xfrm>
        <a:prstGeom prst="pie">
          <a:avLst>
            <a:gd name="adj1" fmla="val 16200000"/>
            <a:gd name="adj2" fmla="val 180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t>Behaviour</a:t>
          </a:r>
          <a:endParaRPr lang="en-GB" sz="2400" kern="1200" dirty="0"/>
        </a:p>
      </dsp:txBody>
      <dsp:txXfrm>
        <a:off x="4279631" y="1316393"/>
        <a:ext cx="1625176" cy="1354314"/>
      </dsp:txXfrm>
    </dsp:sp>
    <dsp:sp modelId="{E6F2F837-D276-43E6-A6C7-4B676EE68BE3}">
      <dsp:nvSpPr>
        <dsp:cNvPr id="0" name=""/>
        <dsp:cNvSpPr/>
      </dsp:nvSpPr>
      <dsp:spPr>
        <a:xfrm>
          <a:off x="1787693" y="514639"/>
          <a:ext cx="4550495" cy="4550495"/>
        </a:xfrm>
        <a:prstGeom prst="pie">
          <a:avLst>
            <a:gd name="adj1" fmla="val 1800000"/>
            <a:gd name="adj2" fmla="val 900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Maturity</a:t>
          </a:r>
          <a:endParaRPr lang="en-GB" sz="2400" kern="1200" dirty="0"/>
        </a:p>
      </dsp:txBody>
      <dsp:txXfrm>
        <a:off x="2871145" y="3467043"/>
        <a:ext cx="2437765" cy="1191796"/>
      </dsp:txXfrm>
    </dsp:sp>
    <dsp:sp modelId="{55FC9A32-6793-41EC-935D-6D8924D4265A}">
      <dsp:nvSpPr>
        <dsp:cNvPr id="0" name=""/>
        <dsp:cNvSpPr/>
      </dsp:nvSpPr>
      <dsp:spPr>
        <a:xfrm>
          <a:off x="1693975" y="352121"/>
          <a:ext cx="4550495" cy="4550495"/>
        </a:xfrm>
        <a:prstGeom prst="pie">
          <a:avLst>
            <a:gd name="adj1" fmla="val 9000000"/>
            <a:gd name="adj2" fmla="val 1620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Strategy &amp; Results</a:t>
          </a:r>
          <a:endParaRPr lang="en-GB" sz="2400" kern="1200" dirty="0"/>
        </a:p>
      </dsp:txBody>
      <dsp:txXfrm>
        <a:off x="2221074" y="1316393"/>
        <a:ext cx="1625176" cy="1354314"/>
      </dsp:txXfrm>
    </dsp:sp>
    <dsp:sp modelId="{EF1F1CEA-24DB-4626-8B16-D6867FEFDD93}">
      <dsp:nvSpPr>
        <dsp:cNvPr id="0" name=""/>
        <dsp:cNvSpPr/>
      </dsp:nvSpPr>
      <dsp:spPr>
        <a:xfrm>
          <a:off x="1600090" y="70424"/>
          <a:ext cx="5113889" cy="5113889"/>
        </a:xfrm>
        <a:prstGeom prst="circularArrow">
          <a:avLst>
            <a:gd name="adj1" fmla="val 5085"/>
            <a:gd name="adj2" fmla="val 327528"/>
            <a:gd name="adj3" fmla="val 1472472"/>
            <a:gd name="adj4" fmla="val 16199432"/>
            <a:gd name="adj5" fmla="val 5932"/>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969747A4-597D-430E-9177-7C14A5B65EFF}">
      <dsp:nvSpPr>
        <dsp:cNvPr id="0" name=""/>
        <dsp:cNvSpPr/>
      </dsp:nvSpPr>
      <dsp:spPr>
        <a:xfrm>
          <a:off x="1505996" y="232654"/>
          <a:ext cx="5113889" cy="5113889"/>
        </a:xfrm>
        <a:prstGeom prst="circularArrow">
          <a:avLst>
            <a:gd name="adj1" fmla="val 5085"/>
            <a:gd name="adj2" fmla="val 327528"/>
            <a:gd name="adj3" fmla="val 8671970"/>
            <a:gd name="adj4" fmla="val 1800502"/>
            <a:gd name="adj5" fmla="val 5932"/>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83369D9A-11E5-4B4A-9B94-2F3164ED63E4}">
      <dsp:nvSpPr>
        <dsp:cNvPr id="0" name=""/>
        <dsp:cNvSpPr/>
      </dsp:nvSpPr>
      <dsp:spPr>
        <a:xfrm>
          <a:off x="1411902" y="70424"/>
          <a:ext cx="5113889" cy="5113889"/>
        </a:xfrm>
        <a:prstGeom prst="circularArrow">
          <a:avLst>
            <a:gd name="adj1" fmla="val 5085"/>
            <a:gd name="adj2" fmla="val 327528"/>
            <a:gd name="adj3" fmla="val 15873039"/>
            <a:gd name="adj4" fmla="val 9000000"/>
            <a:gd name="adj5" fmla="val 5932"/>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0A637-4631-462D-AA60-99EB31B490F4}">
      <dsp:nvSpPr>
        <dsp:cNvPr id="0" name=""/>
        <dsp:cNvSpPr/>
      </dsp:nvSpPr>
      <dsp:spPr>
        <a:xfrm>
          <a:off x="1366789" y="247285"/>
          <a:ext cx="3195690" cy="3195690"/>
        </a:xfrm>
        <a:prstGeom prst="pie">
          <a:avLst>
            <a:gd name="adj1" fmla="val 16200000"/>
            <a:gd name="adj2" fmla="val 180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Behaviour</a:t>
          </a:r>
          <a:endParaRPr lang="en-GB" sz="1800" kern="1200" dirty="0"/>
        </a:p>
      </dsp:txBody>
      <dsp:txXfrm>
        <a:off x="3050994" y="924467"/>
        <a:ext cx="1141318" cy="951098"/>
      </dsp:txXfrm>
    </dsp:sp>
    <dsp:sp modelId="{E6F2F837-D276-43E6-A6C7-4B676EE68BE3}">
      <dsp:nvSpPr>
        <dsp:cNvPr id="0" name=""/>
        <dsp:cNvSpPr/>
      </dsp:nvSpPr>
      <dsp:spPr>
        <a:xfrm>
          <a:off x="1300973" y="361417"/>
          <a:ext cx="3195690" cy="3195690"/>
        </a:xfrm>
        <a:prstGeom prst="pie">
          <a:avLst>
            <a:gd name="adj1" fmla="val 1800000"/>
            <a:gd name="adj2" fmla="val 900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Maturity</a:t>
          </a:r>
          <a:endParaRPr lang="en-GB" sz="1800" kern="1200" dirty="0"/>
        </a:p>
      </dsp:txBody>
      <dsp:txXfrm>
        <a:off x="2061851" y="2434812"/>
        <a:ext cx="1711977" cy="836966"/>
      </dsp:txXfrm>
    </dsp:sp>
    <dsp:sp modelId="{55FC9A32-6793-41EC-935D-6D8924D4265A}">
      <dsp:nvSpPr>
        <dsp:cNvPr id="0" name=""/>
        <dsp:cNvSpPr/>
      </dsp:nvSpPr>
      <dsp:spPr>
        <a:xfrm>
          <a:off x="1235157" y="247285"/>
          <a:ext cx="3195690" cy="3195690"/>
        </a:xfrm>
        <a:prstGeom prst="pie">
          <a:avLst>
            <a:gd name="adj1" fmla="val 9000000"/>
            <a:gd name="adj2" fmla="val 1620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Strategy &amp; Results</a:t>
          </a:r>
          <a:endParaRPr lang="en-GB" sz="1800" kern="1200" dirty="0"/>
        </a:p>
      </dsp:txBody>
      <dsp:txXfrm>
        <a:off x="1605324" y="924467"/>
        <a:ext cx="1141318" cy="951098"/>
      </dsp:txXfrm>
    </dsp:sp>
    <dsp:sp modelId="{EF1F1CEA-24DB-4626-8B16-D6867FEFDD93}">
      <dsp:nvSpPr>
        <dsp:cNvPr id="0" name=""/>
        <dsp:cNvSpPr/>
      </dsp:nvSpPr>
      <dsp:spPr>
        <a:xfrm>
          <a:off x="1169224" y="49457"/>
          <a:ext cx="3591347" cy="3591347"/>
        </a:xfrm>
        <a:prstGeom prst="circularArrow">
          <a:avLst>
            <a:gd name="adj1" fmla="val 5085"/>
            <a:gd name="adj2" fmla="val 327528"/>
            <a:gd name="adj3" fmla="val 1472472"/>
            <a:gd name="adj4" fmla="val 16199432"/>
            <a:gd name="adj5" fmla="val 5932"/>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969747A4-597D-430E-9177-7C14A5B65EFF}">
      <dsp:nvSpPr>
        <dsp:cNvPr id="0" name=""/>
        <dsp:cNvSpPr/>
      </dsp:nvSpPr>
      <dsp:spPr>
        <a:xfrm>
          <a:off x="1103144" y="163386"/>
          <a:ext cx="3591347" cy="359134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369D9A-11E5-4B4A-9B94-2F3164ED63E4}">
      <dsp:nvSpPr>
        <dsp:cNvPr id="0" name=""/>
        <dsp:cNvSpPr/>
      </dsp:nvSpPr>
      <dsp:spPr>
        <a:xfrm>
          <a:off x="1037064" y="49457"/>
          <a:ext cx="3591347" cy="359134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0A637-4631-462D-AA60-99EB31B490F4}">
      <dsp:nvSpPr>
        <dsp:cNvPr id="0" name=""/>
        <dsp:cNvSpPr/>
      </dsp:nvSpPr>
      <dsp:spPr>
        <a:xfrm>
          <a:off x="1366789" y="247285"/>
          <a:ext cx="3195690" cy="3195690"/>
        </a:xfrm>
        <a:prstGeom prst="pie">
          <a:avLst>
            <a:gd name="adj1" fmla="val 16200000"/>
            <a:gd name="adj2" fmla="val 180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Behaviour</a:t>
          </a:r>
          <a:endParaRPr lang="en-GB" sz="1800" kern="1200" dirty="0"/>
        </a:p>
      </dsp:txBody>
      <dsp:txXfrm>
        <a:off x="3050994" y="924467"/>
        <a:ext cx="1141318" cy="951098"/>
      </dsp:txXfrm>
    </dsp:sp>
    <dsp:sp modelId="{E6F2F837-D276-43E6-A6C7-4B676EE68BE3}">
      <dsp:nvSpPr>
        <dsp:cNvPr id="0" name=""/>
        <dsp:cNvSpPr/>
      </dsp:nvSpPr>
      <dsp:spPr>
        <a:xfrm>
          <a:off x="1300973" y="361417"/>
          <a:ext cx="3195690" cy="3195690"/>
        </a:xfrm>
        <a:prstGeom prst="pie">
          <a:avLst>
            <a:gd name="adj1" fmla="val 1800000"/>
            <a:gd name="adj2" fmla="val 900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Maturity</a:t>
          </a:r>
          <a:endParaRPr lang="en-GB" sz="1800" kern="1200" dirty="0"/>
        </a:p>
      </dsp:txBody>
      <dsp:txXfrm>
        <a:off x="2061851" y="2434812"/>
        <a:ext cx="1711977" cy="836966"/>
      </dsp:txXfrm>
    </dsp:sp>
    <dsp:sp modelId="{55FC9A32-6793-41EC-935D-6D8924D4265A}">
      <dsp:nvSpPr>
        <dsp:cNvPr id="0" name=""/>
        <dsp:cNvSpPr/>
      </dsp:nvSpPr>
      <dsp:spPr>
        <a:xfrm>
          <a:off x="1235157" y="247285"/>
          <a:ext cx="3195690" cy="3195690"/>
        </a:xfrm>
        <a:prstGeom prst="pie">
          <a:avLst>
            <a:gd name="adj1" fmla="val 9000000"/>
            <a:gd name="adj2" fmla="val 1620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Strategy &amp; Results</a:t>
          </a:r>
          <a:endParaRPr lang="en-GB" sz="1800" kern="1200" dirty="0"/>
        </a:p>
      </dsp:txBody>
      <dsp:txXfrm>
        <a:off x="1605324" y="924467"/>
        <a:ext cx="1141318" cy="951098"/>
      </dsp:txXfrm>
    </dsp:sp>
    <dsp:sp modelId="{EF1F1CEA-24DB-4626-8B16-D6867FEFDD93}">
      <dsp:nvSpPr>
        <dsp:cNvPr id="0" name=""/>
        <dsp:cNvSpPr/>
      </dsp:nvSpPr>
      <dsp:spPr>
        <a:xfrm>
          <a:off x="1169224" y="49457"/>
          <a:ext cx="3591347" cy="359134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9747A4-597D-430E-9177-7C14A5B65EFF}">
      <dsp:nvSpPr>
        <dsp:cNvPr id="0" name=""/>
        <dsp:cNvSpPr/>
      </dsp:nvSpPr>
      <dsp:spPr>
        <a:xfrm>
          <a:off x="1103144" y="163386"/>
          <a:ext cx="3591347" cy="3591347"/>
        </a:xfrm>
        <a:prstGeom prst="circularArrow">
          <a:avLst>
            <a:gd name="adj1" fmla="val 5085"/>
            <a:gd name="adj2" fmla="val 327528"/>
            <a:gd name="adj3" fmla="val 8671970"/>
            <a:gd name="adj4" fmla="val 1800502"/>
            <a:gd name="adj5" fmla="val 5932"/>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83369D9A-11E5-4B4A-9B94-2F3164ED63E4}">
      <dsp:nvSpPr>
        <dsp:cNvPr id="0" name=""/>
        <dsp:cNvSpPr/>
      </dsp:nvSpPr>
      <dsp:spPr>
        <a:xfrm>
          <a:off x="1037064" y="49457"/>
          <a:ext cx="3591347" cy="359134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0A637-4631-462D-AA60-99EB31B490F4}">
      <dsp:nvSpPr>
        <dsp:cNvPr id="0" name=""/>
        <dsp:cNvSpPr/>
      </dsp:nvSpPr>
      <dsp:spPr>
        <a:xfrm>
          <a:off x="1366789" y="247285"/>
          <a:ext cx="3195690" cy="3195690"/>
        </a:xfrm>
        <a:prstGeom prst="pie">
          <a:avLst>
            <a:gd name="adj1" fmla="val 16200000"/>
            <a:gd name="adj2" fmla="val 180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Behaviour</a:t>
          </a:r>
          <a:endParaRPr lang="en-GB" sz="1800" kern="1200" dirty="0"/>
        </a:p>
      </dsp:txBody>
      <dsp:txXfrm>
        <a:off x="3050994" y="924467"/>
        <a:ext cx="1141318" cy="951098"/>
      </dsp:txXfrm>
    </dsp:sp>
    <dsp:sp modelId="{E6F2F837-D276-43E6-A6C7-4B676EE68BE3}">
      <dsp:nvSpPr>
        <dsp:cNvPr id="0" name=""/>
        <dsp:cNvSpPr/>
      </dsp:nvSpPr>
      <dsp:spPr>
        <a:xfrm>
          <a:off x="1300973" y="361417"/>
          <a:ext cx="3195690" cy="3195690"/>
        </a:xfrm>
        <a:prstGeom prst="pie">
          <a:avLst>
            <a:gd name="adj1" fmla="val 1800000"/>
            <a:gd name="adj2" fmla="val 900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Maturity</a:t>
          </a:r>
          <a:endParaRPr lang="en-GB" sz="1800" kern="1200" dirty="0"/>
        </a:p>
      </dsp:txBody>
      <dsp:txXfrm>
        <a:off x="2061851" y="2434812"/>
        <a:ext cx="1711977" cy="836966"/>
      </dsp:txXfrm>
    </dsp:sp>
    <dsp:sp modelId="{55FC9A32-6793-41EC-935D-6D8924D4265A}">
      <dsp:nvSpPr>
        <dsp:cNvPr id="0" name=""/>
        <dsp:cNvSpPr/>
      </dsp:nvSpPr>
      <dsp:spPr>
        <a:xfrm>
          <a:off x="1235157" y="247285"/>
          <a:ext cx="3195690" cy="3195690"/>
        </a:xfrm>
        <a:prstGeom prst="pie">
          <a:avLst>
            <a:gd name="adj1" fmla="val 9000000"/>
            <a:gd name="adj2" fmla="val 1620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Strategy &amp; Results</a:t>
          </a:r>
          <a:endParaRPr lang="en-GB" sz="1800" kern="1200" dirty="0"/>
        </a:p>
      </dsp:txBody>
      <dsp:txXfrm>
        <a:off x="1605324" y="924467"/>
        <a:ext cx="1141318" cy="951098"/>
      </dsp:txXfrm>
    </dsp:sp>
    <dsp:sp modelId="{EF1F1CEA-24DB-4626-8B16-D6867FEFDD93}">
      <dsp:nvSpPr>
        <dsp:cNvPr id="0" name=""/>
        <dsp:cNvSpPr/>
      </dsp:nvSpPr>
      <dsp:spPr>
        <a:xfrm>
          <a:off x="1169224" y="49457"/>
          <a:ext cx="3591347" cy="359134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9747A4-597D-430E-9177-7C14A5B65EFF}">
      <dsp:nvSpPr>
        <dsp:cNvPr id="0" name=""/>
        <dsp:cNvSpPr/>
      </dsp:nvSpPr>
      <dsp:spPr>
        <a:xfrm>
          <a:off x="1103144" y="163386"/>
          <a:ext cx="3591347" cy="359134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369D9A-11E5-4B4A-9B94-2F3164ED63E4}">
      <dsp:nvSpPr>
        <dsp:cNvPr id="0" name=""/>
        <dsp:cNvSpPr/>
      </dsp:nvSpPr>
      <dsp:spPr>
        <a:xfrm>
          <a:off x="1037064" y="49457"/>
          <a:ext cx="3591347" cy="3591347"/>
        </a:xfrm>
        <a:prstGeom prst="circularArrow">
          <a:avLst>
            <a:gd name="adj1" fmla="val 5085"/>
            <a:gd name="adj2" fmla="val 327528"/>
            <a:gd name="adj3" fmla="val 15873039"/>
            <a:gd name="adj4" fmla="val 9000000"/>
            <a:gd name="adj5" fmla="val 5932"/>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E2329-43DC-4EC1-8ACB-6BC8265454F3}">
      <dsp:nvSpPr>
        <dsp:cNvPr id="0" name=""/>
        <dsp:cNvSpPr/>
      </dsp:nvSpPr>
      <dsp:spPr>
        <a:xfrm>
          <a:off x="1407582" y="9361"/>
          <a:ext cx="3422977" cy="342297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2">
                  <a:lumMod val="25000"/>
                </a:schemeClr>
              </a:solidFill>
            </a:rPr>
            <a:t>Corporate Governance</a:t>
          </a:r>
          <a:endParaRPr lang="en-GB" sz="2400" kern="1200" dirty="0">
            <a:solidFill>
              <a:schemeClr val="bg2">
                <a:lumMod val="25000"/>
              </a:schemeClr>
            </a:solidFill>
          </a:endParaRPr>
        </a:p>
      </dsp:txBody>
      <dsp:txXfrm>
        <a:off x="1885565" y="413004"/>
        <a:ext cx="1973608" cy="2615692"/>
      </dsp:txXfrm>
    </dsp:sp>
    <dsp:sp modelId="{6076DA26-2F34-40FD-B30C-52D9E45259D3}">
      <dsp:nvSpPr>
        <dsp:cNvPr id="0" name=""/>
        <dsp:cNvSpPr/>
      </dsp:nvSpPr>
      <dsp:spPr>
        <a:xfrm>
          <a:off x="3874592" y="9361"/>
          <a:ext cx="3422977" cy="342297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2">
                  <a:lumMod val="25000"/>
                </a:schemeClr>
              </a:solidFill>
            </a:rPr>
            <a:t>Project Delivery</a:t>
          </a:r>
          <a:endParaRPr lang="en-GB" sz="2400" kern="1200" dirty="0">
            <a:solidFill>
              <a:schemeClr val="bg2">
                <a:lumMod val="25000"/>
              </a:schemeClr>
            </a:solidFill>
          </a:endParaRPr>
        </a:p>
      </dsp:txBody>
      <dsp:txXfrm>
        <a:off x="4845978" y="413004"/>
        <a:ext cx="1973608" cy="261569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5000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9375" y="0"/>
            <a:ext cx="2974975" cy="500063"/>
          </a:xfrm>
          <a:prstGeom prst="rect">
            <a:avLst/>
          </a:prstGeom>
        </p:spPr>
        <p:txBody>
          <a:bodyPr vert="horz" lIns="91440" tIns="45720" rIns="91440" bIns="45720" rtlCol="0"/>
          <a:lstStyle>
            <a:lvl1pPr algn="r">
              <a:defRPr sz="1200"/>
            </a:lvl1pPr>
          </a:lstStyle>
          <a:p>
            <a:fld id="{3B667AE7-22BF-C34C-857C-E70C1D129A73}" type="datetimeFigureOut">
              <a:rPr lang="en-US" smtClean="0"/>
              <a:t>10/18/2021</a:t>
            </a:fld>
            <a:endParaRPr lang="en-US" dirty="0"/>
          </a:p>
        </p:txBody>
      </p:sp>
      <p:sp>
        <p:nvSpPr>
          <p:cNvPr id="4" name="Slide Image Placeholder 3"/>
          <p:cNvSpPr>
            <a:spLocks noGrp="1" noRot="1" noChangeAspect="1"/>
          </p:cNvSpPr>
          <p:nvPr>
            <p:ph type="sldImg" idx="2"/>
          </p:nvPr>
        </p:nvSpPr>
        <p:spPr>
          <a:xfrm>
            <a:off x="101600" y="749300"/>
            <a:ext cx="6662738" cy="37496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7388" y="4749800"/>
            <a:ext cx="5492750" cy="44989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96425"/>
            <a:ext cx="2974975" cy="5000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9375" y="9496425"/>
            <a:ext cx="2974975" cy="500063"/>
          </a:xfrm>
          <a:prstGeom prst="rect">
            <a:avLst/>
          </a:prstGeom>
        </p:spPr>
        <p:txBody>
          <a:bodyPr vert="horz" lIns="91440" tIns="45720" rIns="91440" bIns="45720" rtlCol="0" anchor="b"/>
          <a:lstStyle>
            <a:lvl1pPr algn="r">
              <a:defRPr sz="1200"/>
            </a:lvl1pPr>
          </a:lstStyle>
          <a:p>
            <a:fld id="{DB2D8F99-57AD-804A-89B9-E74B1418EAE9}" type="slidenum">
              <a:rPr lang="en-US" smtClean="0"/>
              <a:t>‹#›</a:t>
            </a:fld>
            <a:endParaRPr lang="en-US" dirty="0"/>
          </a:p>
        </p:txBody>
      </p:sp>
    </p:spTree>
    <p:extLst>
      <p:ext uri="{BB962C8B-B14F-4D97-AF65-F5344CB8AC3E}">
        <p14:creationId xmlns:p14="http://schemas.microsoft.com/office/powerpoint/2010/main" val="39980838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pmi.org/-/media/pmi/documents/public/pdf/learning/thought-leadership/pulse/pulse-of-the-profession-2017.pdf?sc_lang_temp=e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this on the screen as people arrive</a:t>
            </a:r>
            <a:endParaRPr lang="en-GB" dirty="0"/>
          </a:p>
        </p:txBody>
      </p:sp>
      <p:sp>
        <p:nvSpPr>
          <p:cNvPr id="4" name="Slide Number Placeholder 3"/>
          <p:cNvSpPr>
            <a:spLocks noGrp="1"/>
          </p:cNvSpPr>
          <p:nvPr>
            <p:ph type="sldNum" sz="quarter" idx="5"/>
          </p:nvPr>
        </p:nvSpPr>
        <p:spPr/>
        <p:txBody>
          <a:bodyPr/>
          <a:lstStyle/>
          <a:p>
            <a:fld id="{DB2D8F99-57AD-804A-89B9-E74B1418EAE9}" type="slidenum">
              <a:rPr lang="en-US" smtClean="0"/>
              <a:t>1</a:t>
            </a:fld>
            <a:endParaRPr lang="en-US" dirty="0"/>
          </a:p>
        </p:txBody>
      </p:sp>
    </p:spTree>
    <p:extLst>
      <p:ext uri="{BB962C8B-B14F-4D97-AF65-F5344CB8AC3E}">
        <p14:creationId xmlns:p14="http://schemas.microsoft.com/office/powerpoint/2010/main" val="2237305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started to look into why governance was important, I started to get these types of buzz words coming up time and time again about why governance was important in project management and </a:t>
            </a:r>
            <a:r>
              <a:rPr lang="en-US" dirty="0" err="1"/>
              <a:t>organisations</a:t>
            </a:r>
            <a:endParaRPr lang="en-US" dirty="0"/>
          </a:p>
          <a:p>
            <a:endParaRPr lang="en-US" dirty="0"/>
          </a:p>
          <a:p>
            <a:r>
              <a:rPr lang="en-US" dirty="0"/>
              <a:t>The truth was, whilst all of these were important I wanted to know when did governance become a “thing” and “why”. Sure, all the words on this slide are important but why was governance even put in place. </a:t>
            </a:r>
          </a:p>
          <a:p>
            <a:endParaRPr lang="en-US" dirty="0"/>
          </a:p>
        </p:txBody>
      </p:sp>
      <p:sp>
        <p:nvSpPr>
          <p:cNvPr id="4" name="Slide Number Placeholder 3"/>
          <p:cNvSpPr>
            <a:spLocks noGrp="1"/>
          </p:cNvSpPr>
          <p:nvPr>
            <p:ph type="sldNum" sz="quarter" idx="5"/>
          </p:nvPr>
        </p:nvSpPr>
        <p:spPr/>
        <p:txBody>
          <a:bodyPr/>
          <a:lstStyle/>
          <a:p>
            <a:fld id="{DB2D8F99-57AD-804A-89B9-E74B1418EAE9}" type="slidenum">
              <a:rPr lang="en-US" smtClean="0"/>
              <a:t>10</a:t>
            </a:fld>
            <a:endParaRPr lang="en-US" dirty="0"/>
          </a:p>
        </p:txBody>
      </p:sp>
    </p:spTree>
    <p:extLst>
      <p:ext uri="{BB962C8B-B14F-4D97-AF65-F5344CB8AC3E}">
        <p14:creationId xmlns:p14="http://schemas.microsoft.com/office/powerpoint/2010/main" val="918664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started to look at the history of project management and governance techniques\frameworks through some history of time.</a:t>
            </a:r>
          </a:p>
          <a:p>
            <a:endParaRPr lang="en-US" dirty="0"/>
          </a:p>
          <a:p>
            <a:r>
              <a:rPr lang="en-US" dirty="0"/>
              <a:t>&lt;TALK THROUGH THE TIMELINE&gt;</a:t>
            </a:r>
          </a:p>
          <a:p>
            <a:endParaRPr lang="en-US" dirty="0"/>
          </a:p>
          <a:p>
            <a:r>
              <a:rPr lang="en-US" dirty="0"/>
              <a:t>In summary one thing that became apparent was that there appeared to be some correlation between major projects being done and then creation and adoption of project management frameworks and process</a:t>
            </a:r>
          </a:p>
          <a:p>
            <a:endParaRPr lang="en-US" dirty="0"/>
          </a:p>
          <a:p>
            <a:r>
              <a:rPr lang="en-US" dirty="0"/>
              <a:t>So clearly there has always been a need to have governance and it has really become a thing and developing over time. </a:t>
            </a:r>
          </a:p>
        </p:txBody>
      </p:sp>
      <p:sp>
        <p:nvSpPr>
          <p:cNvPr id="4" name="Slide Number Placeholder 3"/>
          <p:cNvSpPr>
            <a:spLocks noGrp="1"/>
          </p:cNvSpPr>
          <p:nvPr>
            <p:ph type="sldNum" sz="quarter" idx="5"/>
          </p:nvPr>
        </p:nvSpPr>
        <p:spPr/>
        <p:txBody>
          <a:bodyPr/>
          <a:lstStyle/>
          <a:p>
            <a:fld id="{DB2D8F99-57AD-804A-89B9-E74B1418EAE9}" type="slidenum">
              <a:rPr lang="en-US" smtClean="0"/>
              <a:t>11</a:t>
            </a:fld>
            <a:endParaRPr lang="en-US" dirty="0"/>
          </a:p>
        </p:txBody>
      </p:sp>
    </p:spTree>
    <p:extLst>
      <p:ext uri="{BB962C8B-B14F-4D97-AF65-F5344CB8AC3E}">
        <p14:creationId xmlns:p14="http://schemas.microsoft.com/office/powerpoint/2010/main" val="180907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me, I boiled it down to one simple statement….Its not your money.</a:t>
            </a:r>
          </a:p>
          <a:p>
            <a:endParaRPr lang="en-US" dirty="0"/>
          </a:p>
          <a:p>
            <a:r>
              <a:rPr lang="en-US" dirty="0"/>
              <a:t>Quite often when I speak to PMs about the definition of a project, I hear quite varied answers. </a:t>
            </a:r>
          </a:p>
          <a:p>
            <a:endParaRPr lang="en-US" dirty="0"/>
          </a:p>
          <a:p>
            <a:r>
              <a:rPr lang="en-US" dirty="0"/>
              <a:t>They are usually talked about as “temporary mechanism to “implement” something, change something, build something.</a:t>
            </a:r>
          </a:p>
          <a:p>
            <a:endParaRPr lang="en-US" dirty="0"/>
          </a:p>
          <a:p>
            <a:r>
              <a:rPr lang="en-US" dirty="0"/>
              <a:t>And as we all know, there are lots of different types of projects out there, business change, software\applications, roads, bridges, rockets to the moon</a:t>
            </a:r>
          </a:p>
          <a:p>
            <a:endParaRPr lang="en-US" dirty="0"/>
          </a:p>
          <a:p>
            <a:r>
              <a:rPr lang="en-US" dirty="0"/>
              <a:t>It wasn’t very often that PMs described their projects as an “investment” they were managing to deliver an outcome for someone else</a:t>
            </a:r>
          </a:p>
          <a:p>
            <a:endParaRPr lang="en-US" dirty="0"/>
          </a:p>
          <a:p>
            <a:r>
              <a:rPr lang="en-US" dirty="0"/>
              <a:t> And surely like any investor, they typically want a return on their investment right? </a:t>
            </a:r>
          </a:p>
          <a:p>
            <a:endParaRPr lang="en-US" dirty="0"/>
          </a:p>
          <a:p>
            <a:r>
              <a:rPr lang="en-US" dirty="0"/>
              <a:t>Over time, the notion of investing and having some control over that investment meant that there was no getting away from  governance needing to be in place…..</a:t>
            </a:r>
          </a:p>
        </p:txBody>
      </p:sp>
      <p:sp>
        <p:nvSpPr>
          <p:cNvPr id="4" name="Slide Number Placeholder 3"/>
          <p:cNvSpPr>
            <a:spLocks noGrp="1"/>
          </p:cNvSpPr>
          <p:nvPr>
            <p:ph type="sldNum" sz="quarter" idx="5"/>
          </p:nvPr>
        </p:nvSpPr>
        <p:spPr/>
        <p:txBody>
          <a:bodyPr/>
          <a:lstStyle/>
          <a:p>
            <a:fld id="{DB2D8F99-57AD-804A-89B9-E74B1418EAE9}" type="slidenum">
              <a:rPr lang="en-US" smtClean="0"/>
              <a:t>12</a:t>
            </a:fld>
            <a:endParaRPr lang="en-US" dirty="0"/>
          </a:p>
        </p:txBody>
      </p:sp>
    </p:spTree>
    <p:extLst>
      <p:ext uri="{BB962C8B-B14F-4D97-AF65-F5344CB8AC3E}">
        <p14:creationId xmlns:p14="http://schemas.microsoft.com/office/powerpoint/2010/main" val="2198250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Traditionally the text books talk about Governance as being something that provides Direction, Decisions and Oversight</a:t>
            </a:r>
          </a:p>
          <a:p>
            <a:endParaRPr lang="en-US" dirty="0"/>
          </a:p>
          <a:p>
            <a:r>
              <a:rPr lang="en-US" dirty="0"/>
              <a:t>Whilst these are the core components of Governance, what I really want to explore with you a bit more is around “How do you actually make it work?”</a:t>
            </a:r>
          </a:p>
          <a:p>
            <a:endParaRPr lang="en-US" dirty="0"/>
          </a:p>
          <a:p>
            <a:r>
              <a:rPr lang="en-US" dirty="0"/>
              <a:t>Practically, what tools and tips can you use to make governance work in your world and why does it sometimes not work when you think you have it setup perfectly..</a:t>
            </a:r>
            <a:endParaRPr lang="en-GB" dirty="0"/>
          </a:p>
        </p:txBody>
      </p:sp>
      <p:sp>
        <p:nvSpPr>
          <p:cNvPr id="4" name="Slide Number Placeholder 3"/>
          <p:cNvSpPr>
            <a:spLocks noGrp="1"/>
          </p:cNvSpPr>
          <p:nvPr>
            <p:ph type="sldNum" sz="quarter" idx="5"/>
          </p:nvPr>
        </p:nvSpPr>
        <p:spPr/>
        <p:txBody>
          <a:bodyPr/>
          <a:lstStyle/>
          <a:p>
            <a:fld id="{DB2D8F99-57AD-804A-89B9-E74B1418EAE9}" type="slidenum">
              <a:rPr lang="en-US" smtClean="0"/>
              <a:t>14</a:t>
            </a:fld>
            <a:endParaRPr lang="en-US" dirty="0"/>
          </a:p>
        </p:txBody>
      </p:sp>
    </p:spTree>
    <p:extLst>
      <p:ext uri="{BB962C8B-B14F-4D97-AF65-F5344CB8AC3E}">
        <p14:creationId xmlns:p14="http://schemas.microsoft.com/office/powerpoint/2010/main" val="1996325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then the reality is, to actually make it work means we have to think a little different to the text books. What we need to explore is </a:t>
            </a:r>
          </a:p>
          <a:p>
            <a:endParaRPr lang="en-US" dirty="0"/>
          </a:p>
          <a:p>
            <a:r>
              <a:rPr lang="en-US" b="1" dirty="0"/>
              <a:t>Behavior </a:t>
            </a:r>
            <a:r>
              <a:rPr lang="en-US" dirty="0"/>
              <a:t>– how do you make governance fit in with how people generally behave and re-act to things. How can you get them to participate in making better decisions, providing clearer direction.</a:t>
            </a:r>
          </a:p>
          <a:p>
            <a:endParaRPr lang="en-US" dirty="0"/>
          </a:p>
          <a:p>
            <a:r>
              <a:rPr lang="en-US" b="1" dirty="0"/>
              <a:t>Maturity</a:t>
            </a:r>
            <a:r>
              <a:rPr lang="en-US" dirty="0"/>
              <a:t> – how do you make it so that the governance is going to work in the maturity setting you have. Too much, too little, to rigid? How can you get the maturity alignment working in a balanced way that it supports the decision making and direction</a:t>
            </a:r>
          </a:p>
          <a:p>
            <a:endParaRPr lang="en-US" dirty="0"/>
          </a:p>
          <a:p>
            <a:r>
              <a:rPr lang="en-US" b="1" dirty="0"/>
              <a:t>Strategy and Results </a:t>
            </a:r>
            <a:r>
              <a:rPr lang="en-US" dirty="0"/>
              <a:t>– how can you make sure governance fits with your overall strategy and the desired results so that oversight and </a:t>
            </a:r>
            <a:r>
              <a:rPr lang="en-US" dirty="0" err="1"/>
              <a:t>visability</a:t>
            </a:r>
            <a:r>
              <a:rPr lang="en-US" dirty="0"/>
              <a:t> is something that becomes part of the DNA</a:t>
            </a:r>
            <a:endParaRPr lang="en-GB" dirty="0"/>
          </a:p>
        </p:txBody>
      </p:sp>
      <p:sp>
        <p:nvSpPr>
          <p:cNvPr id="4" name="Slide Number Placeholder 3"/>
          <p:cNvSpPr>
            <a:spLocks noGrp="1"/>
          </p:cNvSpPr>
          <p:nvPr>
            <p:ph type="sldNum" sz="quarter" idx="5"/>
          </p:nvPr>
        </p:nvSpPr>
        <p:spPr/>
        <p:txBody>
          <a:bodyPr/>
          <a:lstStyle/>
          <a:p>
            <a:fld id="{DB2D8F99-57AD-804A-89B9-E74B1418EAE9}" type="slidenum">
              <a:rPr lang="en-US" smtClean="0"/>
              <a:t>15</a:t>
            </a:fld>
            <a:endParaRPr lang="en-US" dirty="0"/>
          </a:p>
        </p:txBody>
      </p:sp>
    </p:spTree>
    <p:extLst>
      <p:ext uri="{BB962C8B-B14F-4D97-AF65-F5344CB8AC3E}">
        <p14:creationId xmlns:p14="http://schemas.microsoft.com/office/powerpoint/2010/main" val="2602096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look at some </a:t>
            </a:r>
            <a:r>
              <a:rPr lang="en-US" dirty="0" err="1"/>
              <a:t>behavioural</a:t>
            </a:r>
            <a:r>
              <a:rPr lang="en-US" dirty="0"/>
              <a:t> aspects around governance…</a:t>
            </a:r>
            <a:endParaRPr lang="en-GB" dirty="0"/>
          </a:p>
        </p:txBody>
      </p:sp>
      <p:sp>
        <p:nvSpPr>
          <p:cNvPr id="4" name="Slide Number Placeholder 3"/>
          <p:cNvSpPr>
            <a:spLocks noGrp="1"/>
          </p:cNvSpPr>
          <p:nvPr>
            <p:ph type="sldNum" sz="quarter" idx="5"/>
          </p:nvPr>
        </p:nvSpPr>
        <p:spPr/>
        <p:txBody>
          <a:bodyPr/>
          <a:lstStyle/>
          <a:p>
            <a:fld id="{DB2D8F99-57AD-804A-89B9-E74B1418EAE9}" type="slidenum">
              <a:rPr lang="en-US" smtClean="0"/>
              <a:t>16</a:t>
            </a:fld>
            <a:endParaRPr lang="en-US" dirty="0"/>
          </a:p>
        </p:txBody>
      </p:sp>
    </p:spTree>
    <p:extLst>
      <p:ext uri="{BB962C8B-B14F-4D97-AF65-F5344CB8AC3E}">
        <p14:creationId xmlns:p14="http://schemas.microsoft.com/office/powerpoint/2010/main" val="3280938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of hands again…</a:t>
            </a:r>
          </a:p>
          <a:p>
            <a:endParaRPr lang="en-US" dirty="0"/>
          </a:p>
          <a:p>
            <a:r>
              <a:rPr lang="en-US" dirty="0"/>
              <a:t>Have you avoided a governance moment in the last 6 months?</a:t>
            </a:r>
          </a:p>
          <a:p>
            <a:endParaRPr lang="en-US" dirty="0"/>
          </a:p>
          <a:p>
            <a:r>
              <a:rPr lang="en-US" dirty="0" err="1"/>
              <a:t>Theres</a:t>
            </a:r>
            <a:r>
              <a:rPr lang="en-US" dirty="0"/>
              <a:t> probably quite a few reasons as to why some of you avoided that governance moment, Maybe too busy, maybe it wasn’t clear, maybe you didn’t think it was that important….</a:t>
            </a:r>
          </a:p>
        </p:txBody>
      </p:sp>
      <p:sp>
        <p:nvSpPr>
          <p:cNvPr id="4" name="Slide Number Placeholder 3"/>
          <p:cNvSpPr>
            <a:spLocks noGrp="1"/>
          </p:cNvSpPr>
          <p:nvPr>
            <p:ph type="sldNum" sz="quarter" idx="5"/>
          </p:nvPr>
        </p:nvSpPr>
        <p:spPr/>
        <p:txBody>
          <a:bodyPr/>
          <a:lstStyle/>
          <a:p>
            <a:fld id="{DB2D8F99-57AD-804A-89B9-E74B1418EAE9}" type="slidenum">
              <a:rPr lang="en-US" smtClean="0"/>
              <a:t>17</a:t>
            </a:fld>
            <a:endParaRPr lang="en-US" dirty="0"/>
          </a:p>
        </p:txBody>
      </p:sp>
    </p:spTree>
    <p:extLst>
      <p:ext uri="{BB962C8B-B14F-4D97-AF65-F5344CB8AC3E}">
        <p14:creationId xmlns:p14="http://schemas.microsoft.com/office/powerpoint/2010/main" val="3665781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Governance means people generally are told to follow a set of rules and guidelines to be able to participate in governance.</a:t>
            </a:r>
          </a:p>
          <a:p>
            <a:endParaRPr lang="en-US" dirty="0"/>
          </a:p>
          <a:p>
            <a:r>
              <a:rPr lang="en-US" dirty="0"/>
              <a:t>Examples are things like </a:t>
            </a:r>
          </a:p>
          <a:p>
            <a:pPr marL="171450" indent="-171450">
              <a:buFontTx/>
              <a:buChar char="-"/>
            </a:pPr>
            <a:r>
              <a:rPr lang="en-US" dirty="0"/>
              <a:t>completing your status report on time</a:t>
            </a:r>
          </a:p>
          <a:p>
            <a:pPr marL="171450" indent="-171450">
              <a:buFontTx/>
              <a:buChar char="-"/>
            </a:pPr>
            <a:r>
              <a:rPr lang="en-US" dirty="0"/>
              <a:t>making sure you prepare a gate meeting pack</a:t>
            </a:r>
          </a:p>
          <a:p>
            <a:pPr marL="171450" indent="-171450">
              <a:buFontTx/>
              <a:buChar char="-"/>
            </a:pPr>
            <a:r>
              <a:rPr lang="en-US" dirty="0"/>
              <a:t>Fill out your timesheet</a:t>
            </a:r>
          </a:p>
          <a:p>
            <a:endParaRPr lang="en-US" dirty="0"/>
          </a:p>
          <a:p>
            <a:r>
              <a:rPr lang="en-US" dirty="0"/>
              <a:t>The reality is, most people hate following rules and being told or controlled. So then how do we get people to do what we need them to do? </a:t>
            </a:r>
          </a:p>
          <a:p>
            <a:endParaRPr lang="en-US" dirty="0"/>
          </a:p>
          <a:p>
            <a:r>
              <a:rPr lang="en-US" dirty="0"/>
              <a:t>There are some simple but effective ways in which you can ensure that but lets try something</a:t>
            </a:r>
            <a:endParaRPr lang="en-GB" dirty="0"/>
          </a:p>
        </p:txBody>
      </p:sp>
      <p:sp>
        <p:nvSpPr>
          <p:cNvPr id="4" name="Slide Number Placeholder 3"/>
          <p:cNvSpPr>
            <a:spLocks noGrp="1"/>
          </p:cNvSpPr>
          <p:nvPr>
            <p:ph type="sldNum" sz="quarter" idx="5"/>
          </p:nvPr>
        </p:nvSpPr>
        <p:spPr/>
        <p:txBody>
          <a:bodyPr/>
          <a:lstStyle/>
          <a:p>
            <a:fld id="{DB2D8F99-57AD-804A-89B9-E74B1418EAE9}" type="slidenum">
              <a:rPr lang="en-US" smtClean="0"/>
              <a:t>18</a:t>
            </a:fld>
            <a:endParaRPr lang="en-US" dirty="0"/>
          </a:p>
        </p:txBody>
      </p:sp>
    </p:spTree>
    <p:extLst>
      <p:ext uri="{BB962C8B-B14F-4D97-AF65-F5344CB8AC3E}">
        <p14:creationId xmlns:p14="http://schemas.microsoft.com/office/powerpoint/2010/main" val="4279380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stopped reading this when told to do so?</a:t>
            </a:r>
          </a:p>
          <a:p>
            <a:endParaRPr lang="en-US" dirty="0"/>
          </a:p>
          <a:p>
            <a:r>
              <a:rPr lang="en-US" dirty="0"/>
              <a:t>But it clearly states, “Stop Reading this now” – the instructions are pretty clear right? Why did you all read it?</a:t>
            </a:r>
          </a:p>
          <a:p>
            <a:endParaRPr lang="en-US" dirty="0"/>
          </a:p>
          <a:p>
            <a:r>
              <a:rPr lang="en-US" dirty="0"/>
              <a:t>Well there were some parts to this instruction that were unclear or not appropriately setup so that you could follow.</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2D8F99-57AD-804A-89B9-E74B1418EAE9}" type="slidenum">
              <a:rPr lang="en-US" smtClean="0"/>
              <a:t>19</a:t>
            </a:fld>
            <a:endParaRPr lang="en-US" dirty="0"/>
          </a:p>
        </p:txBody>
      </p:sp>
    </p:spTree>
    <p:extLst>
      <p:ext uri="{BB962C8B-B14F-4D97-AF65-F5344CB8AC3E}">
        <p14:creationId xmlns:p14="http://schemas.microsoft.com/office/powerpoint/2010/main" val="3270191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of hands again…</a:t>
            </a:r>
          </a:p>
          <a:p>
            <a:endParaRPr lang="en-US" dirty="0"/>
          </a:p>
          <a:p>
            <a:pPr algn="l">
              <a:buFont typeface="Arial" panose="020B0604020202020204" pitchFamily="34" charset="0"/>
              <a:buNone/>
              <a:defRPr/>
            </a:pPr>
            <a:r>
              <a:rPr lang="en-US" cap="none" dirty="0">
                <a:latin typeface="+mn-lt"/>
              </a:rPr>
              <a:t>H</a:t>
            </a:r>
            <a:r>
              <a:rPr lang="en-GB" cap="none" dirty="0">
                <a:latin typeface="+mn-lt"/>
              </a:rPr>
              <a:t>ow many of you purchased or paid for a ticket to use public transport today?</a:t>
            </a:r>
          </a:p>
          <a:p>
            <a:pPr algn="l">
              <a:buFont typeface="Arial" panose="020B0604020202020204" pitchFamily="34" charset="0"/>
              <a:buNone/>
              <a:defRPr/>
            </a:pPr>
            <a:endParaRPr lang="en-GB" cap="none" dirty="0">
              <a:latin typeface="+mn-lt"/>
            </a:endParaRPr>
          </a:p>
          <a:p>
            <a:pPr algn="l">
              <a:buFont typeface="Arial" panose="020B0604020202020204" pitchFamily="34" charset="0"/>
              <a:buNone/>
              <a:defRPr/>
            </a:pPr>
            <a:r>
              <a:rPr lang="en-GB" cap="none" dirty="0">
                <a:latin typeface="+mn-lt"/>
              </a:rPr>
              <a:t>Generally, it seems like most people followed the rules here. But why? Why was this rule of governance followed but the last one was not?</a:t>
            </a:r>
          </a:p>
        </p:txBody>
      </p:sp>
      <p:sp>
        <p:nvSpPr>
          <p:cNvPr id="4" name="Slide Number Placeholder 3"/>
          <p:cNvSpPr>
            <a:spLocks noGrp="1"/>
          </p:cNvSpPr>
          <p:nvPr>
            <p:ph type="sldNum" sz="quarter" idx="5"/>
          </p:nvPr>
        </p:nvSpPr>
        <p:spPr/>
        <p:txBody>
          <a:bodyPr/>
          <a:lstStyle/>
          <a:p>
            <a:fld id="{DB2D8F99-57AD-804A-89B9-E74B1418EAE9}" type="slidenum">
              <a:rPr lang="en-US" smtClean="0"/>
              <a:t>20</a:t>
            </a:fld>
            <a:endParaRPr lang="en-US" dirty="0"/>
          </a:p>
        </p:txBody>
      </p:sp>
    </p:spTree>
    <p:extLst>
      <p:ext uri="{BB962C8B-B14F-4D97-AF65-F5344CB8AC3E}">
        <p14:creationId xmlns:p14="http://schemas.microsoft.com/office/powerpoint/2010/main" val="159882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a:t>
            </a:r>
          </a:p>
          <a:p>
            <a:endParaRPr lang="en-US" dirty="0"/>
          </a:p>
          <a:p>
            <a:r>
              <a:rPr lang="en-US" dirty="0"/>
              <a:t>My name is Niraj Mistry and I work for an organization called Polarisoft. </a:t>
            </a:r>
          </a:p>
          <a:p>
            <a:endParaRPr lang="en-US" dirty="0"/>
          </a:p>
          <a:p>
            <a:r>
              <a:rPr lang="en-US" dirty="0"/>
              <a:t>In todays presentation, I was asked to talk about Governance but more importantly why governance is an important part of project delivery and what techniques can you use to get governance working in your organization especially for those that don’t like to follow it.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2D8F99-57AD-804A-89B9-E74B1418EAE9}" type="slidenum">
              <a:rPr lang="en-US" smtClean="0"/>
              <a:t>2</a:t>
            </a:fld>
            <a:endParaRPr lang="en-US" dirty="0"/>
          </a:p>
        </p:txBody>
      </p:sp>
    </p:spTree>
    <p:extLst>
      <p:ext uri="{BB962C8B-B14F-4D97-AF65-F5344CB8AC3E}">
        <p14:creationId xmlns:p14="http://schemas.microsoft.com/office/powerpoint/2010/main" val="48722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reality was, there were 3 key elements as to why you all followed that governance point. </a:t>
            </a:r>
          </a:p>
          <a:p>
            <a:endParaRPr lang="en-US" dirty="0"/>
          </a:p>
          <a:p>
            <a:r>
              <a:rPr lang="en-US" dirty="0"/>
              <a:t>1.) When to do it – you all knew you had to buy a ticket for a specific date and that date was today</a:t>
            </a:r>
          </a:p>
          <a:p>
            <a:r>
              <a:rPr lang="en-US" dirty="0"/>
              <a:t>2.) What to do – you all knew how to buy a ticket, you had done it multiple times in the past so it became an easy to follow set of instructions</a:t>
            </a:r>
          </a:p>
          <a:p>
            <a:r>
              <a:rPr lang="en-US" dirty="0"/>
              <a:t>2.) Why – well again, you all knew, without a ticket, you wouldn’t be here today and if you didn’t pay, you’d be taking a big risk on not getting fined or kicked off the train</a:t>
            </a:r>
          </a:p>
        </p:txBody>
      </p:sp>
      <p:sp>
        <p:nvSpPr>
          <p:cNvPr id="4" name="Slide Number Placeholder 3"/>
          <p:cNvSpPr>
            <a:spLocks noGrp="1"/>
          </p:cNvSpPr>
          <p:nvPr>
            <p:ph type="sldNum" sz="quarter" idx="5"/>
          </p:nvPr>
        </p:nvSpPr>
        <p:spPr/>
        <p:txBody>
          <a:bodyPr/>
          <a:lstStyle/>
          <a:p>
            <a:fld id="{DB2D8F99-57AD-804A-89B9-E74B1418EAE9}" type="slidenum">
              <a:rPr lang="en-US" smtClean="0"/>
              <a:t>21</a:t>
            </a:fld>
            <a:endParaRPr lang="en-US" dirty="0"/>
          </a:p>
        </p:txBody>
      </p:sp>
    </p:spTree>
    <p:extLst>
      <p:ext uri="{BB962C8B-B14F-4D97-AF65-F5344CB8AC3E}">
        <p14:creationId xmlns:p14="http://schemas.microsoft.com/office/powerpoint/2010/main" val="384481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to </a:t>
            </a:r>
            <a:r>
              <a:rPr lang="en-US" dirty="0" err="1"/>
              <a:t>summarise</a:t>
            </a:r>
            <a:r>
              <a:rPr lang="en-US" dirty="0"/>
              <a:t> this example, what was provided to each of you in order to take part in that governance action was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A Trigger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 A simple way of participating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3.) A consequence of not doing 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 governance regime doesn’t have these 3 things in place to motivate people to follow the rules then there is a high likelihood they wont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 little later I’ll give some techniques that you  could use to ensure that you can build these things into your governance model</a:t>
            </a:r>
            <a:endParaRPr lang="en-GB" dirty="0"/>
          </a:p>
          <a:p>
            <a:endParaRPr lang="en-GB" dirty="0"/>
          </a:p>
        </p:txBody>
      </p:sp>
      <p:sp>
        <p:nvSpPr>
          <p:cNvPr id="4" name="Slide Number Placeholder 3"/>
          <p:cNvSpPr>
            <a:spLocks noGrp="1"/>
          </p:cNvSpPr>
          <p:nvPr>
            <p:ph type="sldNum" sz="quarter" idx="5"/>
          </p:nvPr>
        </p:nvSpPr>
        <p:spPr/>
        <p:txBody>
          <a:bodyPr/>
          <a:lstStyle/>
          <a:p>
            <a:fld id="{DB2D8F99-57AD-804A-89B9-E74B1418EAE9}" type="slidenum">
              <a:rPr lang="en-US" smtClean="0"/>
              <a:t>22</a:t>
            </a:fld>
            <a:endParaRPr lang="en-US" dirty="0"/>
          </a:p>
        </p:txBody>
      </p:sp>
    </p:spTree>
    <p:extLst>
      <p:ext uri="{BB962C8B-B14F-4D97-AF65-F5344CB8AC3E}">
        <p14:creationId xmlns:p14="http://schemas.microsoft.com/office/powerpoint/2010/main" val="2755700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look at some maturity aspects around governance next.</a:t>
            </a:r>
            <a:endParaRPr lang="en-GB" dirty="0"/>
          </a:p>
        </p:txBody>
      </p:sp>
      <p:sp>
        <p:nvSpPr>
          <p:cNvPr id="4" name="Slide Number Placeholder 3"/>
          <p:cNvSpPr>
            <a:spLocks noGrp="1"/>
          </p:cNvSpPr>
          <p:nvPr>
            <p:ph type="sldNum" sz="quarter" idx="5"/>
          </p:nvPr>
        </p:nvSpPr>
        <p:spPr/>
        <p:txBody>
          <a:bodyPr/>
          <a:lstStyle/>
          <a:p>
            <a:fld id="{DB2D8F99-57AD-804A-89B9-E74B1418EAE9}" type="slidenum">
              <a:rPr lang="en-US" smtClean="0"/>
              <a:t>23</a:t>
            </a:fld>
            <a:endParaRPr lang="en-US" dirty="0"/>
          </a:p>
        </p:txBody>
      </p:sp>
    </p:spTree>
    <p:extLst>
      <p:ext uri="{BB962C8B-B14F-4D97-AF65-F5344CB8AC3E}">
        <p14:creationId xmlns:p14="http://schemas.microsoft.com/office/powerpoint/2010/main" val="915783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of hands again…</a:t>
            </a:r>
          </a:p>
          <a:p>
            <a:endParaRPr lang="en-US" dirty="0"/>
          </a:p>
          <a:p>
            <a:r>
              <a:rPr lang="en-US" dirty="0"/>
              <a:t>If you have worked on at least 2 projects during your career</a:t>
            </a:r>
          </a:p>
          <a:p>
            <a:r>
              <a:rPr lang="en-US" dirty="0"/>
              <a:t>Keep your hands up if you’ve worked on more than 5</a:t>
            </a:r>
          </a:p>
          <a:p>
            <a:r>
              <a:rPr lang="en-US" dirty="0"/>
              <a:t>Keep your hands up if you’ve worked on more than 20</a:t>
            </a:r>
          </a:p>
          <a:p>
            <a:r>
              <a:rPr lang="en-US" dirty="0"/>
              <a:t>Keep your hands up if you’ve worked on more than 25+</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 we can see that there is such a varying level of experience and maturity when it comes to individuals. So then does it make sense to make everyone do the same thing at the same time and in the same way?</a:t>
            </a:r>
          </a:p>
          <a:p>
            <a:endParaRPr lang="en-US" dirty="0"/>
          </a:p>
          <a:p>
            <a:endParaRPr lang="en-US" dirty="0"/>
          </a:p>
        </p:txBody>
      </p:sp>
      <p:sp>
        <p:nvSpPr>
          <p:cNvPr id="4" name="Slide Number Placeholder 3"/>
          <p:cNvSpPr>
            <a:spLocks noGrp="1"/>
          </p:cNvSpPr>
          <p:nvPr>
            <p:ph type="sldNum" sz="quarter" idx="5"/>
          </p:nvPr>
        </p:nvSpPr>
        <p:spPr/>
        <p:txBody>
          <a:bodyPr/>
          <a:lstStyle/>
          <a:p>
            <a:fld id="{DB2D8F99-57AD-804A-89B9-E74B1418EAE9}" type="slidenum">
              <a:rPr lang="en-US" smtClean="0"/>
              <a:t>24</a:t>
            </a:fld>
            <a:endParaRPr lang="en-US" dirty="0"/>
          </a:p>
        </p:txBody>
      </p:sp>
    </p:spTree>
    <p:extLst>
      <p:ext uri="{BB962C8B-B14F-4D97-AF65-F5344CB8AC3E}">
        <p14:creationId xmlns:p14="http://schemas.microsoft.com/office/powerpoint/2010/main" val="1398464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Quite often in organisations that I have worked with, there is a missing part to governance that doesn’t cater for the individual maturity of the project manager or the project team. Everyone seems to be forced down the same path and rules when maybe its not required</a:t>
            </a:r>
          </a:p>
          <a:p>
            <a:endParaRPr lang="en-GB" dirty="0"/>
          </a:p>
          <a:p>
            <a:r>
              <a:rPr lang="en-GB" dirty="0"/>
              <a:t>A PM who has implemented multiple projects will know more of the common pit falls and how to avoid or manage them vs maybe an inexperienced Project Manager</a:t>
            </a:r>
          </a:p>
          <a:p>
            <a:endParaRPr lang="en-GB" dirty="0"/>
          </a:p>
          <a:p>
            <a:r>
              <a:rPr lang="en-GB" dirty="0"/>
              <a:t>I have seen some PMs working  on projects that are really good at articulating and managing risk in their projects and so when I read their Project status reports, I get a good sense that they are on top of things.</a:t>
            </a:r>
          </a:p>
          <a:p>
            <a:endParaRPr lang="en-GB" dirty="0"/>
          </a:p>
          <a:p>
            <a:r>
              <a:rPr lang="en-GB" dirty="0"/>
              <a:t>I have some PMs working who struggle with getting some key milestone dates defined and even being able to know the difference between a risk or an issue</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 with the differences in individual maturity vs governance being asked of them, we have to start being a little smarter around getting that mix right</a:t>
            </a:r>
          </a:p>
          <a:p>
            <a:endParaRPr lang="en-GB" dirty="0"/>
          </a:p>
        </p:txBody>
      </p:sp>
      <p:sp>
        <p:nvSpPr>
          <p:cNvPr id="4" name="Slide Number Placeholder 3"/>
          <p:cNvSpPr>
            <a:spLocks noGrp="1"/>
          </p:cNvSpPr>
          <p:nvPr>
            <p:ph type="sldNum" sz="quarter" idx="5"/>
          </p:nvPr>
        </p:nvSpPr>
        <p:spPr/>
        <p:txBody>
          <a:bodyPr/>
          <a:lstStyle/>
          <a:p>
            <a:fld id="{DB2D8F99-57AD-804A-89B9-E74B1418EAE9}" type="slidenum">
              <a:rPr lang="en-US" smtClean="0"/>
              <a:t>25</a:t>
            </a:fld>
            <a:endParaRPr lang="en-US" dirty="0"/>
          </a:p>
        </p:txBody>
      </p:sp>
    </p:spTree>
    <p:extLst>
      <p:ext uri="{BB962C8B-B14F-4D97-AF65-F5344CB8AC3E}">
        <p14:creationId xmlns:p14="http://schemas.microsoft.com/office/powerpoint/2010/main" val="1316932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first part to this is to create a level playing field for everyone.</a:t>
            </a:r>
          </a:p>
          <a:p>
            <a:endParaRPr lang="en-US" dirty="0"/>
          </a:p>
          <a:p>
            <a:r>
              <a:rPr lang="en-US" dirty="0"/>
              <a:t>You need to know how good your players first and then determine how much governance does each area need and what works best for the different levels. </a:t>
            </a:r>
          </a:p>
          <a:p>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DB2D8F99-57AD-804A-89B9-E74B1418EAE9}" type="slidenum">
              <a:rPr lang="en-US" smtClean="0"/>
              <a:t>26</a:t>
            </a:fld>
            <a:endParaRPr lang="en-US" dirty="0"/>
          </a:p>
        </p:txBody>
      </p:sp>
    </p:spTree>
    <p:extLst>
      <p:ext uri="{BB962C8B-B14F-4D97-AF65-F5344CB8AC3E}">
        <p14:creationId xmlns:p14="http://schemas.microsoft.com/office/powerpoint/2010/main" val="1766065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Train and exercise – in order to get better at governance, you need to keep doing it over and over again. The more times you do something, the more familiar it becomes and the more better you will get at doing it. This is key to embedding the process into place and getting better at it over time</a:t>
            </a:r>
          </a:p>
          <a:p>
            <a:endParaRPr lang="en-GB" dirty="0"/>
          </a:p>
        </p:txBody>
      </p:sp>
      <p:sp>
        <p:nvSpPr>
          <p:cNvPr id="4" name="Slide Number Placeholder 3"/>
          <p:cNvSpPr>
            <a:spLocks noGrp="1"/>
          </p:cNvSpPr>
          <p:nvPr>
            <p:ph type="sldNum" sz="quarter" idx="5"/>
          </p:nvPr>
        </p:nvSpPr>
        <p:spPr/>
        <p:txBody>
          <a:bodyPr/>
          <a:lstStyle/>
          <a:p>
            <a:fld id="{DB2D8F99-57AD-804A-89B9-E74B1418EAE9}" type="slidenum">
              <a:rPr lang="en-US" smtClean="0"/>
              <a:t>27</a:t>
            </a:fld>
            <a:endParaRPr lang="en-US" dirty="0"/>
          </a:p>
        </p:txBody>
      </p:sp>
    </p:spTree>
    <p:extLst>
      <p:ext uri="{BB962C8B-B14F-4D97-AF65-F5344CB8AC3E}">
        <p14:creationId xmlns:p14="http://schemas.microsoft.com/office/powerpoint/2010/main" val="4291241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look at an analogy that hopefully most of us will relate to</a:t>
            </a:r>
          </a:p>
          <a:p>
            <a:endParaRPr lang="en-GB" dirty="0"/>
          </a:p>
          <a:p>
            <a:r>
              <a:rPr lang="en-GB" dirty="0"/>
              <a:t>I like to use the analogy of building flat pack furniture in this case. The first time you make a flatpack wardrobe your probably going to make a mess of it. The more times you do it and the more often, the easier it becomes, the point at which you will be able to build the wardrobe without even having to look at the instructions.</a:t>
            </a:r>
          </a:p>
          <a:p>
            <a:endParaRPr lang="en-GB" dirty="0"/>
          </a:p>
          <a:p>
            <a:r>
              <a:rPr lang="en-GB" dirty="0"/>
              <a:t>So how did that happen, how did we get to the part where </a:t>
            </a:r>
          </a:p>
          <a:p>
            <a:endParaRPr lang="en-GB" dirty="0"/>
          </a:p>
        </p:txBody>
      </p:sp>
      <p:sp>
        <p:nvSpPr>
          <p:cNvPr id="4" name="Slide Number Placeholder 3"/>
          <p:cNvSpPr>
            <a:spLocks noGrp="1"/>
          </p:cNvSpPr>
          <p:nvPr>
            <p:ph type="sldNum" sz="quarter" idx="5"/>
          </p:nvPr>
        </p:nvSpPr>
        <p:spPr/>
        <p:txBody>
          <a:bodyPr/>
          <a:lstStyle/>
          <a:p>
            <a:fld id="{DB2D8F99-57AD-804A-89B9-E74B1418EAE9}" type="slidenum">
              <a:rPr lang="en-US" smtClean="0"/>
              <a:t>28</a:t>
            </a:fld>
            <a:endParaRPr lang="en-US" dirty="0"/>
          </a:p>
        </p:txBody>
      </p:sp>
    </p:spTree>
    <p:extLst>
      <p:ext uri="{BB962C8B-B14F-4D97-AF65-F5344CB8AC3E}">
        <p14:creationId xmlns:p14="http://schemas.microsoft.com/office/powerpoint/2010/main" val="179071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getting the balance is important when trying to level the field. Using the flat pack analogy before, not everyone can absorb detailed instructions so Ikea made their instructions pictorial instead so the majority of people could then follow. If they supplied you with a 100 page manual, </a:t>
            </a:r>
            <a:r>
              <a:rPr lang="en-US" dirty="0" err="1"/>
              <a:t>theres</a:t>
            </a:r>
            <a:r>
              <a:rPr lang="en-US" dirty="0"/>
              <a:t> a good chance most of you wouldn’t have even attempted to try make that wardrobe in the first place. </a:t>
            </a:r>
          </a:p>
          <a:p>
            <a:endParaRPr lang="en-US" dirty="0"/>
          </a:p>
          <a:p>
            <a:r>
              <a:rPr lang="en-US" dirty="0"/>
              <a:t>Making things repeatable is then the next key - having a repeatable set of templates, process and guidance means that eventually those that are unsure on how to take part learn and develop and those that are familiar with it can be left to participate in an easy, non onerous way.</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Therefore, define your governance setup around this principle of majority is better than non. The more people that can participate the better and make that participation as easy and practical as possible.</a:t>
            </a:r>
          </a:p>
          <a:p>
            <a:endParaRPr lang="en-US" dirty="0"/>
          </a:p>
        </p:txBody>
      </p:sp>
      <p:sp>
        <p:nvSpPr>
          <p:cNvPr id="4" name="Slide Number Placeholder 3"/>
          <p:cNvSpPr>
            <a:spLocks noGrp="1"/>
          </p:cNvSpPr>
          <p:nvPr>
            <p:ph type="sldNum" sz="quarter" idx="5"/>
          </p:nvPr>
        </p:nvSpPr>
        <p:spPr/>
        <p:txBody>
          <a:bodyPr/>
          <a:lstStyle/>
          <a:p>
            <a:fld id="{DB2D8F99-57AD-804A-89B9-E74B1418EAE9}" type="slidenum">
              <a:rPr lang="en-US" smtClean="0"/>
              <a:t>29</a:t>
            </a:fld>
            <a:endParaRPr lang="en-US" dirty="0"/>
          </a:p>
        </p:txBody>
      </p:sp>
    </p:spTree>
    <p:extLst>
      <p:ext uri="{BB962C8B-B14F-4D97-AF65-F5344CB8AC3E}">
        <p14:creationId xmlns:p14="http://schemas.microsoft.com/office/powerpoint/2010/main" val="1805141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the last part to making governance work – Strategy and Results</a:t>
            </a:r>
          </a:p>
          <a:p>
            <a:endParaRPr lang="en-US" dirty="0"/>
          </a:p>
          <a:p>
            <a:endParaRPr lang="en-GB" dirty="0"/>
          </a:p>
        </p:txBody>
      </p:sp>
      <p:sp>
        <p:nvSpPr>
          <p:cNvPr id="4" name="Slide Number Placeholder 3"/>
          <p:cNvSpPr>
            <a:spLocks noGrp="1"/>
          </p:cNvSpPr>
          <p:nvPr>
            <p:ph type="sldNum" sz="quarter" idx="5"/>
          </p:nvPr>
        </p:nvSpPr>
        <p:spPr/>
        <p:txBody>
          <a:bodyPr/>
          <a:lstStyle/>
          <a:p>
            <a:fld id="{DB2D8F99-57AD-804A-89B9-E74B1418EAE9}" type="slidenum">
              <a:rPr lang="en-US" smtClean="0"/>
              <a:t>30</a:t>
            </a:fld>
            <a:endParaRPr lang="en-US" dirty="0"/>
          </a:p>
        </p:txBody>
      </p:sp>
    </p:spTree>
    <p:extLst>
      <p:ext uri="{BB962C8B-B14F-4D97-AF65-F5344CB8AC3E}">
        <p14:creationId xmlns:p14="http://schemas.microsoft.com/office/powerpoint/2010/main" val="230014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go into some more detail, I just wanted to tell you a little about the Polarisoft</a:t>
            </a:r>
          </a:p>
          <a:p>
            <a:endParaRPr lang="en-US" dirty="0"/>
          </a:p>
          <a:p>
            <a:r>
              <a:rPr lang="en-US" dirty="0"/>
              <a:t>Polarisoft are the creators of PPMAnywhere, a SaaS based project and portfolio management solution. Over the years, the team at Polarisoft have built up a depth of experience around Project and Portfolio Management but specifically from a lens of how people interact with software and how you can get the most out a PPM solution based on human interactions and behavior</a:t>
            </a:r>
          </a:p>
          <a:p>
            <a:endParaRPr lang="en-US" dirty="0"/>
          </a:p>
          <a:p>
            <a:r>
              <a:rPr lang="en-US" dirty="0"/>
              <a:t>We are on Stand 99 and I do recommend that you come over and have a chat to the team or myself after this presentation and I hope that we can show you some of the great stuff we have developed in our solution that is really helping </a:t>
            </a:r>
            <a:r>
              <a:rPr lang="en-US" dirty="0" err="1"/>
              <a:t>organisations</a:t>
            </a:r>
            <a:r>
              <a:rPr lang="en-US" dirty="0"/>
              <a:t> get a better grip on there world of PPM.</a:t>
            </a:r>
          </a:p>
        </p:txBody>
      </p:sp>
      <p:sp>
        <p:nvSpPr>
          <p:cNvPr id="4" name="Slide Number Placeholder 3"/>
          <p:cNvSpPr>
            <a:spLocks noGrp="1"/>
          </p:cNvSpPr>
          <p:nvPr>
            <p:ph type="sldNum" sz="quarter" idx="5"/>
          </p:nvPr>
        </p:nvSpPr>
        <p:spPr/>
        <p:txBody>
          <a:bodyPr/>
          <a:lstStyle/>
          <a:p>
            <a:fld id="{DB2D8F99-57AD-804A-89B9-E74B1418EAE9}" type="slidenum">
              <a:rPr lang="en-US" smtClean="0"/>
              <a:t>3</a:t>
            </a:fld>
            <a:endParaRPr lang="en-US" dirty="0"/>
          </a:p>
        </p:txBody>
      </p:sp>
    </p:spTree>
    <p:extLst>
      <p:ext uri="{BB962C8B-B14F-4D97-AF65-F5344CB8AC3E}">
        <p14:creationId xmlns:p14="http://schemas.microsoft.com/office/powerpoint/2010/main" val="2053752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governance bridges the gap between strategy, the project and the organization.</a:t>
            </a:r>
          </a:p>
          <a:p>
            <a:endParaRPr lang="en-US" dirty="0"/>
          </a:p>
          <a:p>
            <a:r>
              <a:rPr lang="en-US" dirty="0"/>
              <a:t>Therefore project governance is not just a project goal, it’s a strategic goal</a:t>
            </a:r>
          </a:p>
          <a:p>
            <a:endParaRPr lang="en-US" dirty="0"/>
          </a:p>
          <a:p>
            <a:r>
              <a:rPr lang="en-US" dirty="0"/>
              <a:t>A key part to making project governance work is to ensure that the strategy and its desired results are tied hand in hand with what the project delivery teams are doing. But there are quite a few opportunity for mistakes which make this difficult…</a:t>
            </a:r>
          </a:p>
          <a:p>
            <a:endParaRPr lang="en-GB" dirty="0"/>
          </a:p>
        </p:txBody>
      </p:sp>
      <p:sp>
        <p:nvSpPr>
          <p:cNvPr id="4" name="Slide Number Placeholder 3"/>
          <p:cNvSpPr>
            <a:spLocks noGrp="1"/>
          </p:cNvSpPr>
          <p:nvPr>
            <p:ph type="sldNum" sz="quarter" idx="5"/>
          </p:nvPr>
        </p:nvSpPr>
        <p:spPr/>
        <p:txBody>
          <a:bodyPr/>
          <a:lstStyle/>
          <a:p>
            <a:fld id="{DB2D8F99-57AD-804A-89B9-E74B1418EAE9}" type="slidenum">
              <a:rPr lang="en-US" smtClean="0"/>
              <a:t>31</a:t>
            </a:fld>
            <a:endParaRPr lang="en-US" dirty="0"/>
          </a:p>
        </p:txBody>
      </p:sp>
    </p:spTree>
    <p:extLst>
      <p:ext uri="{BB962C8B-B14F-4D97-AF65-F5344CB8AC3E}">
        <p14:creationId xmlns:p14="http://schemas.microsoft.com/office/powerpoint/2010/main" val="1224556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if the strategy at corporate level keeps changing. It takes time to make those changes down at the project delivery level and more importantly, to see the results of that strategic change happen can typically, it takes around 18 months for that strategy to play out. If the goal posts are shifting all the time you never actually see the results of that until its changed again.</a:t>
            </a:r>
          </a:p>
          <a:p>
            <a:endParaRPr lang="en-US" dirty="0"/>
          </a:p>
          <a:p>
            <a:r>
              <a:rPr lang="en-US" dirty="0"/>
              <a:t>Communication of the strategy or changes to it are not communicated effectively (if at all!) This means governance at the project level hasn’t kept pace with the strategy and so the two are never aligned. </a:t>
            </a:r>
          </a:p>
          <a:p>
            <a:endParaRPr lang="en-US" dirty="0"/>
          </a:p>
          <a:p>
            <a:r>
              <a:rPr lang="en-US" dirty="0"/>
              <a:t>A great example of this that I once saw was the board changing their strategy around budget and project funding release </a:t>
            </a:r>
            <a:r>
              <a:rPr lang="en-US" dirty="0" err="1"/>
              <a:t>release</a:t>
            </a:r>
            <a:r>
              <a:rPr lang="en-US" dirty="0"/>
              <a:t>. Previously projects were approved for full funding at the first gate and the PMO and Finance still governed projects in that way. The gating process and templates hadn’t had time to catch up to the new way of managing budgets and all the finance reporting broke. Project managers were unclear as to where and how they should be forecasting their projects when it came to costs and resource</a:t>
            </a:r>
          </a:p>
          <a:p>
            <a:endParaRPr lang="en-US" dirty="0"/>
          </a:p>
          <a:p>
            <a:r>
              <a:rPr lang="en-US" dirty="0"/>
              <a:t>What ended up happening from the back of this is that people stop doing the governance as they see no intrinsic value in it…Classic “Why should I do it if no-one is looking to make a decision from it”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some techniques however should you need to change it which can be used to ensure the project governance is kept in line or at least to see if the changes are being adopted</a:t>
            </a:r>
            <a:endParaRPr lang="en-GB" dirty="0"/>
          </a:p>
          <a:p>
            <a:endParaRPr lang="en-US" dirty="0"/>
          </a:p>
        </p:txBody>
      </p:sp>
      <p:sp>
        <p:nvSpPr>
          <p:cNvPr id="4" name="Slide Number Placeholder 3"/>
          <p:cNvSpPr>
            <a:spLocks noGrp="1"/>
          </p:cNvSpPr>
          <p:nvPr>
            <p:ph type="sldNum" sz="quarter" idx="5"/>
          </p:nvPr>
        </p:nvSpPr>
        <p:spPr/>
        <p:txBody>
          <a:bodyPr/>
          <a:lstStyle/>
          <a:p>
            <a:fld id="{DB2D8F99-57AD-804A-89B9-E74B1418EAE9}" type="slidenum">
              <a:rPr lang="en-US" smtClean="0"/>
              <a:t>32</a:t>
            </a:fld>
            <a:endParaRPr lang="en-US" dirty="0"/>
          </a:p>
        </p:txBody>
      </p:sp>
    </p:spTree>
    <p:extLst>
      <p:ext uri="{BB962C8B-B14F-4D97-AF65-F5344CB8AC3E}">
        <p14:creationId xmlns:p14="http://schemas.microsoft.com/office/powerpoint/2010/main" val="3380863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Compliance</a:t>
            </a:r>
          </a:p>
          <a:p>
            <a:endParaRPr lang="en-US" dirty="0"/>
          </a:p>
          <a:p>
            <a:r>
              <a:rPr lang="en-US" dirty="0"/>
              <a:t>Its so easy to ask people to follow the governance but quite often we don’t really check on who has and hasn’t.</a:t>
            </a:r>
          </a:p>
          <a:p>
            <a:r>
              <a:rPr lang="en-US" dirty="0"/>
              <a:t>So make sure there is some compliance reporting behind any governance process you are asking people to follow, </a:t>
            </a:r>
          </a:p>
          <a:p>
            <a:r>
              <a:rPr lang="en-US" dirty="0"/>
              <a:t>Without this, its hard to tell if people are taking part or if things change, had the adoption changed.</a:t>
            </a:r>
            <a:endParaRPr lang="en-GB" dirty="0"/>
          </a:p>
          <a:p>
            <a:endParaRPr lang="en-US" dirty="0"/>
          </a:p>
          <a:p>
            <a:r>
              <a:rPr lang="en-US" dirty="0"/>
              <a:t>Once your measuring compliance, good governance doesn’t just happen overnight. Compliance gave an opportunity to see which areas where not being adopted and then allowed focus on making incremental improvements in specific areas over time rather than getting into a lot of academic analysis and making large changes</a:t>
            </a:r>
          </a:p>
          <a:p>
            <a:endParaRPr lang="en-US" dirty="0"/>
          </a:p>
          <a:p>
            <a:r>
              <a:rPr lang="en-US" dirty="0"/>
              <a:t>Lastly, when you want to change something, communicate it proactively ahead of time. Share with project managers WHY the governance has changed and what they do to participate in it has this impact.. Share with them the end reports and outputs that are being produced by them following the governance so they can see how they play a part in the overall picture.  </a:t>
            </a:r>
          </a:p>
          <a:p>
            <a:endParaRPr lang="en-US" dirty="0"/>
          </a:p>
        </p:txBody>
      </p:sp>
      <p:sp>
        <p:nvSpPr>
          <p:cNvPr id="4" name="Slide Number Placeholder 3"/>
          <p:cNvSpPr>
            <a:spLocks noGrp="1"/>
          </p:cNvSpPr>
          <p:nvPr>
            <p:ph type="sldNum" sz="quarter" idx="5"/>
          </p:nvPr>
        </p:nvSpPr>
        <p:spPr/>
        <p:txBody>
          <a:bodyPr/>
          <a:lstStyle/>
          <a:p>
            <a:fld id="{DB2D8F99-57AD-804A-89B9-E74B1418EAE9}" type="slidenum">
              <a:rPr lang="en-US" smtClean="0"/>
              <a:t>33</a:t>
            </a:fld>
            <a:endParaRPr lang="en-US" dirty="0"/>
          </a:p>
        </p:txBody>
      </p:sp>
    </p:spTree>
    <p:extLst>
      <p:ext uri="{BB962C8B-B14F-4D97-AF65-F5344CB8AC3E}">
        <p14:creationId xmlns:p14="http://schemas.microsoft.com/office/powerpoint/2010/main" val="120041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chemeClr val="tx2"/>
                </a:solidFill>
              </a:rPr>
              <a:t>Governance is a thing and has always been adapting over time, it wont just go away</a:t>
            </a:r>
          </a:p>
          <a:p>
            <a:pPr algn="l"/>
            <a:endParaRPr lang="en-US" dirty="0">
              <a:solidFill>
                <a:schemeClr val="tx2"/>
              </a:solidFill>
            </a:endParaRPr>
          </a:p>
          <a:p>
            <a:pPr algn="l"/>
            <a:r>
              <a:rPr lang="en-US" dirty="0">
                <a:solidFill>
                  <a:schemeClr val="tx2"/>
                </a:solidFill>
              </a:rPr>
              <a:t>Projects need to be thought as an “investment” in order for people to understand why governance is important</a:t>
            </a:r>
          </a:p>
          <a:p>
            <a:pPr algn="l"/>
            <a:endParaRPr lang="en-US" dirty="0">
              <a:solidFill>
                <a:schemeClr val="tx2"/>
              </a:solidFill>
            </a:endParaRPr>
          </a:p>
          <a:p>
            <a:pPr algn="l"/>
            <a:r>
              <a:rPr lang="en-US" dirty="0">
                <a:solidFill>
                  <a:schemeClr val="tx2"/>
                </a:solidFill>
              </a:rPr>
              <a:t>Telling people what to do and when isn’t enough of a reason for making them do it – human psychology plays a huge part in why people take part in governance</a:t>
            </a:r>
          </a:p>
          <a:p>
            <a:pPr algn="l"/>
            <a:endParaRPr lang="en-US" dirty="0">
              <a:solidFill>
                <a:schemeClr val="tx2"/>
              </a:solidFill>
            </a:endParaRPr>
          </a:p>
          <a:p>
            <a:pPr algn="l"/>
            <a:r>
              <a:rPr lang="en-US" dirty="0">
                <a:solidFill>
                  <a:schemeClr val="tx2"/>
                </a:solidFill>
              </a:rPr>
              <a:t>One size doesn’t fit all – especially when it comes to maturity and experience</a:t>
            </a:r>
          </a:p>
          <a:p>
            <a:pPr algn="l"/>
            <a:endParaRPr lang="en-US" dirty="0">
              <a:solidFill>
                <a:schemeClr val="tx2"/>
              </a:solidFill>
            </a:endParaRPr>
          </a:p>
          <a:p>
            <a:pPr algn="l"/>
            <a:r>
              <a:rPr lang="en-US" dirty="0">
                <a:solidFill>
                  <a:schemeClr val="tx2"/>
                </a:solidFill>
              </a:rPr>
              <a:t>Changing things up too much causes disruption and hinders good governance especially if you don’t measure compliance</a:t>
            </a:r>
          </a:p>
          <a:p>
            <a:endParaRPr lang="en-GB" dirty="0"/>
          </a:p>
        </p:txBody>
      </p:sp>
      <p:sp>
        <p:nvSpPr>
          <p:cNvPr id="4" name="Slide Number Placeholder 3"/>
          <p:cNvSpPr>
            <a:spLocks noGrp="1"/>
          </p:cNvSpPr>
          <p:nvPr>
            <p:ph type="sldNum" sz="quarter" idx="5"/>
          </p:nvPr>
        </p:nvSpPr>
        <p:spPr/>
        <p:txBody>
          <a:bodyPr/>
          <a:lstStyle/>
          <a:p>
            <a:fld id="{DB2D8F99-57AD-804A-89B9-E74B1418EAE9}" type="slidenum">
              <a:rPr lang="en-US" smtClean="0"/>
              <a:t>34</a:t>
            </a:fld>
            <a:endParaRPr lang="en-US" dirty="0"/>
          </a:p>
        </p:txBody>
      </p:sp>
    </p:spTree>
    <p:extLst>
      <p:ext uri="{BB962C8B-B14F-4D97-AF65-F5344CB8AC3E}">
        <p14:creationId xmlns:p14="http://schemas.microsoft.com/office/powerpoint/2010/main" val="1179393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someone to do something starts out with call to action and a trigger</a:t>
            </a:r>
          </a:p>
          <a:p>
            <a:endParaRPr lang="en-US" dirty="0"/>
          </a:p>
          <a:p>
            <a:r>
              <a:rPr lang="en-US" dirty="0"/>
              <a:t>Triggers can be setup in a number of different ways – using a CTA, Social Proof and Scarcity</a:t>
            </a:r>
          </a:p>
          <a:p>
            <a:endParaRPr lang="en-US" dirty="0"/>
          </a:p>
          <a:p>
            <a:r>
              <a:rPr lang="en-US" dirty="0"/>
              <a:t>A call to action can often be the simplest but most effective way – an email reminder, an alert popup or something. The messaging around the CTA has to be also punchy but effective. </a:t>
            </a:r>
          </a:p>
          <a:p>
            <a:endParaRPr lang="en-US" dirty="0"/>
          </a:p>
          <a:p>
            <a:endParaRPr lang="en-US" dirty="0"/>
          </a:p>
          <a:p>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fld id="{DB2D8F99-57AD-804A-89B9-E74B1418EAE9}" type="slidenum">
              <a:rPr lang="en-US" smtClean="0"/>
              <a:t>36</a:t>
            </a:fld>
            <a:endParaRPr lang="en-US" dirty="0"/>
          </a:p>
        </p:txBody>
      </p:sp>
    </p:spTree>
    <p:extLst>
      <p:ext uri="{BB962C8B-B14F-4D97-AF65-F5344CB8AC3E}">
        <p14:creationId xmlns:p14="http://schemas.microsoft.com/office/powerpoint/2010/main" val="2238844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SOCIAL PROOF</a:t>
            </a:r>
          </a:p>
          <a:p>
            <a:r>
              <a:rPr lang="en-US" dirty="0"/>
              <a:t>Social proof is all about the fact that people are influenced by others. The actions of those around us will be important guides in defining the outcome</a:t>
            </a:r>
          </a:p>
          <a:p>
            <a:r>
              <a:rPr lang="en-US" dirty="0"/>
              <a:t>A great example was a experiment carried out in 1969, a group of scientists found that if one single person standing on the pavement looking up then very few people joined. As they increased the size of the group, the proportion of passer </a:t>
            </a:r>
            <a:r>
              <a:rPr lang="en-US" dirty="0" err="1"/>
              <a:t>bys</a:t>
            </a:r>
            <a:r>
              <a:rPr lang="en-US" dirty="0"/>
              <a:t> that joined in looking up went up as well. </a:t>
            </a:r>
            <a:endParaRPr lang="en-GB" dirty="0"/>
          </a:p>
        </p:txBody>
      </p:sp>
      <p:sp>
        <p:nvSpPr>
          <p:cNvPr id="4" name="Slide Number Placeholder 3"/>
          <p:cNvSpPr>
            <a:spLocks noGrp="1"/>
          </p:cNvSpPr>
          <p:nvPr>
            <p:ph type="sldNum" sz="quarter" idx="5"/>
          </p:nvPr>
        </p:nvSpPr>
        <p:spPr/>
        <p:txBody>
          <a:bodyPr/>
          <a:lstStyle/>
          <a:p>
            <a:fld id="{DB2D8F99-57AD-804A-89B9-E74B1418EAE9}" type="slidenum">
              <a:rPr lang="en-US" smtClean="0"/>
              <a:t>37</a:t>
            </a:fld>
            <a:endParaRPr lang="en-US" dirty="0"/>
          </a:p>
        </p:txBody>
      </p:sp>
    </p:spTree>
    <p:extLst>
      <p:ext uri="{BB962C8B-B14F-4D97-AF65-F5344CB8AC3E}">
        <p14:creationId xmlns:p14="http://schemas.microsoft.com/office/powerpoint/2010/main" val="3647470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REMOVE BARRIERS</a:t>
            </a:r>
          </a:p>
          <a:p>
            <a:r>
              <a:rPr lang="en-US" dirty="0"/>
              <a:t>Keep it simple</a:t>
            </a:r>
          </a:p>
          <a:p>
            <a:r>
              <a:rPr lang="en-US" dirty="0"/>
              <a:t>.</a:t>
            </a:r>
          </a:p>
          <a:p>
            <a:r>
              <a:rPr lang="en-US" dirty="0"/>
              <a:t>Well, removing barriers to getting things done is a sure fire way to ensure that people will do something you want. </a:t>
            </a:r>
          </a:p>
          <a:p>
            <a:endParaRPr lang="en-US" dirty="0"/>
          </a:p>
          <a:p>
            <a:r>
              <a:rPr lang="en-US" dirty="0"/>
              <a:t>The </a:t>
            </a:r>
            <a:r>
              <a:rPr lang="en-US" dirty="0" err="1"/>
              <a:t>prevelance</a:t>
            </a:r>
            <a:r>
              <a:rPr lang="en-US" dirty="0"/>
              <a:t> of technology can play a big part here for example having apps to complete actions and tasks from a mobile device. Providing templates and creating multiple channels to do something.</a:t>
            </a:r>
          </a:p>
          <a:p>
            <a:endParaRPr lang="en-US" dirty="0"/>
          </a:p>
          <a:p>
            <a:r>
              <a:rPr lang="en-US" dirty="0"/>
              <a:t>Don’t ask for too much if its not required. Look at the getting less information from more people rather than more information from less people</a:t>
            </a:r>
          </a:p>
          <a:p>
            <a:endParaRPr lang="en-GB" dirty="0"/>
          </a:p>
        </p:txBody>
      </p:sp>
      <p:sp>
        <p:nvSpPr>
          <p:cNvPr id="4" name="Slide Number Placeholder 3"/>
          <p:cNvSpPr>
            <a:spLocks noGrp="1"/>
          </p:cNvSpPr>
          <p:nvPr>
            <p:ph type="sldNum" sz="quarter" idx="5"/>
          </p:nvPr>
        </p:nvSpPr>
        <p:spPr/>
        <p:txBody>
          <a:bodyPr/>
          <a:lstStyle/>
          <a:p>
            <a:fld id="{DB2D8F99-57AD-804A-89B9-E74B1418EAE9}" type="slidenum">
              <a:rPr lang="en-US" smtClean="0"/>
              <a:t>38</a:t>
            </a:fld>
            <a:endParaRPr lang="en-US" dirty="0"/>
          </a:p>
        </p:txBody>
      </p:sp>
    </p:spTree>
    <p:extLst>
      <p:ext uri="{BB962C8B-B14F-4D97-AF65-F5344CB8AC3E}">
        <p14:creationId xmlns:p14="http://schemas.microsoft.com/office/powerpoint/2010/main" val="15313567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SCARCITY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make things repeatable, you can use a technique called Scarcity - in </a:t>
            </a:r>
            <a:r>
              <a:rPr lang="en-US" dirty="0" err="1"/>
              <a:t>essesence</a:t>
            </a:r>
            <a:r>
              <a:rPr lang="en-US" dirty="0"/>
              <a:t> its making the person feel like they are going to miss out on an opportunity if they don’t take part. People tend to want what they cant have and giving them the impression that what they want might disappear is a powerful technique. Using a technique such as “you wont get A unless you do B means is not enough however, you need to enforce that message as well and measure via compliance. If there is something that people want, you can make it much more </a:t>
            </a:r>
            <a:r>
              <a:rPr lang="en-US" dirty="0" err="1"/>
              <a:t>repetable</a:t>
            </a:r>
            <a:r>
              <a:rPr lang="en-US" dirty="0"/>
              <a:t>. Naming and shaming is an interesting technique to use in order to demonstrate whose taking part and who are the bad eggs…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 example we use quite a lot is around resource management (if you do not get the resource plan updated on time for the meeting, you wont get allocated the resources. Over time, this then makes the person </a:t>
            </a:r>
            <a:r>
              <a:rPr lang="en-US" dirty="0" err="1"/>
              <a:t>realise</a:t>
            </a:r>
            <a:r>
              <a:rPr lang="en-US" dirty="0"/>
              <a:t> they will have to comply if they want to get things done. Low and behold after a few weeks, everyone was updating their resource plans so they can get the people onto their projects.</a:t>
            </a:r>
          </a:p>
          <a:p>
            <a:endParaRPr lang="en-GB" dirty="0"/>
          </a:p>
        </p:txBody>
      </p:sp>
      <p:sp>
        <p:nvSpPr>
          <p:cNvPr id="4" name="Slide Number Placeholder 3"/>
          <p:cNvSpPr>
            <a:spLocks noGrp="1"/>
          </p:cNvSpPr>
          <p:nvPr>
            <p:ph type="sldNum" sz="quarter" idx="5"/>
          </p:nvPr>
        </p:nvSpPr>
        <p:spPr/>
        <p:txBody>
          <a:bodyPr/>
          <a:lstStyle/>
          <a:p>
            <a:fld id="{DB2D8F99-57AD-804A-89B9-E74B1418EAE9}" type="slidenum">
              <a:rPr lang="en-US" smtClean="0"/>
              <a:t>39</a:t>
            </a:fld>
            <a:endParaRPr lang="en-US" dirty="0"/>
          </a:p>
        </p:txBody>
      </p:sp>
    </p:spTree>
    <p:extLst>
      <p:ext uri="{BB962C8B-B14F-4D97-AF65-F5344CB8AC3E}">
        <p14:creationId xmlns:p14="http://schemas.microsoft.com/office/powerpoint/2010/main" val="248872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we also have some other great </a:t>
            </a:r>
            <a:r>
              <a:rPr lang="en-US" dirty="0" err="1"/>
              <a:t>throuht</a:t>
            </a:r>
            <a:r>
              <a:rPr lang="en-US" dirty="0"/>
              <a:t> leadership and content you can get access to after the presentation.</a:t>
            </a:r>
          </a:p>
          <a:p>
            <a:endParaRPr lang="en-US" dirty="0"/>
          </a:p>
          <a:p>
            <a:r>
              <a:rPr lang="en-US" dirty="0"/>
              <a:t> I recommend having a look our </a:t>
            </a:r>
            <a:r>
              <a:rPr lang="en-US" dirty="0" err="1"/>
              <a:t>our</a:t>
            </a:r>
            <a:r>
              <a:rPr lang="en-US" dirty="0"/>
              <a:t> free </a:t>
            </a:r>
            <a:r>
              <a:rPr lang="en-US" dirty="0" err="1"/>
              <a:t>ebook</a:t>
            </a:r>
            <a:r>
              <a:rPr lang="en-US" dirty="0"/>
              <a:t> “Reporting Genius”</a:t>
            </a:r>
          </a:p>
          <a:p>
            <a:endParaRPr lang="en-US" dirty="0"/>
          </a:p>
          <a:p>
            <a:r>
              <a:rPr lang="en-US" sz="1200" b="0" i="0" kern="1200" dirty="0">
                <a:solidFill>
                  <a:schemeClr val="tx1"/>
                </a:solidFill>
                <a:effectLst/>
                <a:latin typeface="+mn-lt"/>
                <a:ea typeface="+mn-ea"/>
                <a:cs typeface="+mn-cs"/>
              </a:rPr>
              <a:t>In this eBook we discuss how to employ disciplines such as the 10-minute rule, building trust, and using an agreed visual framework to convince your team to engage with your business effectively and positively.</a:t>
            </a:r>
          </a:p>
          <a:p>
            <a:endParaRPr lang="en-GB" dirty="0"/>
          </a:p>
        </p:txBody>
      </p:sp>
      <p:sp>
        <p:nvSpPr>
          <p:cNvPr id="4" name="Slide Number Placeholder 3"/>
          <p:cNvSpPr>
            <a:spLocks noGrp="1"/>
          </p:cNvSpPr>
          <p:nvPr>
            <p:ph type="sldNum" sz="quarter" idx="5"/>
          </p:nvPr>
        </p:nvSpPr>
        <p:spPr/>
        <p:txBody>
          <a:bodyPr/>
          <a:lstStyle/>
          <a:p>
            <a:fld id="{DB2D8F99-57AD-804A-89B9-E74B1418EAE9}" type="slidenum">
              <a:rPr lang="en-US" smtClean="0"/>
              <a:t>4</a:t>
            </a:fld>
            <a:endParaRPr lang="en-US" dirty="0"/>
          </a:p>
        </p:txBody>
      </p:sp>
    </p:spTree>
    <p:extLst>
      <p:ext uri="{BB962C8B-B14F-4D97-AF65-F5344CB8AC3E}">
        <p14:creationId xmlns:p14="http://schemas.microsoft.com/office/powerpoint/2010/main" val="2156684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A lot of what I spend my time doing is to speaking to organizations and PMOs who are implementing process and tools to better govern projects.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a:solidFill>
                  <a:schemeClr val="tx1"/>
                </a:solidFill>
                <a:latin typeface="+mn-lt"/>
                <a:ea typeface="+mn-ea"/>
                <a:cs typeface="+mn-cs"/>
              </a:rPr>
              <a:t>Whilst I work for a software company, I always try to understand how people and human behaviors are going to influence how successful an organizations is going to be by putting in a PPM tool. A lot of this comes down to instinct and common sense and we try to use those “human characteristics and behaviors” to setup the solution in the right way but also to continually improve our software</a:t>
            </a:r>
          </a:p>
          <a:p>
            <a:endParaRPr lang="en-US" sz="1050" dirty="0"/>
          </a:p>
          <a:p>
            <a:pPr marL="171450" indent="-171450">
              <a:buFont typeface="Arial" panose="020B0604020202020204" pitchFamily="34" charset="0"/>
              <a:buChar char="•"/>
            </a:pPr>
            <a:r>
              <a:rPr lang="en-US" sz="1050" dirty="0"/>
              <a:t>Purpose of my talk today is to explore a little more around those human elements and how this plays a part in project governance</a:t>
            </a:r>
          </a:p>
          <a:p>
            <a:pPr marL="171450" indent="-171450">
              <a:buFont typeface="Arial" panose="020B0604020202020204" pitchFamily="34" charset="0"/>
              <a:buChar char="•"/>
            </a:pPr>
            <a:endParaRPr lang="en-US" sz="1050" dirty="0"/>
          </a:p>
          <a:p>
            <a:pPr marL="171450" indent="-171450">
              <a:buFont typeface="Arial" panose="020B0604020202020204" pitchFamily="34" charset="0"/>
              <a:buChar char="•"/>
            </a:pPr>
            <a:r>
              <a:rPr lang="en-US" sz="1050" dirty="0"/>
              <a:t>Hopefully today I can give some insight and knowledge or information you didn’t know 20 minutes ago and that there will be some takeaways you can take from my presentation and use those back in your organization or team</a:t>
            </a:r>
          </a:p>
          <a:p>
            <a:pPr marL="171450" indent="-171450">
              <a:buFont typeface="Arial" panose="020B0604020202020204" pitchFamily="34" charset="0"/>
              <a:buChar char="•"/>
            </a:pPr>
            <a:endParaRPr lang="en-US" sz="1050" dirty="0"/>
          </a:p>
        </p:txBody>
      </p:sp>
      <p:sp>
        <p:nvSpPr>
          <p:cNvPr id="4" name="Slide Number Placeholder 3"/>
          <p:cNvSpPr>
            <a:spLocks noGrp="1"/>
          </p:cNvSpPr>
          <p:nvPr>
            <p:ph type="sldNum" sz="quarter" idx="5"/>
          </p:nvPr>
        </p:nvSpPr>
        <p:spPr/>
        <p:txBody>
          <a:bodyPr/>
          <a:lstStyle/>
          <a:p>
            <a:fld id="{DB2D8F99-57AD-804A-89B9-E74B1418EAE9}" type="slidenum">
              <a:rPr lang="en-US" smtClean="0"/>
              <a:t>5</a:t>
            </a:fld>
            <a:endParaRPr lang="en-US" dirty="0"/>
          </a:p>
        </p:txBody>
      </p:sp>
    </p:spTree>
    <p:extLst>
      <p:ext uri="{BB962C8B-B14F-4D97-AF65-F5344CB8AC3E}">
        <p14:creationId xmlns:p14="http://schemas.microsoft.com/office/powerpoint/2010/main" val="628775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I have a show of hands firstly, How many of you have participated in project governance in the last 6 months?</a:t>
            </a:r>
          </a:p>
          <a:p>
            <a:endParaRPr lang="en-US" dirty="0"/>
          </a:p>
          <a:p>
            <a:r>
              <a:rPr lang="en-US" dirty="0"/>
              <a:t>I suspect most people in the audience has participated at some point. For those of you that </a:t>
            </a:r>
            <a:r>
              <a:rPr lang="en-US" dirty="0" err="1"/>
              <a:t>didnt</a:t>
            </a:r>
            <a:r>
              <a:rPr lang="en-US" dirty="0"/>
              <a:t> raise your hands, I suspect that you have participated in some form of governance but maybe didn’t even </a:t>
            </a:r>
            <a:r>
              <a:rPr lang="en-US" dirty="0" err="1"/>
              <a:t>realise</a:t>
            </a:r>
            <a:r>
              <a:rPr lang="en-US" dirty="0"/>
              <a:t> you were doing so.</a:t>
            </a:r>
          </a:p>
          <a:p>
            <a:endParaRPr lang="en-US" dirty="0"/>
          </a:p>
          <a:p>
            <a:r>
              <a:rPr lang="en-US" dirty="0"/>
              <a:t>In nearly every organization I have worked with in the last 12 years, I can always see that some type of governance is taking place today and that most </a:t>
            </a:r>
            <a:r>
              <a:rPr lang="en-US" dirty="0" err="1"/>
              <a:t>organisations</a:t>
            </a:r>
            <a:r>
              <a:rPr lang="en-US" dirty="0"/>
              <a:t> have some rules and guidelines setup but still..</a:t>
            </a:r>
            <a:endParaRPr lang="en-GB" dirty="0"/>
          </a:p>
        </p:txBody>
      </p:sp>
      <p:sp>
        <p:nvSpPr>
          <p:cNvPr id="4" name="Slide Number Placeholder 3"/>
          <p:cNvSpPr>
            <a:spLocks noGrp="1"/>
          </p:cNvSpPr>
          <p:nvPr>
            <p:ph type="sldNum" sz="quarter" idx="5"/>
          </p:nvPr>
        </p:nvSpPr>
        <p:spPr/>
        <p:txBody>
          <a:bodyPr/>
          <a:lstStyle/>
          <a:p>
            <a:fld id="{DB2D8F99-57AD-804A-89B9-E74B1418EAE9}" type="slidenum">
              <a:rPr lang="en-US" smtClean="0"/>
              <a:t>6</a:t>
            </a:fld>
            <a:endParaRPr lang="en-US" dirty="0"/>
          </a:p>
        </p:txBody>
      </p:sp>
    </p:spTree>
    <p:extLst>
      <p:ext uri="{BB962C8B-B14F-4D97-AF65-F5344CB8AC3E}">
        <p14:creationId xmlns:p14="http://schemas.microsoft.com/office/powerpoint/2010/main" val="178869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a:t>
            </a:r>
            <a:r>
              <a:rPr lang="en-US" dirty="0" err="1"/>
              <a:t>theres</a:t>
            </a:r>
            <a:r>
              <a:rPr lang="en-US" dirty="0"/>
              <a:t> some interesting facts out there around project management and the effectiveness of governance has on project success</a:t>
            </a:r>
          </a:p>
          <a:p>
            <a:endParaRPr lang="en-US" dirty="0"/>
          </a:p>
          <a:p>
            <a:r>
              <a:rPr lang="en-US" dirty="0"/>
              <a:t>According to a report from the PMI in 2017, </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3"/>
              </a:rPr>
              <a:t>14 percent of IT projects fail</a:t>
            </a:r>
            <a:r>
              <a:rPr lang="en-US" sz="1200" b="0" i="0" kern="1200" dirty="0">
                <a:solidFill>
                  <a:schemeClr val="tx1"/>
                </a:solidFill>
                <a:effectLst/>
                <a:latin typeface="+mn-lt"/>
                <a:ea typeface="+mn-ea"/>
                <a:cs typeface="+mn-cs"/>
              </a:rPr>
              <a:t>. – Doesn’t sound like too many right?</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B2D8F99-57AD-804A-89B9-E74B1418EAE9}" type="slidenum">
              <a:rPr lang="en-US" smtClean="0"/>
              <a:t>7</a:t>
            </a:fld>
            <a:endParaRPr lang="en-US" dirty="0"/>
          </a:p>
        </p:txBody>
      </p:sp>
    </p:spTree>
    <p:extLst>
      <p:ext uri="{BB962C8B-B14F-4D97-AF65-F5344CB8AC3E}">
        <p14:creationId xmlns:p14="http://schemas.microsoft.com/office/powerpoint/2010/main" val="43745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However, that number only represents the total failures.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Of the projects that didn’t fail outright, 31 percent didn’t meet their goals,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43 percent exceeded their initial budgets,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and 49 percent were late</a:t>
            </a:r>
            <a:endParaRPr lang="en-GB" dirty="0"/>
          </a:p>
        </p:txBody>
      </p:sp>
      <p:sp>
        <p:nvSpPr>
          <p:cNvPr id="4" name="Slide Number Placeholder 3"/>
          <p:cNvSpPr>
            <a:spLocks noGrp="1"/>
          </p:cNvSpPr>
          <p:nvPr>
            <p:ph type="sldNum" sz="quarter" idx="5"/>
          </p:nvPr>
        </p:nvSpPr>
        <p:spPr/>
        <p:txBody>
          <a:bodyPr/>
          <a:lstStyle/>
          <a:p>
            <a:fld id="{DB2D8F99-57AD-804A-89B9-E74B1418EAE9}" type="slidenum">
              <a:rPr lang="en-US" smtClean="0"/>
              <a:t>8</a:t>
            </a:fld>
            <a:endParaRPr lang="en-US" dirty="0"/>
          </a:p>
        </p:txBody>
      </p:sp>
    </p:spTree>
    <p:extLst>
      <p:ext uri="{BB962C8B-B14F-4D97-AF65-F5344CB8AC3E}">
        <p14:creationId xmlns:p14="http://schemas.microsoft.com/office/powerpoint/2010/main" val="3847722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I see stats like this, I really started to ask the question “why do we even have governance? </a:t>
            </a:r>
          </a:p>
          <a:p>
            <a:endParaRPr lang="en-US" dirty="0"/>
          </a:p>
          <a:p>
            <a:r>
              <a:rPr lang="en-US" dirty="0"/>
              <a:t>Why do we care? Does it even need to be a thing?</a:t>
            </a:r>
          </a:p>
          <a:p>
            <a:endParaRPr lang="en-US" dirty="0"/>
          </a:p>
        </p:txBody>
      </p:sp>
      <p:sp>
        <p:nvSpPr>
          <p:cNvPr id="4" name="Slide Number Placeholder 3"/>
          <p:cNvSpPr>
            <a:spLocks noGrp="1"/>
          </p:cNvSpPr>
          <p:nvPr>
            <p:ph type="sldNum" sz="quarter" idx="5"/>
          </p:nvPr>
        </p:nvSpPr>
        <p:spPr/>
        <p:txBody>
          <a:bodyPr/>
          <a:lstStyle/>
          <a:p>
            <a:fld id="{DB2D8F99-57AD-804A-89B9-E74B1418EAE9}" type="slidenum">
              <a:rPr lang="en-US" smtClean="0"/>
              <a:t>9</a:t>
            </a:fld>
            <a:endParaRPr lang="en-US" dirty="0"/>
          </a:p>
        </p:txBody>
      </p:sp>
    </p:spTree>
    <p:extLst>
      <p:ext uri="{BB962C8B-B14F-4D97-AF65-F5344CB8AC3E}">
        <p14:creationId xmlns:p14="http://schemas.microsoft.com/office/powerpoint/2010/main" val="3049853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solidFill>
                  <a:srgbClr val="FFFFFF"/>
                </a:solidFill>
              </a:defRPr>
            </a:lvl1pPr>
          </a:lstStyle>
          <a:p>
            <a:pPr>
              <a:defRPr/>
            </a:pPr>
            <a:fld id="{0916F81F-BAAF-F146-8F02-54326CB4EEAA}" type="slidenum">
              <a:rPr lang="en-US"/>
              <a:pPr>
                <a:defRPr/>
              </a:pPr>
              <a:t>‹#›</a:t>
            </a:fld>
            <a:endParaRPr lang="en-US" dirty="0"/>
          </a:p>
        </p:txBody>
      </p:sp>
    </p:spTree>
    <p:extLst>
      <p:ext uri="{BB962C8B-B14F-4D97-AF65-F5344CB8AC3E}">
        <p14:creationId xmlns:p14="http://schemas.microsoft.com/office/powerpoint/2010/main" val="1313752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1840457"/>
            <a:ext cx="9120341" cy="1537743"/>
          </a:xfrm>
        </p:spPr>
        <p:txBody>
          <a:bodyPr/>
          <a:lstStyle>
            <a:lvl1pPr marL="0" indent="0" algn="ctr">
              <a:spcBef>
                <a:spcPts val="0"/>
              </a:spcBef>
              <a:buNone/>
              <a:defRPr sz="38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678619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6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10022805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9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23475765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5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19316391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1840459"/>
            <a:ext cx="9120341" cy="1537743"/>
          </a:xfrm>
        </p:spPr>
        <p:txBody>
          <a:bodyPr/>
          <a:lstStyle>
            <a:lvl1pPr marL="0" indent="0" algn="ctr">
              <a:spcBef>
                <a:spcPts val="0"/>
              </a:spcBef>
              <a:buNone/>
              <a:defRPr sz="37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7889248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1840459"/>
            <a:ext cx="9120341" cy="1537743"/>
          </a:xfrm>
        </p:spPr>
        <p:txBody>
          <a:bodyPr/>
          <a:lstStyle>
            <a:lvl1pPr marL="0" indent="0" algn="ctr">
              <a:spcBef>
                <a:spcPts val="0"/>
              </a:spcBef>
              <a:buNone/>
              <a:defRPr sz="37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0786464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1840459"/>
            <a:ext cx="9120341" cy="1537743"/>
          </a:xfrm>
        </p:spPr>
        <p:txBody>
          <a:bodyPr/>
          <a:lstStyle>
            <a:lvl1pPr marL="0" indent="0" algn="ctr">
              <a:spcBef>
                <a:spcPts val="0"/>
              </a:spcBef>
              <a:buNone/>
              <a:defRPr sz="37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6216753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1840459"/>
            <a:ext cx="9120341" cy="1537743"/>
          </a:xfrm>
        </p:spPr>
        <p:txBody>
          <a:bodyPr/>
          <a:lstStyle>
            <a:lvl1pPr marL="0" indent="0" algn="ctr">
              <a:spcBef>
                <a:spcPts val="0"/>
              </a:spcBef>
              <a:buNone/>
              <a:defRPr sz="37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5338934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1840459"/>
            <a:ext cx="9120341" cy="1537743"/>
          </a:xfrm>
        </p:spPr>
        <p:txBody>
          <a:bodyPr/>
          <a:lstStyle>
            <a:lvl1pPr marL="0" indent="0" algn="ctr">
              <a:spcBef>
                <a:spcPts val="0"/>
              </a:spcBef>
              <a:buNone/>
              <a:defRPr sz="37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4918898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1840459"/>
            <a:ext cx="9120341" cy="1537743"/>
          </a:xfrm>
        </p:spPr>
        <p:txBody>
          <a:bodyPr/>
          <a:lstStyle>
            <a:lvl1pPr marL="0" indent="0" algn="ctr">
              <a:spcBef>
                <a:spcPts val="0"/>
              </a:spcBef>
              <a:buNone/>
              <a:defRPr sz="37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3054885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1840459"/>
            <a:ext cx="9120341" cy="1537743"/>
          </a:xfrm>
        </p:spPr>
        <p:txBody>
          <a:bodyPr/>
          <a:lstStyle>
            <a:lvl1pPr marL="0" indent="0" algn="ctr">
              <a:spcBef>
                <a:spcPts val="0"/>
              </a:spcBef>
              <a:buNone/>
              <a:defRPr sz="37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001032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1840457"/>
            <a:ext cx="9120341" cy="1537743"/>
          </a:xfrm>
        </p:spPr>
        <p:txBody>
          <a:bodyPr/>
          <a:lstStyle>
            <a:lvl1pPr marL="0" indent="0" algn="ctr">
              <a:spcBef>
                <a:spcPts val="0"/>
              </a:spcBef>
              <a:buNone/>
              <a:defRPr sz="38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41781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0001" y="540002"/>
            <a:ext cx="9120341" cy="1537743"/>
          </a:xfrm>
        </p:spPr>
        <p:txBody>
          <a:bodyPr/>
          <a:lstStyle>
            <a:lvl1pPr marL="0" indent="0" algn="ctr">
              <a:spcBef>
                <a:spcPts val="0"/>
              </a:spcBef>
              <a:buNone/>
              <a:defRPr sz="3199" cap="all" spc="-67" baseline="0">
                <a:solidFill>
                  <a:schemeClr val="tx2"/>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9212788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0001" y="540002"/>
            <a:ext cx="9120341" cy="1537743"/>
          </a:xfrm>
        </p:spPr>
        <p:txBody>
          <a:bodyPr/>
          <a:lstStyle>
            <a:lvl1pPr marL="0" indent="0" algn="ctr">
              <a:spcBef>
                <a:spcPts val="0"/>
              </a:spcBef>
              <a:buNone/>
              <a:defRPr sz="3199" cap="all" spc="-67" baseline="0">
                <a:solidFill>
                  <a:schemeClr val="tx2"/>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3405286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3601" y="900002"/>
            <a:ext cx="9120341" cy="1537743"/>
          </a:xfrm>
        </p:spPr>
        <p:txBody>
          <a:bodyPr/>
          <a:lstStyle>
            <a:lvl1pPr marL="0" indent="0" algn="ctr">
              <a:spcBef>
                <a:spcPts val="0"/>
              </a:spcBef>
              <a:buNone/>
              <a:defRPr sz="31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9659555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3601" y="900002"/>
            <a:ext cx="9120341" cy="1537743"/>
          </a:xfrm>
        </p:spPr>
        <p:txBody>
          <a:bodyPr/>
          <a:lstStyle>
            <a:lvl1pPr marL="0" indent="0" algn="ctr">
              <a:spcBef>
                <a:spcPts val="0"/>
              </a:spcBef>
              <a:buNone/>
              <a:defRPr sz="31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5318863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900002"/>
            <a:ext cx="9120341" cy="1537743"/>
          </a:xfrm>
        </p:spPr>
        <p:txBody>
          <a:bodyPr/>
          <a:lstStyle>
            <a:lvl1pPr marL="0" indent="0" algn="ctr">
              <a:spcBef>
                <a:spcPts val="0"/>
              </a:spcBef>
              <a:buNone/>
              <a:defRPr sz="31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4498480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900002"/>
            <a:ext cx="9120341" cy="1537743"/>
          </a:xfrm>
        </p:spPr>
        <p:txBody>
          <a:bodyPr/>
          <a:lstStyle>
            <a:lvl1pPr marL="0" indent="0" algn="ctr">
              <a:spcBef>
                <a:spcPts val="0"/>
              </a:spcBef>
              <a:buNone/>
              <a:defRPr sz="31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5578481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900002"/>
            <a:ext cx="9120341" cy="1537743"/>
          </a:xfrm>
        </p:spPr>
        <p:txBody>
          <a:bodyPr/>
          <a:lstStyle>
            <a:lvl1pPr marL="0" indent="0" algn="ctr">
              <a:spcBef>
                <a:spcPts val="0"/>
              </a:spcBef>
              <a:buNone/>
              <a:defRPr sz="31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9359942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900002"/>
            <a:ext cx="9120341" cy="1537743"/>
          </a:xfrm>
        </p:spPr>
        <p:txBody>
          <a:bodyPr/>
          <a:lstStyle>
            <a:lvl1pPr marL="0" indent="0" algn="ctr">
              <a:spcBef>
                <a:spcPts val="0"/>
              </a:spcBef>
              <a:buNone/>
              <a:defRPr sz="31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3172803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0001" y="900002"/>
            <a:ext cx="9120341" cy="1537743"/>
          </a:xfrm>
        </p:spPr>
        <p:txBody>
          <a:bodyPr/>
          <a:lstStyle>
            <a:lvl1pPr marL="0" indent="0" algn="ctr">
              <a:spcBef>
                <a:spcPts val="0"/>
              </a:spcBef>
              <a:buNone/>
              <a:defRPr sz="31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414093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3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3184943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0000" y="540000"/>
            <a:ext cx="9120341" cy="1537743"/>
          </a:xfrm>
        </p:spPr>
        <p:txBody>
          <a:bodyPr/>
          <a:lstStyle>
            <a:lvl1pPr marL="0" indent="0" algn="ctr">
              <a:spcBef>
                <a:spcPts val="0"/>
              </a:spcBef>
              <a:buNone/>
              <a:defRPr sz="3200" cap="all" spc="-67" baseline="0">
                <a:solidFill>
                  <a:schemeClr val="accent1"/>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795883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8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39439208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4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33101280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1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14961105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1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23162329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
        <p:nvSpPr>
          <p:cNvPr id="4" name="Subtitle 1"/>
          <p:cNvSpPr>
            <a:spLocks noGrp="1"/>
          </p:cNvSpPr>
          <p:nvPr>
            <p:ph type="subTitle" idx="1"/>
          </p:nvPr>
        </p:nvSpPr>
        <p:spPr>
          <a:xfrm>
            <a:off x="1175404" y="2150036"/>
            <a:ext cx="3575890" cy="1166906"/>
          </a:xfrm>
        </p:spPr>
        <p:txBody>
          <a:bodyPr/>
          <a:lstStyle>
            <a:lvl1pPr>
              <a:defRPr sz="2799" cap="all" baseline="0">
                <a:solidFill>
                  <a:schemeClr val="bg1"/>
                </a:solidFill>
                <a:latin typeface="Brandon Grotesque Medium" charset="0"/>
              </a:defRPr>
            </a:lvl1pPr>
          </a:lstStyle>
          <a:p>
            <a:pPr>
              <a:defRPr/>
            </a:pPr>
            <a:r>
              <a:rPr lang="en-US" dirty="0"/>
              <a:t>Thank You</a:t>
            </a:r>
          </a:p>
        </p:txBody>
      </p:sp>
    </p:spTree>
    <p:extLst>
      <p:ext uri="{BB962C8B-B14F-4D97-AF65-F5344CB8AC3E}">
        <p14:creationId xmlns:p14="http://schemas.microsoft.com/office/powerpoint/2010/main" val="24096498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2710" y="360002"/>
            <a:ext cx="10969943" cy="756521"/>
          </a:xfrm>
        </p:spPr>
        <p:txBody>
          <a:bodyPr/>
          <a:lstStyle>
            <a:lvl1pPr algn="ctr">
              <a:defRPr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589038" y="1991361"/>
            <a:ext cx="10969943" cy="4367954"/>
          </a:xfrm>
        </p:spPr>
        <p:txBody>
          <a:bodyPr/>
          <a:lstStyle>
            <a:lvl1pPr marL="0" indent="0" algn="l">
              <a:spcBef>
                <a:spcPts val="600"/>
              </a:spcBef>
              <a:spcAft>
                <a:spcPts val="0"/>
              </a:spcAft>
              <a:buNone/>
              <a:defRPr sz="1799" baseline="0">
                <a:solidFill>
                  <a:schemeClr val="accent2"/>
                </a:solidFill>
              </a:defRPr>
            </a:lvl1pPr>
            <a:lvl2pPr marL="0" indent="0" algn="l">
              <a:spcBef>
                <a:spcPts val="600"/>
              </a:spcBef>
              <a:buFont typeface="Arial"/>
              <a:buNone/>
              <a:defRPr sz="1400">
                <a:solidFill>
                  <a:schemeClr val="tx1">
                    <a:lumMod val="50000"/>
                    <a:lumOff val="50000"/>
                  </a:schemeClr>
                </a:solidFill>
              </a:defRPr>
            </a:lvl2pPr>
            <a:lvl3pPr marL="100770" indent="-100770" algn="l">
              <a:spcBef>
                <a:spcPts val="400"/>
              </a:spcBef>
              <a:buClr>
                <a:schemeClr val="accent1"/>
              </a:buClr>
              <a:buFont typeface="Arial"/>
              <a:buChar char="•"/>
              <a:defRPr sz="1400" baseline="0">
                <a:solidFill>
                  <a:schemeClr val="tx1">
                    <a:lumMod val="50000"/>
                    <a:lumOff val="50000"/>
                  </a:schemeClr>
                </a:solidFill>
              </a:defRPr>
            </a:lvl3pPr>
            <a:lvl4pPr marL="0" indent="0" algn="l">
              <a:spcBef>
                <a:spcPts val="0"/>
              </a:spcBef>
              <a:buFont typeface="Arial"/>
              <a:buNone/>
              <a:defRPr sz="1400">
                <a:solidFill>
                  <a:schemeClr val="tx1">
                    <a:lumMod val="50000"/>
                    <a:lumOff val="50000"/>
                  </a:schemeClr>
                </a:solidFill>
              </a:defRPr>
            </a:lvl4pPr>
            <a:lvl5pPr marL="0" indent="0" algn="l">
              <a:spcBef>
                <a:spcPts val="0"/>
              </a:spcBef>
              <a:buFont typeface="Arial"/>
              <a:buNone/>
              <a:defRPr sz="1400">
                <a:solidFill>
                  <a:schemeClr val="tx1">
                    <a:lumMod val="50000"/>
                    <a:lumOff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E8161C3-22B7-E642-B1C2-CC4FCE0DECB3}" type="slidenum">
              <a:rPr lang="en-US"/>
              <a:pPr>
                <a:defRPr/>
              </a:pPr>
              <a:t>‹#›</a:t>
            </a:fld>
            <a:endParaRPr lang="en-US" dirty="0"/>
          </a:p>
        </p:txBody>
      </p:sp>
    </p:spTree>
    <p:extLst>
      <p:ext uri="{BB962C8B-B14F-4D97-AF65-F5344CB8AC3E}">
        <p14:creationId xmlns:p14="http://schemas.microsoft.com/office/powerpoint/2010/main" val="1184218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2710" y="360002"/>
            <a:ext cx="10969943" cy="756521"/>
          </a:xfrm>
        </p:spPr>
        <p:txBody>
          <a:bodyPr/>
          <a:lstStyle>
            <a:lvl1pPr algn="ctr">
              <a:defRPr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589038" y="1991361"/>
            <a:ext cx="10969943" cy="4367954"/>
          </a:xfrm>
        </p:spPr>
        <p:txBody>
          <a:bodyPr/>
          <a:lstStyle>
            <a:lvl1pPr marL="0" indent="0" algn="l">
              <a:spcBef>
                <a:spcPts val="600"/>
              </a:spcBef>
              <a:spcAft>
                <a:spcPts val="0"/>
              </a:spcAft>
              <a:buNone/>
              <a:defRPr sz="1799" baseline="0">
                <a:solidFill>
                  <a:schemeClr val="accent2"/>
                </a:solidFill>
              </a:defRPr>
            </a:lvl1pPr>
            <a:lvl2pPr marL="0" indent="0" algn="l">
              <a:spcBef>
                <a:spcPts val="600"/>
              </a:spcBef>
              <a:buFont typeface="Arial"/>
              <a:buNone/>
              <a:defRPr sz="1400">
                <a:solidFill>
                  <a:schemeClr val="tx1">
                    <a:lumMod val="50000"/>
                    <a:lumOff val="50000"/>
                  </a:schemeClr>
                </a:solidFill>
              </a:defRPr>
            </a:lvl2pPr>
            <a:lvl3pPr marL="100770" indent="-100770" algn="l">
              <a:spcBef>
                <a:spcPts val="400"/>
              </a:spcBef>
              <a:buClr>
                <a:schemeClr val="accent1"/>
              </a:buClr>
              <a:buFont typeface="Arial"/>
              <a:buChar char="•"/>
              <a:defRPr sz="1400" baseline="0">
                <a:solidFill>
                  <a:schemeClr val="tx1">
                    <a:lumMod val="50000"/>
                    <a:lumOff val="50000"/>
                  </a:schemeClr>
                </a:solidFill>
              </a:defRPr>
            </a:lvl3pPr>
            <a:lvl4pPr marL="0" indent="0" algn="l">
              <a:spcBef>
                <a:spcPts val="0"/>
              </a:spcBef>
              <a:buFont typeface="Arial"/>
              <a:buNone/>
              <a:defRPr sz="1400">
                <a:solidFill>
                  <a:schemeClr val="tx1">
                    <a:lumMod val="50000"/>
                    <a:lumOff val="50000"/>
                  </a:schemeClr>
                </a:solidFill>
              </a:defRPr>
            </a:lvl4pPr>
            <a:lvl5pPr marL="0" indent="0" algn="l">
              <a:spcBef>
                <a:spcPts val="0"/>
              </a:spcBef>
              <a:buFont typeface="Arial"/>
              <a:buNone/>
              <a:defRPr sz="1400">
                <a:solidFill>
                  <a:schemeClr val="tx1">
                    <a:lumMod val="50000"/>
                    <a:lumOff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E8161C3-22B7-E642-B1C2-CC4FCE0DECB3}" type="slidenum">
              <a:rPr lang="en-US"/>
              <a:pPr>
                <a:defRPr/>
              </a:pPr>
              <a:t>‹#›</a:t>
            </a:fld>
            <a:endParaRPr lang="en-US" dirty="0"/>
          </a:p>
        </p:txBody>
      </p:sp>
    </p:spTree>
    <p:extLst>
      <p:ext uri="{BB962C8B-B14F-4D97-AF65-F5344CB8AC3E}">
        <p14:creationId xmlns:p14="http://schemas.microsoft.com/office/powerpoint/2010/main" val="9953006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303" y="360000"/>
            <a:ext cx="10964220" cy="1143000"/>
          </a:xfrm>
        </p:spPr>
        <p:txBody>
          <a:bodyPr/>
          <a:lstStyle>
            <a:lvl1pPr>
              <a:defRPr>
                <a:solidFill>
                  <a:srgbClr val="FD7508"/>
                </a:solidFill>
              </a:defRPr>
            </a:lvl1pPr>
          </a:lstStyle>
          <a:p>
            <a:r>
              <a:rPr lang="en-GB"/>
              <a:t>Click to edit Master title style</a:t>
            </a:r>
            <a:endParaRPr lang="en-US" dirty="0"/>
          </a:p>
        </p:txBody>
      </p:sp>
      <p:sp>
        <p:nvSpPr>
          <p:cNvPr id="3" name="Content Placeholder 2"/>
          <p:cNvSpPr>
            <a:spLocks noGrp="1"/>
          </p:cNvSpPr>
          <p:nvPr>
            <p:ph sz="half" idx="1"/>
          </p:nvPr>
        </p:nvSpPr>
        <p:spPr>
          <a:xfrm>
            <a:off x="609442" y="2163073"/>
            <a:ext cx="5383398" cy="3963092"/>
          </a:xfrm>
        </p:spPr>
        <p:txBody>
          <a:bodyPr/>
          <a:lstStyle>
            <a:lvl1pPr algn="l">
              <a:defRPr sz="2599">
                <a:solidFill>
                  <a:schemeClr val="accent2"/>
                </a:solidFill>
              </a:defRPr>
            </a:lvl1pPr>
            <a:lvl2pPr algn="l">
              <a:defRPr sz="1400"/>
            </a:lvl2pPr>
            <a:lvl3pPr algn="l">
              <a:defRPr sz="1400"/>
            </a:lvl3pPr>
            <a:lvl4pPr algn="l">
              <a:defRPr sz="1400"/>
            </a:lvl4pPr>
            <a:lvl5pPr algn="l">
              <a:defRPr sz="1400"/>
            </a:lvl5pPr>
            <a:lvl6pPr>
              <a:defRPr sz="2399"/>
            </a:lvl6pPr>
            <a:lvl7pPr>
              <a:defRPr sz="2399"/>
            </a:lvl7pPr>
            <a:lvl8pPr>
              <a:defRPr sz="2399"/>
            </a:lvl8pPr>
            <a:lvl9pPr>
              <a:defRPr sz="239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95986" y="2163073"/>
            <a:ext cx="5383398" cy="3963092"/>
          </a:xfrm>
        </p:spPr>
        <p:txBody>
          <a:bodyPr/>
          <a:lstStyle>
            <a:lvl1pPr algn="l">
              <a:defRPr sz="2599" baseline="0">
                <a:solidFill>
                  <a:schemeClr val="accent2"/>
                </a:solidFill>
              </a:defRPr>
            </a:lvl1pPr>
            <a:lvl2pPr>
              <a:defRPr sz="3199"/>
            </a:lvl2pPr>
            <a:lvl3pPr>
              <a:defRPr sz="2599"/>
            </a:lvl3pPr>
            <a:lvl4pPr>
              <a:defRPr sz="2399"/>
            </a:lvl4pPr>
            <a:lvl5pPr>
              <a:defRPr sz="2399"/>
            </a:lvl5pPr>
            <a:lvl6pPr>
              <a:defRPr sz="2399"/>
            </a:lvl6pPr>
            <a:lvl7pPr>
              <a:defRPr sz="2399"/>
            </a:lvl7pPr>
            <a:lvl8pPr>
              <a:defRPr sz="2399"/>
            </a:lvl8pPr>
            <a:lvl9pPr>
              <a:defRPr sz="239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0DB91783-6E6F-EF41-AAD3-0D30AA3F2B80}" type="slidenum">
              <a:rPr lang="en-US"/>
              <a:pPr>
                <a:defRPr/>
              </a:pPr>
              <a:t>‹#›</a:t>
            </a:fld>
            <a:endParaRPr lang="en-US" dirty="0"/>
          </a:p>
        </p:txBody>
      </p:sp>
    </p:spTree>
    <p:extLst>
      <p:ext uri="{BB962C8B-B14F-4D97-AF65-F5344CB8AC3E}">
        <p14:creationId xmlns:p14="http://schemas.microsoft.com/office/powerpoint/2010/main" val="32576257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303" y="540000"/>
            <a:ext cx="10964220" cy="1143000"/>
          </a:xfrm>
        </p:spPr>
        <p:txBody>
          <a:bodyPr/>
          <a:lstStyle>
            <a:lvl1pPr>
              <a:defRPr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609441" y="1701801"/>
            <a:ext cx="5385515" cy="473075"/>
          </a:xfrm>
        </p:spPr>
        <p:txBody>
          <a:bodyPr/>
          <a:lstStyle>
            <a:lvl1pPr marL="0" indent="0">
              <a:buNone/>
              <a:defRPr sz="2399" b="0" baseline="0">
                <a:solidFill>
                  <a:schemeClr val="accent2"/>
                </a:solidFill>
              </a:defRPr>
            </a:lvl1pPr>
            <a:lvl2pPr marL="609290" indent="0">
              <a:buNone/>
              <a:defRPr sz="2599" b="1"/>
            </a:lvl2pPr>
            <a:lvl3pPr marL="1218580" indent="0">
              <a:buNone/>
              <a:defRPr sz="2399" b="1"/>
            </a:lvl3pPr>
            <a:lvl4pPr marL="1827871" indent="0">
              <a:buNone/>
              <a:defRPr sz="2099" b="1"/>
            </a:lvl4pPr>
            <a:lvl5pPr marL="2437162" indent="0">
              <a:buNone/>
              <a:defRPr sz="2099" b="1"/>
            </a:lvl5pPr>
            <a:lvl6pPr marL="3046452" indent="0">
              <a:buNone/>
              <a:defRPr sz="2099" b="1"/>
            </a:lvl6pPr>
            <a:lvl7pPr marL="3655742" indent="0">
              <a:buNone/>
              <a:defRPr sz="2099" b="1"/>
            </a:lvl7pPr>
            <a:lvl8pPr marL="4265032" indent="0">
              <a:buNone/>
              <a:defRPr sz="2099" b="1"/>
            </a:lvl8pPr>
            <a:lvl9pPr marL="4874323" indent="0">
              <a:buNone/>
              <a:defRPr sz="2099" b="1"/>
            </a:lvl9pPr>
          </a:lstStyle>
          <a:p>
            <a:pPr lvl="0"/>
            <a:r>
              <a:rPr lang="en-GB"/>
              <a:t>Click to edit Master text styles</a:t>
            </a:r>
          </a:p>
        </p:txBody>
      </p:sp>
      <p:sp>
        <p:nvSpPr>
          <p:cNvPr id="4" name="Content Placeholder 3"/>
          <p:cNvSpPr>
            <a:spLocks noGrp="1"/>
          </p:cNvSpPr>
          <p:nvPr>
            <p:ph sz="half" idx="2"/>
          </p:nvPr>
        </p:nvSpPr>
        <p:spPr>
          <a:xfrm>
            <a:off x="609441" y="2548760"/>
            <a:ext cx="5385515" cy="3577403"/>
          </a:xfrm>
        </p:spPr>
        <p:txBody>
          <a:bodyPr/>
          <a:lstStyle>
            <a:lvl1pPr algn="l">
              <a:defRPr sz="1799"/>
            </a:lvl1pPr>
            <a:lvl2pPr marL="100770" indent="-100770" algn="l">
              <a:spcBef>
                <a:spcPts val="400"/>
              </a:spcBef>
              <a:buFont typeface="Arial"/>
              <a:buChar char="•"/>
              <a:defRPr sz="1200"/>
            </a:lvl2pPr>
            <a:lvl3pPr algn="l">
              <a:defRPr sz="1200"/>
            </a:lvl3pPr>
            <a:lvl4pPr algn="l">
              <a:defRPr sz="1200"/>
            </a:lvl4pPr>
            <a:lvl5pPr algn="l">
              <a:defRPr sz="1200"/>
            </a:lvl5pPr>
            <a:lvl6pPr>
              <a:defRPr sz="2099"/>
            </a:lvl6pPr>
            <a:lvl7pPr>
              <a:defRPr sz="2099"/>
            </a:lvl7pPr>
            <a:lvl8pPr>
              <a:defRPr sz="2099"/>
            </a:lvl8pPr>
            <a:lvl9pPr>
              <a:defRPr sz="209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 Placeholder 2"/>
          <p:cNvSpPr>
            <a:spLocks noGrp="1"/>
          </p:cNvSpPr>
          <p:nvPr>
            <p:ph type="body" idx="12"/>
          </p:nvPr>
        </p:nvSpPr>
        <p:spPr>
          <a:xfrm>
            <a:off x="6195986" y="1701801"/>
            <a:ext cx="5385515" cy="473075"/>
          </a:xfrm>
        </p:spPr>
        <p:txBody>
          <a:bodyPr/>
          <a:lstStyle>
            <a:lvl1pPr marL="0" indent="0">
              <a:buNone/>
              <a:defRPr sz="2399" b="0" baseline="0">
                <a:solidFill>
                  <a:schemeClr val="accent2"/>
                </a:solidFill>
              </a:defRPr>
            </a:lvl1pPr>
            <a:lvl2pPr marL="609290" indent="0">
              <a:buNone/>
              <a:defRPr sz="2599" b="1"/>
            </a:lvl2pPr>
            <a:lvl3pPr marL="1218580" indent="0">
              <a:buNone/>
              <a:defRPr sz="2399" b="1"/>
            </a:lvl3pPr>
            <a:lvl4pPr marL="1827871" indent="0">
              <a:buNone/>
              <a:defRPr sz="2099" b="1"/>
            </a:lvl4pPr>
            <a:lvl5pPr marL="2437162" indent="0">
              <a:buNone/>
              <a:defRPr sz="2099" b="1"/>
            </a:lvl5pPr>
            <a:lvl6pPr marL="3046452" indent="0">
              <a:buNone/>
              <a:defRPr sz="2099" b="1"/>
            </a:lvl6pPr>
            <a:lvl7pPr marL="3655742" indent="0">
              <a:buNone/>
              <a:defRPr sz="2099" b="1"/>
            </a:lvl7pPr>
            <a:lvl8pPr marL="4265032" indent="0">
              <a:buNone/>
              <a:defRPr sz="2099" b="1"/>
            </a:lvl8pPr>
            <a:lvl9pPr marL="4874323" indent="0">
              <a:buNone/>
              <a:defRPr sz="2099" b="1"/>
            </a:lvl9pPr>
          </a:lstStyle>
          <a:p>
            <a:pPr lvl="0"/>
            <a:r>
              <a:rPr lang="en-GB"/>
              <a:t>Click to edit Master text styles</a:t>
            </a:r>
          </a:p>
        </p:txBody>
      </p:sp>
      <p:sp>
        <p:nvSpPr>
          <p:cNvPr id="7" name="Slide Number Placeholder 5"/>
          <p:cNvSpPr>
            <a:spLocks noGrp="1"/>
          </p:cNvSpPr>
          <p:nvPr>
            <p:ph type="sldNum" sz="quarter" idx="13"/>
          </p:nvPr>
        </p:nvSpPr>
        <p:spPr/>
        <p:txBody>
          <a:bodyPr/>
          <a:lstStyle>
            <a:lvl1pPr>
              <a:defRPr/>
            </a:lvl1pPr>
          </a:lstStyle>
          <a:p>
            <a:pPr>
              <a:defRPr/>
            </a:pPr>
            <a:fld id="{0274DA2F-DA3B-D04C-8A6F-85AF0310042E}" type="slidenum">
              <a:rPr lang="en-US"/>
              <a:pPr>
                <a:defRPr/>
              </a:pPr>
              <a:t>‹#›</a:t>
            </a:fld>
            <a:endParaRPr lang="en-US" dirty="0"/>
          </a:p>
        </p:txBody>
      </p:sp>
      <p:sp>
        <p:nvSpPr>
          <p:cNvPr id="8" name="Content Placeholder 3"/>
          <p:cNvSpPr>
            <a:spLocks noGrp="1"/>
          </p:cNvSpPr>
          <p:nvPr>
            <p:ph sz="half" idx="14"/>
          </p:nvPr>
        </p:nvSpPr>
        <p:spPr>
          <a:xfrm>
            <a:off x="6185489" y="2548760"/>
            <a:ext cx="5385515" cy="3577403"/>
          </a:xfrm>
        </p:spPr>
        <p:txBody>
          <a:bodyPr/>
          <a:lstStyle>
            <a:lvl1pPr algn="l">
              <a:defRPr sz="1799"/>
            </a:lvl1pPr>
            <a:lvl2pPr marL="100770" indent="-100770" algn="l">
              <a:spcBef>
                <a:spcPts val="400"/>
              </a:spcBef>
              <a:buFont typeface="Arial"/>
              <a:buChar char="•"/>
              <a:defRPr sz="1200"/>
            </a:lvl2pPr>
            <a:lvl3pPr algn="l">
              <a:defRPr sz="1200"/>
            </a:lvl3pPr>
            <a:lvl4pPr algn="l">
              <a:defRPr sz="1200"/>
            </a:lvl4pPr>
            <a:lvl5pPr algn="l">
              <a:defRPr sz="1200"/>
            </a:lvl5pPr>
            <a:lvl6pPr>
              <a:defRPr sz="2099"/>
            </a:lvl6pPr>
            <a:lvl7pPr>
              <a:defRPr sz="2099"/>
            </a:lvl7pPr>
            <a:lvl8pPr>
              <a:defRPr sz="2099"/>
            </a:lvl8pPr>
            <a:lvl9pPr>
              <a:defRPr sz="209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0432229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9293" y="540000"/>
            <a:ext cx="9910240" cy="1143000"/>
          </a:xfrm>
        </p:spPr>
        <p:txBody>
          <a:bodyPr/>
          <a:lstStyle>
            <a:lvl1pPr algn="ctr">
              <a:defRPr baseline="0">
                <a:solidFill>
                  <a:schemeClr val="tx2"/>
                </a:solidFill>
              </a:defRPr>
            </a:lvl1pPr>
          </a:lstStyle>
          <a:p>
            <a:r>
              <a:rPr lang="en-GB"/>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082984E7-AA06-E846-B720-38783483CBA6}" type="slidenum">
              <a:rPr lang="en-US"/>
              <a:pPr>
                <a:defRPr/>
              </a:pPr>
              <a:t>‹#›</a:t>
            </a:fld>
            <a:endParaRPr lang="en-US" dirty="0"/>
          </a:p>
        </p:txBody>
      </p:sp>
    </p:spTree>
    <p:extLst>
      <p:ext uri="{BB962C8B-B14F-4D97-AF65-F5344CB8AC3E}">
        <p14:creationId xmlns:p14="http://schemas.microsoft.com/office/powerpoint/2010/main" val="1866176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0000" y="900000"/>
            <a:ext cx="9120341" cy="1537743"/>
          </a:xfrm>
        </p:spPr>
        <p:txBody>
          <a:bodyPr/>
          <a:lstStyle>
            <a:lvl1pPr marL="0" indent="0" algn="ctr">
              <a:spcBef>
                <a:spcPts val="0"/>
              </a:spcBef>
              <a:buNone/>
              <a:defRPr sz="32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6202655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475449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Section Break - Blue">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4"/>
          <p:cNvSpPr>
            <a:spLocks noGrp="1"/>
          </p:cNvSpPr>
          <p:nvPr>
            <p:ph sz="quarter" idx="10"/>
          </p:nvPr>
        </p:nvSpPr>
        <p:spPr>
          <a:xfrm>
            <a:off x="874932" y="1555203"/>
            <a:ext cx="10438962" cy="1368425"/>
          </a:xfrm>
        </p:spPr>
        <p:txBody>
          <a:bodyPr lIns="0" tIns="0" rIns="0" bIns="0"/>
          <a:lstStyle>
            <a:lvl1pPr marL="0" indent="0" algn="ctr">
              <a:spcBef>
                <a:spcPts val="0"/>
              </a:spcBef>
              <a:buNone/>
              <a:defRPr sz="3598" cap="all" baseline="0">
                <a:solidFill>
                  <a:srgbClr val="87A304"/>
                </a:solidFill>
                <a:latin typeface="Brandon Grotesque Medium"/>
              </a:defRPr>
            </a:lvl1pPr>
          </a:lstStyle>
          <a:p>
            <a:pPr lvl="0"/>
            <a:r>
              <a:rPr lang="en-GB" dirty="0"/>
              <a:t>Click to edit Master text styles</a:t>
            </a:r>
          </a:p>
        </p:txBody>
      </p:sp>
    </p:spTree>
    <p:extLst>
      <p:ext uri="{BB962C8B-B14F-4D97-AF65-F5344CB8AC3E}">
        <p14:creationId xmlns:p14="http://schemas.microsoft.com/office/powerpoint/2010/main" val="1059810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3600" y="900000"/>
            <a:ext cx="9120341" cy="1537743"/>
          </a:xfrm>
        </p:spPr>
        <p:txBody>
          <a:bodyPr/>
          <a:lstStyle>
            <a:lvl1pPr marL="0" indent="0" algn="ctr">
              <a:spcBef>
                <a:spcPts val="0"/>
              </a:spcBef>
              <a:buNone/>
              <a:defRPr sz="32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09669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3600" y="900000"/>
            <a:ext cx="9120341" cy="1537743"/>
          </a:xfrm>
        </p:spPr>
        <p:txBody>
          <a:bodyPr/>
          <a:lstStyle>
            <a:lvl1pPr marL="0" indent="0" algn="ctr">
              <a:spcBef>
                <a:spcPts val="0"/>
              </a:spcBef>
              <a:buNone/>
              <a:defRPr sz="32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44626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900000"/>
            <a:ext cx="9120341" cy="1537743"/>
          </a:xfrm>
        </p:spPr>
        <p:txBody>
          <a:bodyPr/>
          <a:lstStyle>
            <a:lvl1pPr marL="0" indent="0" algn="ctr">
              <a:spcBef>
                <a:spcPts val="0"/>
              </a:spcBef>
              <a:buNone/>
              <a:defRPr sz="32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1889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900000"/>
            <a:ext cx="9120341" cy="1537743"/>
          </a:xfrm>
        </p:spPr>
        <p:txBody>
          <a:bodyPr/>
          <a:lstStyle>
            <a:lvl1pPr marL="0" indent="0" algn="ctr">
              <a:spcBef>
                <a:spcPts val="0"/>
              </a:spcBef>
              <a:buNone/>
              <a:defRPr sz="32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8294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900000"/>
            <a:ext cx="9120341" cy="1537743"/>
          </a:xfrm>
        </p:spPr>
        <p:txBody>
          <a:bodyPr/>
          <a:lstStyle>
            <a:lvl1pPr marL="0" indent="0" algn="ctr">
              <a:spcBef>
                <a:spcPts val="0"/>
              </a:spcBef>
              <a:buNone/>
              <a:defRPr sz="32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76717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900000"/>
            <a:ext cx="9120341" cy="1537743"/>
          </a:xfrm>
        </p:spPr>
        <p:txBody>
          <a:bodyPr/>
          <a:lstStyle>
            <a:lvl1pPr marL="0" indent="0" algn="ctr">
              <a:spcBef>
                <a:spcPts val="0"/>
              </a:spcBef>
              <a:buNone/>
              <a:defRPr sz="32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975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1340585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3895433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155995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2730404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3511491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978834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1064971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714054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2709" y="360000"/>
            <a:ext cx="10969943" cy="756521"/>
          </a:xfrm>
        </p:spPr>
        <p:txBody>
          <a:bodyPr/>
          <a:lstStyle>
            <a:lvl1pPr algn="ctr">
              <a:defRPr>
                <a:solidFill>
                  <a:srgbClr val="FD7508"/>
                </a:solidFill>
              </a:defRPr>
            </a:lvl1pPr>
          </a:lstStyle>
          <a:p>
            <a:r>
              <a:rPr lang="en-US"/>
              <a:t>Click to edit Master title style</a:t>
            </a:r>
            <a:endParaRPr lang="en-US" dirty="0"/>
          </a:p>
        </p:txBody>
      </p:sp>
      <p:sp>
        <p:nvSpPr>
          <p:cNvPr id="3" name="Content Placeholder 2"/>
          <p:cNvSpPr>
            <a:spLocks noGrp="1"/>
          </p:cNvSpPr>
          <p:nvPr>
            <p:ph idx="1"/>
          </p:nvPr>
        </p:nvSpPr>
        <p:spPr>
          <a:xfrm>
            <a:off x="589037" y="1991361"/>
            <a:ext cx="10969943" cy="4367954"/>
          </a:xfrm>
        </p:spPr>
        <p:txBody>
          <a:bodyPr/>
          <a:lstStyle>
            <a:lvl1pPr marL="0" indent="0" algn="l">
              <a:spcBef>
                <a:spcPts val="600"/>
              </a:spcBef>
              <a:spcAft>
                <a:spcPts val="0"/>
              </a:spcAft>
              <a:buNone/>
              <a:defRPr sz="1500"/>
            </a:lvl1pPr>
            <a:lvl2pPr marL="0" indent="0" algn="l">
              <a:spcBef>
                <a:spcPts val="600"/>
              </a:spcBef>
              <a:buFont typeface="Arial"/>
              <a:buNone/>
              <a:defRPr sz="1100"/>
            </a:lvl2pPr>
            <a:lvl3pPr marL="100800" indent="-100800" algn="l">
              <a:spcBef>
                <a:spcPts val="400"/>
              </a:spcBef>
              <a:buClr>
                <a:schemeClr val="accent1"/>
              </a:buClr>
              <a:buFont typeface="Arial"/>
              <a:buChar char="•"/>
              <a:defRPr sz="1100" baseline="0"/>
            </a:lvl3pPr>
            <a:lvl4pPr marL="0" indent="0" algn="l">
              <a:spcBef>
                <a:spcPts val="0"/>
              </a:spcBef>
              <a:buFont typeface="Arial"/>
              <a:buNone/>
              <a:defRPr sz="1100"/>
            </a:lvl4pPr>
            <a:lvl5pPr marL="0" indent="0" algn="l">
              <a:spcBef>
                <a:spcPts val="0"/>
              </a:spcBef>
              <a:buFont typeface="Arial"/>
              <a:buNone/>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E8161C3-22B7-E642-B1C2-CC4FCE0DECB3}" type="slidenum">
              <a:rPr lang="en-US"/>
              <a:pPr>
                <a:defRPr/>
              </a:pPr>
              <a:t>‹#›</a:t>
            </a:fld>
            <a:endParaRPr lang="en-US" dirty="0"/>
          </a:p>
        </p:txBody>
      </p:sp>
    </p:spTree>
    <p:extLst>
      <p:ext uri="{BB962C8B-B14F-4D97-AF65-F5344CB8AC3E}">
        <p14:creationId xmlns:p14="http://schemas.microsoft.com/office/powerpoint/2010/main" val="2524740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303" y="360000"/>
            <a:ext cx="10964220" cy="1143000"/>
          </a:xfrm>
        </p:spPr>
        <p:txBody>
          <a:bodyPr/>
          <a:lstStyle>
            <a:lvl1pPr>
              <a:defRPr>
                <a:solidFill>
                  <a:srgbClr val="FD7508"/>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442" y="2163073"/>
            <a:ext cx="5383398" cy="3963092"/>
          </a:xfrm>
        </p:spPr>
        <p:txBody>
          <a:bodyPr/>
          <a:lstStyle>
            <a:lvl1pPr algn="l">
              <a:defRPr sz="2600">
                <a:solidFill>
                  <a:schemeClr val="accent2"/>
                </a:solidFill>
              </a:defRPr>
            </a:lvl1pPr>
            <a:lvl2pPr algn="l">
              <a:defRPr sz="1400"/>
            </a:lvl2pPr>
            <a:lvl3pPr algn="l">
              <a:defRPr sz="1400"/>
            </a:lvl3pPr>
            <a:lvl4pPr algn="l">
              <a:defRPr sz="1400"/>
            </a:lvl4pPr>
            <a:lvl5pPr algn="l">
              <a:defRPr sz="1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2163073"/>
            <a:ext cx="5383398" cy="3963092"/>
          </a:xfrm>
        </p:spPr>
        <p:txBody>
          <a:bodyPr/>
          <a:lstStyle>
            <a:lvl1pPr algn="l">
              <a:defRPr sz="2600"/>
            </a:lvl1pPr>
            <a:lvl2pPr>
              <a:defRPr sz="3200"/>
            </a:lvl2pPr>
            <a:lvl3pPr>
              <a:defRPr sz="26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0DB91783-6E6F-EF41-AAD3-0D30AA3F2B80}" type="slidenum">
              <a:rPr lang="en-US"/>
              <a:pPr>
                <a:defRPr/>
              </a:pPr>
              <a:t>‹#›</a:t>
            </a:fld>
            <a:endParaRPr lang="en-US" dirty="0"/>
          </a:p>
        </p:txBody>
      </p:sp>
    </p:spTree>
    <p:extLst>
      <p:ext uri="{BB962C8B-B14F-4D97-AF65-F5344CB8AC3E}">
        <p14:creationId xmlns:p14="http://schemas.microsoft.com/office/powerpoint/2010/main" val="3329865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303" y="540000"/>
            <a:ext cx="10964220" cy="1143000"/>
          </a:xfrm>
        </p:spPr>
        <p:txBody>
          <a:bodyPr/>
          <a:lstStyle>
            <a:lvl1pPr>
              <a:defRPr>
                <a:solidFill>
                  <a:srgbClr val="FD7508"/>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441" y="1701801"/>
            <a:ext cx="5385515" cy="473075"/>
          </a:xfrm>
        </p:spPr>
        <p:txBody>
          <a:bodyPr/>
          <a:lstStyle>
            <a:lvl1pPr marL="0" indent="0">
              <a:buNone/>
              <a:defRPr sz="2400" b="0">
                <a:solidFill>
                  <a:srgbClr val="FD7508"/>
                </a:solidFill>
              </a:defRPr>
            </a:lvl1pPr>
            <a:lvl2pPr marL="609473" indent="0">
              <a:buNone/>
              <a:defRPr sz="2600" b="1"/>
            </a:lvl2pPr>
            <a:lvl3pPr marL="1218946" indent="0">
              <a:buNone/>
              <a:defRPr sz="2400" b="1"/>
            </a:lvl3pPr>
            <a:lvl4pPr marL="1828420" indent="0">
              <a:buNone/>
              <a:defRPr sz="2100" b="1"/>
            </a:lvl4pPr>
            <a:lvl5pPr marL="2437893" indent="0">
              <a:buNone/>
              <a:defRPr sz="2100" b="1"/>
            </a:lvl5pPr>
            <a:lvl6pPr marL="3047366" indent="0">
              <a:buNone/>
              <a:defRPr sz="2100" b="1"/>
            </a:lvl6pPr>
            <a:lvl7pPr marL="3656839" indent="0">
              <a:buNone/>
              <a:defRPr sz="2100" b="1"/>
            </a:lvl7pPr>
            <a:lvl8pPr marL="4266312" indent="0">
              <a:buNone/>
              <a:defRPr sz="2100" b="1"/>
            </a:lvl8pPr>
            <a:lvl9pPr marL="4875786" indent="0">
              <a:buNone/>
              <a:defRPr sz="2100" b="1"/>
            </a:lvl9pPr>
          </a:lstStyle>
          <a:p>
            <a:pPr lvl="0"/>
            <a:r>
              <a:rPr lang="en-US"/>
              <a:t>Edit Master text styles</a:t>
            </a:r>
          </a:p>
        </p:txBody>
      </p:sp>
      <p:sp>
        <p:nvSpPr>
          <p:cNvPr id="4" name="Content Placeholder 3"/>
          <p:cNvSpPr>
            <a:spLocks noGrp="1"/>
          </p:cNvSpPr>
          <p:nvPr>
            <p:ph sz="half" idx="2"/>
          </p:nvPr>
        </p:nvSpPr>
        <p:spPr>
          <a:xfrm>
            <a:off x="609441" y="2548758"/>
            <a:ext cx="5385515" cy="3577403"/>
          </a:xfrm>
        </p:spPr>
        <p:txBody>
          <a:bodyPr/>
          <a:lstStyle>
            <a:lvl1pPr algn="l">
              <a:defRPr sz="1800"/>
            </a:lvl1pPr>
            <a:lvl2pPr marL="100800" indent="-100800" algn="l">
              <a:spcBef>
                <a:spcPts val="400"/>
              </a:spcBef>
              <a:buFont typeface="Arial"/>
              <a:buChar char="•"/>
              <a:defRPr sz="1200"/>
            </a:lvl2pPr>
            <a:lvl3pPr algn="l">
              <a:defRPr sz="1200"/>
            </a:lvl3pPr>
            <a:lvl4pPr algn="l">
              <a:defRPr sz="1200"/>
            </a:lvl4pPr>
            <a:lvl5pPr algn="l">
              <a:defRPr sz="12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1756" y="2540000"/>
            <a:ext cx="5387630" cy="3586162"/>
          </a:xfrm>
        </p:spPr>
        <p:txBody>
          <a:bodyPr wrap="none"/>
          <a:lstStyle>
            <a:lvl1pPr algn="l">
              <a:defRPr sz="1600"/>
            </a:lvl1pPr>
            <a:lvl2pPr algn="l">
              <a:defRPr sz="1200"/>
            </a:lvl2pPr>
            <a:lvl3pPr algn="l">
              <a:defRPr sz="2400"/>
            </a:lvl3pPr>
            <a:lvl4pPr algn="l">
              <a:defRPr sz="2100"/>
            </a:lvl4pPr>
            <a:lvl5pPr algn="l">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2"/>
          </p:nvPr>
        </p:nvSpPr>
        <p:spPr>
          <a:xfrm>
            <a:off x="6195986" y="1701801"/>
            <a:ext cx="5385515" cy="473075"/>
          </a:xfrm>
        </p:spPr>
        <p:txBody>
          <a:bodyPr/>
          <a:lstStyle>
            <a:lvl1pPr marL="0" indent="0">
              <a:buNone/>
              <a:defRPr sz="2400" b="0">
                <a:solidFill>
                  <a:srgbClr val="FD7508"/>
                </a:solidFill>
              </a:defRPr>
            </a:lvl1pPr>
            <a:lvl2pPr marL="609473" indent="0">
              <a:buNone/>
              <a:defRPr sz="2600" b="1"/>
            </a:lvl2pPr>
            <a:lvl3pPr marL="1218946" indent="0">
              <a:buNone/>
              <a:defRPr sz="2400" b="1"/>
            </a:lvl3pPr>
            <a:lvl4pPr marL="1828420" indent="0">
              <a:buNone/>
              <a:defRPr sz="2100" b="1"/>
            </a:lvl4pPr>
            <a:lvl5pPr marL="2437893" indent="0">
              <a:buNone/>
              <a:defRPr sz="2100" b="1"/>
            </a:lvl5pPr>
            <a:lvl6pPr marL="3047366" indent="0">
              <a:buNone/>
              <a:defRPr sz="2100" b="1"/>
            </a:lvl6pPr>
            <a:lvl7pPr marL="3656839" indent="0">
              <a:buNone/>
              <a:defRPr sz="2100" b="1"/>
            </a:lvl7pPr>
            <a:lvl8pPr marL="4266312" indent="0">
              <a:buNone/>
              <a:defRPr sz="2100" b="1"/>
            </a:lvl8pPr>
            <a:lvl9pPr marL="4875786" indent="0">
              <a:buNone/>
              <a:defRPr sz="2100" b="1"/>
            </a:lvl9pPr>
          </a:lstStyle>
          <a:p>
            <a:pPr lvl="0"/>
            <a:r>
              <a:rPr lang="en-US"/>
              <a:t>Edit Master text styles</a:t>
            </a:r>
          </a:p>
        </p:txBody>
      </p:sp>
      <p:sp>
        <p:nvSpPr>
          <p:cNvPr id="7" name="Slide Number Placeholder 5"/>
          <p:cNvSpPr>
            <a:spLocks noGrp="1"/>
          </p:cNvSpPr>
          <p:nvPr>
            <p:ph type="sldNum" sz="quarter" idx="13"/>
          </p:nvPr>
        </p:nvSpPr>
        <p:spPr/>
        <p:txBody>
          <a:bodyPr/>
          <a:lstStyle>
            <a:lvl1pPr>
              <a:defRPr/>
            </a:lvl1pPr>
          </a:lstStyle>
          <a:p>
            <a:pPr>
              <a:defRPr/>
            </a:pPr>
            <a:fld id="{0274DA2F-DA3B-D04C-8A6F-85AF0310042E}" type="slidenum">
              <a:rPr lang="en-US"/>
              <a:pPr>
                <a:defRPr/>
              </a:pPr>
              <a:t>‹#›</a:t>
            </a:fld>
            <a:endParaRPr lang="en-US" dirty="0"/>
          </a:p>
        </p:txBody>
      </p:sp>
    </p:spTree>
    <p:extLst>
      <p:ext uri="{BB962C8B-B14F-4D97-AF65-F5344CB8AC3E}">
        <p14:creationId xmlns:p14="http://schemas.microsoft.com/office/powerpoint/2010/main" val="186385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9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388461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9292" y="540000"/>
            <a:ext cx="9910240" cy="1143000"/>
          </a:xfrm>
        </p:spPr>
        <p:txBody>
          <a:bodyPr/>
          <a:lstStyle>
            <a:lvl1pPr algn="ctr">
              <a:defRPr>
                <a:solidFill>
                  <a:srgbClr val="FD7508"/>
                </a:solidFill>
              </a:defRPr>
            </a:lvl1p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082984E7-AA06-E846-B720-38783483CBA6}" type="slidenum">
              <a:rPr lang="en-US"/>
              <a:pPr>
                <a:defRPr/>
              </a:pPr>
              <a:t>‹#›</a:t>
            </a:fld>
            <a:endParaRPr lang="en-US" dirty="0"/>
          </a:p>
        </p:txBody>
      </p:sp>
    </p:spTree>
    <p:extLst>
      <p:ext uri="{BB962C8B-B14F-4D97-AF65-F5344CB8AC3E}">
        <p14:creationId xmlns:p14="http://schemas.microsoft.com/office/powerpoint/2010/main" val="1084774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2331737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solidFill>
                  <a:srgbClr val="FFFFFF"/>
                </a:solidFill>
              </a:defRPr>
            </a:lvl1pPr>
          </a:lstStyle>
          <a:p>
            <a:pPr>
              <a:defRPr/>
            </a:pPr>
            <a:fld id="{0916F81F-BAAF-F146-8F02-54326CB4EEAA}" type="slidenum">
              <a:rPr lang="en-US"/>
              <a:pPr>
                <a:defRPr/>
              </a:pPr>
              <a:t>‹#›</a:t>
            </a:fld>
            <a:endParaRPr lang="en-US" dirty="0"/>
          </a:p>
        </p:txBody>
      </p:sp>
    </p:spTree>
    <p:extLst>
      <p:ext uri="{BB962C8B-B14F-4D97-AF65-F5344CB8AC3E}">
        <p14:creationId xmlns:p14="http://schemas.microsoft.com/office/powerpoint/2010/main" val="4039548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464983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6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1039237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9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23047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5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2105364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1840457"/>
            <a:ext cx="9120341" cy="1537743"/>
          </a:xfrm>
        </p:spPr>
        <p:txBody>
          <a:bodyPr/>
          <a:lstStyle>
            <a:lvl1pPr marL="0" indent="0" algn="ctr">
              <a:spcBef>
                <a:spcPts val="0"/>
              </a:spcBef>
              <a:buNone/>
              <a:defRPr sz="38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656304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1840457"/>
            <a:ext cx="9120341" cy="1537743"/>
          </a:xfrm>
        </p:spPr>
        <p:txBody>
          <a:bodyPr/>
          <a:lstStyle>
            <a:lvl1pPr marL="0" indent="0" algn="ctr">
              <a:spcBef>
                <a:spcPts val="0"/>
              </a:spcBef>
              <a:buNone/>
              <a:defRPr sz="38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1702426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1840457"/>
            <a:ext cx="9120341" cy="1537743"/>
          </a:xfrm>
        </p:spPr>
        <p:txBody>
          <a:bodyPr/>
          <a:lstStyle>
            <a:lvl1pPr marL="0" indent="0" algn="ctr">
              <a:spcBef>
                <a:spcPts val="0"/>
              </a:spcBef>
              <a:buNone/>
              <a:defRPr sz="38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413779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5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36948475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1840457"/>
            <a:ext cx="9120341" cy="1537743"/>
          </a:xfrm>
        </p:spPr>
        <p:txBody>
          <a:bodyPr/>
          <a:lstStyle>
            <a:lvl1pPr marL="0" indent="0" algn="ctr">
              <a:spcBef>
                <a:spcPts val="0"/>
              </a:spcBef>
              <a:buNone/>
              <a:defRPr sz="38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647027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1840457"/>
            <a:ext cx="9120341" cy="1537743"/>
          </a:xfrm>
        </p:spPr>
        <p:txBody>
          <a:bodyPr/>
          <a:lstStyle>
            <a:lvl1pPr marL="0" indent="0" algn="ctr">
              <a:spcBef>
                <a:spcPts val="0"/>
              </a:spcBef>
              <a:buNone/>
              <a:defRPr sz="38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4457696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1840457"/>
            <a:ext cx="9120341" cy="1537743"/>
          </a:xfrm>
        </p:spPr>
        <p:txBody>
          <a:bodyPr/>
          <a:lstStyle>
            <a:lvl1pPr marL="0" indent="0" algn="ctr">
              <a:spcBef>
                <a:spcPts val="0"/>
              </a:spcBef>
              <a:buNone/>
              <a:defRPr sz="38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9662858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1840457"/>
            <a:ext cx="9120341" cy="1537743"/>
          </a:xfrm>
        </p:spPr>
        <p:txBody>
          <a:bodyPr/>
          <a:lstStyle>
            <a:lvl1pPr marL="0" indent="0" algn="ctr">
              <a:spcBef>
                <a:spcPts val="0"/>
              </a:spcBef>
              <a:buNone/>
              <a:defRPr sz="38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874277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0000" y="540000"/>
            <a:ext cx="9120341" cy="1537743"/>
          </a:xfrm>
        </p:spPr>
        <p:txBody>
          <a:bodyPr/>
          <a:lstStyle>
            <a:lvl1pPr marL="0" indent="0" algn="ctr">
              <a:spcBef>
                <a:spcPts val="0"/>
              </a:spcBef>
              <a:buNone/>
              <a:defRPr sz="3200" cap="all" spc="-67" baseline="0">
                <a:solidFill>
                  <a:schemeClr val="tx2"/>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759883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0000" y="540000"/>
            <a:ext cx="9120341" cy="1537743"/>
          </a:xfrm>
        </p:spPr>
        <p:txBody>
          <a:bodyPr/>
          <a:lstStyle>
            <a:lvl1pPr marL="0" indent="0" algn="ctr">
              <a:spcBef>
                <a:spcPts val="0"/>
              </a:spcBef>
              <a:buNone/>
              <a:defRPr sz="3200" cap="all" spc="-67" baseline="0">
                <a:solidFill>
                  <a:schemeClr val="tx2"/>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5419708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3600" y="900000"/>
            <a:ext cx="9120341" cy="1537743"/>
          </a:xfrm>
        </p:spPr>
        <p:txBody>
          <a:bodyPr/>
          <a:lstStyle>
            <a:lvl1pPr marL="0" indent="0" algn="ctr">
              <a:spcBef>
                <a:spcPts val="0"/>
              </a:spcBef>
              <a:buNone/>
              <a:defRPr sz="32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212654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3600" y="900000"/>
            <a:ext cx="9120341" cy="1537743"/>
          </a:xfrm>
        </p:spPr>
        <p:txBody>
          <a:bodyPr/>
          <a:lstStyle>
            <a:lvl1pPr marL="0" indent="0" algn="ctr">
              <a:spcBef>
                <a:spcPts val="0"/>
              </a:spcBef>
              <a:buNone/>
              <a:defRPr sz="32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30450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900000"/>
            <a:ext cx="9120341" cy="1537743"/>
          </a:xfrm>
        </p:spPr>
        <p:txBody>
          <a:bodyPr/>
          <a:lstStyle>
            <a:lvl1pPr marL="0" indent="0" algn="ctr">
              <a:spcBef>
                <a:spcPts val="0"/>
              </a:spcBef>
              <a:buNone/>
              <a:defRPr sz="32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7057586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900000"/>
            <a:ext cx="9120341" cy="1537743"/>
          </a:xfrm>
        </p:spPr>
        <p:txBody>
          <a:bodyPr/>
          <a:lstStyle>
            <a:lvl1pPr marL="0" indent="0" algn="ctr">
              <a:spcBef>
                <a:spcPts val="0"/>
              </a:spcBef>
              <a:buNone/>
              <a:defRPr sz="32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60928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1840457"/>
            <a:ext cx="9120341" cy="1537743"/>
          </a:xfrm>
        </p:spPr>
        <p:txBody>
          <a:bodyPr/>
          <a:lstStyle>
            <a:lvl1pPr marL="0" indent="0" algn="ctr">
              <a:spcBef>
                <a:spcPts val="0"/>
              </a:spcBef>
              <a:buNone/>
              <a:defRPr sz="38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347013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900000"/>
            <a:ext cx="9120341" cy="1537743"/>
          </a:xfrm>
        </p:spPr>
        <p:txBody>
          <a:bodyPr/>
          <a:lstStyle>
            <a:lvl1pPr marL="0" indent="0" algn="ctr">
              <a:spcBef>
                <a:spcPts val="0"/>
              </a:spcBef>
              <a:buNone/>
              <a:defRPr sz="32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731257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900000"/>
            <a:ext cx="9120341" cy="1537743"/>
          </a:xfrm>
        </p:spPr>
        <p:txBody>
          <a:bodyPr/>
          <a:lstStyle>
            <a:lvl1pPr marL="0" indent="0" algn="ctr">
              <a:spcBef>
                <a:spcPts val="0"/>
              </a:spcBef>
              <a:buNone/>
              <a:defRPr sz="32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104236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0000" y="900000"/>
            <a:ext cx="9120341" cy="1537743"/>
          </a:xfrm>
        </p:spPr>
        <p:txBody>
          <a:bodyPr/>
          <a:lstStyle>
            <a:lvl1pPr marL="0" indent="0" algn="ctr">
              <a:spcBef>
                <a:spcPts val="0"/>
              </a:spcBef>
              <a:buNone/>
              <a:defRPr sz="32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9809618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20767134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8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187933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4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18779832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34744517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29202831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
        <p:nvSpPr>
          <p:cNvPr id="4" name="Subtitle 1"/>
          <p:cNvSpPr>
            <a:spLocks noGrp="1"/>
          </p:cNvSpPr>
          <p:nvPr>
            <p:ph type="subTitle" idx="1"/>
          </p:nvPr>
        </p:nvSpPr>
        <p:spPr>
          <a:xfrm>
            <a:off x="1175404" y="2150036"/>
            <a:ext cx="3575890" cy="1166906"/>
          </a:xfrm>
        </p:spPr>
        <p:txBody>
          <a:bodyPr/>
          <a:lstStyle>
            <a:lvl1pPr>
              <a:defRPr sz="2800" cap="all" baseline="0">
                <a:solidFill>
                  <a:schemeClr val="bg1"/>
                </a:solidFill>
                <a:latin typeface="Brandon Grotesque Medium" charset="0"/>
              </a:defRPr>
            </a:lvl1pPr>
          </a:lstStyle>
          <a:p>
            <a:pPr>
              <a:defRPr/>
            </a:pPr>
            <a:r>
              <a:rPr lang="en-US" dirty="0"/>
              <a:t>Thank You</a:t>
            </a:r>
          </a:p>
        </p:txBody>
      </p:sp>
    </p:spTree>
    <p:extLst>
      <p:ext uri="{BB962C8B-B14F-4D97-AF65-F5344CB8AC3E}">
        <p14:creationId xmlns:p14="http://schemas.microsoft.com/office/powerpoint/2010/main" val="16032887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2709" y="360000"/>
            <a:ext cx="10969943" cy="756521"/>
          </a:xfrm>
        </p:spPr>
        <p:txBody>
          <a:bodyPr/>
          <a:lstStyle>
            <a:lvl1pPr algn="ctr">
              <a:defRPr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589037" y="1991361"/>
            <a:ext cx="10969943" cy="4367954"/>
          </a:xfrm>
        </p:spPr>
        <p:txBody>
          <a:bodyPr/>
          <a:lstStyle>
            <a:lvl1pPr marL="0" indent="0" algn="l">
              <a:spcBef>
                <a:spcPts val="600"/>
              </a:spcBef>
              <a:spcAft>
                <a:spcPts val="0"/>
              </a:spcAft>
              <a:buNone/>
              <a:defRPr sz="1800" baseline="0">
                <a:solidFill>
                  <a:schemeClr val="accent2"/>
                </a:solidFill>
              </a:defRPr>
            </a:lvl1pPr>
            <a:lvl2pPr marL="0" indent="0" algn="l">
              <a:spcBef>
                <a:spcPts val="600"/>
              </a:spcBef>
              <a:buFont typeface="Arial"/>
              <a:buNone/>
              <a:defRPr sz="1400">
                <a:solidFill>
                  <a:schemeClr val="tx1">
                    <a:lumMod val="50000"/>
                    <a:lumOff val="50000"/>
                  </a:schemeClr>
                </a:solidFill>
              </a:defRPr>
            </a:lvl2pPr>
            <a:lvl3pPr marL="100800" indent="-100800" algn="l">
              <a:spcBef>
                <a:spcPts val="400"/>
              </a:spcBef>
              <a:buClr>
                <a:schemeClr val="accent1"/>
              </a:buClr>
              <a:buFont typeface="Arial"/>
              <a:buChar char="•"/>
              <a:defRPr sz="1400" baseline="0">
                <a:solidFill>
                  <a:schemeClr val="tx1">
                    <a:lumMod val="50000"/>
                    <a:lumOff val="50000"/>
                  </a:schemeClr>
                </a:solidFill>
              </a:defRPr>
            </a:lvl3pPr>
            <a:lvl4pPr marL="0" indent="0" algn="l">
              <a:spcBef>
                <a:spcPts val="0"/>
              </a:spcBef>
              <a:buFont typeface="Arial"/>
              <a:buNone/>
              <a:defRPr sz="1400">
                <a:solidFill>
                  <a:schemeClr val="tx1">
                    <a:lumMod val="50000"/>
                    <a:lumOff val="50000"/>
                  </a:schemeClr>
                </a:solidFill>
              </a:defRPr>
            </a:lvl4pPr>
            <a:lvl5pPr marL="0" indent="0" algn="l">
              <a:spcBef>
                <a:spcPts val="0"/>
              </a:spcBef>
              <a:buFont typeface="Arial"/>
              <a:buNone/>
              <a:defRPr sz="1400">
                <a:solidFill>
                  <a:schemeClr val="tx1">
                    <a:lumMod val="50000"/>
                    <a:lumOff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E8161C3-22B7-E642-B1C2-CC4FCE0DECB3}" type="slidenum">
              <a:rPr lang="en-US"/>
              <a:pPr>
                <a:defRPr/>
              </a:pPr>
              <a:t>‹#›</a:t>
            </a:fld>
            <a:endParaRPr lang="en-US" dirty="0"/>
          </a:p>
        </p:txBody>
      </p:sp>
    </p:spTree>
    <p:extLst>
      <p:ext uri="{BB962C8B-B14F-4D97-AF65-F5344CB8AC3E}">
        <p14:creationId xmlns:p14="http://schemas.microsoft.com/office/powerpoint/2010/main" val="407978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1840457"/>
            <a:ext cx="9120341" cy="1537743"/>
          </a:xfrm>
        </p:spPr>
        <p:txBody>
          <a:bodyPr/>
          <a:lstStyle>
            <a:lvl1pPr marL="0" indent="0" algn="ctr">
              <a:spcBef>
                <a:spcPts val="0"/>
              </a:spcBef>
              <a:buNone/>
              <a:defRPr sz="38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726864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2709" y="360000"/>
            <a:ext cx="10969943" cy="756521"/>
          </a:xfrm>
        </p:spPr>
        <p:txBody>
          <a:bodyPr/>
          <a:lstStyle>
            <a:lvl1pPr algn="ctr">
              <a:defRPr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589037" y="1991361"/>
            <a:ext cx="10969943" cy="4367954"/>
          </a:xfrm>
        </p:spPr>
        <p:txBody>
          <a:bodyPr/>
          <a:lstStyle>
            <a:lvl1pPr marL="0" indent="0" algn="l">
              <a:spcBef>
                <a:spcPts val="600"/>
              </a:spcBef>
              <a:spcAft>
                <a:spcPts val="0"/>
              </a:spcAft>
              <a:buNone/>
              <a:defRPr sz="1800" baseline="0">
                <a:solidFill>
                  <a:schemeClr val="accent2"/>
                </a:solidFill>
              </a:defRPr>
            </a:lvl1pPr>
            <a:lvl2pPr marL="0" indent="0" algn="l">
              <a:spcBef>
                <a:spcPts val="600"/>
              </a:spcBef>
              <a:buFont typeface="Arial"/>
              <a:buNone/>
              <a:defRPr sz="1400">
                <a:solidFill>
                  <a:schemeClr val="tx1">
                    <a:lumMod val="50000"/>
                    <a:lumOff val="50000"/>
                  </a:schemeClr>
                </a:solidFill>
              </a:defRPr>
            </a:lvl2pPr>
            <a:lvl3pPr marL="100800" indent="-100800" algn="l">
              <a:spcBef>
                <a:spcPts val="400"/>
              </a:spcBef>
              <a:buClr>
                <a:schemeClr val="accent1"/>
              </a:buClr>
              <a:buFont typeface="Arial"/>
              <a:buChar char="•"/>
              <a:defRPr sz="1400" baseline="0">
                <a:solidFill>
                  <a:schemeClr val="tx1">
                    <a:lumMod val="50000"/>
                    <a:lumOff val="50000"/>
                  </a:schemeClr>
                </a:solidFill>
              </a:defRPr>
            </a:lvl3pPr>
            <a:lvl4pPr marL="0" indent="0" algn="l">
              <a:spcBef>
                <a:spcPts val="0"/>
              </a:spcBef>
              <a:buFont typeface="Arial"/>
              <a:buNone/>
              <a:defRPr sz="1400">
                <a:solidFill>
                  <a:schemeClr val="tx1">
                    <a:lumMod val="50000"/>
                    <a:lumOff val="50000"/>
                  </a:schemeClr>
                </a:solidFill>
              </a:defRPr>
            </a:lvl4pPr>
            <a:lvl5pPr marL="0" indent="0" algn="l">
              <a:spcBef>
                <a:spcPts val="0"/>
              </a:spcBef>
              <a:buFont typeface="Arial"/>
              <a:buNone/>
              <a:defRPr sz="1400">
                <a:solidFill>
                  <a:schemeClr val="tx1">
                    <a:lumMod val="50000"/>
                    <a:lumOff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E8161C3-22B7-E642-B1C2-CC4FCE0DECB3}" type="slidenum">
              <a:rPr lang="en-US"/>
              <a:pPr>
                <a:defRPr/>
              </a:pPr>
              <a:t>‹#›</a:t>
            </a:fld>
            <a:endParaRPr lang="en-US" dirty="0"/>
          </a:p>
        </p:txBody>
      </p:sp>
    </p:spTree>
    <p:extLst>
      <p:ext uri="{BB962C8B-B14F-4D97-AF65-F5344CB8AC3E}">
        <p14:creationId xmlns:p14="http://schemas.microsoft.com/office/powerpoint/2010/main" val="24434478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303" y="360000"/>
            <a:ext cx="10964220" cy="1143000"/>
          </a:xfrm>
        </p:spPr>
        <p:txBody>
          <a:bodyPr/>
          <a:lstStyle>
            <a:lvl1pPr>
              <a:defRPr>
                <a:solidFill>
                  <a:srgbClr val="FD7508"/>
                </a:solidFill>
              </a:defRPr>
            </a:lvl1pPr>
          </a:lstStyle>
          <a:p>
            <a:r>
              <a:rPr lang="en-GB"/>
              <a:t>Click to edit Master title style</a:t>
            </a:r>
            <a:endParaRPr lang="en-US" dirty="0"/>
          </a:p>
        </p:txBody>
      </p:sp>
      <p:sp>
        <p:nvSpPr>
          <p:cNvPr id="3" name="Content Placeholder 2"/>
          <p:cNvSpPr>
            <a:spLocks noGrp="1"/>
          </p:cNvSpPr>
          <p:nvPr>
            <p:ph sz="half" idx="1"/>
          </p:nvPr>
        </p:nvSpPr>
        <p:spPr>
          <a:xfrm>
            <a:off x="609442" y="2163073"/>
            <a:ext cx="5383398" cy="3963092"/>
          </a:xfrm>
        </p:spPr>
        <p:txBody>
          <a:bodyPr/>
          <a:lstStyle>
            <a:lvl1pPr algn="l">
              <a:defRPr sz="2600">
                <a:solidFill>
                  <a:schemeClr val="accent2"/>
                </a:solidFill>
              </a:defRPr>
            </a:lvl1pPr>
            <a:lvl2pPr algn="l">
              <a:defRPr sz="1400"/>
            </a:lvl2pPr>
            <a:lvl3pPr algn="l">
              <a:defRPr sz="1400"/>
            </a:lvl3pPr>
            <a:lvl4pPr algn="l">
              <a:defRPr sz="1400"/>
            </a:lvl4pPr>
            <a:lvl5pPr algn="l">
              <a:defRPr sz="1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95986" y="2163073"/>
            <a:ext cx="5383398" cy="3963092"/>
          </a:xfrm>
        </p:spPr>
        <p:txBody>
          <a:bodyPr/>
          <a:lstStyle>
            <a:lvl1pPr algn="l">
              <a:defRPr sz="2600" baseline="0">
                <a:solidFill>
                  <a:schemeClr val="accent2"/>
                </a:solidFill>
              </a:defRPr>
            </a:lvl1pPr>
            <a:lvl2pPr>
              <a:defRPr sz="3200"/>
            </a:lvl2pPr>
            <a:lvl3pPr>
              <a:defRPr sz="2600"/>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0DB91783-6E6F-EF41-AAD3-0D30AA3F2B80}" type="slidenum">
              <a:rPr lang="en-US"/>
              <a:pPr>
                <a:defRPr/>
              </a:pPr>
              <a:t>‹#›</a:t>
            </a:fld>
            <a:endParaRPr lang="en-US" dirty="0"/>
          </a:p>
        </p:txBody>
      </p:sp>
    </p:spTree>
    <p:extLst>
      <p:ext uri="{BB962C8B-B14F-4D97-AF65-F5344CB8AC3E}">
        <p14:creationId xmlns:p14="http://schemas.microsoft.com/office/powerpoint/2010/main" val="20082919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303" y="540000"/>
            <a:ext cx="10964220" cy="1143000"/>
          </a:xfrm>
        </p:spPr>
        <p:txBody>
          <a:bodyPr/>
          <a:lstStyle>
            <a:lvl1pPr>
              <a:defRPr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609441" y="1701801"/>
            <a:ext cx="5385515" cy="473075"/>
          </a:xfrm>
        </p:spPr>
        <p:txBody>
          <a:bodyPr/>
          <a:lstStyle>
            <a:lvl1pPr marL="0" indent="0">
              <a:buNone/>
              <a:defRPr sz="2400" b="0" baseline="0">
                <a:solidFill>
                  <a:schemeClr val="accent2"/>
                </a:solidFill>
              </a:defRPr>
            </a:lvl1pPr>
            <a:lvl2pPr marL="609473" indent="0">
              <a:buNone/>
              <a:defRPr sz="2600" b="1"/>
            </a:lvl2pPr>
            <a:lvl3pPr marL="1218946" indent="0">
              <a:buNone/>
              <a:defRPr sz="2400" b="1"/>
            </a:lvl3pPr>
            <a:lvl4pPr marL="1828420" indent="0">
              <a:buNone/>
              <a:defRPr sz="2100" b="1"/>
            </a:lvl4pPr>
            <a:lvl5pPr marL="2437893" indent="0">
              <a:buNone/>
              <a:defRPr sz="2100" b="1"/>
            </a:lvl5pPr>
            <a:lvl6pPr marL="3047366" indent="0">
              <a:buNone/>
              <a:defRPr sz="2100" b="1"/>
            </a:lvl6pPr>
            <a:lvl7pPr marL="3656839" indent="0">
              <a:buNone/>
              <a:defRPr sz="2100" b="1"/>
            </a:lvl7pPr>
            <a:lvl8pPr marL="4266312" indent="0">
              <a:buNone/>
              <a:defRPr sz="2100" b="1"/>
            </a:lvl8pPr>
            <a:lvl9pPr marL="4875786" indent="0">
              <a:buNone/>
              <a:defRPr sz="2100" b="1"/>
            </a:lvl9pPr>
          </a:lstStyle>
          <a:p>
            <a:pPr lvl="0"/>
            <a:r>
              <a:rPr lang="en-GB"/>
              <a:t>Click to edit Master text styles</a:t>
            </a:r>
          </a:p>
        </p:txBody>
      </p:sp>
      <p:sp>
        <p:nvSpPr>
          <p:cNvPr id="4" name="Content Placeholder 3"/>
          <p:cNvSpPr>
            <a:spLocks noGrp="1"/>
          </p:cNvSpPr>
          <p:nvPr>
            <p:ph sz="half" idx="2"/>
          </p:nvPr>
        </p:nvSpPr>
        <p:spPr>
          <a:xfrm>
            <a:off x="609441" y="2548758"/>
            <a:ext cx="5385515" cy="3577403"/>
          </a:xfrm>
        </p:spPr>
        <p:txBody>
          <a:bodyPr/>
          <a:lstStyle>
            <a:lvl1pPr algn="l">
              <a:defRPr sz="1800"/>
            </a:lvl1pPr>
            <a:lvl2pPr marL="100800" indent="-100800" algn="l">
              <a:spcBef>
                <a:spcPts val="400"/>
              </a:spcBef>
              <a:buFont typeface="Arial"/>
              <a:buChar char="•"/>
              <a:defRPr sz="1200"/>
            </a:lvl2pPr>
            <a:lvl3pPr algn="l">
              <a:defRPr sz="1200"/>
            </a:lvl3pPr>
            <a:lvl4pPr algn="l">
              <a:defRPr sz="1200"/>
            </a:lvl4pPr>
            <a:lvl5pPr algn="l">
              <a:defRPr sz="12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 Placeholder 2"/>
          <p:cNvSpPr>
            <a:spLocks noGrp="1"/>
          </p:cNvSpPr>
          <p:nvPr>
            <p:ph type="body" idx="12"/>
          </p:nvPr>
        </p:nvSpPr>
        <p:spPr>
          <a:xfrm>
            <a:off x="6195986" y="1701801"/>
            <a:ext cx="5385515" cy="473075"/>
          </a:xfrm>
        </p:spPr>
        <p:txBody>
          <a:bodyPr/>
          <a:lstStyle>
            <a:lvl1pPr marL="0" indent="0">
              <a:buNone/>
              <a:defRPr sz="2400" b="0" baseline="0">
                <a:solidFill>
                  <a:schemeClr val="accent2"/>
                </a:solidFill>
              </a:defRPr>
            </a:lvl1pPr>
            <a:lvl2pPr marL="609473" indent="0">
              <a:buNone/>
              <a:defRPr sz="2600" b="1"/>
            </a:lvl2pPr>
            <a:lvl3pPr marL="1218946" indent="0">
              <a:buNone/>
              <a:defRPr sz="2400" b="1"/>
            </a:lvl3pPr>
            <a:lvl4pPr marL="1828420" indent="0">
              <a:buNone/>
              <a:defRPr sz="2100" b="1"/>
            </a:lvl4pPr>
            <a:lvl5pPr marL="2437893" indent="0">
              <a:buNone/>
              <a:defRPr sz="2100" b="1"/>
            </a:lvl5pPr>
            <a:lvl6pPr marL="3047366" indent="0">
              <a:buNone/>
              <a:defRPr sz="2100" b="1"/>
            </a:lvl6pPr>
            <a:lvl7pPr marL="3656839" indent="0">
              <a:buNone/>
              <a:defRPr sz="2100" b="1"/>
            </a:lvl7pPr>
            <a:lvl8pPr marL="4266312" indent="0">
              <a:buNone/>
              <a:defRPr sz="2100" b="1"/>
            </a:lvl8pPr>
            <a:lvl9pPr marL="4875786" indent="0">
              <a:buNone/>
              <a:defRPr sz="2100" b="1"/>
            </a:lvl9pPr>
          </a:lstStyle>
          <a:p>
            <a:pPr lvl="0"/>
            <a:r>
              <a:rPr lang="en-GB"/>
              <a:t>Click to edit Master text styles</a:t>
            </a:r>
          </a:p>
        </p:txBody>
      </p:sp>
      <p:sp>
        <p:nvSpPr>
          <p:cNvPr id="7" name="Slide Number Placeholder 5"/>
          <p:cNvSpPr>
            <a:spLocks noGrp="1"/>
          </p:cNvSpPr>
          <p:nvPr>
            <p:ph type="sldNum" sz="quarter" idx="13"/>
          </p:nvPr>
        </p:nvSpPr>
        <p:spPr/>
        <p:txBody>
          <a:bodyPr/>
          <a:lstStyle>
            <a:lvl1pPr>
              <a:defRPr/>
            </a:lvl1pPr>
          </a:lstStyle>
          <a:p>
            <a:pPr>
              <a:defRPr/>
            </a:pPr>
            <a:fld id="{0274DA2F-DA3B-D04C-8A6F-85AF0310042E}" type="slidenum">
              <a:rPr lang="en-US"/>
              <a:pPr>
                <a:defRPr/>
              </a:pPr>
              <a:t>‹#›</a:t>
            </a:fld>
            <a:endParaRPr lang="en-US" dirty="0"/>
          </a:p>
        </p:txBody>
      </p:sp>
      <p:sp>
        <p:nvSpPr>
          <p:cNvPr id="8" name="Content Placeholder 3"/>
          <p:cNvSpPr>
            <a:spLocks noGrp="1"/>
          </p:cNvSpPr>
          <p:nvPr>
            <p:ph sz="half" idx="14"/>
          </p:nvPr>
        </p:nvSpPr>
        <p:spPr>
          <a:xfrm>
            <a:off x="6185488" y="2548758"/>
            <a:ext cx="5385515" cy="3577403"/>
          </a:xfrm>
        </p:spPr>
        <p:txBody>
          <a:bodyPr/>
          <a:lstStyle>
            <a:lvl1pPr algn="l">
              <a:defRPr sz="1800"/>
            </a:lvl1pPr>
            <a:lvl2pPr marL="100800" indent="-100800" algn="l">
              <a:spcBef>
                <a:spcPts val="400"/>
              </a:spcBef>
              <a:buFont typeface="Arial"/>
              <a:buChar char="•"/>
              <a:defRPr sz="1200"/>
            </a:lvl2pPr>
            <a:lvl3pPr algn="l">
              <a:defRPr sz="1200"/>
            </a:lvl3pPr>
            <a:lvl4pPr algn="l">
              <a:defRPr sz="1200"/>
            </a:lvl4pPr>
            <a:lvl5pPr algn="l">
              <a:defRPr sz="12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3876951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9292" y="540000"/>
            <a:ext cx="9910240" cy="1143000"/>
          </a:xfrm>
        </p:spPr>
        <p:txBody>
          <a:bodyPr/>
          <a:lstStyle>
            <a:lvl1pPr algn="ctr">
              <a:defRPr baseline="0">
                <a:solidFill>
                  <a:schemeClr val="tx2"/>
                </a:solidFill>
              </a:defRPr>
            </a:lvl1pPr>
          </a:lstStyle>
          <a:p>
            <a:r>
              <a:rPr lang="en-GB"/>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082984E7-AA06-E846-B720-38783483CBA6}" type="slidenum">
              <a:rPr lang="en-US"/>
              <a:pPr>
                <a:defRPr/>
              </a:pPr>
              <a:t>‹#›</a:t>
            </a:fld>
            <a:endParaRPr lang="en-US" dirty="0"/>
          </a:p>
        </p:txBody>
      </p:sp>
    </p:spTree>
    <p:extLst>
      <p:ext uri="{BB962C8B-B14F-4D97-AF65-F5344CB8AC3E}">
        <p14:creationId xmlns:p14="http://schemas.microsoft.com/office/powerpoint/2010/main" val="13082601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36367120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solidFill>
                  <a:srgbClr val="FFFFFF"/>
                </a:solidFill>
              </a:defRPr>
            </a:lvl1pPr>
          </a:lstStyle>
          <a:p>
            <a:pPr>
              <a:defRPr/>
            </a:pPr>
            <a:fld id="{0916F81F-BAAF-F146-8F02-54326CB4EEAA}" type="slidenum">
              <a:rPr lang="en-US"/>
              <a:pPr>
                <a:defRPr/>
              </a:pPr>
              <a:t>‹#›</a:t>
            </a:fld>
            <a:endParaRPr lang="en-US" dirty="0"/>
          </a:p>
        </p:txBody>
      </p:sp>
    </p:spTree>
    <p:extLst>
      <p:ext uri="{BB962C8B-B14F-4D97-AF65-F5344CB8AC3E}">
        <p14:creationId xmlns:p14="http://schemas.microsoft.com/office/powerpoint/2010/main" val="29894992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35155244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6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30212351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9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28610641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5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339530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1840457"/>
            <a:ext cx="9120341" cy="1537743"/>
          </a:xfrm>
        </p:spPr>
        <p:txBody>
          <a:bodyPr/>
          <a:lstStyle>
            <a:lvl1pPr marL="0" indent="0" algn="ctr">
              <a:spcBef>
                <a:spcPts val="0"/>
              </a:spcBef>
              <a:buNone/>
              <a:defRPr sz="38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926987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1840459"/>
            <a:ext cx="9120341" cy="1537743"/>
          </a:xfrm>
        </p:spPr>
        <p:txBody>
          <a:bodyPr/>
          <a:lstStyle>
            <a:lvl1pPr marL="0" indent="0" algn="ctr">
              <a:spcBef>
                <a:spcPts val="0"/>
              </a:spcBef>
              <a:buNone/>
              <a:defRPr sz="37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2023242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1840459"/>
            <a:ext cx="9120341" cy="1537743"/>
          </a:xfrm>
        </p:spPr>
        <p:txBody>
          <a:bodyPr/>
          <a:lstStyle>
            <a:lvl1pPr marL="0" indent="0" algn="ctr">
              <a:spcBef>
                <a:spcPts val="0"/>
              </a:spcBef>
              <a:buNone/>
              <a:defRPr sz="37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0393166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1840459"/>
            <a:ext cx="9120341" cy="1537743"/>
          </a:xfrm>
        </p:spPr>
        <p:txBody>
          <a:bodyPr/>
          <a:lstStyle>
            <a:lvl1pPr marL="0" indent="0" algn="ctr">
              <a:spcBef>
                <a:spcPts val="0"/>
              </a:spcBef>
              <a:buNone/>
              <a:defRPr sz="37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42348754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1840459"/>
            <a:ext cx="9120341" cy="1537743"/>
          </a:xfrm>
        </p:spPr>
        <p:txBody>
          <a:bodyPr/>
          <a:lstStyle>
            <a:lvl1pPr marL="0" indent="0" algn="ctr">
              <a:spcBef>
                <a:spcPts val="0"/>
              </a:spcBef>
              <a:buNone/>
              <a:defRPr sz="37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1007139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1840459"/>
            <a:ext cx="9120341" cy="1537743"/>
          </a:xfrm>
        </p:spPr>
        <p:txBody>
          <a:bodyPr/>
          <a:lstStyle>
            <a:lvl1pPr marL="0" indent="0" algn="ctr">
              <a:spcBef>
                <a:spcPts val="0"/>
              </a:spcBef>
              <a:buNone/>
              <a:defRPr sz="37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832438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1840459"/>
            <a:ext cx="9120341" cy="1537743"/>
          </a:xfrm>
        </p:spPr>
        <p:txBody>
          <a:bodyPr/>
          <a:lstStyle>
            <a:lvl1pPr marL="0" indent="0" algn="ctr">
              <a:spcBef>
                <a:spcPts val="0"/>
              </a:spcBef>
              <a:buNone/>
              <a:defRPr sz="37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6282668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1840459"/>
            <a:ext cx="9120341" cy="1537743"/>
          </a:xfrm>
        </p:spPr>
        <p:txBody>
          <a:bodyPr/>
          <a:lstStyle>
            <a:lvl1pPr marL="0" indent="0" algn="ctr">
              <a:spcBef>
                <a:spcPts val="0"/>
              </a:spcBef>
              <a:buNone/>
              <a:defRPr sz="37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0438163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0001" y="540002"/>
            <a:ext cx="9120341" cy="1537743"/>
          </a:xfrm>
        </p:spPr>
        <p:txBody>
          <a:bodyPr/>
          <a:lstStyle>
            <a:lvl1pPr marL="0" indent="0" algn="ctr">
              <a:spcBef>
                <a:spcPts val="0"/>
              </a:spcBef>
              <a:buNone/>
              <a:defRPr sz="3199" cap="all" spc="-67" baseline="0">
                <a:solidFill>
                  <a:schemeClr val="tx2"/>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4383346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0001" y="540002"/>
            <a:ext cx="9120341" cy="1537743"/>
          </a:xfrm>
        </p:spPr>
        <p:txBody>
          <a:bodyPr/>
          <a:lstStyle>
            <a:lvl1pPr marL="0" indent="0" algn="ctr">
              <a:spcBef>
                <a:spcPts val="0"/>
              </a:spcBef>
              <a:buNone/>
              <a:defRPr sz="3199" cap="all" spc="-67" baseline="0">
                <a:solidFill>
                  <a:schemeClr val="tx2"/>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4159853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3601" y="900002"/>
            <a:ext cx="9120341" cy="1537743"/>
          </a:xfrm>
        </p:spPr>
        <p:txBody>
          <a:bodyPr/>
          <a:lstStyle>
            <a:lvl1pPr marL="0" indent="0" algn="ctr">
              <a:spcBef>
                <a:spcPts val="0"/>
              </a:spcBef>
              <a:buNone/>
              <a:defRPr sz="31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353724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1840457"/>
            <a:ext cx="9120341" cy="1537743"/>
          </a:xfrm>
        </p:spPr>
        <p:txBody>
          <a:bodyPr/>
          <a:lstStyle>
            <a:lvl1pPr marL="0" indent="0" algn="ctr">
              <a:spcBef>
                <a:spcPts val="0"/>
              </a:spcBef>
              <a:buNone/>
              <a:defRPr sz="38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251162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3601" y="900002"/>
            <a:ext cx="9120341" cy="1537743"/>
          </a:xfrm>
        </p:spPr>
        <p:txBody>
          <a:bodyPr/>
          <a:lstStyle>
            <a:lvl1pPr marL="0" indent="0" algn="ctr">
              <a:spcBef>
                <a:spcPts val="0"/>
              </a:spcBef>
              <a:buNone/>
              <a:defRPr sz="31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6823401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900002"/>
            <a:ext cx="9120341" cy="1537743"/>
          </a:xfrm>
        </p:spPr>
        <p:txBody>
          <a:bodyPr/>
          <a:lstStyle>
            <a:lvl1pPr marL="0" indent="0" algn="ctr">
              <a:spcBef>
                <a:spcPts val="0"/>
              </a:spcBef>
              <a:buNone/>
              <a:defRPr sz="31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42207779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900002"/>
            <a:ext cx="9120341" cy="1537743"/>
          </a:xfrm>
        </p:spPr>
        <p:txBody>
          <a:bodyPr/>
          <a:lstStyle>
            <a:lvl1pPr marL="0" indent="0" algn="ctr">
              <a:spcBef>
                <a:spcPts val="0"/>
              </a:spcBef>
              <a:buNone/>
              <a:defRPr sz="31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42639043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900002"/>
            <a:ext cx="9120341" cy="1537743"/>
          </a:xfrm>
        </p:spPr>
        <p:txBody>
          <a:bodyPr/>
          <a:lstStyle>
            <a:lvl1pPr marL="0" indent="0" algn="ctr">
              <a:spcBef>
                <a:spcPts val="0"/>
              </a:spcBef>
              <a:buNone/>
              <a:defRPr sz="31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0694576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4" y="900002"/>
            <a:ext cx="9120341" cy="1537743"/>
          </a:xfrm>
        </p:spPr>
        <p:txBody>
          <a:bodyPr/>
          <a:lstStyle>
            <a:lvl1pPr marL="0" indent="0" algn="ctr">
              <a:spcBef>
                <a:spcPts val="0"/>
              </a:spcBef>
              <a:buNone/>
              <a:defRPr sz="31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8238971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0001" y="900002"/>
            <a:ext cx="9120341" cy="1537743"/>
          </a:xfrm>
        </p:spPr>
        <p:txBody>
          <a:bodyPr/>
          <a:lstStyle>
            <a:lvl1pPr marL="0" indent="0" algn="ctr">
              <a:spcBef>
                <a:spcPts val="0"/>
              </a:spcBef>
              <a:buNone/>
              <a:defRPr sz="3199" cap="all" spc="-67" baseline="0">
                <a:solidFill>
                  <a:srgbClr val="FFFFFF"/>
                </a:solidFill>
                <a:latin typeface="Brandon Grotesque Medium"/>
                <a:cs typeface="Brandon Grotesque Medium"/>
              </a:defRPr>
            </a:lvl1pPr>
            <a:lvl2pPr marL="609290" indent="0" algn="ctr">
              <a:buNone/>
              <a:defRPr>
                <a:solidFill>
                  <a:schemeClr val="tx1">
                    <a:tint val="75000"/>
                  </a:schemeClr>
                </a:solidFill>
              </a:defRPr>
            </a:lvl2pPr>
            <a:lvl3pPr marL="1218580" indent="0" algn="ctr">
              <a:buNone/>
              <a:defRPr>
                <a:solidFill>
                  <a:schemeClr val="tx1">
                    <a:tint val="75000"/>
                  </a:schemeClr>
                </a:solidFill>
              </a:defRPr>
            </a:lvl3pPr>
            <a:lvl4pPr marL="1827871" indent="0" algn="ctr">
              <a:buNone/>
              <a:defRPr>
                <a:solidFill>
                  <a:schemeClr val="tx1">
                    <a:tint val="75000"/>
                  </a:schemeClr>
                </a:solidFill>
              </a:defRPr>
            </a:lvl4pPr>
            <a:lvl5pPr marL="2437162" indent="0" algn="ctr">
              <a:buNone/>
              <a:defRPr>
                <a:solidFill>
                  <a:schemeClr val="tx1">
                    <a:tint val="75000"/>
                  </a:schemeClr>
                </a:solidFill>
              </a:defRPr>
            </a:lvl5pPr>
            <a:lvl6pPr marL="3046452" indent="0" algn="ctr">
              <a:buNone/>
              <a:defRPr>
                <a:solidFill>
                  <a:schemeClr val="tx1">
                    <a:tint val="75000"/>
                  </a:schemeClr>
                </a:solidFill>
              </a:defRPr>
            </a:lvl6pPr>
            <a:lvl7pPr marL="3655742" indent="0" algn="ctr">
              <a:buNone/>
              <a:defRPr>
                <a:solidFill>
                  <a:schemeClr val="tx1">
                    <a:tint val="75000"/>
                  </a:schemeClr>
                </a:solidFill>
              </a:defRPr>
            </a:lvl7pPr>
            <a:lvl8pPr marL="4265032" indent="0" algn="ctr">
              <a:buNone/>
              <a:defRPr>
                <a:solidFill>
                  <a:schemeClr val="tx1">
                    <a:tint val="75000"/>
                  </a:schemeClr>
                </a:solidFill>
              </a:defRPr>
            </a:lvl8pPr>
            <a:lvl9pPr marL="4874323"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7980573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27531442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8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26734971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4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7103316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694399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4243" y="1840457"/>
            <a:ext cx="9120341" cy="1537743"/>
          </a:xfrm>
        </p:spPr>
        <p:txBody>
          <a:bodyPr/>
          <a:lstStyle>
            <a:lvl1pPr marL="0" indent="0" algn="ctr">
              <a:spcBef>
                <a:spcPts val="0"/>
              </a:spcBef>
              <a:buNone/>
              <a:defRPr sz="3800" cap="all" spc="-67" baseline="0">
                <a:solidFill>
                  <a:srgbClr val="FFFFFF"/>
                </a:solidFill>
                <a:latin typeface="Brandon Grotesque Medium"/>
                <a:cs typeface="Brandon Grotesque Medium"/>
              </a:defRPr>
            </a:lvl1pPr>
            <a:lvl2pPr marL="609473" indent="0" algn="ctr">
              <a:buNone/>
              <a:defRPr>
                <a:solidFill>
                  <a:schemeClr val="tx1">
                    <a:tint val="75000"/>
                  </a:schemeClr>
                </a:solidFill>
              </a:defRPr>
            </a:lvl2pPr>
            <a:lvl3pPr marL="1218946" indent="0" algn="ctr">
              <a:buNone/>
              <a:defRPr>
                <a:solidFill>
                  <a:schemeClr val="tx1">
                    <a:tint val="75000"/>
                  </a:schemeClr>
                </a:solidFill>
              </a:defRPr>
            </a:lvl3pPr>
            <a:lvl4pPr marL="1828420" indent="0" algn="ctr">
              <a:buNone/>
              <a:defRPr>
                <a:solidFill>
                  <a:schemeClr val="tx1">
                    <a:tint val="75000"/>
                  </a:schemeClr>
                </a:solidFill>
              </a:defRPr>
            </a:lvl4pPr>
            <a:lvl5pPr marL="2437893" indent="0" algn="ctr">
              <a:buNone/>
              <a:defRPr>
                <a:solidFill>
                  <a:schemeClr val="tx1">
                    <a:tint val="75000"/>
                  </a:schemeClr>
                </a:solidFill>
              </a:defRPr>
            </a:lvl5pPr>
            <a:lvl6pPr marL="3047366" indent="0" algn="ctr">
              <a:buNone/>
              <a:defRPr>
                <a:solidFill>
                  <a:schemeClr val="tx1">
                    <a:tint val="75000"/>
                  </a:schemeClr>
                </a:solidFill>
              </a:defRPr>
            </a:lvl6pPr>
            <a:lvl7pPr marL="3656839" indent="0" algn="ctr">
              <a:buNone/>
              <a:defRPr>
                <a:solidFill>
                  <a:schemeClr val="tx1">
                    <a:tint val="75000"/>
                  </a:schemeClr>
                </a:solidFill>
              </a:defRPr>
            </a:lvl7pPr>
            <a:lvl8pPr marL="4266312" indent="0" algn="ctr">
              <a:buNone/>
              <a:defRPr>
                <a:solidFill>
                  <a:schemeClr val="tx1">
                    <a:tint val="75000"/>
                  </a:schemeClr>
                </a:solidFill>
              </a:defRPr>
            </a:lvl8pPr>
            <a:lvl9pPr marL="487578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500722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37704004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
        <p:nvSpPr>
          <p:cNvPr id="4" name="Subtitle 1"/>
          <p:cNvSpPr>
            <a:spLocks noGrp="1"/>
          </p:cNvSpPr>
          <p:nvPr>
            <p:ph type="subTitle" idx="1"/>
          </p:nvPr>
        </p:nvSpPr>
        <p:spPr>
          <a:xfrm>
            <a:off x="1175404" y="2150036"/>
            <a:ext cx="3575890" cy="1166906"/>
          </a:xfrm>
        </p:spPr>
        <p:txBody>
          <a:bodyPr/>
          <a:lstStyle>
            <a:lvl1pPr>
              <a:defRPr sz="2799" cap="all" baseline="0">
                <a:solidFill>
                  <a:schemeClr val="bg1"/>
                </a:solidFill>
                <a:latin typeface="Brandon Grotesque Medium" charset="0"/>
              </a:defRPr>
            </a:lvl1pPr>
          </a:lstStyle>
          <a:p>
            <a:pPr>
              <a:defRPr/>
            </a:pPr>
            <a:r>
              <a:rPr lang="en-US" dirty="0"/>
              <a:t>Thank You</a:t>
            </a:r>
          </a:p>
        </p:txBody>
      </p:sp>
    </p:spTree>
    <p:extLst>
      <p:ext uri="{BB962C8B-B14F-4D97-AF65-F5344CB8AC3E}">
        <p14:creationId xmlns:p14="http://schemas.microsoft.com/office/powerpoint/2010/main" val="5448631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2710" y="360002"/>
            <a:ext cx="10969943" cy="756521"/>
          </a:xfrm>
        </p:spPr>
        <p:txBody>
          <a:bodyPr/>
          <a:lstStyle>
            <a:lvl1pPr algn="ctr">
              <a:defRPr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589038" y="1991361"/>
            <a:ext cx="10969943" cy="4367954"/>
          </a:xfrm>
        </p:spPr>
        <p:txBody>
          <a:bodyPr/>
          <a:lstStyle>
            <a:lvl1pPr marL="0" indent="0" algn="l">
              <a:spcBef>
                <a:spcPts val="600"/>
              </a:spcBef>
              <a:spcAft>
                <a:spcPts val="0"/>
              </a:spcAft>
              <a:buNone/>
              <a:defRPr sz="1799" baseline="0">
                <a:solidFill>
                  <a:schemeClr val="accent2"/>
                </a:solidFill>
              </a:defRPr>
            </a:lvl1pPr>
            <a:lvl2pPr marL="0" indent="0" algn="l">
              <a:spcBef>
                <a:spcPts val="600"/>
              </a:spcBef>
              <a:buFont typeface="Arial"/>
              <a:buNone/>
              <a:defRPr sz="1400">
                <a:solidFill>
                  <a:schemeClr val="tx1">
                    <a:lumMod val="50000"/>
                    <a:lumOff val="50000"/>
                  </a:schemeClr>
                </a:solidFill>
              </a:defRPr>
            </a:lvl2pPr>
            <a:lvl3pPr marL="100770" indent="-100770" algn="l">
              <a:spcBef>
                <a:spcPts val="400"/>
              </a:spcBef>
              <a:buClr>
                <a:schemeClr val="accent1"/>
              </a:buClr>
              <a:buFont typeface="Arial"/>
              <a:buChar char="•"/>
              <a:defRPr sz="1400" baseline="0">
                <a:solidFill>
                  <a:schemeClr val="tx1">
                    <a:lumMod val="50000"/>
                    <a:lumOff val="50000"/>
                  </a:schemeClr>
                </a:solidFill>
              </a:defRPr>
            </a:lvl3pPr>
            <a:lvl4pPr marL="0" indent="0" algn="l">
              <a:spcBef>
                <a:spcPts val="0"/>
              </a:spcBef>
              <a:buFont typeface="Arial"/>
              <a:buNone/>
              <a:defRPr sz="1400">
                <a:solidFill>
                  <a:schemeClr val="tx1">
                    <a:lumMod val="50000"/>
                    <a:lumOff val="50000"/>
                  </a:schemeClr>
                </a:solidFill>
              </a:defRPr>
            </a:lvl4pPr>
            <a:lvl5pPr marL="0" indent="0" algn="l">
              <a:spcBef>
                <a:spcPts val="0"/>
              </a:spcBef>
              <a:buFont typeface="Arial"/>
              <a:buNone/>
              <a:defRPr sz="1400">
                <a:solidFill>
                  <a:schemeClr val="tx1">
                    <a:lumMod val="50000"/>
                    <a:lumOff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E8161C3-22B7-E642-B1C2-CC4FCE0DECB3}" type="slidenum">
              <a:rPr lang="en-US"/>
              <a:pPr>
                <a:defRPr/>
              </a:pPr>
              <a:t>‹#›</a:t>
            </a:fld>
            <a:endParaRPr lang="en-US" dirty="0"/>
          </a:p>
        </p:txBody>
      </p:sp>
    </p:spTree>
    <p:extLst>
      <p:ext uri="{BB962C8B-B14F-4D97-AF65-F5344CB8AC3E}">
        <p14:creationId xmlns:p14="http://schemas.microsoft.com/office/powerpoint/2010/main" val="25065352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2710" y="360002"/>
            <a:ext cx="10969943" cy="756521"/>
          </a:xfrm>
        </p:spPr>
        <p:txBody>
          <a:bodyPr/>
          <a:lstStyle>
            <a:lvl1pPr algn="ctr">
              <a:defRPr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589038" y="1991361"/>
            <a:ext cx="10969943" cy="4367954"/>
          </a:xfrm>
        </p:spPr>
        <p:txBody>
          <a:bodyPr/>
          <a:lstStyle>
            <a:lvl1pPr marL="0" indent="0" algn="l">
              <a:spcBef>
                <a:spcPts val="600"/>
              </a:spcBef>
              <a:spcAft>
                <a:spcPts val="0"/>
              </a:spcAft>
              <a:buNone/>
              <a:defRPr sz="1799" baseline="0">
                <a:solidFill>
                  <a:schemeClr val="accent2"/>
                </a:solidFill>
              </a:defRPr>
            </a:lvl1pPr>
            <a:lvl2pPr marL="0" indent="0" algn="l">
              <a:spcBef>
                <a:spcPts val="600"/>
              </a:spcBef>
              <a:buFont typeface="Arial"/>
              <a:buNone/>
              <a:defRPr sz="1400">
                <a:solidFill>
                  <a:schemeClr val="tx1">
                    <a:lumMod val="50000"/>
                    <a:lumOff val="50000"/>
                  </a:schemeClr>
                </a:solidFill>
              </a:defRPr>
            </a:lvl2pPr>
            <a:lvl3pPr marL="100770" indent="-100770" algn="l">
              <a:spcBef>
                <a:spcPts val="400"/>
              </a:spcBef>
              <a:buClr>
                <a:schemeClr val="accent1"/>
              </a:buClr>
              <a:buFont typeface="Arial"/>
              <a:buChar char="•"/>
              <a:defRPr sz="1400" baseline="0">
                <a:solidFill>
                  <a:schemeClr val="tx1">
                    <a:lumMod val="50000"/>
                    <a:lumOff val="50000"/>
                  </a:schemeClr>
                </a:solidFill>
              </a:defRPr>
            </a:lvl3pPr>
            <a:lvl4pPr marL="0" indent="0" algn="l">
              <a:spcBef>
                <a:spcPts val="0"/>
              </a:spcBef>
              <a:buFont typeface="Arial"/>
              <a:buNone/>
              <a:defRPr sz="1400">
                <a:solidFill>
                  <a:schemeClr val="tx1">
                    <a:lumMod val="50000"/>
                    <a:lumOff val="50000"/>
                  </a:schemeClr>
                </a:solidFill>
              </a:defRPr>
            </a:lvl4pPr>
            <a:lvl5pPr marL="0" indent="0" algn="l">
              <a:spcBef>
                <a:spcPts val="0"/>
              </a:spcBef>
              <a:buFont typeface="Arial"/>
              <a:buNone/>
              <a:defRPr sz="1400">
                <a:solidFill>
                  <a:schemeClr val="tx1">
                    <a:lumMod val="50000"/>
                    <a:lumOff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E8161C3-22B7-E642-B1C2-CC4FCE0DECB3}" type="slidenum">
              <a:rPr lang="en-US"/>
              <a:pPr>
                <a:defRPr/>
              </a:pPr>
              <a:t>‹#›</a:t>
            </a:fld>
            <a:endParaRPr lang="en-US" dirty="0"/>
          </a:p>
        </p:txBody>
      </p:sp>
    </p:spTree>
    <p:extLst>
      <p:ext uri="{BB962C8B-B14F-4D97-AF65-F5344CB8AC3E}">
        <p14:creationId xmlns:p14="http://schemas.microsoft.com/office/powerpoint/2010/main" val="12088056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303" y="360000"/>
            <a:ext cx="10964220" cy="1143000"/>
          </a:xfrm>
        </p:spPr>
        <p:txBody>
          <a:bodyPr/>
          <a:lstStyle>
            <a:lvl1pPr>
              <a:defRPr>
                <a:solidFill>
                  <a:srgbClr val="FD7508"/>
                </a:solidFill>
              </a:defRPr>
            </a:lvl1pPr>
          </a:lstStyle>
          <a:p>
            <a:r>
              <a:rPr lang="en-GB"/>
              <a:t>Click to edit Master title style</a:t>
            </a:r>
            <a:endParaRPr lang="en-US" dirty="0"/>
          </a:p>
        </p:txBody>
      </p:sp>
      <p:sp>
        <p:nvSpPr>
          <p:cNvPr id="3" name="Content Placeholder 2"/>
          <p:cNvSpPr>
            <a:spLocks noGrp="1"/>
          </p:cNvSpPr>
          <p:nvPr>
            <p:ph sz="half" idx="1"/>
          </p:nvPr>
        </p:nvSpPr>
        <p:spPr>
          <a:xfrm>
            <a:off x="609442" y="2163073"/>
            <a:ext cx="5383398" cy="3963092"/>
          </a:xfrm>
        </p:spPr>
        <p:txBody>
          <a:bodyPr/>
          <a:lstStyle>
            <a:lvl1pPr algn="l">
              <a:defRPr sz="2599">
                <a:solidFill>
                  <a:schemeClr val="accent2"/>
                </a:solidFill>
              </a:defRPr>
            </a:lvl1pPr>
            <a:lvl2pPr algn="l">
              <a:defRPr sz="1400"/>
            </a:lvl2pPr>
            <a:lvl3pPr algn="l">
              <a:defRPr sz="1400"/>
            </a:lvl3pPr>
            <a:lvl4pPr algn="l">
              <a:defRPr sz="1400"/>
            </a:lvl4pPr>
            <a:lvl5pPr algn="l">
              <a:defRPr sz="1400"/>
            </a:lvl5pPr>
            <a:lvl6pPr>
              <a:defRPr sz="2399"/>
            </a:lvl6pPr>
            <a:lvl7pPr>
              <a:defRPr sz="2399"/>
            </a:lvl7pPr>
            <a:lvl8pPr>
              <a:defRPr sz="2399"/>
            </a:lvl8pPr>
            <a:lvl9pPr>
              <a:defRPr sz="239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95986" y="2163073"/>
            <a:ext cx="5383398" cy="3963092"/>
          </a:xfrm>
        </p:spPr>
        <p:txBody>
          <a:bodyPr/>
          <a:lstStyle>
            <a:lvl1pPr algn="l">
              <a:defRPr sz="2599" baseline="0">
                <a:solidFill>
                  <a:schemeClr val="accent2"/>
                </a:solidFill>
              </a:defRPr>
            </a:lvl1pPr>
            <a:lvl2pPr>
              <a:defRPr sz="3199"/>
            </a:lvl2pPr>
            <a:lvl3pPr>
              <a:defRPr sz="2599"/>
            </a:lvl3pPr>
            <a:lvl4pPr>
              <a:defRPr sz="2399"/>
            </a:lvl4pPr>
            <a:lvl5pPr>
              <a:defRPr sz="2399"/>
            </a:lvl5pPr>
            <a:lvl6pPr>
              <a:defRPr sz="2399"/>
            </a:lvl6pPr>
            <a:lvl7pPr>
              <a:defRPr sz="2399"/>
            </a:lvl7pPr>
            <a:lvl8pPr>
              <a:defRPr sz="2399"/>
            </a:lvl8pPr>
            <a:lvl9pPr>
              <a:defRPr sz="239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0DB91783-6E6F-EF41-AAD3-0D30AA3F2B80}" type="slidenum">
              <a:rPr lang="en-US"/>
              <a:pPr>
                <a:defRPr/>
              </a:pPr>
              <a:t>‹#›</a:t>
            </a:fld>
            <a:endParaRPr lang="en-US" dirty="0"/>
          </a:p>
        </p:txBody>
      </p:sp>
    </p:spTree>
    <p:extLst>
      <p:ext uri="{BB962C8B-B14F-4D97-AF65-F5344CB8AC3E}">
        <p14:creationId xmlns:p14="http://schemas.microsoft.com/office/powerpoint/2010/main" val="7669793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303" y="540000"/>
            <a:ext cx="10964220" cy="1143000"/>
          </a:xfrm>
        </p:spPr>
        <p:txBody>
          <a:bodyPr/>
          <a:lstStyle>
            <a:lvl1pPr>
              <a:defRPr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609441" y="1701801"/>
            <a:ext cx="5385515" cy="473075"/>
          </a:xfrm>
        </p:spPr>
        <p:txBody>
          <a:bodyPr/>
          <a:lstStyle>
            <a:lvl1pPr marL="0" indent="0">
              <a:buNone/>
              <a:defRPr sz="2399" b="0" baseline="0">
                <a:solidFill>
                  <a:schemeClr val="accent2"/>
                </a:solidFill>
              </a:defRPr>
            </a:lvl1pPr>
            <a:lvl2pPr marL="609290" indent="0">
              <a:buNone/>
              <a:defRPr sz="2599" b="1"/>
            </a:lvl2pPr>
            <a:lvl3pPr marL="1218580" indent="0">
              <a:buNone/>
              <a:defRPr sz="2399" b="1"/>
            </a:lvl3pPr>
            <a:lvl4pPr marL="1827871" indent="0">
              <a:buNone/>
              <a:defRPr sz="2099" b="1"/>
            </a:lvl4pPr>
            <a:lvl5pPr marL="2437162" indent="0">
              <a:buNone/>
              <a:defRPr sz="2099" b="1"/>
            </a:lvl5pPr>
            <a:lvl6pPr marL="3046452" indent="0">
              <a:buNone/>
              <a:defRPr sz="2099" b="1"/>
            </a:lvl6pPr>
            <a:lvl7pPr marL="3655742" indent="0">
              <a:buNone/>
              <a:defRPr sz="2099" b="1"/>
            </a:lvl7pPr>
            <a:lvl8pPr marL="4265032" indent="0">
              <a:buNone/>
              <a:defRPr sz="2099" b="1"/>
            </a:lvl8pPr>
            <a:lvl9pPr marL="4874323" indent="0">
              <a:buNone/>
              <a:defRPr sz="2099" b="1"/>
            </a:lvl9pPr>
          </a:lstStyle>
          <a:p>
            <a:pPr lvl="0"/>
            <a:r>
              <a:rPr lang="en-GB"/>
              <a:t>Click to edit Master text styles</a:t>
            </a:r>
          </a:p>
        </p:txBody>
      </p:sp>
      <p:sp>
        <p:nvSpPr>
          <p:cNvPr id="4" name="Content Placeholder 3"/>
          <p:cNvSpPr>
            <a:spLocks noGrp="1"/>
          </p:cNvSpPr>
          <p:nvPr>
            <p:ph sz="half" idx="2"/>
          </p:nvPr>
        </p:nvSpPr>
        <p:spPr>
          <a:xfrm>
            <a:off x="609441" y="2548760"/>
            <a:ext cx="5385515" cy="3577403"/>
          </a:xfrm>
        </p:spPr>
        <p:txBody>
          <a:bodyPr/>
          <a:lstStyle>
            <a:lvl1pPr algn="l">
              <a:defRPr sz="1799"/>
            </a:lvl1pPr>
            <a:lvl2pPr marL="100770" indent="-100770" algn="l">
              <a:spcBef>
                <a:spcPts val="400"/>
              </a:spcBef>
              <a:buFont typeface="Arial"/>
              <a:buChar char="•"/>
              <a:defRPr sz="1200"/>
            </a:lvl2pPr>
            <a:lvl3pPr algn="l">
              <a:defRPr sz="1200"/>
            </a:lvl3pPr>
            <a:lvl4pPr algn="l">
              <a:defRPr sz="1200"/>
            </a:lvl4pPr>
            <a:lvl5pPr algn="l">
              <a:defRPr sz="1200"/>
            </a:lvl5pPr>
            <a:lvl6pPr>
              <a:defRPr sz="2099"/>
            </a:lvl6pPr>
            <a:lvl7pPr>
              <a:defRPr sz="2099"/>
            </a:lvl7pPr>
            <a:lvl8pPr>
              <a:defRPr sz="2099"/>
            </a:lvl8pPr>
            <a:lvl9pPr>
              <a:defRPr sz="209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 Placeholder 2"/>
          <p:cNvSpPr>
            <a:spLocks noGrp="1"/>
          </p:cNvSpPr>
          <p:nvPr>
            <p:ph type="body" idx="12"/>
          </p:nvPr>
        </p:nvSpPr>
        <p:spPr>
          <a:xfrm>
            <a:off x="6195986" y="1701801"/>
            <a:ext cx="5385515" cy="473075"/>
          </a:xfrm>
        </p:spPr>
        <p:txBody>
          <a:bodyPr/>
          <a:lstStyle>
            <a:lvl1pPr marL="0" indent="0">
              <a:buNone/>
              <a:defRPr sz="2399" b="0" baseline="0">
                <a:solidFill>
                  <a:schemeClr val="accent2"/>
                </a:solidFill>
              </a:defRPr>
            </a:lvl1pPr>
            <a:lvl2pPr marL="609290" indent="0">
              <a:buNone/>
              <a:defRPr sz="2599" b="1"/>
            </a:lvl2pPr>
            <a:lvl3pPr marL="1218580" indent="0">
              <a:buNone/>
              <a:defRPr sz="2399" b="1"/>
            </a:lvl3pPr>
            <a:lvl4pPr marL="1827871" indent="0">
              <a:buNone/>
              <a:defRPr sz="2099" b="1"/>
            </a:lvl4pPr>
            <a:lvl5pPr marL="2437162" indent="0">
              <a:buNone/>
              <a:defRPr sz="2099" b="1"/>
            </a:lvl5pPr>
            <a:lvl6pPr marL="3046452" indent="0">
              <a:buNone/>
              <a:defRPr sz="2099" b="1"/>
            </a:lvl6pPr>
            <a:lvl7pPr marL="3655742" indent="0">
              <a:buNone/>
              <a:defRPr sz="2099" b="1"/>
            </a:lvl7pPr>
            <a:lvl8pPr marL="4265032" indent="0">
              <a:buNone/>
              <a:defRPr sz="2099" b="1"/>
            </a:lvl8pPr>
            <a:lvl9pPr marL="4874323" indent="0">
              <a:buNone/>
              <a:defRPr sz="2099" b="1"/>
            </a:lvl9pPr>
          </a:lstStyle>
          <a:p>
            <a:pPr lvl="0"/>
            <a:r>
              <a:rPr lang="en-GB"/>
              <a:t>Click to edit Master text styles</a:t>
            </a:r>
          </a:p>
        </p:txBody>
      </p:sp>
      <p:sp>
        <p:nvSpPr>
          <p:cNvPr id="7" name="Slide Number Placeholder 5"/>
          <p:cNvSpPr>
            <a:spLocks noGrp="1"/>
          </p:cNvSpPr>
          <p:nvPr>
            <p:ph type="sldNum" sz="quarter" idx="13"/>
          </p:nvPr>
        </p:nvSpPr>
        <p:spPr/>
        <p:txBody>
          <a:bodyPr/>
          <a:lstStyle>
            <a:lvl1pPr>
              <a:defRPr/>
            </a:lvl1pPr>
          </a:lstStyle>
          <a:p>
            <a:pPr>
              <a:defRPr/>
            </a:pPr>
            <a:fld id="{0274DA2F-DA3B-D04C-8A6F-85AF0310042E}" type="slidenum">
              <a:rPr lang="en-US"/>
              <a:pPr>
                <a:defRPr/>
              </a:pPr>
              <a:t>‹#›</a:t>
            </a:fld>
            <a:endParaRPr lang="en-US" dirty="0"/>
          </a:p>
        </p:txBody>
      </p:sp>
      <p:sp>
        <p:nvSpPr>
          <p:cNvPr id="8" name="Content Placeholder 3"/>
          <p:cNvSpPr>
            <a:spLocks noGrp="1"/>
          </p:cNvSpPr>
          <p:nvPr>
            <p:ph sz="half" idx="14"/>
          </p:nvPr>
        </p:nvSpPr>
        <p:spPr>
          <a:xfrm>
            <a:off x="6185489" y="2548760"/>
            <a:ext cx="5385515" cy="3577403"/>
          </a:xfrm>
        </p:spPr>
        <p:txBody>
          <a:bodyPr/>
          <a:lstStyle>
            <a:lvl1pPr algn="l">
              <a:defRPr sz="1799"/>
            </a:lvl1pPr>
            <a:lvl2pPr marL="100770" indent="-100770" algn="l">
              <a:spcBef>
                <a:spcPts val="400"/>
              </a:spcBef>
              <a:buFont typeface="Arial"/>
              <a:buChar char="•"/>
              <a:defRPr sz="1200"/>
            </a:lvl2pPr>
            <a:lvl3pPr algn="l">
              <a:defRPr sz="1200"/>
            </a:lvl3pPr>
            <a:lvl4pPr algn="l">
              <a:defRPr sz="1200"/>
            </a:lvl4pPr>
            <a:lvl5pPr algn="l">
              <a:defRPr sz="1200"/>
            </a:lvl5pPr>
            <a:lvl6pPr>
              <a:defRPr sz="2099"/>
            </a:lvl6pPr>
            <a:lvl7pPr>
              <a:defRPr sz="2099"/>
            </a:lvl7pPr>
            <a:lvl8pPr>
              <a:defRPr sz="2099"/>
            </a:lvl8pPr>
            <a:lvl9pPr>
              <a:defRPr sz="209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9308854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9293" y="540000"/>
            <a:ext cx="9910240" cy="1143000"/>
          </a:xfrm>
        </p:spPr>
        <p:txBody>
          <a:bodyPr/>
          <a:lstStyle>
            <a:lvl1pPr algn="ctr">
              <a:defRPr baseline="0">
                <a:solidFill>
                  <a:schemeClr val="tx2"/>
                </a:solidFill>
              </a:defRPr>
            </a:lvl1pPr>
          </a:lstStyle>
          <a:p>
            <a:r>
              <a:rPr lang="en-GB"/>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082984E7-AA06-E846-B720-38783483CBA6}" type="slidenum">
              <a:rPr lang="en-US"/>
              <a:pPr>
                <a:defRPr/>
              </a:pPr>
              <a:t>‹#›</a:t>
            </a:fld>
            <a:endParaRPr lang="en-US" dirty="0"/>
          </a:p>
        </p:txBody>
      </p:sp>
    </p:spTree>
    <p:extLst>
      <p:ext uri="{BB962C8B-B14F-4D97-AF65-F5344CB8AC3E}">
        <p14:creationId xmlns:p14="http://schemas.microsoft.com/office/powerpoint/2010/main" val="23861387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7986000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solidFill>
                  <a:srgbClr val="FFFFFF"/>
                </a:solidFill>
              </a:defRPr>
            </a:lvl1pPr>
          </a:lstStyle>
          <a:p>
            <a:pPr>
              <a:defRPr/>
            </a:pPr>
            <a:fld id="{0916F81F-BAAF-F146-8F02-54326CB4EEAA}" type="slidenum">
              <a:rPr lang="en-US"/>
              <a:pPr>
                <a:defRPr/>
              </a:pPr>
              <a:t>‹#›</a:t>
            </a:fld>
            <a:endParaRPr lang="en-US" dirty="0"/>
          </a:p>
        </p:txBody>
      </p:sp>
    </p:spTree>
    <p:extLst>
      <p:ext uri="{BB962C8B-B14F-4D97-AF65-F5344CB8AC3E}">
        <p14:creationId xmlns:p14="http://schemas.microsoft.com/office/powerpoint/2010/main" val="38511207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96E73B0-7BAE-C040-B849-3EE09FA36ABC}" type="slidenum">
              <a:rPr lang="en-US"/>
              <a:pPr>
                <a:defRPr/>
              </a:pPr>
              <a:t>‹#›</a:t>
            </a:fld>
            <a:endParaRPr lang="en-US" dirty="0"/>
          </a:p>
        </p:txBody>
      </p:sp>
    </p:spTree>
    <p:extLst>
      <p:ext uri="{BB962C8B-B14F-4D97-AF65-F5344CB8AC3E}">
        <p14:creationId xmlns:p14="http://schemas.microsoft.com/office/powerpoint/2010/main" val="7212149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theme" Target="../theme/theme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image" Target="../media/image1.jpg"/><Relationship Id="rId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34" Type="http://schemas.openxmlformats.org/officeDocument/2006/relationships/theme" Target="../theme/theme3.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image" Target="../media/image1.jpg"/><Relationship Id="rId8"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slideLayout" Target="../slideLayouts/slideLayout123.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34" Type="http://schemas.openxmlformats.org/officeDocument/2006/relationships/slideLayout" Target="../slideLayouts/slideLayout131.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33" Type="http://schemas.openxmlformats.org/officeDocument/2006/relationships/slideLayout" Target="../slideLayouts/slideLayout130.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29" Type="http://schemas.openxmlformats.org/officeDocument/2006/relationships/slideLayout" Target="../slideLayouts/slideLayout126.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slideLayout" Target="../slideLayouts/slideLayout129.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slideLayout" Target="../slideLayouts/slideLayout125.xml"/><Relationship Id="rId36" Type="http://schemas.openxmlformats.org/officeDocument/2006/relationships/image" Target="../media/image1.jpg"/><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slideLayout" Target="../slideLayouts/slideLayout128.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slideLayout" Target="../slideLayouts/slideLayout127.xml"/><Relationship Id="rId35" Type="http://schemas.openxmlformats.org/officeDocument/2006/relationships/theme" Target="../theme/theme4.xml"/><Relationship Id="rId8"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3"/>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41350" y="239713"/>
            <a:ext cx="109696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2" name="Text Placeholder 2"/>
          <p:cNvSpPr>
            <a:spLocks noGrp="1"/>
          </p:cNvSpPr>
          <p:nvPr>
            <p:ph type="body" idx="1"/>
          </p:nvPr>
        </p:nvSpPr>
        <p:spPr bwMode="auto">
          <a:xfrm>
            <a:off x="641350" y="1600200"/>
            <a:ext cx="10969625"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0"/>
            <a:endParaRPr lang="en-US" dirty="0"/>
          </a:p>
          <a:p>
            <a:pPr lvl="1"/>
            <a:r>
              <a:rPr lang="en-US" dirty="0"/>
              <a:t>Bullet 1</a:t>
            </a:r>
          </a:p>
          <a:p>
            <a:pPr lvl="1"/>
            <a:r>
              <a:rPr lang="en-US" dirty="0"/>
              <a:t>Bullet 2</a:t>
            </a:r>
          </a:p>
          <a:p>
            <a:pPr lvl="1"/>
            <a:r>
              <a:rPr lang="en-US" dirty="0"/>
              <a:t>Bullet 3</a:t>
            </a:r>
          </a:p>
        </p:txBody>
      </p:sp>
      <p:sp>
        <p:nvSpPr>
          <p:cNvPr id="6" name="Slide Number Placeholder 5"/>
          <p:cNvSpPr>
            <a:spLocks noGrp="1"/>
          </p:cNvSpPr>
          <p:nvPr>
            <p:ph type="sldNum" sz="quarter" idx="4"/>
          </p:nvPr>
        </p:nvSpPr>
        <p:spPr>
          <a:xfrm>
            <a:off x="9547225" y="0"/>
            <a:ext cx="2641600" cy="366713"/>
          </a:xfrm>
          <a:prstGeom prst="rect">
            <a:avLst/>
          </a:prstGeom>
        </p:spPr>
        <p:txBody>
          <a:bodyPr vert="horz" wrap="square" lIns="121894" tIns="60947" rIns="121894" bIns="60947" numCol="1" anchor="ctr" anchorCtr="0" compatLnSpc="1">
            <a:prstTxWarp prst="textNoShape">
              <a:avLst/>
            </a:prstTxWarp>
          </a:bodyPr>
          <a:lstStyle>
            <a:lvl1pPr algn="r" eaLnBrk="1" hangingPunct="1">
              <a:defRPr sz="1300">
                <a:solidFill>
                  <a:srgbClr val="134063"/>
                </a:solidFill>
                <a:cs typeface="Arial" charset="0"/>
              </a:defRPr>
            </a:lvl1pPr>
          </a:lstStyle>
          <a:p>
            <a:pPr>
              <a:defRPr/>
            </a:pPr>
            <a:fld id="{379E920D-3CA7-6841-962C-E7056D85873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863" r:id="rId1"/>
    <p:sldLayoutId id="2147484887" r:id="rId2"/>
    <p:sldLayoutId id="2147484896" r:id="rId3"/>
    <p:sldLayoutId id="2147484890" r:id="rId4"/>
    <p:sldLayoutId id="2147484864" r:id="rId5"/>
    <p:sldLayoutId id="2147484865" r:id="rId6"/>
    <p:sldLayoutId id="2147484891" r:id="rId7"/>
    <p:sldLayoutId id="2147484866" r:id="rId8"/>
    <p:sldLayoutId id="2147484867" r:id="rId9"/>
    <p:sldLayoutId id="2147484868" r:id="rId10"/>
    <p:sldLayoutId id="2147484869" r:id="rId11"/>
    <p:sldLayoutId id="2147484870" r:id="rId12"/>
    <p:sldLayoutId id="2147484871" r:id="rId13"/>
    <p:sldLayoutId id="2147484872" r:id="rId14"/>
    <p:sldLayoutId id="2147484892" r:id="rId15"/>
    <p:sldLayoutId id="2147484873" r:id="rId16"/>
    <p:sldLayoutId id="2147484874" r:id="rId17"/>
    <p:sldLayoutId id="2147484875" r:id="rId18"/>
    <p:sldLayoutId id="2147484876" r:id="rId19"/>
    <p:sldLayoutId id="2147484888" r:id="rId20"/>
    <p:sldLayoutId id="2147484893" r:id="rId21"/>
    <p:sldLayoutId id="2147484894" r:id="rId22"/>
    <p:sldLayoutId id="2147484895" r:id="rId23"/>
    <p:sldLayoutId id="2147484889" r:id="rId24"/>
    <p:sldLayoutId id="2147484897" r:id="rId25"/>
    <p:sldLayoutId id="2147484898" r:id="rId26"/>
    <p:sldLayoutId id="2147484862" r:id="rId27"/>
    <p:sldLayoutId id="2147484877" r:id="rId28"/>
    <p:sldLayoutId id="2147484878" r:id="rId29"/>
    <p:sldLayoutId id="2147484879" r:id="rId30"/>
    <p:sldLayoutId id="2147484880" r:id="rId31"/>
  </p:sldLayoutIdLst>
  <p:hf hdr="0"/>
  <p:txStyles>
    <p:titleStyle>
      <a:lvl1pPr algn="ctr" rtl="0" eaLnBrk="1" fontAlgn="base" hangingPunct="1">
        <a:spcBef>
          <a:spcPct val="0"/>
        </a:spcBef>
        <a:spcAft>
          <a:spcPct val="0"/>
        </a:spcAft>
        <a:defRPr sz="3200" kern="1200" cap="all" spc="-67">
          <a:solidFill>
            <a:schemeClr val="accent1"/>
          </a:solidFill>
          <a:latin typeface="Brandon Grotesque Medium"/>
          <a:ea typeface="ＭＳ Ｐゴシック" pitchFamily="-108" charset="-128"/>
          <a:cs typeface="Arial"/>
        </a:defRPr>
      </a:lvl1pPr>
      <a:lvl2pPr algn="ctr" rtl="0" eaLnBrk="1" fontAlgn="base" hangingPunct="1">
        <a:spcBef>
          <a:spcPct val="0"/>
        </a:spcBef>
        <a:spcAft>
          <a:spcPct val="0"/>
        </a:spcAft>
        <a:defRPr sz="3200">
          <a:solidFill>
            <a:srgbClr val="FF8A00"/>
          </a:solidFill>
          <a:latin typeface="Brandon Grotesque Medium" pitchFamily="-108" charset="0"/>
          <a:ea typeface="ＭＳ Ｐゴシック" pitchFamily="-108" charset="-128"/>
        </a:defRPr>
      </a:lvl2pPr>
      <a:lvl3pPr algn="ctr" rtl="0" eaLnBrk="1" fontAlgn="base" hangingPunct="1">
        <a:spcBef>
          <a:spcPct val="0"/>
        </a:spcBef>
        <a:spcAft>
          <a:spcPct val="0"/>
        </a:spcAft>
        <a:defRPr sz="3200">
          <a:solidFill>
            <a:srgbClr val="FF8A00"/>
          </a:solidFill>
          <a:latin typeface="Brandon Grotesque Medium" pitchFamily="-108" charset="0"/>
          <a:ea typeface="ＭＳ Ｐゴシック" pitchFamily="-108" charset="-128"/>
        </a:defRPr>
      </a:lvl3pPr>
      <a:lvl4pPr algn="ctr" rtl="0" eaLnBrk="1" fontAlgn="base" hangingPunct="1">
        <a:spcBef>
          <a:spcPct val="0"/>
        </a:spcBef>
        <a:spcAft>
          <a:spcPct val="0"/>
        </a:spcAft>
        <a:defRPr sz="3200">
          <a:solidFill>
            <a:srgbClr val="FF8A00"/>
          </a:solidFill>
          <a:latin typeface="Brandon Grotesque Medium" pitchFamily="-108" charset="0"/>
          <a:ea typeface="ＭＳ Ｐゴシック" pitchFamily="-108" charset="-128"/>
        </a:defRPr>
      </a:lvl4pPr>
      <a:lvl5pPr algn="ctr" rtl="0" eaLnBrk="1" fontAlgn="base" hangingPunct="1">
        <a:spcBef>
          <a:spcPct val="0"/>
        </a:spcBef>
        <a:spcAft>
          <a:spcPct val="0"/>
        </a:spcAft>
        <a:defRPr sz="3200">
          <a:solidFill>
            <a:srgbClr val="FF8A00"/>
          </a:solidFill>
          <a:latin typeface="Brandon Grotesque Medium" pitchFamily="-108" charset="0"/>
          <a:ea typeface="ＭＳ Ｐゴシック" pitchFamily="-108" charset="-128"/>
        </a:defRPr>
      </a:lvl5pPr>
      <a:lvl6pPr marL="609473" algn="l" rtl="0" eaLnBrk="1" fontAlgn="base" hangingPunct="1">
        <a:spcBef>
          <a:spcPct val="0"/>
        </a:spcBef>
        <a:spcAft>
          <a:spcPct val="0"/>
        </a:spcAft>
        <a:defRPr sz="4300">
          <a:solidFill>
            <a:srgbClr val="134063"/>
          </a:solidFill>
          <a:latin typeface="Calibri" pitchFamily="34" charset="0"/>
        </a:defRPr>
      </a:lvl6pPr>
      <a:lvl7pPr marL="1218946" algn="l" rtl="0" eaLnBrk="1" fontAlgn="base" hangingPunct="1">
        <a:spcBef>
          <a:spcPct val="0"/>
        </a:spcBef>
        <a:spcAft>
          <a:spcPct val="0"/>
        </a:spcAft>
        <a:defRPr sz="4300">
          <a:solidFill>
            <a:srgbClr val="134063"/>
          </a:solidFill>
          <a:latin typeface="Calibri" pitchFamily="34" charset="0"/>
        </a:defRPr>
      </a:lvl7pPr>
      <a:lvl8pPr marL="1828420" algn="l" rtl="0" eaLnBrk="1" fontAlgn="base" hangingPunct="1">
        <a:spcBef>
          <a:spcPct val="0"/>
        </a:spcBef>
        <a:spcAft>
          <a:spcPct val="0"/>
        </a:spcAft>
        <a:defRPr sz="4300">
          <a:solidFill>
            <a:srgbClr val="134063"/>
          </a:solidFill>
          <a:latin typeface="Calibri" pitchFamily="34" charset="0"/>
        </a:defRPr>
      </a:lvl8pPr>
      <a:lvl9pPr marL="2437893" algn="l" rtl="0" eaLnBrk="1" fontAlgn="base" hangingPunct="1">
        <a:spcBef>
          <a:spcPct val="0"/>
        </a:spcBef>
        <a:spcAft>
          <a:spcPct val="0"/>
        </a:spcAft>
        <a:defRPr sz="4300">
          <a:solidFill>
            <a:srgbClr val="134063"/>
          </a:solidFill>
          <a:latin typeface="Calibri" pitchFamily="34" charset="0"/>
        </a:defRPr>
      </a:lvl9pPr>
    </p:titleStyle>
    <p:bodyStyle>
      <a:lvl1pPr marL="342900" indent="-342900" algn="l" rtl="0" eaLnBrk="1" fontAlgn="base" hangingPunct="1">
        <a:spcBef>
          <a:spcPct val="0"/>
        </a:spcBef>
        <a:spcAft>
          <a:spcPct val="0"/>
        </a:spcAft>
        <a:buFont typeface="Arial" charset="0"/>
        <a:defRPr sz="1600" kern="1200">
          <a:solidFill>
            <a:srgbClr val="134063"/>
          </a:solidFill>
          <a:latin typeface="Arial"/>
          <a:ea typeface="ＭＳ Ｐゴシック" pitchFamily="-108" charset="-128"/>
          <a:cs typeface="Arial"/>
        </a:defRPr>
      </a:lvl1pPr>
      <a:lvl2pPr marL="100800" indent="-100800" algn="l" rtl="0" eaLnBrk="1" fontAlgn="base" hangingPunct="1">
        <a:spcBef>
          <a:spcPct val="0"/>
        </a:spcBef>
        <a:spcAft>
          <a:spcPct val="0"/>
        </a:spcAft>
        <a:buClr>
          <a:schemeClr val="accent1"/>
        </a:buClr>
        <a:buFont typeface="Arial"/>
        <a:buChar char="•"/>
        <a:defRPr sz="1200" kern="1200" baseline="0">
          <a:solidFill>
            <a:srgbClr val="7F7F7F"/>
          </a:solidFill>
          <a:latin typeface="Arial"/>
          <a:ea typeface="ＭＳ Ｐゴシック" pitchFamily="-108" charset="-128"/>
          <a:cs typeface="Arial"/>
        </a:defRPr>
      </a:lvl2pPr>
      <a:lvl3pPr marL="1143000" indent="-228600" algn="l" rtl="0" eaLnBrk="1" fontAlgn="base" hangingPunct="1">
        <a:spcBef>
          <a:spcPct val="0"/>
        </a:spcBef>
        <a:spcAft>
          <a:spcPct val="0"/>
        </a:spcAft>
        <a:buFont typeface="Arial" charset="0"/>
        <a:defRPr sz="1200" kern="1200">
          <a:solidFill>
            <a:srgbClr val="7F7F7F"/>
          </a:solidFill>
          <a:latin typeface="Arial"/>
          <a:ea typeface="ＭＳ Ｐゴシック" pitchFamily="-108" charset="-128"/>
          <a:cs typeface="Arial"/>
        </a:defRPr>
      </a:lvl3pPr>
      <a:lvl4pPr marL="1600200" indent="-228600" algn="l" rtl="0" eaLnBrk="1" fontAlgn="base" hangingPunct="1">
        <a:spcBef>
          <a:spcPct val="0"/>
        </a:spcBef>
        <a:spcAft>
          <a:spcPct val="0"/>
        </a:spcAft>
        <a:buFont typeface="Arial" charset="0"/>
        <a:defRPr sz="1200" kern="1200">
          <a:solidFill>
            <a:srgbClr val="7F7F7F"/>
          </a:solidFill>
          <a:latin typeface="Arial"/>
          <a:ea typeface="ＭＳ Ｐゴシック" pitchFamily="-108" charset="-128"/>
          <a:cs typeface="Arial"/>
        </a:defRPr>
      </a:lvl4pPr>
      <a:lvl5pPr marL="2057400" indent="-228600" algn="l" rtl="0" eaLnBrk="1" fontAlgn="base" hangingPunct="1">
        <a:spcBef>
          <a:spcPct val="0"/>
        </a:spcBef>
        <a:spcAft>
          <a:spcPct val="0"/>
        </a:spcAft>
        <a:buFont typeface="Arial" charset="0"/>
        <a:defRPr sz="1200" kern="1200">
          <a:solidFill>
            <a:srgbClr val="7F7F7F"/>
          </a:solidFill>
          <a:latin typeface="Arial"/>
          <a:ea typeface="ＭＳ Ｐゴシック" pitchFamily="-108" charset="-128"/>
          <a:cs typeface="Arial"/>
        </a:defRPr>
      </a:lvl5pPr>
      <a:lvl6pPr marL="3352103" indent="-304737" algn="l" defTabSz="1218946"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961576" indent="-304737" algn="l" defTabSz="1218946"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571049" indent="-304737" algn="l" defTabSz="1218946"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180522" indent="-304737" algn="l" defTabSz="1218946"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218946" rtl="0" eaLnBrk="1" latinLnBrk="0" hangingPunct="1">
        <a:defRPr sz="2400" kern="1200">
          <a:solidFill>
            <a:schemeClr val="tx1"/>
          </a:solidFill>
          <a:latin typeface="+mn-lt"/>
          <a:ea typeface="+mn-ea"/>
          <a:cs typeface="+mn-cs"/>
        </a:defRPr>
      </a:lvl1pPr>
      <a:lvl2pPr marL="609473" algn="l" defTabSz="1218946" rtl="0" eaLnBrk="1" latinLnBrk="0" hangingPunct="1">
        <a:defRPr sz="2400" kern="1200">
          <a:solidFill>
            <a:schemeClr val="tx1"/>
          </a:solidFill>
          <a:latin typeface="+mn-lt"/>
          <a:ea typeface="+mn-ea"/>
          <a:cs typeface="+mn-cs"/>
        </a:defRPr>
      </a:lvl2pPr>
      <a:lvl3pPr marL="1218946" algn="l" defTabSz="1218946" rtl="0" eaLnBrk="1" latinLnBrk="0" hangingPunct="1">
        <a:defRPr sz="2400" kern="1200">
          <a:solidFill>
            <a:schemeClr val="tx1"/>
          </a:solidFill>
          <a:latin typeface="+mn-lt"/>
          <a:ea typeface="+mn-ea"/>
          <a:cs typeface="+mn-cs"/>
        </a:defRPr>
      </a:lvl3pPr>
      <a:lvl4pPr marL="1828420" algn="l" defTabSz="1218946" rtl="0" eaLnBrk="1" latinLnBrk="0" hangingPunct="1">
        <a:defRPr sz="2400" kern="1200">
          <a:solidFill>
            <a:schemeClr val="tx1"/>
          </a:solidFill>
          <a:latin typeface="+mn-lt"/>
          <a:ea typeface="+mn-ea"/>
          <a:cs typeface="+mn-cs"/>
        </a:defRPr>
      </a:lvl4pPr>
      <a:lvl5pPr marL="2437893" algn="l" defTabSz="1218946" rtl="0" eaLnBrk="1" latinLnBrk="0" hangingPunct="1">
        <a:defRPr sz="2400" kern="1200">
          <a:solidFill>
            <a:schemeClr val="tx1"/>
          </a:solidFill>
          <a:latin typeface="+mn-lt"/>
          <a:ea typeface="+mn-ea"/>
          <a:cs typeface="+mn-cs"/>
        </a:defRPr>
      </a:lvl5pPr>
      <a:lvl6pPr marL="3047366" algn="l" defTabSz="1218946" rtl="0" eaLnBrk="1" latinLnBrk="0" hangingPunct="1">
        <a:defRPr sz="2400" kern="1200">
          <a:solidFill>
            <a:schemeClr val="tx1"/>
          </a:solidFill>
          <a:latin typeface="+mn-lt"/>
          <a:ea typeface="+mn-ea"/>
          <a:cs typeface="+mn-cs"/>
        </a:defRPr>
      </a:lvl6pPr>
      <a:lvl7pPr marL="3656839" algn="l" defTabSz="1218946" rtl="0" eaLnBrk="1" latinLnBrk="0" hangingPunct="1">
        <a:defRPr sz="2400" kern="1200">
          <a:solidFill>
            <a:schemeClr val="tx1"/>
          </a:solidFill>
          <a:latin typeface="+mn-lt"/>
          <a:ea typeface="+mn-ea"/>
          <a:cs typeface="+mn-cs"/>
        </a:defRPr>
      </a:lvl7pPr>
      <a:lvl8pPr marL="4266312" algn="l" defTabSz="1218946" rtl="0" eaLnBrk="1" latinLnBrk="0" hangingPunct="1">
        <a:defRPr sz="2400" kern="1200">
          <a:solidFill>
            <a:schemeClr val="tx1"/>
          </a:solidFill>
          <a:latin typeface="+mn-lt"/>
          <a:ea typeface="+mn-ea"/>
          <a:cs typeface="+mn-cs"/>
        </a:defRPr>
      </a:lvl8pPr>
      <a:lvl9pPr marL="4875786" algn="l" defTabSz="121894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5"/>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41350" y="239713"/>
            <a:ext cx="109696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title style</a:t>
            </a:r>
            <a:endParaRPr lang="en-US" dirty="0"/>
          </a:p>
        </p:txBody>
      </p:sp>
      <p:sp>
        <p:nvSpPr>
          <p:cNvPr id="2" name="Text Placeholder 2"/>
          <p:cNvSpPr>
            <a:spLocks noGrp="1"/>
          </p:cNvSpPr>
          <p:nvPr>
            <p:ph type="body" idx="1"/>
          </p:nvPr>
        </p:nvSpPr>
        <p:spPr bwMode="auto">
          <a:xfrm>
            <a:off x="641350" y="1600200"/>
            <a:ext cx="10969625"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0"/>
            <a:endParaRPr lang="en-US" dirty="0"/>
          </a:p>
          <a:p>
            <a:pPr lvl="1"/>
            <a:r>
              <a:rPr lang="en-US" dirty="0"/>
              <a:t>Bullet 1</a:t>
            </a:r>
          </a:p>
          <a:p>
            <a:pPr lvl="1"/>
            <a:r>
              <a:rPr lang="en-US" dirty="0"/>
              <a:t>Bullet 2</a:t>
            </a:r>
          </a:p>
          <a:p>
            <a:pPr lvl="1"/>
            <a:r>
              <a:rPr lang="en-US" dirty="0"/>
              <a:t>Bullet 3</a:t>
            </a:r>
          </a:p>
        </p:txBody>
      </p:sp>
      <p:sp>
        <p:nvSpPr>
          <p:cNvPr id="6" name="Slide Number Placeholder 5"/>
          <p:cNvSpPr>
            <a:spLocks noGrp="1"/>
          </p:cNvSpPr>
          <p:nvPr>
            <p:ph type="sldNum" sz="quarter" idx="4"/>
          </p:nvPr>
        </p:nvSpPr>
        <p:spPr>
          <a:xfrm>
            <a:off x="9547225" y="0"/>
            <a:ext cx="2641600" cy="366713"/>
          </a:xfrm>
          <a:prstGeom prst="rect">
            <a:avLst/>
          </a:prstGeom>
        </p:spPr>
        <p:txBody>
          <a:bodyPr vert="horz" wrap="square" lIns="121894" tIns="60947" rIns="121894" bIns="60947" numCol="1" anchor="ctr" anchorCtr="0" compatLnSpc="1">
            <a:prstTxWarp prst="textNoShape">
              <a:avLst/>
            </a:prstTxWarp>
          </a:bodyPr>
          <a:lstStyle>
            <a:lvl1pPr algn="r" eaLnBrk="1" hangingPunct="1">
              <a:defRPr sz="1300">
                <a:solidFill>
                  <a:srgbClr val="134063"/>
                </a:solidFill>
                <a:cs typeface="Arial" charset="0"/>
              </a:defRPr>
            </a:lvl1pPr>
          </a:lstStyle>
          <a:p>
            <a:pPr>
              <a:defRPr/>
            </a:pPr>
            <a:fld id="{379E920D-3CA7-6841-962C-E7056D85873D}" type="slidenum">
              <a:rPr lang="en-US"/>
              <a:pPr>
                <a:defRPr/>
              </a:pPr>
              <a:t>‹#›</a:t>
            </a:fld>
            <a:endParaRPr lang="en-US" dirty="0"/>
          </a:p>
        </p:txBody>
      </p:sp>
    </p:spTree>
    <p:extLst>
      <p:ext uri="{BB962C8B-B14F-4D97-AF65-F5344CB8AC3E}">
        <p14:creationId xmlns:p14="http://schemas.microsoft.com/office/powerpoint/2010/main" val="3282271726"/>
      </p:ext>
    </p:extLst>
  </p:cSld>
  <p:clrMap bg1="lt1" tx1="dk1" bg2="lt2" tx2="dk2" accent1="accent1" accent2="accent2" accent3="accent3" accent4="accent4" accent5="accent5" accent6="accent6" hlink="hlink" folHlink="folHlink"/>
  <p:sldLayoutIdLst>
    <p:sldLayoutId id="2147484900" r:id="rId1"/>
    <p:sldLayoutId id="2147484901" r:id="rId2"/>
    <p:sldLayoutId id="2147484902" r:id="rId3"/>
    <p:sldLayoutId id="2147484903" r:id="rId4"/>
    <p:sldLayoutId id="2147484904" r:id="rId5"/>
    <p:sldLayoutId id="2147484905" r:id="rId6"/>
    <p:sldLayoutId id="2147484906" r:id="rId7"/>
    <p:sldLayoutId id="2147484907" r:id="rId8"/>
    <p:sldLayoutId id="2147484908" r:id="rId9"/>
    <p:sldLayoutId id="2147484909" r:id="rId10"/>
    <p:sldLayoutId id="2147484910" r:id="rId11"/>
    <p:sldLayoutId id="2147484911" r:id="rId12"/>
    <p:sldLayoutId id="2147484912" r:id="rId13"/>
    <p:sldLayoutId id="2147484913" r:id="rId14"/>
    <p:sldLayoutId id="2147484914" r:id="rId15"/>
    <p:sldLayoutId id="2147484915" r:id="rId16"/>
    <p:sldLayoutId id="2147484916" r:id="rId17"/>
    <p:sldLayoutId id="2147484917" r:id="rId18"/>
    <p:sldLayoutId id="2147484918" r:id="rId19"/>
    <p:sldLayoutId id="2147484919" r:id="rId20"/>
    <p:sldLayoutId id="2147484920" r:id="rId21"/>
    <p:sldLayoutId id="2147484921" r:id="rId22"/>
    <p:sldLayoutId id="2147484922" r:id="rId23"/>
    <p:sldLayoutId id="2147484923" r:id="rId24"/>
    <p:sldLayoutId id="2147484924" r:id="rId25"/>
    <p:sldLayoutId id="2147484925" r:id="rId26"/>
    <p:sldLayoutId id="2147484926" r:id="rId27"/>
    <p:sldLayoutId id="2147484927" r:id="rId28"/>
    <p:sldLayoutId id="2147484929" r:id="rId29"/>
    <p:sldLayoutId id="2147484930" r:id="rId30"/>
    <p:sldLayoutId id="2147484931" r:id="rId31"/>
    <p:sldLayoutId id="2147484932" r:id="rId32"/>
    <p:sldLayoutId id="2147484933" r:id="rId33"/>
  </p:sldLayoutIdLst>
  <p:hf hdr="0"/>
  <p:txStyles>
    <p:titleStyle>
      <a:lvl1pPr algn="ctr" rtl="0" eaLnBrk="1" fontAlgn="base" hangingPunct="1">
        <a:spcBef>
          <a:spcPct val="0"/>
        </a:spcBef>
        <a:spcAft>
          <a:spcPct val="0"/>
        </a:spcAft>
        <a:defRPr sz="3200" kern="1200" cap="all" spc="-67">
          <a:solidFill>
            <a:schemeClr val="tx2"/>
          </a:solidFill>
          <a:latin typeface="Brandon Grotesque Medium"/>
          <a:ea typeface="ＭＳ Ｐゴシック" pitchFamily="-108" charset="-128"/>
          <a:cs typeface="Arial"/>
        </a:defRPr>
      </a:lvl1pPr>
      <a:lvl2pPr algn="ctr" rtl="0" eaLnBrk="1" fontAlgn="base" hangingPunct="1">
        <a:spcBef>
          <a:spcPct val="0"/>
        </a:spcBef>
        <a:spcAft>
          <a:spcPct val="0"/>
        </a:spcAft>
        <a:defRPr sz="3200">
          <a:solidFill>
            <a:srgbClr val="FF8A00"/>
          </a:solidFill>
          <a:latin typeface="Brandon Grotesque Medium" pitchFamily="-108" charset="0"/>
          <a:ea typeface="ＭＳ Ｐゴシック" pitchFamily="-108" charset="-128"/>
        </a:defRPr>
      </a:lvl2pPr>
      <a:lvl3pPr algn="ctr" rtl="0" eaLnBrk="1" fontAlgn="base" hangingPunct="1">
        <a:spcBef>
          <a:spcPct val="0"/>
        </a:spcBef>
        <a:spcAft>
          <a:spcPct val="0"/>
        </a:spcAft>
        <a:defRPr sz="3200">
          <a:solidFill>
            <a:srgbClr val="FF8A00"/>
          </a:solidFill>
          <a:latin typeface="Brandon Grotesque Medium" pitchFamily="-108" charset="0"/>
          <a:ea typeface="ＭＳ Ｐゴシック" pitchFamily="-108" charset="-128"/>
        </a:defRPr>
      </a:lvl3pPr>
      <a:lvl4pPr algn="ctr" rtl="0" eaLnBrk="1" fontAlgn="base" hangingPunct="1">
        <a:spcBef>
          <a:spcPct val="0"/>
        </a:spcBef>
        <a:spcAft>
          <a:spcPct val="0"/>
        </a:spcAft>
        <a:defRPr sz="3200">
          <a:solidFill>
            <a:srgbClr val="FF8A00"/>
          </a:solidFill>
          <a:latin typeface="Brandon Grotesque Medium" pitchFamily="-108" charset="0"/>
          <a:ea typeface="ＭＳ Ｐゴシック" pitchFamily="-108" charset="-128"/>
        </a:defRPr>
      </a:lvl4pPr>
      <a:lvl5pPr algn="ctr" rtl="0" eaLnBrk="1" fontAlgn="base" hangingPunct="1">
        <a:spcBef>
          <a:spcPct val="0"/>
        </a:spcBef>
        <a:spcAft>
          <a:spcPct val="0"/>
        </a:spcAft>
        <a:defRPr sz="3200">
          <a:solidFill>
            <a:srgbClr val="FF8A00"/>
          </a:solidFill>
          <a:latin typeface="Brandon Grotesque Medium" pitchFamily="-108" charset="0"/>
          <a:ea typeface="ＭＳ Ｐゴシック" pitchFamily="-108" charset="-128"/>
        </a:defRPr>
      </a:lvl5pPr>
      <a:lvl6pPr marL="609473" algn="l" rtl="0" eaLnBrk="1" fontAlgn="base" hangingPunct="1">
        <a:spcBef>
          <a:spcPct val="0"/>
        </a:spcBef>
        <a:spcAft>
          <a:spcPct val="0"/>
        </a:spcAft>
        <a:defRPr sz="4300">
          <a:solidFill>
            <a:srgbClr val="134063"/>
          </a:solidFill>
          <a:latin typeface="Calibri" pitchFamily="34" charset="0"/>
        </a:defRPr>
      </a:lvl6pPr>
      <a:lvl7pPr marL="1218946" algn="l" rtl="0" eaLnBrk="1" fontAlgn="base" hangingPunct="1">
        <a:spcBef>
          <a:spcPct val="0"/>
        </a:spcBef>
        <a:spcAft>
          <a:spcPct val="0"/>
        </a:spcAft>
        <a:defRPr sz="4300">
          <a:solidFill>
            <a:srgbClr val="134063"/>
          </a:solidFill>
          <a:latin typeface="Calibri" pitchFamily="34" charset="0"/>
        </a:defRPr>
      </a:lvl7pPr>
      <a:lvl8pPr marL="1828420" algn="l" rtl="0" eaLnBrk="1" fontAlgn="base" hangingPunct="1">
        <a:spcBef>
          <a:spcPct val="0"/>
        </a:spcBef>
        <a:spcAft>
          <a:spcPct val="0"/>
        </a:spcAft>
        <a:defRPr sz="4300">
          <a:solidFill>
            <a:srgbClr val="134063"/>
          </a:solidFill>
          <a:latin typeface="Calibri" pitchFamily="34" charset="0"/>
        </a:defRPr>
      </a:lvl8pPr>
      <a:lvl9pPr marL="2437893" algn="l" rtl="0" eaLnBrk="1" fontAlgn="base" hangingPunct="1">
        <a:spcBef>
          <a:spcPct val="0"/>
        </a:spcBef>
        <a:spcAft>
          <a:spcPct val="0"/>
        </a:spcAft>
        <a:defRPr sz="4300">
          <a:solidFill>
            <a:srgbClr val="134063"/>
          </a:solidFill>
          <a:latin typeface="Calibri" pitchFamily="34" charset="0"/>
        </a:defRPr>
      </a:lvl9pPr>
    </p:titleStyle>
    <p:bodyStyle>
      <a:lvl1pPr marL="342900" indent="-342900" algn="l" rtl="0" eaLnBrk="1" fontAlgn="base" hangingPunct="1">
        <a:spcBef>
          <a:spcPct val="0"/>
        </a:spcBef>
        <a:spcAft>
          <a:spcPct val="0"/>
        </a:spcAft>
        <a:buFont typeface="Arial" charset="0"/>
        <a:defRPr sz="1600" kern="1200" baseline="0">
          <a:solidFill>
            <a:schemeClr val="accent2"/>
          </a:solidFill>
          <a:latin typeface="Arial"/>
          <a:ea typeface="ＭＳ Ｐゴシック" pitchFamily="-108" charset="-128"/>
          <a:cs typeface="Arial"/>
        </a:defRPr>
      </a:lvl1pPr>
      <a:lvl2pPr marL="100800" indent="-100800" algn="l" rtl="0" eaLnBrk="1" fontAlgn="base" hangingPunct="1">
        <a:spcBef>
          <a:spcPct val="0"/>
        </a:spcBef>
        <a:spcAft>
          <a:spcPct val="0"/>
        </a:spcAft>
        <a:buClr>
          <a:schemeClr val="accent2"/>
        </a:buClr>
        <a:buFont typeface="Arial"/>
        <a:buChar char="•"/>
        <a:defRPr sz="1200" kern="1200" baseline="0">
          <a:solidFill>
            <a:schemeClr val="tx1">
              <a:lumMod val="65000"/>
              <a:lumOff val="35000"/>
            </a:schemeClr>
          </a:solidFill>
          <a:latin typeface="Arial"/>
          <a:ea typeface="ＭＳ Ｐゴシック" pitchFamily="-108" charset="-128"/>
          <a:cs typeface="Arial"/>
        </a:defRPr>
      </a:lvl2pPr>
      <a:lvl3pPr marL="1143000" indent="-228600" algn="l" rtl="0" eaLnBrk="1" fontAlgn="base" hangingPunct="1">
        <a:spcBef>
          <a:spcPct val="0"/>
        </a:spcBef>
        <a:spcAft>
          <a:spcPct val="0"/>
        </a:spcAft>
        <a:buFont typeface="Arial" charset="0"/>
        <a:defRPr sz="1200" kern="1200">
          <a:solidFill>
            <a:srgbClr val="7F7F7F"/>
          </a:solidFill>
          <a:latin typeface="Arial"/>
          <a:ea typeface="ＭＳ Ｐゴシック" pitchFamily="-108" charset="-128"/>
          <a:cs typeface="Arial"/>
        </a:defRPr>
      </a:lvl3pPr>
      <a:lvl4pPr marL="1600200" indent="-228600" algn="l" rtl="0" eaLnBrk="1" fontAlgn="base" hangingPunct="1">
        <a:spcBef>
          <a:spcPct val="0"/>
        </a:spcBef>
        <a:spcAft>
          <a:spcPct val="0"/>
        </a:spcAft>
        <a:buFont typeface="Arial" charset="0"/>
        <a:defRPr sz="1200" kern="1200">
          <a:solidFill>
            <a:srgbClr val="7F7F7F"/>
          </a:solidFill>
          <a:latin typeface="Arial"/>
          <a:ea typeface="ＭＳ Ｐゴシック" pitchFamily="-108" charset="-128"/>
          <a:cs typeface="Arial"/>
        </a:defRPr>
      </a:lvl4pPr>
      <a:lvl5pPr marL="2057400" indent="-228600" algn="l" rtl="0" eaLnBrk="1" fontAlgn="base" hangingPunct="1">
        <a:spcBef>
          <a:spcPct val="0"/>
        </a:spcBef>
        <a:spcAft>
          <a:spcPct val="0"/>
        </a:spcAft>
        <a:buFont typeface="Arial" charset="0"/>
        <a:defRPr sz="1200" kern="1200">
          <a:solidFill>
            <a:srgbClr val="7F7F7F"/>
          </a:solidFill>
          <a:latin typeface="Arial"/>
          <a:ea typeface="ＭＳ Ｐゴシック" pitchFamily="-108" charset="-128"/>
          <a:cs typeface="Arial"/>
        </a:defRPr>
      </a:lvl5pPr>
      <a:lvl6pPr marL="3352103" indent="-304737" algn="l" defTabSz="1218946"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961576" indent="-304737" algn="l" defTabSz="1218946"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571049" indent="-304737" algn="l" defTabSz="1218946"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180522" indent="-304737" algn="l" defTabSz="1218946"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218946" rtl="0" eaLnBrk="1" latinLnBrk="0" hangingPunct="1">
        <a:defRPr sz="2400" kern="1200">
          <a:solidFill>
            <a:schemeClr val="tx1"/>
          </a:solidFill>
          <a:latin typeface="+mn-lt"/>
          <a:ea typeface="+mn-ea"/>
          <a:cs typeface="+mn-cs"/>
        </a:defRPr>
      </a:lvl1pPr>
      <a:lvl2pPr marL="609473" algn="l" defTabSz="1218946" rtl="0" eaLnBrk="1" latinLnBrk="0" hangingPunct="1">
        <a:defRPr sz="2400" kern="1200">
          <a:solidFill>
            <a:schemeClr val="tx1"/>
          </a:solidFill>
          <a:latin typeface="+mn-lt"/>
          <a:ea typeface="+mn-ea"/>
          <a:cs typeface="+mn-cs"/>
        </a:defRPr>
      </a:lvl2pPr>
      <a:lvl3pPr marL="1218946" algn="l" defTabSz="1218946" rtl="0" eaLnBrk="1" latinLnBrk="0" hangingPunct="1">
        <a:defRPr sz="2400" kern="1200">
          <a:solidFill>
            <a:schemeClr val="tx1"/>
          </a:solidFill>
          <a:latin typeface="+mn-lt"/>
          <a:ea typeface="+mn-ea"/>
          <a:cs typeface="+mn-cs"/>
        </a:defRPr>
      </a:lvl3pPr>
      <a:lvl4pPr marL="1828420" algn="l" defTabSz="1218946" rtl="0" eaLnBrk="1" latinLnBrk="0" hangingPunct="1">
        <a:defRPr sz="2400" kern="1200">
          <a:solidFill>
            <a:schemeClr val="tx1"/>
          </a:solidFill>
          <a:latin typeface="+mn-lt"/>
          <a:ea typeface="+mn-ea"/>
          <a:cs typeface="+mn-cs"/>
        </a:defRPr>
      </a:lvl4pPr>
      <a:lvl5pPr marL="2437893" algn="l" defTabSz="1218946" rtl="0" eaLnBrk="1" latinLnBrk="0" hangingPunct="1">
        <a:defRPr sz="2400" kern="1200">
          <a:solidFill>
            <a:schemeClr val="tx1"/>
          </a:solidFill>
          <a:latin typeface="+mn-lt"/>
          <a:ea typeface="+mn-ea"/>
          <a:cs typeface="+mn-cs"/>
        </a:defRPr>
      </a:lvl5pPr>
      <a:lvl6pPr marL="3047366" algn="l" defTabSz="1218946" rtl="0" eaLnBrk="1" latinLnBrk="0" hangingPunct="1">
        <a:defRPr sz="2400" kern="1200">
          <a:solidFill>
            <a:schemeClr val="tx1"/>
          </a:solidFill>
          <a:latin typeface="+mn-lt"/>
          <a:ea typeface="+mn-ea"/>
          <a:cs typeface="+mn-cs"/>
        </a:defRPr>
      </a:lvl6pPr>
      <a:lvl7pPr marL="3656839" algn="l" defTabSz="1218946" rtl="0" eaLnBrk="1" latinLnBrk="0" hangingPunct="1">
        <a:defRPr sz="2400" kern="1200">
          <a:solidFill>
            <a:schemeClr val="tx1"/>
          </a:solidFill>
          <a:latin typeface="+mn-lt"/>
          <a:ea typeface="+mn-ea"/>
          <a:cs typeface="+mn-cs"/>
        </a:defRPr>
      </a:lvl7pPr>
      <a:lvl8pPr marL="4266312" algn="l" defTabSz="1218946" rtl="0" eaLnBrk="1" latinLnBrk="0" hangingPunct="1">
        <a:defRPr sz="2400" kern="1200">
          <a:solidFill>
            <a:schemeClr val="tx1"/>
          </a:solidFill>
          <a:latin typeface="+mn-lt"/>
          <a:ea typeface="+mn-ea"/>
          <a:cs typeface="+mn-cs"/>
        </a:defRPr>
      </a:lvl8pPr>
      <a:lvl9pPr marL="4875786" algn="l" defTabSz="121894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5"/>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41351" y="239713"/>
            <a:ext cx="109696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title style</a:t>
            </a:r>
            <a:endParaRPr lang="en-US" dirty="0"/>
          </a:p>
        </p:txBody>
      </p:sp>
      <p:sp>
        <p:nvSpPr>
          <p:cNvPr id="2" name="Text Placeholder 2"/>
          <p:cNvSpPr>
            <a:spLocks noGrp="1"/>
          </p:cNvSpPr>
          <p:nvPr>
            <p:ph type="body" idx="1"/>
          </p:nvPr>
        </p:nvSpPr>
        <p:spPr bwMode="auto">
          <a:xfrm>
            <a:off x="641351" y="1600202"/>
            <a:ext cx="10969625"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0"/>
            <a:endParaRPr lang="en-US" dirty="0"/>
          </a:p>
          <a:p>
            <a:pPr lvl="1"/>
            <a:r>
              <a:rPr lang="en-US" dirty="0"/>
              <a:t>Bullet 1</a:t>
            </a:r>
          </a:p>
          <a:p>
            <a:pPr lvl="1"/>
            <a:r>
              <a:rPr lang="en-US" dirty="0"/>
              <a:t>Bullet 2</a:t>
            </a:r>
          </a:p>
          <a:p>
            <a:pPr lvl="1"/>
            <a:r>
              <a:rPr lang="en-US" dirty="0"/>
              <a:t>Bullet 3</a:t>
            </a:r>
          </a:p>
        </p:txBody>
      </p:sp>
      <p:sp>
        <p:nvSpPr>
          <p:cNvPr id="6" name="Slide Number Placeholder 5"/>
          <p:cNvSpPr>
            <a:spLocks noGrp="1"/>
          </p:cNvSpPr>
          <p:nvPr>
            <p:ph type="sldNum" sz="quarter" idx="4"/>
          </p:nvPr>
        </p:nvSpPr>
        <p:spPr>
          <a:xfrm>
            <a:off x="9547225" y="2"/>
            <a:ext cx="2641600" cy="366713"/>
          </a:xfrm>
          <a:prstGeom prst="rect">
            <a:avLst/>
          </a:prstGeom>
        </p:spPr>
        <p:txBody>
          <a:bodyPr vert="horz" wrap="square" lIns="121894" tIns="60947" rIns="121894" bIns="60947" numCol="1" anchor="ctr" anchorCtr="0" compatLnSpc="1">
            <a:prstTxWarp prst="textNoShape">
              <a:avLst/>
            </a:prstTxWarp>
          </a:bodyPr>
          <a:lstStyle>
            <a:lvl1pPr algn="r" eaLnBrk="1" hangingPunct="1">
              <a:defRPr sz="1300">
                <a:solidFill>
                  <a:srgbClr val="134063"/>
                </a:solidFill>
                <a:cs typeface="Arial" charset="0"/>
              </a:defRPr>
            </a:lvl1pPr>
          </a:lstStyle>
          <a:p>
            <a:pPr>
              <a:defRPr/>
            </a:pPr>
            <a:fld id="{379E920D-3CA7-6841-962C-E7056D85873D}" type="slidenum">
              <a:rPr lang="en-US"/>
              <a:pPr>
                <a:defRPr/>
              </a:pPr>
              <a:t>‹#›</a:t>
            </a:fld>
            <a:endParaRPr lang="en-US" dirty="0"/>
          </a:p>
        </p:txBody>
      </p:sp>
    </p:spTree>
    <p:extLst>
      <p:ext uri="{BB962C8B-B14F-4D97-AF65-F5344CB8AC3E}">
        <p14:creationId xmlns:p14="http://schemas.microsoft.com/office/powerpoint/2010/main" val="3563282649"/>
      </p:ext>
    </p:extLst>
  </p:cSld>
  <p:clrMap bg1="lt1" tx1="dk1" bg2="lt2" tx2="dk2" accent1="accent1" accent2="accent2" accent3="accent3" accent4="accent4" accent5="accent5" accent6="accent6" hlink="hlink" folHlink="folHlink"/>
  <p:sldLayoutIdLst>
    <p:sldLayoutId id="2147484935" r:id="rId1"/>
    <p:sldLayoutId id="2147484936" r:id="rId2"/>
    <p:sldLayoutId id="2147484937" r:id="rId3"/>
    <p:sldLayoutId id="2147484938" r:id="rId4"/>
    <p:sldLayoutId id="2147484939" r:id="rId5"/>
    <p:sldLayoutId id="2147484940" r:id="rId6"/>
    <p:sldLayoutId id="2147484941" r:id="rId7"/>
    <p:sldLayoutId id="2147484942" r:id="rId8"/>
    <p:sldLayoutId id="2147484943" r:id="rId9"/>
    <p:sldLayoutId id="2147484944" r:id="rId10"/>
    <p:sldLayoutId id="2147484945" r:id="rId11"/>
    <p:sldLayoutId id="2147484946" r:id="rId12"/>
    <p:sldLayoutId id="2147484947" r:id="rId13"/>
    <p:sldLayoutId id="2147484948" r:id="rId14"/>
    <p:sldLayoutId id="2147484949" r:id="rId15"/>
    <p:sldLayoutId id="2147484950" r:id="rId16"/>
    <p:sldLayoutId id="2147484951" r:id="rId17"/>
    <p:sldLayoutId id="2147484952" r:id="rId18"/>
    <p:sldLayoutId id="2147484953" r:id="rId19"/>
    <p:sldLayoutId id="2147484954" r:id="rId20"/>
    <p:sldLayoutId id="2147484955" r:id="rId21"/>
    <p:sldLayoutId id="2147484956" r:id="rId22"/>
    <p:sldLayoutId id="2147484957" r:id="rId23"/>
    <p:sldLayoutId id="2147484958" r:id="rId24"/>
    <p:sldLayoutId id="2147484959" r:id="rId25"/>
    <p:sldLayoutId id="2147484960" r:id="rId26"/>
    <p:sldLayoutId id="2147484961" r:id="rId27"/>
    <p:sldLayoutId id="2147484962" r:id="rId28"/>
    <p:sldLayoutId id="2147484964" r:id="rId29"/>
    <p:sldLayoutId id="2147484965" r:id="rId30"/>
    <p:sldLayoutId id="2147484966" r:id="rId31"/>
    <p:sldLayoutId id="2147484967" r:id="rId32"/>
    <p:sldLayoutId id="2147484968" r:id="rId33"/>
  </p:sldLayoutIdLst>
  <p:hf hdr="0"/>
  <p:txStyles>
    <p:titleStyle>
      <a:lvl1pPr algn="ctr" rtl="0" eaLnBrk="1" fontAlgn="base" hangingPunct="1">
        <a:spcBef>
          <a:spcPct val="0"/>
        </a:spcBef>
        <a:spcAft>
          <a:spcPct val="0"/>
        </a:spcAft>
        <a:defRPr sz="3199" kern="1200" cap="all" spc="-67">
          <a:solidFill>
            <a:schemeClr val="tx2"/>
          </a:solidFill>
          <a:latin typeface="Brandon Grotesque Medium"/>
          <a:ea typeface="ＭＳ Ｐゴシック" pitchFamily="-108" charset="-128"/>
          <a:cs typeface="Arial"/>
        </a:defRPr>
      </a:lvl1pPr>
      <a:lvl2pPr algn="ctr" rtl="0" eaLnBrk="1" fontAlgn="base" hangingPunct="1">
        <a:spcBef>
          <a:spcPct val="0"/>
        </a:spcBef>
        <a:spcAft>
          <a:spcPct val="0"/>
        </a:spcAft>
        <a:defRPr sz="3199">
          <a:solidFill>
            <a:srgbClr val="FF8A00"/>
          </a:solidFill>
          <a:latin typeface="Brandon Grotesque Medium" pitchFamily="-108" charset="0"/>
          <a:ea typeface="ＭＳ Ｐゴシック" pitchFamily="-108" charset="-128"/>
        </a:defRPr>
      </a:lvl2pPr>
      <a:lvl3pPr algn="ctr" rtl="0" eaLnBrk="1" fontAlgn="base" hangingPunct="1">
        <a:spcBef>
          <a:spcPct val="0"/>
        </a:spcBef>
        <a:spcAft>
          <a:spcPct val="0"/>
        </a:spcAft>
        <a:defRPr sz="3199">
          <a:solidFill>
            <a:srgbClr val="FF8A00"/>
          </a:solidFill>
          <a:latin typeface="Brandon Grotesque Medium" pitchFamily="-108" charset="0"/>
          <a:ea typeface="ＭＳ Ｐゴシック" pitchFamily="-108" charset="-128"/>
        </a:defRPr>
      </a:lvl3pPr>
      <a:lvl4pPr algn="ctr" rtl="0" eaLnBrk="1" fontAlgn="base" hangingPunct="1">
        <a:spcBef>
          <a:spcPct val="0"/>
        </a:spcBef>
        <a:spcAft>
          <a:spcPct val="0"/>
        </a:spcAft>
        <a:defRPr sz="3199">
          <a:solidFill>
            <a:srgbClr val="FF8A00"/>
          </a:solidFill>
          <a:latin typeface="Brandon Grotesque Medium" pitchFamily="-108" charset="0"/>
          <a:ea typeface="ＭＳ Ｐゴシック" pitchFamily="-108" charset="-128"/>
        </a:defRPr>
      </a:lvl4pPr>
      <a:lvl5pPr algn="ctr" rtl="0" eaLnBrk="1" fontAlgn="base" hangingPunct="1">
        <a:spcBef>
          <a:spcPct val="0"/>
        </a:spcBef>
        <a:spcAft>
          <a:spcPct val="0"/>
        </a:spcAft>
        <a:defRPr sz="3199">
          <a:solidFill>
            <a:srgbClr val="FF8A00"/>
          </a:solidFill>
          <a:latin typeface="Brandon Grotesque Medium" pitchFamily="-108" charset="0"/>
          <a:ea typeface="ＭＳ Ｐゴシック" pitchFamily="-108" charset="-128"/>
        </a:defRPr>
      </a:lvl5pPr>
      <a:lvl6pPr marL="609290" algn="l" rtl="0" eaLnBrk="1" fontAlgn="base" hangingPunct="1">
        <a:spcBef>
          <a:spcPct val="0"/>
        </a:spcBef>
        <a:spcAft>
          <a:spcPct val="0"/>
        </a:spcAft>
        <a:defRPr sz="4299">
          <a:solidFill>
            <a:srgbClr val="134063"/>
          </a:solidFill>
          <a:latin typeface="Calibri" pitchFamily="34" charset="0"/>
        </a:defRPr>
      </a:lvl6pPr>
      <a:lvl7pPr marL="1218580" algn="l" rtl="0" eaLnBrk="1" fontAlgn="base" hangingPunct="1">
        <a:spcBef>
          <a:spcPct val="0"/>
        </a:spcBef>
        <a:spcAft>
          <a:spcPct val="0"/>
        </a:spcAft>
        <a:defRPr sz="4299">
          <a:solidFill>
            <a:srgbClr val="134063"/>
          </a:solidFill>
          <a:latin typeface="Calibri" pitchFamily="34" charset="0"/>
        </a:defRPr>
      </a:lvl7pPr>
      <a:lvl8pPr marL="1827871" algn="l" rtl="0" eaLnBrk="1" fontAlgn="base" hangingPunct="1">
        <a:spcBef>
          <a:spcPct val="0"/>
        </a:spcBef>
        <a:spcAft>
          <a:spcPct val="0"/>
        </a:spcAft>
        <a:defRPr sz="4299">
          <a:solidFill>
            <a:srgbClr val="134063"/>
          </a:solidFill>
          <a:latin typeface="Calibri" pitchFamily="34" charset="0"/>
        </a:defRPr>
      </a:lvl8pPr>
      <a:lvl9pPr marL="2437162" algn="l" rtl="0" eaLnBrk="1" fontAlgn="base" hangingPunct="1">
        <a:spcBef>
          <a:spcPct val="0"/>
        </a:spcBef>
        <a:spcAft>
          <a:spcPct val="0"/>
        </a:spcAft>
        <a:defRPr sz="4299">
          <a:solidFill>
            <a:srgbClr val="134063"/>
          </a:solidFill>
          <a:latin typeface="Calibri" pitchFamily="34" charset="0"/>
        </a:defRPr>
      </a:lvl9pPr>
    </p:titleStyle>
    <p:bodyStyle>
      <a:lvl1pPr marL="342797" indent="-342797" algn="l" rtl="0" eaLnBrk="1" fontAlgn="base" hangingPunct="1">
        <a:spcBef>
          <a:spcPct val="0"/>
        </a:spcBef>
        <a:spcAft>
          <a:spcPct val="0"/>
        </a:spcAft>
        <a:buFont typeface="Arial" charset="0"/>
        <a:defRPr sz="1600" kern="1200" baseline="0">
          <a:solidFill>
            <a:schemeClr val="accent2"/>
          </a:solidFill>
          <a:latin typeface="Arial"/>
          <a:ea typeface="ＭＳ Ｐゴシック" pitchFamily="-108" charset="-128"/>
          <a:cs typeface="Arial"/>
        </a:defRPr>
      </a:lvl1pPr>
      <a:lvl2pPr marL="100770" indent="-100770" algn="l" rtl="0" eaLnBrk="1" fontAlgn="base" hangingPunct="1">
        <a:spcBef>
          <a:spcPct val="0"/>
        </a:spcBef>
        <a:spcAft>
          <a:spcPct val="0"/>
        </a:spcAft>
        <a:buClr>
          <a:schemeClr val="accent2"/>
        </a:buClr>
        <a:buFont typeface="Arial"/>
        <a:buChar char="•"/>
        <a:defRPr sz="1200" kern="1200" baseline="0">
          <a:solidFill>
            <a:schemeClr val="tx1">
              <a:lumMod val="65000"/>
              <a:lumOff val="35000"/>
            </a:schemeClr>
          </a:solidFill>
          <a:latin typeface="Arial"/>
          <a:ea typeface="ＭＳ Ｐゴシック" pitchFamily="-108" charset="-128"/>
          <a:cs typeface="Arial"/>
        </a:defRPr>
      </a:lvl2pPr>
      <a:lvl3pPr marL="1142657" indent="-228531" algn="l" rtl="0" eaLnBrk="1" fontAlgn="base" hangingPunct="1">
        <a:spcBef>
          <a:spcPct val="0"/>
        </a:spcBef>
        <a:spcAft>
          <a:spcPct val="0"/>
        </a:spcAft>
        <a:buFont typeface="Arial" charset="0"/>
        <a:defRPr sz="1200" kern="1200">
          <a:solidFill>
            <a:srgbClr val="7F7F7F"/>
          </a:solidFill>
          <a:latin typeface="Arial"/>
          <a:ea typeface="ＭＳ Ｐゴシック" pitchFamily="-108" charset="-128"/>
          <a:cs typeface="Arial"/>
        </a:defRPr>
      </a:lvl3pPr>
      <a:lvl4pPr marL="1599720" indent="-228531" algn="l" rtl="0" eaLnBrk="1" fontAlgn="base" hangingPunct="1">
        <a:spcBef>
          <a:spcPct val="0"/>
        </a:spcBef>
        <a:spcAft>
          <a:spcPct val="0"/>
        </a:spcAft>
        <a:buFont typeface="Arial" charset="0"/>
        <a:defRPr sz="1200" kern="1200">
          <a:solidFill>
            <a:srgbClr val="7F7F7F"/>
          </a:solidFill>
          <a:latin typeface="Arial"/>
          <a:ea typeface="ＭＳ Ｐゴシック" pitchFamily="-108" charset="-128"/>
          <a:cs typeface="Arial"/>
        </a:defRPr>
      </a:lvl4pPr>
      <a:lvl5pPr marL="2056783" indent="-228531" algn="l" rtl="0" eaLnBrk="1" fontAlgn="base" hangingPunct="1">
        <a:spcBef>
          <a:spcPct val="0"/>
        </a:spcBef>
        <a:spcAft>
          <a:spcPct val="0"/>
        </a:spcAft>
        <a:buFont typeface="Arial" charset="0"/>
        <a:defRPr sz="1200" kern="1200">
          <a:solidFill>
            <a:srgbClr val="7F7F7F"/>
          </a:solidFill>
          <a:latin typeface="Arial"/>
          <a:ea typeface="ＭＳ Ｐゴシック" pitchFamily="-108" charset="-128"/>
          <a:cs typeface="Arial"/>
        </a:defRPr>
      </a:lvl5pPr>
      <a:lvl6pPr marL="3351097" indent="-304646" algn="l" defTabSz="1218580" rtl="0" eaLnBrk="1" latinLnBrk="0" hangingPunct="1">
        <a:spcBef>
          <a:spcPct val="20000"/>
        </a:spcBef>
        <a:buFont typeface="Arial" pitchFamily="34" charset="0"/>
        <a:buChar char="•"/>
        <a:defRPr sz="2599" kern="1200">
          <a:solidFill>
            <a:schemeClr val="tx1"/>
          </a:solidFill>
          <a:latin typeface="+mn-lt"/>
          <a:ea typeface="+mn-ea"/>
          <a:cs typeface="+mn-cs"/>
        </a:defRPr>
      </a:lvl6pPr>
      <a:lvl7pPr marL="3960388" indent="-304646" algn="l" defTabSz="1218580" rtl="0" eaLnBrk="1" latinLnBrk="0" hangingPunct="1">
        <a:spcBef>
          <a:spcPct val="20000"/>
        </a:spcBef>
        <a:buFont typeface="Arial" pitchFamily="34" charset="0"/>
        <a:buChar char="•"/>
        <a:defRPr sz="2599" kern="1200">
          <a:solidFill>
            <a:schemeClr val="tx1"/>
          </a:solidFill>
          <a:latin typeface="+mn-lt"/>
          <a:ea typeface="+mn-ea"/>
          <a:cs typeface="+mn-cs"/>
        </a:defRPr>
      </a:lvl7pPr>
      <a:lvl8pPr marL="4569678" indent="-304646" algn="l" defTabSz="1218580" rtl="0" eaLnBrk="1" latinLnBrk="0" hangingPunct="1">
        <a:spcBef>
          <a:spcPct val="20000"/>
        </a:spcBef>
        <a:buFont typeface="Arial" pitchFamily="34" charset="0"/>
        <a:buChar char="•"/>
        <a:defRPr sz="2599" kern="1200">
          <a:solidFill>
            <a:schemeClr val="tx1"/>
          </a:solidFill>
          <a:latin typeface="+mn-lt"/>
          <a:ea typeface="+mn-ea"/>
          <a:cs typeface="+mn-cs"/>
        </a:defRPr>
      </a:lvl8pPr>
      <a:lvl9pPr marL="5178968" indent="-304646" algn="l" defTabSz="1218580" rtl="0" eaLnBrk="1" latinLnBrk="0" hangingPunct="1">
        <a:spcBef>
          <a:spcPct val="20000"/>
        </a:spcBef>
        <a:buFont typeface="Arial" pitchFamily="34" charset="0"/>
        <a:buChar char="•"/>
        <a:defRPr sz="2599" kern="1200">
          <a:solidFill>
            <a:schemeClr val="tx1"/>
          </a:solidFill>
          <a:latin typeface="+mn-lt"/>
          <a:ea typeface="+mn-ea"/>
          <a:cs typeface="+mn-cs"/>
        </a:defRPr>
      </a:lvl9pPr>
    </p:bodyStyle>
    <p:otherStyle>
      <a:defPPr>
        <a:defRPr lang="en-US"/>
      </a:defPPr>
      <a:lvl1pPr marL="0" algn="l" defTabSz="1218580" rtl="0" eaLnBrk="1" latinLnBrk="0" hangingPunct="1">
        <a:defRPr sz="2399" kern="1200">
          <a:solidFill>
            <a:schemeClr val="tx1"/>
          </a:solidFill>
          <a:latin typeface="+mn-lt"/>
          <a:ea typeface="+mn-ea"/>
          <a:cs typeface="+mn-cs"/>
        </a:defRPr>
      </a:lvl1pPr>
      <a:lvl2pPr marL="609290" algn="l" defTabSz="1218580" rtl="0" eaLnBrk="1" latinLnBrk="0" hangingPunct="1">
        <a:defRPr sz="2399" kern="1200">
          <a:solidFill>
            <a:schemeClr val="tx1"/>
          </a:solidFill>
          <a:latin typeface="+mn-lt"/>
          <a:ea typeface="+mn-ea"/>
          <a:cs typeface="+mn-cs"/>
        </a:defRPr>
      </a:lvl2pPr>
      <a:lvl3pPr marL="1218580" algn="l" defTabSz="1218580" rtl="0" eaLnBrk="1" latinLnBrk="0" hangingPunct="1">
        <a:defRPr sz="2399" kern="1200">
          <a:solidFill>
            <a:schemeClr val="tx1"/>
          </a:solidFill>
          <a:latin typeface="+mn-lt"/>
          <a:ea typeface="+mn-ea"/>
          <a:cs typeface="+mn-cs"/>
        </a:defRPr>
      </a:lvl3pPr>
      <a:lvl4pPr marL="1827871" algn="l" defTabSz="1218580" rtl="0" eaLnBrk="1" latinLnBrk="0" hangingPunct="1">
        <a:defRPr sz="2399" kern="1200">
          <a:solidFill>
            <a:schemeClr val="tx1"/>
          </a:solidFill>
          <a:latin typeface="+mn-lt"/>
          <a:ea typeface="+mn-ea"/>
          <a:cs typeface="+mn-cs"/>
        </a:defRPr>
      </a:lvl4pPr>
      <a:lvl5pPr marL="2437162" algn="l" defTabSz="1218580" rtl="0" eaLnBrk="1" latinLnBrk="0" hangingPunct="1">
        <a:defRPr sz="2399" kern="1200">
          <a:solidFill>
            <a:schemeClr val="tx1"/>
          </a:solidFill>
          <a:latin typeface="+mn-lt"/>
          <a:ea typeface="+mn-ea"/>
          <a:cs typeface="+mn-cs"/>
        </a:defRPr>
      </a:lvl5pPr>
      <a:lvl6pPr marL="3046452" algn="l" defTabSz="1218580" rtl="0" eaLnBrk="1" latinLnBrk="0" hangingPunct="1">
        <a:defRPr sz="2399" kern="1200">
          <a:solidFill>
            <a:schemeClr val="tx1"/>
          </a:solidFill>
          <a:latin typeface="+mn-lt"/>
          <a:ea typeface="+mn-ea"/>
          <a:cs typeface="+mn-cs"/>
        </a:defRPr>
      </a:lvl6pPr>
      <a:lvl7pPr marL="3655742" algn="l" defTabSz="1218580" rtl="0" eaLnBrk="1" latinLnBrk="0" hangingPunct="1">
        <a:defRPr sz="2399" kern="1200">
          <a:solidFill>
            <a:schemeClr val="tx1"/>
          </a:solidFill>
          <a:latin typeface="+mn-lt"/>
          <a:ea typeface="+mn-ea"/>
          <a:cs typeface="+mn-cs"/>
        </a:defRPr>
      </a:lvl7pPr>
      <a:lvl8pPr marL="4265032" algn="l" defTabSz="1218580" rtl="0" eaLnBrk="1" latinLnBrk="0" hangingPunct="1">
        <a:defRPr sz="2399" kern="1200">
          <a:solidFill>
            <a:schemeClr val="tx1"/>
          </a:solidFill>
          <a:latin typeface="+mn-lt"/>
          <a:ea typeface="+mn-ea"/>
          <a:cs typeface="+mn-cs"/>
        </a:defRPr>
      </a:lvl8pPr>
      <a:lvl9pPr marL="4874323" algn="l" defTabSz="1218580"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6"/>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41351" y="239713"/>
            <a:ext cx="109696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title style</a:t>
            </a:r>
            <a:endParaRPr lang="en-US" dirty="0"/>
          </a:p>
        </p:txBody>
      </p:sp>
      <p:sp>
        <p:nvSpPr>
          <p:cNvPr id="2" name="Text Placeholder 2"/>
          <p:cNvSpPr>
            <a:spLocks noGrp="1"/>
          </p:cNvSpPr>
          <p:nvPr>
            <p:ph type="body" idx="1"/>
          </p:nvPr>
        </p:nvSpPr>
        <p:spPr bwMode="auto">
          <a:xfrm>
            <a:off x="641351" y="1600202"/>
            <a:ext cx="10969625"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0"/>
            <a:endParaRPr lang="en-US" dirty="0"/>
          </a:p>
          <a:p>
            <a:pPr lvl="1"/>
            <a:r>
              <a:rPr lang="en-US" dirty="0"/>
              <a:t>Bullet 1</a:t>
            </a:r>
          </a:p>
          <a:p>
            <a:pPr lvl="1"/>
            <a:r>
              <a:rPr lang="en-US" dirty="0"/>
              <a:t>Bullet 2</a:t>
            </a:r>
          </a:p>
          <a:p>
            <a:pPr lvl="1"/>
            <a:r>
              <a:rPr lang="en-US" dirty="0"/>
              <a:t>Bullet 3</a:t>
            </a:r>
          </a:p>
        </p:txBody>
      </p:sp>
      <p:sp>
        <p:nvSpPr>
          <p:cNvPr id="6" name="Slide Number Placeholder 5"/>
          <p:cNvSpPr>
            <a:spLocks noGrp="1"/>
          </p:cNvSpPr>
          <p:nvPr>
            <p:ph type="sldNum" sz="quarter" idx="4"/>
          </p:nvPr>
        </p:nvSpPr>
        <p:spPr>
          <a:xfrm>
            <a:off x="9547225" y="2"/>
            <a:ext cx="2641600" cy="366713"/>
          </a:xfrm>
          <a:prstGeom prst="rect">
            <a:avLst/>
          </a:prstGeom>
        </p:spPr>
        <p:txBody>
          <a:bodyPr vert="horz" wrap="square" lIns="121894" tIns="60947" rIns="121894" bIns="60947" numCol="1" anchor="ctr" anchorCtr="0" compatLnSpc="1">
            <a:prstTxWarp prst="textNoShape">
              <a:avLst/>
            </a:prstTxWarp>
          </a:bodyPr>
          <a:lstStyle>
            <a:lvl1pPr algn="r" eaLnBrk="1" hangingPunct="1">
              <a:defRPr sz="1300">
                <a:solidFill>
                  <a:srgbClr val="134063"/>
                </a:solidFill>
                <a:cs typeface="Arial" charset="0"/>
              </a:defRPr>
            </a:lvl1pPr>
          </a:lstStyle>
          <a:p>
            <a:pPr>
              <a:defRPr/>
            </a:pPr>
            <a:fld id="{379E920D-3CA7-6841-962C-E7056D85873D}" type="slidenum">
              <a:rPr lang="en-US"/>
              <a:pPr>
                <a:defRPr/>
              </a:pPr>
              <a:t>‹#›</a:t>
            </a:fld>
            <a:endParaRPr lang="en-US" dirty="0"/>
          </a:p>
        </p:txBody>
      </p:sp>
    </p:spTree>
    <p:extLst>
      <p:ext uri="{BB962C8B-B14F-4D97-AF65-F5344CB8AC3E}">
        <p14:creationId xmlns:p14="http://schemas.microsoft.com/office/powerpoint/2010/main" val="3174486856"/>
      </p:ext>
    </p:extLst>
  </p:cSld>
  <p:clrMap bg1="lt1" tx1="dk1" bg2="lt2" tx2="dk2" accent1="accent1" accent2="accent2" accent3="accent3" accent4="accent4" accent5="accent5" accent6="accent6" hlink="hlink" folHlink="folHlink"/>
  <p:sldLayoutIdLst>
    <p:sldLayoutId id="2147484970" r:id="rId1"/>
    <p:sldLayoutId id="2147484971" r:id="rId2"/>
    <p:sldLayoutId id="2147484972" r:id="rId3"/>
    <p:sldLayoutId id="2147484973" r:id="rId4"/>
    <p:sldLayoutId id="2147484974" r:id="rId5"/>
    <p:sldLayoutId id="2147484975" r:id="rId6"/>
    <p:sldLayoutId id="2147484976" r:id="rId7"/>
    <p:sldLayoutId id="2147484977" r:id="rId8"/>
    <p:sldLayoutId id="2147484978" r:id="rId9"/>
    <p:sldLayoutId id="2147484979" r:id="rId10"/>
    <p:sldLayoutId id="2147484980" r:id="rId11"/>
    <p:sldLayoutId id="2147484981" r:id="rId12"/>
    <p:sldLayoutId id="2147484982" r:id="rId13"/>
    <p:sldLayoutId id="2147484983" r:id="rId14"/>
    <p:sldLayoutId id="2147484984" r:id="rId15"/>
    <p:sldLayoutId id="2147484985" r:id="rId16"/>
    <p:sldLayoutId id="2147484986" r:id="rId17"/>
    <p:sldLayoutId id="2147484987" r:id="rId18"/>
    <p:sldLayoutId id="2147484988" r:id="rId19"/>
    <p:sldLayoutId id="2147484989" r:id="rId20"/>
    <p:sldLayoutId id="2147484990" r:id="rId21"/>
    <p:sldLayoutId id="2147484991" r:id="rId22"/>
    <p:sldLayoutId id="2147484992" r:id="rId23"/>
    <p:sldLayoutId id="2147484993" r:id="rId24"/>
    <p:sldLayoutId id="2147484994" r:id="rId25"/>
    <p:sldLayoutId id="2147484995" r:id="rId26"/>
    <p:sldLayoutId id="2147484996" r:id="rId27"/>
    <p:sldLayoutId id="2147484997" r:id="rId28"/>
    <p:sldLayoutId id="2147484999" r:id="rId29"/>
    <p:sldLayoutId id="2147485000" r:id="rId30"/>
    <p:sldLayoutId id="2147485001" r:id="rId31"/>
    <p:sldLayoutId id="2147485002" r:id="rId32"/>
    <p:sldLayoutId id="2147485003" r:id="rId33"/>
    <p:sldLayoutId id="2147485004" r:id="rId34"/>
  </p:sldLayoutIdLst>
  <p:hf sldNum="0" hdr="0" ftr="0" dt="0"/>
  <p:txStyles>
    <p:titleStyle>
      <a:lvl1pPr algn="ctr" rtl="0" eaLnBrk="1" fontAlgn="base" hangingPunct="1">
        <a:spcBef>
          <a:spcPct val="0"/>
        </a:spcBef>
        <a:spcAft>
          <a:spcPct val="0"/>
        </a:spcAft>
        <a:defRPr sz="3199" kern="1200" cap="all" spc="-67">
          <a:solidFill>
            <a:schemeClr val="tx2"/>
          </a:solidFill>
          <a:latin typeface="Brandon Grotesque Medium"/>
          <a:ea typeface="ＭＳ Ｐゴシック" pitchFamily="-108" charset="-128"/>
          <a:cs typeface="Arial"/>
        </a:defRPr>
      </a:lvl1pPr>
      <a:lvl2pPr algn="ctr" rtl="0" eaLnBrk="1" fontAlgn="base" hangingPunct="1">
        <a:spcBef>
          <a:spcPct val="0"/>
        </a:spcBef>
        <a:spcAft>
          <a:spcPct val="0"/>
        </a:spcAft>
        <a:defRPr sz="3199">
          <a:solidFill>
            <a:srgbClr val="FF8A00"/>
          </a:solidFill>
          <a:latin typeface="Brandon Grotesque Medium" pitchFamily="-108" charset="0"/>
          <a:ea typeface="ＭＳ Ｐゴシック" pitchFamily="-108" charset="-128"/>
        </a:defRPr>
      </a:lvl2pPr>
      <a:lvl3pPr algn="ctr" rtl="0" eaLnBrk="1" fontAlgn="base" hangingPunct="1">
        <a:spcBef>
          <a:spcPct val="0"/>
        </a:spcBef>
        <a:spcAft>
          <a:spcPct val="0"/>
        </a:spcAft>
        <a:defRPr sz="3199">
          <a:solidFill>
            <a:srgbClr val="FF8A00"/>
          </a:solidFill>
          <a:latin typeface="Brandon Grotesque Medium" pitchFamily="-108" charset="0"/>
          <a:ea typeface="ＭＳ Ｐゴシック" pitchFamily="-108" charset="-128"/>
        </a:defRPr>
      </a:lvl3pPr>
      <a:lvl4pPr algn="ctr" rtl="0" eaLnBrk="1" fontAlgn="base" hangingPunct="1">
        <a:spcBef>
          <a:spcPct val="0"/>
        </a:spcBef>
        <a:spcAft>
          <a:spcPct val="0"/>
        </a:spcAft>
        <a:defRPr sz="3199">
          <a:solidFill>
            <a:srgbClr val="FF8A00"/>
          </a:solidFill>
          <a:latin typeface="Brandon Grotesque Medium" pitchFamily="-108" charset="0"/>
          <a:ea typeface="ＭＳ Ｐゴシック" pitchFamily="-108" charset="-128"/>
        </a:defRPr>
      </a:lvl4pPr>
      <a:lvl5pPr algn="ctr" rtl="0" eaLnBrk="1" fontAlgn="base" hangingPunct="1">
        <a:spcBef>
          <a:spcPct val="0"/>
        </a:spcBef>
        <a:spcAft>
          <a:spcPct val="0"/>
        </a:spcAft>
        <a:defRPr sz="3199">
          <a:solidFill>
            <a:srgbClr val="FF8A00"/>
          </a:solidFill>
          <a:latin typeface="Brandon Grotesque Medium" pitchFamily="-108" charset="0"/>
          <a:ea typeface="ＭＳ Ｐゴシック" pitchFamily="-108" charset="-128"/>
        </a:defRPr>
      </a:lvl5pPr>
      <a:lvl6pPr marL="609290" algn="l" rtl="0" eaLnBrk="1" fontAlgn="base" hangingPunct="1">
        <a:spcBef>
          <a:spcPct val="0"/>
        </a:spcBef>
        <a:spcAft>
          <a:spcPct val="0"/>
        </a:spcAft>
        <a:defRPr sz="4299">
          <a:solidFill>
            <a:srgbClr val="134063"/>
          </a:solidFill>
          <a:latin typeface="Calibri" pitchFamily="34" charset="0"/>
        </a:defRPr>
      </a:lvl6pPr>
      <a:lvl7pPr marL="1218580" algn="l" rtl="0" eaLnBrk="1" fontAlgn="base" hangingPunct="1">
        <a:spcBef>
          <a:spcPct val="0"/>
        </a:spcBef>
        <a:spcAft>
          <a:spcPct val="0"/>
        </a:spcAft>
        <a:defRPr sz="4299">
          <a:solidFill>
            <a:srgbClr val="134063"/>
          </a:solidFill>
          <a:latin typeface="Calibri" pitchFamily="34" charset="0"/>
        </a:defRPr>
      </a:lvl7pPr>
      <a:lvl8pPr marL="1827871" algn="l" rtl="0" eaLnBrk="1" fontAlgn="base" hangingPunct="1">
        <a:spcBef>
          <a:spcPct val="0"/>
        </a:spcBef>
        <a:spcAft>
          <a:spcPct val="0"/>
        </a:spcAft>
        <a:defRPr sz="4299">
          <a:solidFill>
            <a:srgbClr val="134063"/>
          </a:solidFill>
          <a:latin typeface="Calibri" pitchFamily="34" charset="0"/>
        </a:defRPr>
      </a:lvl8pPr>
      <a:lvl9pPr marL="2437162" algn="l" rtl="0" eaLnBrk="1" fontAlgn="base" hangingPunct="1">
        <a:spcBef>
          <a:spcPct val="0"/>
        </a:spcBef>
        <a:spcAft>
          <a:spcPct val="0"/>
        </a:spcAft>
        <a:defRPr sz="4299">
          <a:solidFill>
            <a:srgbClr val="134063"/>
          </a:solidFill>
          <a:latin typeface="Calibri" pitchFamily="34" charset="0"/>
        </a:defRPr>
      </a:lvl9pPr>
    </p:titleStyle>
    <p:bodyStyle>
      <a:lvl1pPr marL="342797" indent="-342797" algn="l" rtl="0" eaLnBrk="1" fontAlgn="base" hangingPunct="1">
        <a:spcBef>
          <a:spcPct val="0"/>
        </a:spcBef>
        <a:spcAft>
          <a:spcPct val="0"/>
        </a:spcAft>
        <a:buFont typeface="Arial" charset="0"/>
        <a:defRPr sz="1600" kern="1200" baseline="0">
          <a:solidFill>
            <a:schemeClr val="accent2"/>
          </a:solidFill>
          <a:latin typeface="Arial"/>
          <a:ea typeface="ＭＳ Ｐゴシック" pitchFamily="-108" charset="-128"/>
          <a:cs typeface="Arial"/>
        </a:defRPr>
      </a:lvl1pPr>
      <a:lvl2pPr marL="100770" indent="-100770" algn="l" rtl="0" eaLnBrk="1" fontAlgn="base" hangingPunct="1">
        <a:spcBef>
          <a:spcPct val="0"/>
        </a:spcBef>
        <a:spcAft>
          <a:spcPct val="0"/>
        </a:spcAft>
        <a:buClr>
          <a:schemeClr val="accent2"/>
        </a:buClr>
        <a:buFont typeface="Arial"/>
        <a:buChar char="•"/>
        <a:defRPr sz="1200" kern="1200" baseline="0">
          <a:solidFill>
            <a:schemeClr val="tx1">
              <a:lumMod val="65000"/>
              <a:lumOff val="35000"/>
            </a:schemeClr>
          </a:solidFill>
          <a:latin typeface="Arial"/>
          <a:ea typeface="ＭＳ Ｐゴシック" pitchFamily="-108" charset="-128"/>
          <a:cs typeface="Arial"/>
        </a:defRPr>
      </a:lvl2pPr>
      <a:lvl3pPr marL="1142657" indent="-228531" algn="l" rtl="0" eaLnBrk="1" fontAlgn="base" hangingPunct="1">
        <a:spcBef>
          <a:spcPct val="0"/>
        </a:spcBef>
        <a:spcAft>
          <a:spcPct val="0"/>
        </a:spcAft>
        <a:buFont typeface="Arial" charset="0"/>
        <a:defRPr sz="1200" kern="1200">
          <a:solidFill>
            <a:srgbClr val="7F7F7F"/>
          </a:solidFill>
          <a:latin typeface="Arial"/>
          <a:ea typeface="ＭＳ Ｐゴシック" pitchFamily="-108" charset="-128"/>
          <a:cs typeface="Arial"/>
        </a:defRPr>
      </a:lvl3pPr>
      <a:lvl4pPr marL="1599720" indent="-228531" algn="l" rtl="0" eaLnBrk="1" fontAlgn="base" hangingPunct="1">
        <a:spcBef>
          <a:spcPct val="0"/>
        </a:spcBef>
        <a:spcAft>
          <a:spcPct val="0"/>
        </a:spcAft>
        <a:buFont typeface="Arial" charset="0"/>
        <a:defRPr sz="1200" kern="1200">
          <a:solidFill>
            <a:srgbClr val="7F7F7F"/>
          </a:solidFill>
          <a:latin typeface="Arial"/>
          <a:ea typeface="ＭＳ Ｐゴシック" pitchFamily="-108" charset="-128"/>
          <a:cs typeface="Arial"/>
        </a:defRPr>
      </a:lvl4pPr>
      <a:lvl5pPr marL="2056783" indent="-228531" algn="l" rtl="0" eaLnBrk="1" fontAlgn="base" hangingPunct="1">
        <a:spcBef>
          <a:spcPct val="0"/>
        </a:spcBef>
        <a:spcAft>
          <a:spcPct val="0"/>
        </a:spcAft>
        <a:buFont typeface="Arial" charset="0"/>
        <a:defRPr sz="1200" kern="1200">
          <a:solidFill>
            <a:srgbClr val="7F7F7F"/>
          </a:solidFill>
          <a:latin typeface="Arial"/>
          <a:ea typeface="ＭＳ Ｐゴシック" pitchFamily="-108" charset="-128"/>
          <a:cs typeface="Arial"/>
        </a:defRPr>
      </a:lvl5pPr>
      <a:lvl6pPr marL="3351097" indent="-304646" algn="l" defTabSz="1218580" rtl="0" eaLnBrk="1" latinLnBrk="0" hangingPunct="1">
        <a:spcBef>
          <a:spcPct val="20000"/>
        </a:spcBef>
        <a:buFont typeface="Arial" pitchFamily="34" charset="0"/>
        <a:buChar char="•"/>
        <a:defRPr sz="2599" kern="1200">
          <a:solidFill>
            <a:schemeClr val="tx1"/>
          </a:solidFill>
          <a:latin typeface="+mn-lt"/>
          <a:ea typeface="+mn-ea"/>
          <a:cs typeface="+mn-cs"/>
        </a:defRPr>
      </a:lvl6pPr>
      <a:lvl7pPr marL="3960388" indent="-304646" algn="l" defTabSz="1218580" rtl="0" eaLnBrk="1" latinLnBrk="0" hangingPunct="1">
        <a:spcBef>
          <a:spcPct val="20000"/>
        </a:spcBef>
        <a:buFont typeface="Arial" pitchFamily="34" charset="0"/>
        <a:buChar char="•"/>
        <a:defRPr sz="2599" kern="1200">
          <a:solidFill>
            <a:schemeClr val="tx1"/>
          </a:solidFill>
          <a:latin typeface="+mn-lt"/>
          <a:ea typeface="+mn-ea"/>
          <a:cs typeface="+mn-cs"/>
        </a:defRPr>
      </a:lvl7pPr>
      <a:lvl8pPr marL="4569678" indent="-304646" algn="l" defTabSz="1218580" rtl="0" eaLnBrk="1" latinLnBrk="0" hangingPunct="1">
        <a:spcBef>
          <a:spcPct val="20000"/>
        </a:spcBef>
        <a:buFont typeface="Arial" pitchFamily="34" charset="0"/>
        <a:buChar char="•"/>
        <a:defRPr sz="2599" kern="1200">
          <a:solidFill>
            <a:schemeClr val="tx1"/>
          </a:solidFill>
          <a:latin typeface="+mn-lt"/>
          <a:ea typeface="+mn-ea"/>
          <a:cs typeface="+mn-cs"/>
        </a:defRPr>
      </a:lvl8pPr>
      <a:lvl9pPr marL="5178968" indent="-304646" algn="l" defTabSz="1218580" rtl="0" eaLnBrk="1" latinLnBrk="0" hangingPunct="1">
        <a:spcBef>
          <a:spcPct val="20000"/>
        </a:spcBef>
        <a:buFont typeface="Arial" pitchFamily="34" charset="0"/>
        <a:buChar char="•"/>
        <a:defRPr sz="2599" kern="1200">
          <a:solidFill>
            <a:schemeClr val="tx1"/>
          </a:solidFill>
          <a:latin typeface="+mn-lt"/>
          <a:ea typeface="+mn-ea"/>
          <a:cs typeface="+mn-cs"/>
        </a:defRPr>
      </a:lvl9pPr>
    </p:bodyStyle>
    <p:otherStyle>
      <a:defPPr>
        <a:defRPr lang="en-US"/>
      </a:defPPr>
      <a:lvl1pPr marL="0" algn="l" defTabSz="1218580" rtl="0" eaLnBrk="1" latinLnBrk="0" hangingPunct="1">
        <a:defRPr sz="2399" kern="1200">
          <a:solidFill>
            <a:schemeClr val="tx1"/>
          </a:solidFill>
          <a:latin typeface="+mn-lt"/>
          <a:ea typeface="+mn-ea"/>
          <a:cs typeface="+mn-cs"/>
        </a:defRPr>
      </a:lvl1pPr>
      <a:lvl2pPr marL="609290" algn="l" defTabSz="1218580" rtl="0" eaLnBrk="1" latinLnBrk="0" hangingPunct="1">
        <a:defRPr sz="2399" kern="1200">
          <a:solidFill>
            <a:schemeClr val="tx1"/>
          </a:solidFill>
          <a:latin typeface="+mn-lt"/>
          <a:ea typeface="+mn-ea"/>
          <a:cs typeface="+mn-cs"/>
        </a:defRPr>
      </a:lvl2pPr>
      <a:lvl3pPr marL="1218580" algn="l" defTabSz="1218580" rtl="0" eaLnBrk="1" latinLnBrk="0" hangingPunct="1">
        <a:defRPr sz="2399" kern="1200">
          <a:solidFill>
            <a:schemeClr val="tx1"/>
          </a:solidFill>
          <a:latin typeface="+mn-lt"/>
          <a:ea typeface="+mn-ea"/>
          <a:cs typeface="+mn-cs"/>
        </a:defRPr>
      </a:lvl3pPr>
      <a:lvl4pPr marL="1827871" algn="l" defTabSz="1218580" rtl="0" eaLnBrk="1" latinLnBrk="0" hangingPunct="1">
        <a:defRPr sz="2399" kern="1200">
          <a:solidFill>
            <a:schemeClr val="tx1"/>
          </a:solidFill>
          <a:latin typeface="+mn-lt"/>
          <a:ea typeface="+mn-ea"/>
          <a:cs typeface="+mn-cs"/>
        </a:defRPr>
      </a:lvl4pPr>
      <a:lvl5pPr marL="2437162" algn="l" defTabSz="1218580" rtl="0" eaLnBrk="1" latinLnBrk="0" hangingPunct="1">
        <a:defRPr sz="2399" kern="1200">
          <a:solidFill>
            <a:schemeClr val="tx1"/>
          </a:solidFill>
          <a:latin typeface="+mn-lt"/>
          <a:ea typeface="+mn-ea"/>
          <a:cs typeface="+mn-cs"/>
        </a:defRPr>
      </a:lvl5pPr>
      <a:lvl6pPr marL="3046452" algn="l" defTabSz="1218580" rtl="0" eaLnBrk="1" latinLnBrk="0" hangingPunct="1">
        <a:defRPr sz="2399" kern="1200">
          <a:solidFill>
            <a:schemeClr val="tx1"/>
          </a:solidFill>
          <a:latin typeface="+mn-lt"/>
          <a:ea typeface="+mn-ea"/>
          <a:cs typeface="+mn-cs"/>
        </a:defRPr>
      </a:lvl6pPr>
      <a:lvl7pPr marL="3655742" algn="l" defTabSz="1218580" rtl="0" eaLnBrk="1" latinLnBrk="0" hangingPunct="1">
        <a:defRPr sz="2399" kern="1200">
          <a:solidFill>
            <a:schemeClr val="tx1"/>
          </a:solidFill>
          <a:latin typeface="+mn-lt"/>
          <a:ea typeface="+mn-ea"/>
          <a:cs typeface="+mn-cs"/>
        </a:defRPr>
      </a:lvl7pPr>
      <a:lvl8pPr marL="4265032" algn="l" defTabSz="1218580" rtl="0" eaLnBrk="1" latinLnBrk="0" hangingPunct="1">
        <a:defRPr sz="2399" kern="1200">
          <a:solidFill>
            <a:schemeClr val="tx1"/>
          </a:solidFill>
          <a:latin typeface="+mn-lt"/>
          <a:ea typeface="+mn-ea"/>
          <a:cs typeface="+mn-cs"/>
        </a:defRPr>
      </a:lvl8pPr>
      <a:lvl9pPr marL="4874323" algn="l" defTabSz="1218580"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6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2.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9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9.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51.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6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5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59.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59.xml"/><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2.xml"/><Relationship Id="rId1" Type="http://schemas.openxmlformats.org/officeDocument/2006/relationships/tags" Target="../tags/tag4.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92.xml"/><Relationship Id="rId1" Type="http://schemas.openxmlformats.org/officeDocument/2006/relationships/tags" Target="../tags/tag5.xml"/><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92.xml"/><Relationship Id="rId1" Type="http://schemas.openxmlformats.org/officeDocument/2006/relationships/tags" Target="../tags/tag6.xml"/><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2.xml"/><Relationship Id="rId1" Type="http://schemas.openxmlformats.org/officeDocument/2006/relationships/tags" Target="../tags/tag7.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mailto:nmistry@Polarisoft.com" TargetMode="Externa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1.xml"/></Relationships>
</file>

<file path=ppt/slides/_rels/slide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74931" y="1789982"/>
            <a:ext cx="10438962" cy="1368425"/>
          </a:xfrm>
        </p:spPr>
        <p:txBody>
          <a:bodyPr/>
          <a:lstStyle/>
          <a:p>
            <a:r>
              <a:rPr lang="en-GB" sz="4800" cap="none" dirty="0">
                <a:solidFill>
                  <a:schemeClr val="bg2">
                    <a:lumMod val="50000"/>
                  </a:schemeClr>
                </a:solidFill>
                <a:latin typeface="+mj-lt"/>
              </a:rPr>
              <a:t>Governance is a total waste…or is it?</a:t>
            </a:r>
            <a:br>
              <a:rPr lang="en-GB" sz="4800" cap="none" dirty="0">
                <a:solidFill>
                  <a:schemeClr val="bg2">
                    <a:lumMod val="50000"/>
                  </a:schemeClr>
                </a:solidFill>
                <a:latin typeface="+mj-lt"/>
              </a:rPr>
            </a:br>
            <a:r>
              <a:rPr lang="en-GB" sz="1600" cap="none" dirty="0">
                <a:solidFill>
                  <a:schemeClr val="bg2">
                    <a:lumMod val="50000"/>
                  </a:schemeClr>
                </a:solidFill>
                <a:latin typeface="+mj-lt"/>
              </a:rPr>
              <a:t> </a:t>
            </a:r>
          </a:p>
        </p:txBody>
      </p:sp>
      <p:sp>
        <p:nvSpPr>
          <p:cNvPr id="4" name="TextBox 3">
            <a:extLst>
              <a:ext uri="{FF2B5EF4-FFF2-40B4-BE49-F238E27FC236}">
                <a16:creationId xmlns:a16="http://schemas.microsoft.com/office/drawing/2014/main" id="{CD2C050F-5088-EC4B-9C32-5B3D79CE9556}"/>
              </a:ext>
            </a:extLst>
          </p:cNvPr>
          <p:cNvSpPr txBox="1"/>
          <p:nvPr/>
        </p:nvSpPr>
        <p:spPr>
          <a:xfrm>
            <a:off x="2205164" y="2905780"/>
            <a:ext cx="7778496" cy="1046440"/>
          </a:xfrm>
          <a:prstGeom prst="rect">
            <a:avLst/>
          </a:prstGeom>
          <a:noFill/>
        </p:spPr>
        <p:txBody>
          <a:bodyPr wrap="square" lIns="0" tIns="0" rIns="0" bIns="0" rtlCol="0">
            <a:spAutoFit/>
          </a:bodyPr>
          <a:lstStyle/>
          <a:p>
            <a:pPr lvl="0" algn="ctr" eaLnBrk="1" hangingPunct="1">
              <a:spcBef>
                <a:spcPts val="0"/>
              </a:spcBef>
            </a:pPr>
            <a:r>
              <a:rPr lang="en-GB" sz="2800" dirty="0">
                <a:solidFill>
                  <a:srgbClr val="87A304"/>
                </a:solidFill>
                <a:latin typeface="Arial"/>
                <a:ea typeface="ＭＳ Ｐゴシック" pitchFamily="-108" charset="-128"/>
                <a:cs typeface="Arial"/>
              </a:rPr>
              <a:t>Reduce waste and time by implementing governance that actually works.</a:t>
            </a:r>
          </a:p>
          <a:p>
            <a:pPr>
              <a:buClr>
                <a:schemeClr val="accent1"/>
              </a:buClr>
            </a:pPr>
            <a:endParaRPr lang="en-US" sz="1100" dirty="0" err="1">
              <a:solidFill>
                <a:schemeClr val="tx1">
                  <a:lumMod val="50000"/>
                  <a:lumOff val="50000"/>
                </a:schemeClr>
              </a:solidFill>
            </a:endParaRPr>
          </a:p>
        </p:txBody>
      </p:sp>
    </p:spTree>
    <p:extLst>
      <p:ext uri="{BB962C8B-B14F-4D97-AF65-F5344CB8AC3E}">
        <p14:creationId xmlns:p14="http://schemas.microsoft.com/office/powerpoint/2010/main" val="86325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DE7D74D-EAFE-45D2-A0A0-794CA01DAC4F}"/>
              </a:ext>
            </a:extLst>
          </p:cNvPr>
          <p:cNvSpPr>
            <a:spLocks noGrp="1"/>
          </p:cNvSpPr>
          <p:nvPr>
            <p:ph type="subTitle" idx="1"/>
          </p:nvPr>
        </p:nvSpPr>
        <p:spPr>
          <a:xfrm rot="20066775">
            <a:off x="-200872" y="2818429"/>
            <a:ext cx="9120341" cy="598987"/>
          </a:xfrm>
        </p:spPr>
        <p:txBody>
          <a:bodyPr/>
          <a:lstStyle/>
          <a:p>
            <a:r>
              <a:rPr lang="en-US" dirty="0"/>
              <a:t>Accountability</a:t>
            </a:r>
            <a:endParaRPr lang="en-GB" dirty="0"/>
          </a:p>
        </p:txBody>
      </p:sp>
      <p:sp>
        <p:nvSpPr>
          <p:cNvPr id="2" name="Slide Number Placeholder 1">
            <a:extLst>
              <a:ext uri="{FF2B5EF4-FFF2-40B4-BE49-F238E27FC236}">
                <a16:creationId xmlns:a16="http://schemas.microsoft.com/office/drawing/2014/main" id="{3023A2A0-8875-42B3-A8B4-C37375761011}"/>
              </a:ext>
            </a:extLst>
          </p:cNvPr>
          <p:cNvSpPr>
            <a:spLocks noGrp="1"/>
          </p:cNvSpPr>
          <p:nvPr>
            <p:ph type="sldNum" sz="quarter" idx="4294967295"/>
          </p:nvPr>
        </p:nvSpPr>
        <p:spPr>
          <a:xfrm>
            <a:off x="9547225" y="0"/>
            <a:ext cx="2641600" cy="366713"/>
          </a:xfrm>
        </p:spPr>
        <p:txBody>
          <a:bodyPr/>
          <a:lstStyle/>
          <a:p>
            <a:pPr>
              <a:defRPr/>
            </a:pPr>
            <a:fld id="{996E73B0-7BAE-C040-B849-3EE09FA36ABC}" type="slidenum">
              <a:rPr lang="en-US" smtClean="0"/>
              <a:pPr>
                <a:defRPr/>
              </a:pPr>
              <a:t>10</a:t>
            </a:fld>
            <a:endParaRPr lang="en-US" dirty="0"/>
          </a:p>
        </p:txBody>
      </p:sp>
      <p:sp>
        <p:nvSpPr>
          <p:cNvPr id="4" name="Subtitle 2">
            <a:extLst>
              <a:ext uri="{FF2B5EF4-FFF2-40B4-BE49-F238E27FC236}">
                <a16:creationId xmlns:a16="http://schemas.microsoft.com/office/drawing/2014/main" id="{30AFD57A-5950-4997-9233-45F70BB7690A}"/>
              </a:ext>
            </a:extLst>
          </p:cNvPr>
          <p:cNvSpPr txBox="1">
            <a:spLocks/>
          </p:cNvSpPr>
          <p:nvPr/>
        </p:nvSpPr>
        <p:spPr bwMode="auto">
          <a:xfrm>
            <a:off x="426884" y="4174990"/>
            <a:ext cx="9120341" cy="59898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rtl="0" eaLnBrk="1" fontAlgn="base" hangingPunct="1">
              <a:spcBef>
                <a:spcPts val="0"/>
              </a:spcBef>
              <a:spcAft>
                <a:spcPct val="0"/>
              </a:spcAft>
              <a:buFont typeface="Arial" charset="0"/>
              <a:buNone/>
              <a:defRPr sz="3199" kern="1200" cap="all" spc="-67" baseline="0">
                <a:solidFill>
                  <a:schemeClr val="tx2"/>
                </a:solidFill>
                <a:latin typeface="Brandon Grotesque Medium"/>
                <a:ea typeface="ＭＳ Ｐゴシック" pitchFamily="-108" charset="-128"/>
                <a:cs typeface="Brandon Grotesque Medium"/>
              </a:defRPr>
            </a:lvl1pPr>
            <a:lvl2pPr marL="609290" indent="0" algn="ctr" rtl="0" eaLnBrk="1" fontAlgn="base" hangingPunct="1">
              <a:spcBef>
                <a:spcPct val="0"/>
              </a:spcBef>
              <a:spcAft>
                <a:spcPct val="0"/>
              </a:spcAft>
              <a:buClr>
                <a:schemeClr val="accent2"/>
              </a:buClr>
              <a:buFont typeface="Arial"/>
              <a:buNone/>
              <a:defRPr sz="1200" kern="1200" baseline="0">
                <a:solidFill>
                  <a:schemeClr val="tx1">
                    <a:tint val="75000"/>
                  </a:schemeClr>
                </a:solidFill>
                <a:latin typeface="Arial"/>
                <a:ea typeface="ＭＳ Ｐゴシック" pitchFamily="-108" charset="-128"/>
                <a:cs typeface="Arial"/>
              </a:defRPr>
            </a:lvl2pPr>
            <a:lvl3pPr marL="1218580"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3pPr>
            <a:lvl4pPr marL="1827871"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4pPr>
            <a:lvl5pPr marL="2437162"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5pPr>
            <a:lvl6pPr marL="304645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6pPr>
            <a:lvl7pPr marL="365574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7pPr>
            <a:lvl8pPr marL="426503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8pPr>
            <a:lvl9pPr marL="4874323"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9pPr>
          </a:lstStyle>
          <a:p>
            <a:r>
              <a:rPr lang="en-US" dirty="0"/>
              <a:t>strategy</a:t>
            </a:r>
            <a:endParaRPr lang="en-GB" dirty="0"/>
          </a:p>
        </p:txBody>
      </p:sp>
      <p:sp>
        <p:nvSpPr>
          <p:cNvPr id="5" name="Subtitle 2">
            <a:extLst>
              <a:ext uri="{FF2B5EF4-FFF2-40B4-BE49-F238E27FC236}">
                <a16:creationId xmlns:a16="http://schemas.microsoft.com/office/drawing/2014/main" id="{627EEF1C-1A45-4401-9313-D71F2B81AB9C}"/>
              </a:ext>
            </a:extLst>
          </p:cNvPr>
          <p:cNvSpPr txBox="1">
            <a:spLocks/>
          </p:cNvSpPr>
          <p:nvPr/>
        </p:nvSpPr>
        <p:spPr bwMode="auto">
          <a:xfrm rot="165232">
            <a:off x="2138128" y="5530228"/>
            <a:ext cx="9120341" cy="59898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rtl="0" eaLnBrk="1" fontAlgn="base" hangingPunct="1">
              <a:spcBef>
                <a:spcPts val="0"/>
              </a:spcBef>
              <a:spcAft>
                <a:spcPct val="0"/>
              </a:spcAft>
              <a:buFont typeface="Arial" charset="0"/>
              <a:buNone/>
              <a:defRPr sz="3199" kern="1200" cap="all" spc="-67" baseline="0">
                <a:solidFill>
                  <a:schemeClr val="tx2"/>
                </a:solidFill>
                <a:latin typeface="Brandon Grotesque Medium"/>
                <a:ea typeface="ＭＳ Ｐゴシック" pitchFamily="-108" charset="-128"/>
                <a:cs typeface="Brandon Grotesque Medium"/>
              </a:defRPr>
            </a:lvl1pPr>
            <a:lvl2pPr marL="609290" indent="0" algn="ctr" rtl="0" eaLnBrk="1" fontAlgn="base" hangingPunct="1">
              <a:spcBef>
                <a:spcPct val="0"/>
              </a:spcBef>
              <a:spcAft>
                <a:spcPct val="0"/>
              </a:spcAft>
              <a:buClr>
                <a:schemeClr val="accent2"/>
              </a:buClr>
              <a:buFont typeface="Arial"/>
              <a:buNone/>
              <a:defRPr sz="1200" kern="1200" baseline="0">
                <a:solidFill>
                  <a:schemeClr val="tx1">
                    <a:tint val="75000"/>
                  </a:schemeClr>
                </a:solidFill>
                <a:latin typeface="Arial"/>
                <a:ea typeface="ＭＳ Ｐゴシック" pitchFamily="-108" charset="-128"/>
                <a:cs typeface="Arial"/>
              </a:defRPr>
            </a:lvl2pPr>
            <a:lvl3pPr marL="1218580"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3pPr>
            <a:lvl4pPr marL="1827871"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4pPr>
            <a:lvl5pPr marL="2437162"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5pPr>
            <a:lvl6pPr marL="304645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6pPr>
            <a:lvl7pPr marL="365574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7pPr>
            <a:lvl8pPr marL="426503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8pPr>
            <a:lvl9pPr marL="4874323"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9pPr>
          </a:lstStyle>
          <a:p>
            <a:r>
              <a:rPr lang="en-US" dirty="0"/>
              <a:t>standards</a:t>
            </a:r>
            <a:endParaRPr lang="en-GB" dirty="0"/>
          </a:p>
        </p:txBody>
      </p:sp>
      <p:sp>
        <p:nvSpPr>
          <p:cNvPr id="6" name="Subtitle 2">
            <a:extLst>
              <a:ext uri="{FF2B5EF4-FFF2-40B4-BE49-F238E27FC236}">
                <a16:creationId xmlns:a16="http://schemas.microsoft.com/office/drawing/2014/main" id="{A326FC65-C641-4EA1-92B6-C2C05A9A3E31}"/>
              </a:ext>
            </a:extLst>
          </p:cNvPr>
          <p:cNvSpPr txBox="1">
            <a:spLocks/>
          </p:cNvSpPr>
          <p:nvPr/>
        </p:nvSpPr>
        <p:spPr bwMode="auto">
          <a:xfrm rot="918059">
            <a:off x="-2041600" y="4584339"/>
            <a:ext cx="9120341" cy="59898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rtl="0" eaLnBrk="1" fontAlgn="base" hangingPunct="1">
              <a:spcBef>
                <a:spcPts val="0"/>
              </a:spcBef>
              <a:spcAft>
                <a:spcPct val="0"/>
              </a:spcAft>
              <a:buFont typeface="Arial" charset="0"/>
              <a:buNone/>
              <a:defRPr sz="3199" kern="1200" cap="all" spc="-67" baseline="0">
                <a:solidFill>
                  <a:schemeClr val="tx2"/>
                </a:solidFill>
                <a:latin typeface="Brandon Grotesque Medium"/>
                <a:ea typeface="ＭＳ Ｐゴシック" pitchFamily="-108" charset="-128"/>
                <a:cs typeface="Brandon Grotesque Medium"/>
              </a:defRPr>
            </a:lvl1pPr>
            <a:lvl2pPr marL="609290" indent="0" algn="ctr" rtl="0" eaLnBrk="1" fontAlgn="base" hangingPunct="1">
              <a:spcBef>
                <a:spcPct val="0"/>
              </a:spcBef>
              <a:spcAft>
                <a:spcPct val="0"/>
              </a:spcAft>
              <a:buClr>
                <a:schemeClr val="accent2"/>
              </a:buClr>
              <a:buFont typeface="Arial"/>
              <a:buNone/>
              <a:defRPr sz="1200" kern="1200" baseline="0">
                <a:solidFill>
                  <a:schemeClr val="tx1">
                    <a:tint val="75000"/>
                  </a:schemeClr>
                </a:solidFill>
                <a:latin typeface="Arial"/>
                <a:ea typeface="ＭＳ Ｐゴシック" pitchFamily="-108" charset="-128"/>
                <a:cs typeface="Arial"/>
              </a:defRPr>
            </a:lvl2pPr>
            <a:lvl3pPr marL="1218580"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3pPr>
            <a:lvl4pPr marL="1827871"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4pPr>
            <a:lvl5pPr marL="2437162"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5pPr>
            <a:lvl6pPr marL="304645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6pPr>
            <a:lvl7pPr marL="365574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7pPr>
            <a:lvl8pPr marL="426503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8pPr>
            <a:lvl9pPr marL="4874323"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9pPr>
          </a:lstStyle>
          <a:p>
            <a:r>
              <a:rPr lang="en-US" dirty="0"/>
              <a:t>Decision making</a:t>
            </a:r>
            <a:endParaRPr lang="en-GB" dirty="0"/>
          </a:p>
        </p:txBody>
      </p:sp>
      <p:sp>
        <p:nvSpPr>
          <p:cNvPr id="7" name="Subtitle 2">
            <a:extLst>
              <a:ext uri="{FF2B5EF4-FFF2-40B4-BE49-F238E27FC236}">
                <a16:creationId xmlns:a16="http://schemas.microsoft.com/office/drawing/2014/main" id="{FE181149-E8DA-420B-87BE-615C43E08819}"/>
              </a:ext>
            </a:extLst>
          </p:cNvPr>
          <p:cNvSpPr txBox="1">
            <a:spLocks/>
          </p:cNvSpPr>
          <p:nvPr/>
        </p:nvSpPr>
        <p:spPr bwMode="auto">
          <a:xfrm rot="20157078">
            <a:off x="-2148265" y="2398153"/>
            <a:ext cx="9120341" cy="59898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rtl="0" eaLnBrk="1" fontAlgn="base" hangingPunct="1">
              <a:spcBef>
                <a:spcPts val="0"/>
              </a:spcBef>
              <a:spcAft>
                <a:spcPct val="0"/>
              </a:spcAft>
              <a:buFont typeface="Arial" charset="0"/>
              <a:buNone/>
              <a:defRPr sz="3199" kern="1200" cap="all" spc="-67" baseline="0">
                <a:solidFill>
                  <a:schemeClr val="tx2"/>
                </a:solidFill>
                <a:latin typeface="Brandon Grotesque Medium"/>
                <a:ea typeface="ＭＳ Ｐゴシック" pitchFamily="-108" charset="-128"/>
                <a:cs typeface="Brandon Grotesque Medium"/>
              </a:defRPr>
            </a:lvl1pPr>
            <a:lvl2pPr marL="609290" indent="0" algn="ctr" rtl="0" eaLnBrk="1" fontAlgn="base" hangingPunct="1">
              <a:spcBef>
                <a:spcPct val="0"/>
              </a:spcBef>
              <a:spcAft>
                <a:spcPct val="0"/>
              </a:spcAft>
              <a:buClr>
                <a:schemeClr val="accent2"/>
              </a:buClr>
              <a:buFont typeface="Arial"/>
              <a:buNone/>
              <a:defRPr sz="1200" kern="1200" baseline="0">
                <a:solidFill>
                  <a:schemeClr val="tx1">
                    <a:tint val="75000"/>
                  </a:schemeClr>
                </a:solidFill>
                <a:latin typeface="Arial"/>
                <a:ea typeface="ＭＳ Ｐゴシック" pitchFamily="-108" charset="-128"/>
                <a:cs typeface="Arial"/>
              </a:defRPr>
            </a:lvl2pPr>
            <a:lvl3pPr marL="1218580"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3pPr>
            <a:lvl4pPr marL="1827871"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4pPr>
            <a:lvl5pPr marL="2437162"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5pPr>
            <a:lvl6pPr marL="304645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6pPr>
            <a:lvl7pPr marL="365574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7pPr>
            <a:lvl8pPr marL="426503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8pPr>
            <a:lvl9pPr marL="4874323"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9pPr>
          </a:lstStyle>
          <a:p>
            <a:r>
              <a:rPr lang="en-US" dirty="0"/>
              <a:t>Process and tools</a:t>
            </a:r>
            <a:endParaRPr lang="en-GB" dirty="0"/>
          </a:p>
        </p:txBody>
      </p:sp>
      <p:sp>
        <p:nvSpPr>
          <p:cNvPr id="8" name="Subtitle 2">
            <a:extLst>
              <a:ext uri="{FF2B5EF4-FFF2-40B4-BE49-F238E27FC236}">
                <a16:creationId xmlns:a16="http://schemas.microsoft.com/office/drawing/2014/main" id="{481B08D5-798C-484C-A596-ACAB7084B3D6}"/>
              </a:ext>
            </a:extLst>
          </p:cNvPr>
          <p:cNvSpPr txBox="1">
            <a:spLocks/>
          </p:cNvSpPr>
          <p:nvPr/>
        </p:nvSpPr>
        <p:spPr bwMode="auto">
          <a:xfrm rot="20157078">
            <a:off x="2847605" y="2449743"/>
            <a:ext cx="9120341" cy="59898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rtl="0" eaLnBrk="1" fontAlgn="base" hangingPunct="1">
              <a:spcBef>
                <a:spcPts val="0"/>
              </a:spcBef>
              <a:spcAft>
                <a:spcPct val="0"/>
              </a:spcAft>
              <a:buFont typeface="Arial" charset="0"/>
              <a:buNone/>
              <a:defRPr sz="3199" kern="1200" cap="all" spc="-67" baseline="0">
                <a:solidFill>
                  <a:schemeClr val="tx2"/>
                </a:solidFill>
                <a:latin typeface="Brandon Grotesque Medium"/>
                <a:ea typeface="ＭＳ Ｐゴシック" pitchFamily="-108" charset="-128"/>
                <a:cs typeface="Brandon Grotesque Medium"/>
              </a:defRPr>
            </a:lvl1pPr>
            <a:lvl2pPr marL="609290" indent="0" algn="ctr" rtl="0" eaLnBrk="1" fontAlgn="base" hangingPunct="1">
              <a:spcBef>
                <a:spcPct val="0"/>
              </a:spcBef>
              <a:spcAft>
                <a:spcPct val="0"/>
              </a:spcAft>
              <a:buClr>
                <a:schemeClr val="accent2"/>
              </a:buClr>
              <a:buFont typeface="Arial"/>
              <a:buNone/>
              <a:defRPr sz="1200" kern="1200" baseline="0">
                <a:solidFill>
                  <a:schemeClr val="tx1">
                    <a:tint val="75000"/>
                  </a:schemeClr>
                </a:solidFill>
                <a:latin typeface="Arial"/>
                <a:ea typeface="ＭＳ Ｐゴシック" pitchFamily="-108" charset="-128"/>
                <a:cs typeface="Arial"/>
              </a:defRPr>
            </a:lvl2pPr>
            <a:lvl3pPr marL="1218580"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3pPr>
            <a:lvl4pPr marL="1827871"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4pPr>
            <a:lvl5pPr marL="2437162"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5pPr>
            <a:lvl6pPr marL="304645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6pPr>
            <a:lvl7pPr marL="365574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7pPr>
            <a:lvl8pPr marL="426503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8pPr>
            <a:lvl9pPr marL="4874323"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9pPr>
          </a:lstStyle>
          <a:p>
            <a:r>
              <a:rPr lang="en-US" dirty="0"/>
              <a:t>On time on budget</a:t>
            </a:r>
            <a:endParaRPr lang="en-GB" dirty="0"/>
          </a:p>
        </p:txBody>
      </p:sp>
      <p:sp>
        <p:nvSpPr>
          <p:cNvPr id="9" name="Subtitle 2">
            <a:extLst>
              <a:ext uri="{FF2B5EF4-FFF2-40B4-BE49-F238E27FC236}">
                <a16:creationId xmlns:a16="http://schemas.microsoft.com/office/drawing/2014/main" id="{3B31C577-824E-458F-9717-3E80AC1A9CC4}"/>
              </a:ext>
            </a:extLst>
          </p:cNvPr>
          <p:cNvSpPr txBox="1">
            <a:spLocks/>
          </p:cNvSpPr>
          <p:nvPr/>
        </p:nvSpPr>
        <p:spPr bwMode="auto">
          <a:xfrm rot="165232">
            <a:off x="3772990" y="989470"/>
            <a:ext cx="9120341" cy="59898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rtl="0" eaLnBrk="1" fontAlgn="base" hangingPunct="1">
              <a:spcBef>
                <a:spcPts val="0"/>
              </a:spcBef>
              <a:spcAft>
                <a:spcPct val="0"/>
              </a:spcAft>
              <a:buFont typeface="Arial" charset="0"/>
              <a:buNone/>
              <a:defRPr sz="3199" kern="1200" cap="all" spc="-67" baseline="0">
                <a:solidFill>
                  <a:schemeClr val="tx2"/>
                </a:solidFill>
                <a:latin typeface="Brandon Grotesque Medium"/>
                <a:ea typeface="ＭＳ Ｐゴシック" pitchFamily="-108" charset="-128"/>
                <a:cs typeface="Brandon Grotesque Medium"/>
              </a:defRPr>
            </a:lvl1pPr>
            <a:lvl2pPr marL="609290" indent="0" algn="ctr" rtl="0" eaLnBrk="1" fontAlgn="base" hangingPunct="1">
              <a:spcBef>
                <a:spcPct val="0"/>
              </a:spcBef>
              <a:spcAft>
                <a:spcPct val="0"/>
              </a:spcAft>
              <a:buClr>
                <a:schemeClr val="accent2"/>
              </a:buClr>
              <a:buFont typeface="Arial"/>
              <a:buNone/>
              <a:defRPr sz="1200" kern="1200" baseline="0">
                <a:solidFill>
                  <a:schemeClr val="tx1">
                    <a:tint val="75000"/>
                  </a:schemeClr>
                </a:solidFill>
                <a:latin typeface="Arial"/>
                <a:ea typeface="ＭＳ Ｐゴシック" pitchFamily="-108" charset="-128"/>
                <a:cs typeface="Arial"/>
              </a:defRPr>
            </a:lvl2pPr>
            <a:lvl3pPr marL="1218580"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3pPr>
            <a:lvl4pPr marL="1827871"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4pPr>
            <a:lvl5pPr marL="2437162"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5pPr>
            <a:lvl6pPr marL="304645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6pPr>
            <a:lvl7pPr marL="365574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7pPr>
            <a:lvl8pPr marL="426503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8pPr>
            <a:lvl9pPr marL="4874323"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9pPr>
          </a:lstStyle>
          <a:p>
            <a:r>
              <a:rPr lang="en-US" dirty="0"/>
              <a:t>Communications</a:t>
            </a:r>
            <a:endParaRPr lang="en-GB" dirty="0"/>
          </a:p>
        </p:txBody>
      </p:sp>
      <p:sp>
        <p:nvSpPr>
          <p:cNvPr id="10" name="Subtitle 2">
            <a:extLst>
              <a:ext uri="{FF2B5EF4-FFF2-40B4-BE49-F238E27FC236}">
                <a16:creationId xmlns:a16="http://schemas.microsoft.com/office/drawing/2014/main" id="{EB604C53-3EC3-49E5-8A46-7675651DC246}"/>
              </a:ext>
            </a:extLst>
          </p:cNvPr>
          <p:cNvSpPr txBox="1">
            <a:spLocks/>
          </p:cNvSpPr>
          <p:nvPr/>
        </p:nvSpPr>
        <p:spPr bwMode="auto">
          <a:xfrm>
            <a:off x="5059469" y="5059428"/>
            <a:ext cx="9120341" cy="59898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rtl="0" eaLnBrk="1" fontAlgn="base" hangingPunct="1">
              <a:spcBef>
                <a:spcPts val="0"/>
              </a:spcBef>
              <a:spcAft>
                <a:spcPct val="0"/>
              </a:spcAft>
              <a:buFont typeface="Arial" charset="0"/>
              <a:buNone/>
              <a:defRPr sz="3199" kern="1200" cap="all" spc="-67" baseline="0">
                <a:solidFill>
                  <a:schemeClr val="tx2"/>
                </a:solidFill>
                <a:latin typeface="Brandon Grotesque Medium"/>
                <a:ea typeface="ＭＳ Ｐゴシック" pitchFamily="-108" charset="-128"/>
                <a:cs typeface="Brandon Grotesque Medium"/>
              </a:defRPr>
            </a:lvl1pPr>
            <a:lvl2pPr marL="609290" indent="0" algn="ctr" rtl="0" eaLnBrk="1" fontAlgn="base" hangingPunct="1">
              <a:spcBef>
                <a:spcPct val="0"/>
              </a:spcBef>
              <a:spcAft>
                <a:spcPct val="0"/>
              </a:spcAft>
              <a:buClr>
                <a:schemeClr val="accent2"/>
              </a:buClr>
              <a:buFont typeface="Arial"/>
              <a:buNone/>
              <a:defRPr sz="1200" kern="1200" baseline="0">
                <a:solidFill>
                  <a:schemeClr val="tx1">
                    <a:tint val="75000"/>
                  </a:schemeClr>
                </a:solidFill>
                <a:latin typeface="Arial"/>
                <a:ea typeface="ＭＳ Ｐゴシック" pitchFamily="-108" charset="-128"/>
                <a:cs typeface="Arial"/>
              </a:defRPr>
            </a:lvl2pPr>
            <a:lvl3pPr marL="1218580"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3pPr>
            <a:lvl4pPr marL="1827871"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4pPr>
            <a:lvl5pPr marL="2437162"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5pPr>
            <a:lvl6pPr marL="304645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6pPr>
            <a:lvl7pPr marL="365574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7pPr>
            <a:lvl8pPr marL="426503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8pPr>
            <a:lvl9pPr marL="4874323"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9pPr>
          </a:lstStyle>
          <a:p>
            <a:r>
              <a:rPr lang="en-US" dirty="0"/>
              <a:t>Responsiveness</a:t>
            </a:r>
            <a:endParaRPr lang="en-GB" dirty="0"/>
          </a:p>
        </p:txBody>
      </p:sp>
      <p:sp>
        <p:nvSpPr>
          <p:cNvPr id="11" name="Subtitle 2">
            <a:extLst>
              <a:ext uri="{FF2B5EF4-FFF2-40B4-BE49-F238E27FC236}">
                <a16:creationId xmlns:a16="http://schemas.microsoft.com/office/drawing/2014/main" id="{7BC3D82E-600F-4EF7-BC34-E1BEF1B1BF2B}"/>
              </a:ext>
            </a:extLst>
          </p:cNvPr>
          <p:cNvSpPr txBox="1">
            <a:spLocks/>
          </p:cNvSpPr>
          <p:nvPr/>
        </p:nvSpPr>
        <p:spPr bwMode="auto">
          <a:xfrm>
            <a:off x="-1855813" y="5856377"/>
            <a:ext cx="9120341" cy="59898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rtl="0" eaLnBrk="1" fontAlgn="base" hangingPunct="1">
              <a:spcBef>
                <a:spcPts val="0"/>
              </a:spcBef>
              <a:spcAft>
                <a:spcPct val="0"/>
              </a:spcAft>
              <a:buFont typeface="Arial" charset="0"/>
              <a:buNone/>
              <a:defRPr sz="3199" kern="1200" cap="all" spc="-67" baseline="0">
                <a:solidFill>
                  <a:schemeClr val="tx2"/>
                </a:solidFill>
                <a:latin typeface="Brandon Grotesque Medium"/>
                <a:ea typeface="ＭＳ Ｐゴシック" pitchFamily="-108" charset="-128"/>
                <a:cs typeface="Brandon Grotesque Medium"/>
              </a:defRPr>
            </a:lvl1pPr>
            <a:lvl2pPr marL="609290" indent="0" algn="ctr" rtl="0" eaLnBrk="1" fontAlgn="base" hangingPunct="1">
              <a:spcBef>
                <a:spcPct val="0"/>
              </a:spcBef>
              <a:spcAft>
                <a:spcPct val="0"/>
              </a:spcAft>
              <a:buClr>
                <a:schemeClr val="accent2"/>
              </a:buClr>
              <a:buFont typeface="Arial"/>
              <a:buNone/>
              <a:defRPr sz="1200" kern="1200" baseline="0">
                <a:solidFill>
                  <a:schemeClr val="tx1">
                    <a:tint val="75000"/>
                  </a:schemeClr>
                </a:solidFill>
                <a:latin typeface="Arial"/>
                <a:ea typeface="ＭＳ Ｐゴシック" pitchFamily="-108" charset="-128"/>
                <a:cs typeface="Arial"/>
              </a:defRPr>
            </a:lvl2pPr>
            <a:lvl3pPr marL="1218580"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3pPr>
            <a:lvl4pPr marL="1827871"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4pPr>
            <a:lvl5pPr marL="2437162"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5pPr>
            <a:lvl6pPr marL="304645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6pPr>
            <a:lvl7pPr marL="365574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7pPr>
            <a:lvl8pPr marL="426503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8pPr>
            <a:lvl9pPr marL="4874323"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9pPr>
          </a:lstStyle>
          <a:p>
            <a:r>
              <a:rPr lang="en-US" dirty="0"/>
              <a:t>Continuous improvement</a:t>
            </a:r>
            <a:endParaRPr lang="en-GB" dirty="0"/>
          </a:p>
        </p:txBody>
      </p:sp>
      <p:sp>
        <p:nvSpPr>
          <p:cNvPr id="12" name="Subtitle 2">
            <a:extLst>
              <a:ext uri="{FF2B5EF4-FFF2-40B4-BE49-F238E27FC236}">
                <a16:creationId xmlns:a16="http://schemas.microsoft.com/office/drawing/2014/main" id="{15172E46-100D-46EF-8AC0-A3124911037D}"/>
              </a:ext>
            </a:extLst>
          </p:cNvPr>
          <p:cNvSpPr txBox="1">
            <a:spLocks/>
          </p:cNvSpPr>
          <p:nvPr/>
        </p:nvSpPr>
        <p:spPr bwMode="auto">
          <a:xfrm>
            <a:off x="-1438789" y="880660"/>
            <a:ext cx="9120341" cy="59898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rtl="0" eaLnBrk="1" fontAlgn="base" hangingPunct="1">
              <a:spcBef>
                <a:spcPts val="0"/>
              </a:spcBef>
              <a:spcAft>
                <a:spcPct val="0"/>
              </a:spcAft>
              <a:buFont typeface="Arial" charset="0"/>
              <a:buNone/>
              <a:defRPr sz="3199" kern="1200" cap="all" spc="-67" baseline="0">
                <a:solidFill>
                  <a:schemeClr val="tx2"/>
                </a:solidFill>
                <a:latin typeface="Brandon Grotesque Medium"/>
                <a:ea typeface="ＭＳ Ｐゴシック" pitchFamily="-108" charset="-128"/>
                <a:cs typeface="Brandon Grotesque Medium"/>
              </a:defRPr>
            </a:lvl1pPr>
            <a:lvl2pPr marL="609290" indent="0" algn="ctr" rtl="0" eaLnBrk="1" fontAlgn="base" hangingPunct="1">
              <a:spcBef>
                <a:spcPct val="0"/>
              </a:spcBef>
              <a:spcAft>
                <a:spcPct val="0"/>
              </a:spcAft>
              <a:buClr>
                <a:schemeClr val="accent2"/>
              </a:buClr>
              <a:buFont typeface="Arial"/>
              <a:buNone/>
              <a:defRPr sz="1200" kern="1200" baseline="0">
                <a:solidFill>
                  <a:schemeClr val="tx1">
                    <a:tint val="75000"/>
                  </a:schemeClr>
                </a:solidFill>
                <a:latin typeface="Arial"/>
                <a:ea typeface="ＭＳ Ｐゴシック" pitchFamily="-108" charset="-128"/>
                <a:cs typeface="Arial"/>
              </a:defRPr>
            </a:lvl2pPr>
            <a:lvl3pPr marL="1218580"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3pPr>
            <a:lvl4pPr marL="1827871"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4pPr>
            <a:lvl5pPr marL="2437162"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5pPr>
            <a:lvl6pPr marL="304645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6pPr>
            <a:lvl7pPr marL="365574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7pPr>
            <a:lvl8pPr marL="426503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8pPr>
            <a:lvl9pPr marL="4874323"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9pPr>
          </a:lstStyle>
          <a:p>
            <a:r>
              <a:rPr lang="en-US" dirty="0"/>
              <a:t>Monitor and control</a:t>
            </a:r>
            <a:endParaRPr lang="en-GB" dirty="0"/>
          </a:p>
        </p:txBody>
      </p:sp>
      <p:sp>
        <p:nvSpPr>
          <p:cNvPr id="13" name="Subtitle 2">
            <a:extLst>
              <a:ext uri="{FF2B5EF4-FFF2-40B4-BE49-F238E27FC236}">
                <a16:creationId xmlns:a16="http://schemas.microsoft.com/office/drawing/2014/main" id="{0B72C92A-F0F3-44BF-AFA4-2A17C3BE73A8}"/>
              </a:ext>
            </a:extLst>
          </p:cNvPr>
          <p:cNvSpPr txBox="1">
            <a:spLocks/>
          </p:cNvSpPr>
          <p:nvPr/>
        </p:nvSpPr>
        <p:spPr bwMode="auto">
          <a:xfrm rot="798414">
            <a:off x="5399917" y="3535863"/>
            <a:ext cx="9120341" cy="59898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rtl="0" eaLnBrk="1" fontAlgn="base" hangingPunct="1">
              <a:spcBef>
                <a:spcPts val="0"/>
              </a:spcBef>
              <a:spcAft>
                <a:spcPct val="0"/>
              </a:spcAft>
              <a:buFont typeface="Arial" charset="0"/>
              <a:buNone/>
              <a:defRPr sz="3199" kern="1200" cap="all" spc="-67" baseline="0">
                <a:solidFill>
                  <a:schemeClr val="tx2"/>
                </a:solidFill>
                <a:latin typeface="Brandon Grotesque Medium"/>
                <a:ea typeface="ＭＳ Ｐゴシック" pitchFamily="-108" charset="-128"/>
                <a:cs typeface="Brandon Grotesque Medium"/>
              </a:defRPr>
            </a:lvl1pPr>
            <a:lvl2pPr marL="609290" indent="0" algn="ctr" rtl="0" eaLnBrk="1" fontAlgn="base" hangingPunct="1">
              <a:spcBef>
                <a:spcPct val="0"/>
              </a:spcBef>
              <a:spcAft>
                <a:spcPct val="0"/>
              </a:spcAft>
              <a:buClr>
                <a:schemeClr val="accent2"/>
              </a:buClr>
              <a:buFont typeface="Arial"/>
              <a:buNone/>
              <a:defRPr sz="1200" kern="1200" baseline="0">
                <a:solidFill>
                  <a:schemeClr val="tx1">
                    <a:tint val="75000"/>
                  </a:schemeClr>
                </a:solidFill>
                <a:latin typeface="Arial"/>
                <a:ea typeface="ＭＳ Ｐゴシック" pitchFamily="-108" charset="-128"/>
                <a:cs typeface="Arial"/>
              </a:defRPr>
            </a:lvl2pPr>
            <a:lvl3pPr marL="1218580"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3pPr>
            <a:lvl4pPr marL="1827871"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4pPr>
            <a:lvl5pPr marL="2437162"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5pPr>
            <a:lvl6pPr marL="304645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6pPr>
            <a:lvl7pPr marL="365574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7pPr>
            <a:lvl8pPr marL="426503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8pPr>
            <a:lvl9pPr marL="4874323"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9pPr>
          </a:lstStyle>
          <a:p>
            <a:r>
              <a:rPr lang="en-US" dirty="0"/>
              <a:t>Repeatable and scalable</a:t>
            </a:r>
            <a:endParaRPr lang="en-GB" dirty="0"/>
          </a:p>
        </p:txBody>
      </p:sp>
      <p:sp>
        <p:nvSpPr>
          <p:cNvPr id="14" name="Subtitle 2">
            <a:extLst>
              <a:ext uri="{FF2B5EF4-FFF2-40B4-BE49-F238E27FC236}">
                <a16:creationId xmlns:a16="http://schemas.microsoft.com/office/drawing/2014/main" id="{E49DF1D7-FD45-4960-BE39-532BE3217A99}"/>
              </a:ext>
            </a:extLst>
          </p:cNvPr>
          <p:cNvSpPr txBox="1">
            <a:spLocks/>
          </p:cNvSpPr>
          <p:nvPr/>
        </p:nvSpPr>
        <p:spPr bwMode="auto">
          <a:xfrm>
            <a:off x="5792968" y="2404983"/>
            <a:ext cx="9120341" cy="59898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rtl="0" eaLnBrk="1" fontAlgn="base" hangingPunct="1">
              <a:spcBef>
                <a:spcPts val="0"/>
              </a:spcBef>
              <a:spcAft>
                <a:spcPct val="0"/>
              </a:spcAft>
              <a:buFont typeface="Arial" charset="0"/>
              <a:buNone/>
              <a:defRPr sz="3199" kern="1200" cap="all" spc="-67" baseline="0">
                <a:solidFill>
                  <a:schemeClr val="tx2"/>
                </a:solidFill>
                <a:latin typeface="Brandon Grotesque Medium"/>
                <a:ea typeface="ＭＳ Ｐゴシック" pitchFamily="-108" charset="-128"/>
                <a:cs typeface="Brandon Grotesque Medium"/>
              </a:defRPr>
            </a:lvl1pPr>
            <a:lvl2pPr marL="609290" indent="0" algn="ctr" rtl="0" eaLnBrk="1" fontAlgn="base" hangingPunct="1">
              <a:spcBef>
                <a:spcPct val="0"/>
              </a:spcBef>
              <a:spcAft>
                <a:spcPct val="0"/>
              </a:spcAft>
              <a:buClr>
                <a:schemeClr val="accent2"/>
              </a:buClr>
              <a:buFont typeface="Arial"/>
              <a:buNone/>
              <a:defRPr sz="1200" kern="1200" baseline="0">
                <a:solidFill>
                  <a:schemeClr val="tx1">
                    <a:tint val="75000"/>
                  </a:schemeClr>
                </a:solidFill>
                <a:latin typeface="Arial"/>
                <a:ea typeface="ＭＳ Ｐゴシック" pitchFamily="-108" charset="-128"/>
                <a:cs typeface="Arial"/>
              </a:defRPr>
            </a:lvl2pPr>
            <a:lvl3pPr marL="1218580"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3pPr>
            <a:lvl4pPr marL="1827871"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4pPr>
            <a:lvl5pPr marL="2437162"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5pPr>
            <a:lvl6pPr marL="304645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6pPr>
            <a:lvl7pPr marL="365574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7pPr>
            <a:lvl8pPr marL="426503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8pPr>
            <a:lvl9pPr marL="4874323"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9pPr>
          </a:lstStyle>
          <a:p>
            <a:r>
              <a:rPr lang="en-US" dirty="0"/>
              <a:t>Goals</a:t>
            </a:r>
            <a:endParaRPr lang="en-GB" dirty="0"/>
          </a:p>
        </p:txBody>
      </p:sp>
      <p:sp>
        <p:nvSpPr>
          <p:cNvPr id="15" name="Subtitle 2">
            <a:extLst>
              <a:ext uri="{FF2B5EF4-FFF2-40B4-BE49-F238E27FC236}">
                <a16:creationId xmlns:a16="http://schemas.microsoft.com/office/drawing/2014/main" id="{E5EA83DC-CC08-4E2B-ACC8-4ADDE53C43BB}"/>
              </a:ext>
            </a:extLst>
          </p:cNvPr>
          <p:cNvSpPr txBox="1">
            <a:spLocks/>
          </p:cNvSpPr>
          <p:nvPr/>
        </p:nvSpPr>
        <p:spPr bwMode="auto">
          <a:xfrm>
            <a:off x="2635549" y="4067904"/>
            <a:ext cx="9120341" cy="59898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rtl="0" eaLnBrk="1" fontAlgn="base" hangingPunct="1">
              <a:spcBef>
                <a:spcPts val="0"/>
              </a:spcBef>
              <a:spcAft>
                <a:spcPct val="0"/>
              </a:spcAft>
              <a:buFont typeface="Arial" charset="0"/>
              <a:buNone/>
              <a:defRPr sz="3199" kern="1200" cap="all" spc="-67" baseline="0">
                <a:solidFill>
                  <a:schemeClr val="tx2"/>
                </a:solidFill>
                <a:latin typeface="Brandon Grotesque Medium"/>
                <a:ea typeface="ＭＳ Ｐゴシック" pitchFamily="-108" charset="-128"/>
                <a:cs typeface="Brandon Grotesque Medium"/>
              </a:defRPr>
            </a:lvl1pPr>
            <a:lvl2pPr marL="609290" indent="0" algn="ctr" rtl="0" eaLnBrk="1" fontAlgn="base" hangingPunct="1">
              <a:spcBef>
                <a:spcPct val="0"/>
              </a:spcBef>
              <a:spcAft>
                <a:spcPct val="0"/>
              </a:spcAft>
              <a:buClr>
                <a:schemeClr val="accent2"/>
              </a:buClr>
              <a:buFont typeface="Arial"/>
              <a:buNone/>
              <a:defRPr sz="1200" kern="1200" baseline="0">
                <a:solidFill>
                  <a:schemeClr val="tx1">
                    <a:tint val="75000"/>
                  </a:schemeClr>
                </a:solidFill>
                <a:latin typeface="Arial"/>
                <a:ea typeface="ＭＳ Ｐゴシック" pitchFamily="-108" charset="-128"/>
                <a:cs typeface="Arial"/>
              </a:defRPr>
            </a:lvl2pPr>
            <a:lvl3pPr marL="1218580"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3pPr>
            <a:lvl4pPr marL="1827871"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4pPr>
            <a:lvl5pPr marL="2437162" indent="0" algn="ctr" rtl="0" eaLnBrk="1" fontAlgn="base" hangingPunct="1">
              <a:spcBef>
                <a:spcPct val="0"/>
              </a:spcBef>
              <a:spcAft>
                <a:spcPct val="0"/>
              </a:spcAft>
              <a:buFont typeface="Arial" charset="0"/>
              <a:buNone/>
              <a:defRPr sz="1200" kern="1200">
                <a:solidFill>
                  <a:schemeClr val="tx1">
                    <a:tint val="75000"/>
                  </a:schemeClr>
                </a:solidFill>
                <a:latin typeface="Arial"/>
                <a:ea typeface="ＭＳ Ｐゴシック" pitchFamily="-108" charset="-128"/>
                <a:cs typeface="Arial"/>
              </a:defRPr>
            </a:lvl5pPr>
            <a:lvl6pPr marL="304645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6pPr>
            <a:lvl7pPr marL="365574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7pPr>
            <a:lvl8pPr marL="4265032"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8pPr>
            <a:lvl9pPr marL="4874323" indent="0" algn="ctr" defTabSz="1218580" rtl="0" eaLnBrk="1" latinLnBrk="0" hangingPunct="1">
              <a:spcBef>
                <a:spcPct val="20000"/>
              </a:spcBef>
              <a:buFont typeface="Arial" pitchFamily="34" charset="0"/>
              <a:buNone/>
              <a:defRPr sz="2599" kern="1200">
                <a:solidFill>
                  <a:schemeClr val="tx1">
                    <a:tint val="75000"/>
                  </a:schemeClr>
                </a:solidFill>
                <a:latin typeface="+mn-lt"/>
                <a:ea typeface="+mn-ea"/>
                <a:cs typeface="+mn-cs"/>
              </a:defRPr>
            </a:lvl9pPr>
          </a:lstStyle>
          <a:p>
            <a:r>
              <a:rPr lang="en-US" dirty="0"/>
              <a:t>Policies</a:t>
            </a:r>
            <a:endParaRPr lang="en-GB" dirty="0"/>
          </a:p>
        </p:txBody>
      </p:sp>
    </p:spTree>
    <p:extLst>
      <p:ext uri="{BB962C8B-B14F-4D97-AF65-F5344CB8AC3E}">
        <p14:creationId xmlns:p14="http://schemas.microsoft.com/office/powerpoint/2010/main" val="2762859321"/>
      </p:ext>
    </p:extLst>
  </p:cSld>
  <p:clrMapOvr>
    <a:masterClrMapping/>
  </p:clrMapOvr>
  <mc:AlternateContent xmlns:mc="http://schemas.openxmlformats.org/markup-compatibility/2006" xmlns:p14="http://schemas.microsoft.com/office/powerpoint/2010/main">
    <mc:Choice Requires="p14">
      <p:transition spd="slow" p14:dur="2000" advTm="52961"/>
    </mc:Choice>
    <mc:Fallback xmlns="">
      <p:transition spd="slow" advTm="5296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6E6F-69DE-4426-9676-302E610660F4}"/>
              </a:ext>
            </a:extLst>
          </p:cNvPr>
          <p:cNvSpPr>
            <a:spLocks noGrp="1"/>
          </p:cNvSpPr>
          <p:nvPr>
            <p:ph type="title"/>
          </p:nvPr>
        </p:nvSpPr>
        <p:spPr/>
        <p:txBody>
          <a:bodyPr/>
          <a:lstStyle/>
          <a:p>
            <a:r>
              <a:rPr lang="en-US" dirty="0"/>
              <a:t>A bit of history</a:t>
            </a:r>
            <a:endParaRPr lang="en-GB" dirty="0"/>
          </a:p>
        </p:txBody>
      </p:sp>
      <p:sp>
        <p:nvSpPr>
          <p:cNvPr id="4" name="Slide Number Placeholder 3">
            <a:extLst>
              <a:ext uri="{FF2B5EF4-FFF2-40B4-BE49-F238E27FC236}">
                <a16:creationId xmlns:a16="http://schemas.microsoft.com/office/drawing/2014/main" id="{09D0F46B-EB70-4BB1-9A53-17EEA27F85F6}"/>
              </a:ext>
            </a:extLst>
          </p:cNvPr>
          <p:cNvSpPr>
            <a:spLocks noGrp="1"/>
          </p:cNvSpPr>
          <p:nvPr>
            <p:ph type="sldNum" sz="quarter" idx="10"/>
          </p:nvPr>
        </p:nvSpPr>
        <p:spPr/>
        <p:txBody>
          <a:bodyPr/>
          <a:lstStyle/>
          <a:p>
            <a:pPr>
              <a:defRPr/>
            </a:pPr>
            <a:fld id="{7E8161C3-22B7-E642-B1C2-CC4FCE0DECB3}" type="slidenum">
              <a:rPr lang="en-US" smtClean="0"/>
              <a:pPr>
                <a:defRPr/>
              </a:pPr>
              <a:t>11</a:t>
            </a:fld>
            <a:endParaRPr lang="en-US" dirty="0"/>
          </a:p>
        </p:txBody>
      </p:sp>
      <p:sp>
        <p:nvSpPr>
          <p:cNvPr id="5" name="Rectangle: Rounded Corners 4">
            <a:extLst>
              <a:ext uri="{FF2B5EF4-FFF2-40B4-BE49-F238E27FC236}">
                <a16:creationId xmlns:a16="http://schemas.microsoft.com/office/drawing/2014/main" id="{DBFB5E0E-DFA4-4D2B-844E-2AEE7E3C8DE3}"/>
              </a:ext>
            </a:extLst>
          </p:cNvPr>
          <p:cNvSpPr/>
          <p:nvPr/>
        </p:nvSpPr>
        <p:spPr>
          <a:xfrm>
            <a:off x="316682" y="3201343"/>
            <a:ext cx="11389895" cy="366714"/>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rgbClr val="FFFFFF"/>
              </a:solidFill>
              <a:latin typeface="Arial"/>
              <a:cs typeface="Arial"/>
            </a:endParaRPr>
          </a:p>
        </p:txBody>
      </p:sp>
      <p:sp>
        <p:nvSpPr>
          <p:cNvPr id="6" name="Oval 5">
            <a:extLst>
              <a:ext uri="{FF2B5EF4-FFF2-40B4-BE49-F238E27FC236}">
                <a16:creationId xmlns:a16="http://schemas.microsoft.com/office/drawing/2014/main" id="{82E61321-3D20-4708-9A60-8F9979599445}"/>
              </a:ext>
            </a:extLst>
          </p:cNvPr>
          <p:cNvSpPr/>
          <p:nvPr/>
        </p:nvSpPr>
        <p:spPr>
          <a:xfrm>
            <a:off x="486834" y="3240700"/>
            <a:ext cx="288000" cy="288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rgbClr val="FFFFFF"/>
              </a:solidFill>
              <a:latin typeface="Arial"/>
              <a:cs typeface="Arial"/>
            </a:endParaRPr>
          </a:p>
        </p:txBody>
      </p:sp>
      <p:sp>
        <p:nvSpPr>
          <p:cNvPr id="7" name="TextBox 6">
            <a:extLst>
              <a:ext uri="{FF2B5EF4-FFF2-40B4-BE49-F238E27FC236}">
                <a16:creationId xmlns:a16="http://schemas.microsoft.com/office/drawing/2014/main" id="{30C72B62-1C94-4892-89E9-6F51817418D7}"/>
              </a:ext>
            </a:extLst>
          </p:cNvPr>
          <p:cNvSpPr txBox="1"/>
          <p:nvPr/>
        </p:nvSpPr>
        <p:spPr>
          <a:xfrm>
            <a:off x="-31368" y="2122188"/>
            <a:ext cx="1324405" cy="615553"/>
          </a:xfrm>
          <a:prstGeom prst="rect">
            <a:avLst/>
          </a:prstGeom>
          <a:noFill/>
        </p:spPr>
        <p:txBody>
          <a:bodyPr wrap="square" lIns="0" tIns="0" rIns="0" bIns="0" rtlCol="0">
            <a:spAutoFit/>
          </a:bodyPr>
          <a:lstStyle/>
          <a:p>
            <a:pPr algn="ctr">
              <a:buClr>
                <a:schemeClr val="accent1"/>
              </a:buClr>
            </a:pPr>
            <a:r>
              <a:rPr lang="en-US" sz="1600" b="1" dirty="0">
                <a:solidFill>
                  <a:schemeClr val="tx1">
                    <a:lumMod val="50000"/>
                    <a:lumOff val="50000"/>
                  </a:schemeClr>
                </a:solidFill>
              </a:rPr>
              <a:t>2570BC</a:t>
            </a:r>
          </a:p>
          <a:p>
            <a:pPr algn="ctr">
              <a:buClr>
                <a:schemeClr val="accent1"/>
              </a:buClr>
            </a:pPr>
            <a:r>
              <a:rPr lang="en-US" sz="1200" dirty="0">
                <a:solidFill>
                  <a:schemeClr val="tx1">
                    <a:lumMod val="50000"/>
                    <a:lumOff val="50000"/>
                  </a:schemeClr>
                </a:solidFill>
              </a:rPr>
              <a:t>The great pyramid of Giza</a:t>
            </a:r>
            <a:endParaRPr lang="en-GB" sz="1200" dirty="0" err="1">
              <a:solidFill>
                <a:schemeClr val="tx1">
                  <a:lumMod val="50000"/>
                  <a:lumOff val="50000"/>
                </a:schemeClr>
              </a:solidFill>
            </a:endParaRPr>
          </a:p>
        </p:txBody>
      </p:sp>
      <p:sp>
        <p:nvSpPr>
          <p:cNvPr id="8" name="Oval 7">
            <a:extLst>
              <a:ext uri="{FF2B5EF4-FFF2-40B4-BE49-F238E27FC236}">
                <a16:creationId xmlns:a16="http://schemas.microsoft.com/office/drawing/2014/main" id="{579CA3C7-0457-4580-8619-5FE956ECEC96}"/>
              </a:ext>
            </a:extLst>
          </p:cNvPr>
          <p:cNvSpPr/>
          <p:nvPr/>
        </p:nvSpPr>
        <p:spPr>
          <a:xfrm>
            <a:off x="1005037" y="3240700"/>
            <a:ext cx="288000" cy="288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rgbClr val="FFFFFF"/>
              </a:solidFill>
              <a:latin typeface="Arial"/>
              <a:cs typeface="Arial"/>
            </a:endParaRPr>
          </a:p>
        </p:txBody>
      </p:sp>
      <p:sp>
        <p:nvSpPr>
          <p:cNvPr id="9" name="TextBox 8">
            <a:extLst>
              <a:ext uri="{FF2B5EF4-FFF2-40B4-BE49-F238E27FC236}">
                <a16:creationId xmlns:a16="http://schemas.microsoft.com/office/drawing/2014/main" id="{B7EA00D1-A9B0-4690-8E1E-00327FFC7153}"/>
              </a:ext>
            </a:extLst>
          </p:cNvPr>
          <p:cNvSpPr txBox="1"/>
          <p:nvPr/>
        </p:nvSpPr>
        <p:spPr>
          <a:xfrm>
            <a:off x="486835" y="4208154"/>
            <a:ext cx="1324405" cy="430887"/>
          </a:xfrm>
          <a:prstGeom prst="rect">
            <a:avLst/>
          </a:prstGeom>
          <a:noFill/>
        </p:spPr>
        <p:txBody>
          <a:bodyPr wrap="square" lIns="0" tIns="0" rIns="0" bIns="0" rtlCol="0">
            <a:spAutoFit/>
          </a:bodyPr>
          <a:lstStyle/>
          <a:p>
            <a:pPr algn="ctr">
              <a:buClr>
                <a:schemeClr val="accent1"/>
              </a:buClr>
            </a:pPr>
            <a:r>
              <a:rPr lang="en-US" sz="1600" b="1" dirty="0">
                <a:solidFill>
                  <a:schemeClr val="tx1">
                    <a:lumMod val="50000"/>
                    <a:lumOff val="50000"/>
                  </a:schemeClr>
                </a:solidFill>
              </a:rPr>
              <a:t>208BC</a:t>
            </a:r>
          </a:p>
          <a:p>
            <a:pPr algn="ctr">
              <a:buClr>
                <a:schemeClr val="accent1"/>
              </a:buClr>
            </a:pPr>
            <a:r>
              <a:rPr lang="en-US" sz="1200" dirty="0">
                <a:solidFill>
                  <a:schemeClr val="tx1">
                    <a:lumMod val="50000"/>
                    <a:lumOff val="50000"/>
                  </a:schemeClr>
                </a:solidFill>
              </a:rPr>
              <a:t>Great Wall of China</a:t>
            </a:r>
            <a:endParaRPr lang="en-GB" sz="1200" dirty="0" err="1">
              <a:solidFill>
                <a:schemeClr val="tx1">
                  <a:lumMod val="50000"/>
                  <a:lumOff val="50000"/>
                </a:schemeClr>
              </a:solidFill>
            </a:endParaRPr>
          </a:p>
        </p:txBody>
      </p:sp>
      <p:sp>
        <p:nvSpPr>
          <p:cNvPr id="10" name="Oval 9">
            <a:extLst>
              <a:ext uri="{FF2B5EF4-FFF2-40B4-BE49-F238E27FC236}">
                <a16:creationId xmlns:a16="http://schemas.microsoft.com/office/drawing/2014/main" id="{BAB6FCAD-8AA5-4ABC-BC64-5C6915308B62}"/>
              </a:ext>
            </a:extLst>
          </p:cNvPr>
          <p:cNvSpPr/>
          <p:nvPr/>
        </p:nvSpPr>
        <p:spPr>
          <a:xfrm>
            <a:off x="1961516" y="3240700"/>
            <a:ext cx="288000" cy="288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rgbClr val="FFFFFF"/>
              </a:solidFill>
              <a:latin typeface="Arial"/>
              <a:cs typeface="Arial"/>
            </a:endParaRPr>
          </a:p>
        </p:txBody>
      </p:sp>
      <p:sp>
        <p:nvSpPr>
          <p:cNvPr id="11" name="TextBox 10">
            <a:extLst>
              <a:ext uri="{FF2B5EF4-FFF2-40B4-BE49-F238E27FC236}">
                <a16:creationId xmlns:a16="http://schemas.microsoft.com/office/drawing/2014/main" id="{BD1A3192-59A8-437D-9473-1D3D29307DA1}"/>
              </a:ext>
            </a:extLst>
          </p:cNvPr>
          <p:cNvSpPr txBox="1"/>
          <p:nvPr/>
        </p:nvSpPr>
        <p:spPr>
          <a:xfrm>
            <a:off x="1443313" y="2063898"/>
            <a:ext cx="1324405" cy="800219"/>
          </a:xfrm>
          <a:prstGeom prst="rect">
            <a:avLst/>
          </a:prstGeom>
          <a:noFill/>
        </p:spPr>
        <p:txBody>
          <a:bodyPr wrap="square" lIns="0" tIns="0" rIns="0" bIns="0" rtlCol="0">
            <a:spAutoFit/>
          </a:bodyPr>
          <a:lstStyle/>
          <a:p>
            <a:pPr algn="ctr">
              <a:buClr>
                <a:schemeClr val="accent1"/>
              </a:buClr>
            </a:pPr>
            <a:r>
              <a:rPr lang="en-US" sz="1600" b="1" dirty="0">
                <a:solidFill>
                  <a:schemeClr val="tx1">
                    <a:lumMod val="50000"/>
                    <a:lumOff val="50000"/>
                  </a:schemeClr>
                </a:solidFill>
              </a:rPr>
              <a:t>1917</a:t>
            </a:r>
          </a:p>
          <a:p>
            <a:pPr algn="ctr">
              <a:buClr>
                <a:schemeClr val="accent1"/>
              </a:buClr>
            </a:pPr>
            <a:r>
              <a:rPr lang="en-US" sz="1200" dirty="0">
                <a:solidFill>
                  <a:schemeClr val="tx1">
                    <a:lumMod val="50000"/>
                    <a:lumOff val="50000"/>
                  </a:schemeClr>
                </a:solidFill>
              </a:rPr>
              <a:t>Gantt Chart developed by Henry Gantt</a:t>
            </a:r>
            <a:endParaRPr lang="en-GB" sz="1200" dirty="0" err="1">
              <a:solidFill>
                <a:schemeClr val="tx1">
                  <a:lumMod val="50000"/>
                  <a:lumOff val="50000"/>
                </a:schemeClr>
              </a:solidFill>
            </a:endParaRPr>
          </a:p>
        </p:txBody>
      </p:sp>
      <p:sp>
        <p:nvSpPr>
          <p:cNvPr id="12" name="Oval 11">
            <a:extLst>
              <a:ext uri="{FF2B5EF4-FFF2-40B4-BE49-F238E27FC236}">
                <a16:creationId xmlns:a16="http://schemas.microsoft.com/office/drawing/2014/main" id="{8D48B56C-36C1-4391-9BE0-A2B10233D877}"/>
              </a:ext>
            </a:extLst>
          </p:cNvPr>
          <p:cNvSpPr/>
          <p:nvPr/>
        </p:nvSpPr>
        <p:spPr>
          <a:xfrm>
            <a:off x="2537464" y="3240700"/>
            <a:ext cx="288000" cy="288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rgbClr val="FFFFFF"/>
              </a:solidFill>
              <a:latin typeface="Arial"/>
              <a:cs typeface="Arial"/>
            </a:endParaRPr>
          </a:p>
        </p:txBody>
      </p:sp>
      <p:sp>
        <p:nvSpPr>
          <p:cNvPr id="13" name="TextBox 12">
            <a:extLst>
              <a:ext uri="{FF2B5EF4-FFF2-40B4-BE49-F238E27FC236}">
                <a16:creationId xmlns:a16="http://schemas.microsoft.com/office/drawing/2014/main" id="{08D01E9A-45C0-4C2B-9141-DEB1C35BF6B4}"/>
              </a:ext>
            </a:extLst>
          </p:cNvPr>
          <p:cNvSpPr txBox="1"/>
          <p:nvPr/>
        </p:nvSpPr>
        <p:spPr>
          <a:xfrm>
            <a:off x="2019261" y="4209050"/>
            <a:ext cx="1324405" cy="615553"/>
          </a:xfrm>
          <a:prstGeom prst="rect">
            <a:avLst/>
          </a:prstGeom>
          <a:noFill/>
        </p:spPr>
        <p:txBody>
          <a:bodyPr wrap="square" lIns="0" tIns="0" rIns="0" bIns="0" rtlCol="0">
            <a:spAutoFit/>
          </a:bodyPr>
          <a:lstStyle/>
          <a:p>
            <a:pPr algn="ctr">
              <a:buClr>
                <a:schemeClr val="accent1"/>
              </a:buClr>
            </a:pPr>
            <a:r>
              <a:rPr lang="en-US" sz="1600" b="1" dirty="0">
                <a:solidFill>
                  <a:schemeClr val="tx1">
                    <a:lumMod val="50000"/>
                    <a:lumOff val="50000"/>
                  </a:schemeClr>
                </a:solidFill>
              </a:rPr>
              <a:t>1931</a:t>
            </a:r>
          </a:p>
          <a:p>
            <a:pPr algn="ctr">
              <a:buClr>
                <a:schemeClr val="accent1"/>
              </a:buClr>
            </a:pPr>
            <a:r>
              <a:rPr lang="en-US" sz="1200" dirty="0">
                <a:solidFill>
                  <a:schemeClr val="tx1">
                    <a:lumMod val="50000"/>
                    <a:lumOff val="50000"/>
                  </a:schemeClr>
                </a:solidFill>
              </a:rPr>
              <a:t>Hoover Dam Project</a:t>
            </a:r>
            <a:endParaRPr lang="en-GB" sz="1200" dirty="0" err="1">
              <a:solidFill>
                <a:schemeClr val="tx1">
                  <a:lumMod val="50000"/>
                  <a:lumOff val="50000"/>
                </a:schemeClr>
              </a:solidFill>
            </a:endParaRPr>
          </a:p>
        </p:txBody>
      </p:sp>
      <p:sp>
        <p:nvSpPr>
          <p:cNvPr id="14" name="Oval 13">
            <a:extLst>
              <a:ext uri="{FF2B5EF4-FFF2-40B4-BE49-F238E27FC236}">
                <a16:creationId xmlns:a16="http://schemas.microsoft.com/office/drawing/2014/main" id="{B97156E9-66AF-4570-B82B-D11529FED74E}"/>
              </a:ext>
            </a:extLst>
          </p:cNvPr>
          <p:cNvSpPr/>
          <p:nvPr/>
        </p:nvSpPr>
        <p:spPr>
          <a:xfrm>
            <a:off x="4487831" y="3240700"/>
            <a:ext cx="288000" cy="288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rgbClr val="FFFFFF"/>
              </a:solidFill>
              <a:latin typeface="Arial"/>
              <a:cs typeface="Arial"/>
            </a:endParaRPr>
          </a:p>
        </p:txBody>
      </p:sp>
      <p:sp>
        <p:nvSpPr>
          <p:cNvPr id="16" name="Oval 15">
            <a:extLst>
              <a:ext uri="{FF2B5EF4-FFF2-40B4-BE49-F238E27FC236}">
                <a16:creationId xmlns:a16="http://schemas.microsoft.com/office/drawing/2014/main" id="{D6C0833D-D8C5-4C89-A2C6-3E6BF84BF77F}"/>
              </a:ext>
            </a:extLst>
          </p:cNvPr>
          <p:cNvSpPr/>
          <p:nvPr/>
        </p:nvSpPr>
        <p:spPr>
          <a:xfrm>
            <a:off x="3800778" y="3240700"/>
            <a:ext cx="288000" cy="288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rgbClr val="FFFFFF"/>
              </a:solidFill>
              <a:latin typeface="Arial"/>
              <a:cs typeface="Arial"/>
            </a:endParaRPr>
          </a:p>
        </p:txBody>
      </p:sp>
      <p:sp>
        <p:nvSpPr>
          <p:cNvPr id="17" name="TextBox 16">
            <a:extLst>
              <a:ext uri="{FF2B5EF4-FFF2-40B4-BE49-F238E27FC236}">
                <a16:creationId xmlns:a16="http://schemas.microsoft.com/office/drawing/2014/main" id="{5A0D743B-D09D-4795-8EED-24DF5DED9DDD}"/>
              </a:ext>
            </a:extLst>
          </p:cNvPr>
          <p:cNvSpPr txBox="1"/>
          <p:nvPr/>
        </p:nvSpPr>
        <p:spPr>
          <a:xfrm>
            <a:off x="3969628" y="1663789"/>
            <a:ext cx="1324405" cy="1169551"/>
          </a:xfrm>
          <a:prstGeom prst="rect">
            <a:avLst/>
          </a:prstGeom>
          <a:noFill/>
        </p:spPr>
        <p:txBody>
          <a:bodyPr wrap="square" lIns="0" tIns="0" rIns="0" bIns="0" rtlCol="0">
            <a:spAutoFit/>
          </a:bodyPr>
          <a:lstStyle/>
          <a:p>
            <a:pPr algn="ctr">
              <a:buClr>
                <a:schemeClr val="accent1"/>
              </a:buClr>
            </a:pPr>
            <a:r>
              <a:rPr lang="en-US" sz="1600" b="1" dirty="0">
                <a:solidFill>
                  <a:schemeClr val="tx1">
                    <a:lumMod val="50000"/>
                    <a:lumOff val="50000"/>
                  </a:schemeClr>
                </a:solidFill>
              </a:rPr>
              <a:t>1962</a:t>
            </a:r>
          </a:p>
          <a:p>
            <a:pPr algn="ctr">
              <a:buClr>
                <a:schemeClr val="accent1"/>
              </a:buClr>
            </a:pPr>
            <a:r>
              <a:rPr lang="en-US" sz="1200" dirty="0">
                <a:solidFill>
                  <a:schemeClr val="tx1">
                    <a:lumMod val="50000"/>
                    <a:lumOff val="50000"/>
                  </a:schemeClr>
                </a:solidFill>
              </a:rPr>
              <a:t>US Department of Defense mandate the Work Breakdown Structure\PERT</a:t>
            </a:r>
            <a:endParaRPr lang="en-GB" sz="1200" dirty="0" err="1">
              <a:solidFill>
                <a:schemeClr val="tx1">
                  <a:lumMod val="50000"/>
                  <a:lumOff val="50000"/>
                </a:schemeClr>
              </a:solidFill>
            </a:endParaRPr>
          </a:p>
        </p:txBody>
      </p:sp>
      <p:sp>
        <p:nvSpPr>
          <p:cNvPr id="20" name="TextBox 19">
            <a:extLst>
              <a:ext uri="{FF2B5EF4-FFF2-40B4-BE49-F238E27FC236}">
                <a16:creationId xmlns:a16="http://schemas.microsoft.com/office/drawing/2014/main" id="{75EE5DDD-9745-438F-801C-3B5470E88C77}"/>
              </a:ext>
            </a:extLst>
          </p:cNvPr>
          <p:cNvSpPr txBox="1"/>
          <p:nvPr/>
        </p:nvSpPr>
        <p:spPr>
          <a:xfrm>
            <a:off x="5199666" y="2248565"/>
            <a:ext cx="1324405" cy="430887"/>
          </a:xfrm>
          <a:prstGeom prst="rect">
            <a:avLst/>
          </a:prstGeom>
          <a:noFill/>
        </p:spPr>
        <p:txBody>
          <a:bodyPr wrap="square" lIns="0" tIns="0" rIns="0" bIns="0" rtlCol="0">
            <a:spAutoFit/>
          </a:bodyPr>
          <a:lstStyle/>
          <a:p>
            <a:pPr algn="ctr">
              <a:buClr>
                <a:schemeClr val="accent1"/>
              </a:buClr>
            </a:pPr>
            <a:r>
              <a:rPr lang="en-US" sz="1600" b="1" dirty="0">
                <a:solidFill>
                  <a:schemeClr val="tx1">
                    <a:lumMod val="50000"/>
                    <a:lumOff val="50000"/>
                  </a:schemeClr>
                </a:solidFill>
              </a:rPr>
              <a:t>1969</a:t>
            </a:r>
          </a:p>
          <a:p>
            <a:pPr algn="ctr">
              <a:buClr>
                <a:schemeClr val="accent1"/>
              </a:buClr>
            </a:pPr>
            <a:r>
              <a:rPr lang="en-US" sz="1200" dirty="0">
                <a:solidFill>
                  <a:schemeClr val="tx1">
                    <a:lumMod val="50000"/>
                    <a:lumOff val="50000"/>
                  </a:schemeClr>
                </a:solidFill>
              </a:rPr>
              <a:t>PMI Launched</a:t>
            </a:r>
            <a:endParaRPr lang="en-GB" sz="1200" dirty="0" err="1">
              <a:solidFill>
                <a:schemeClr val="tx1">
                  <a:lumMod val="50000"/>
                  <a:lumOff val="50000"/>
                </a:schemeClr>
              </a:solidFill>
            </a:endParaRPr>
          </a:p>
        </p:txBody>
      </p:sp>
      <p:sp>
        <p:nvSpPr>
          <p:cNvPr id="23" name="TextBox 22">
            <a:extLst>
              <a:ext uri="{FF2B5EF4-FFF2-40B4-BE49-F238E27FC236}">
                <a16:creationId xmlns:a16="http://schemas.microsoft.com/office/drawing/2014/main" id="{D22A65B2-A9FD-4E30-9DD7-151F3A4122C5}"/>
              </a:ext>
            </a:extLst>
          </p:cNvPr>
          <p:cNvSpPr txBox="1"/>
          <p:nvPr/>
        </p:nvSpPr>
        <p:spPr>
          <a:xfrm>
            <a:off x="3291572" y="4122904"/>
            <a:ext cx="1324405" cy="800219"/>
          </a:xfrm>
          <a:prstGeom prst="rect">
            <a:avLst/>
          </a:prstGeom>
          <a:noFill/>
        </p:spPr>
        <p:txBody>
          <a:bodyPr wrap="square" lIns="0" tIns="0" rIns="0" bIns="0" rtlCol="0">
            <a:spAutoFit/>
          </a:bodyPr>
          <a:lstStyle/>
          <a:p>
            <a:pPr algn="ctr">
              <a:buClr>
                <a:schemeClr val="accent1"/>
              </a:buClr>
            </a:pPr>
            <a:r>
              <a:rPr lang="en-US" sz="1600" b="1" dirty="0">
                <a:solidFill>
                  <a:schemeClr val="tx1">
                    <a:lumMod val="50000"/>
                    <a:lumOff val="50000"/>
                  </a:schemeClr>
                </a:solidFill>
              </a:rPr>
              <a:t>1958</a:t>
            </a:r>
          </a:p>
          <a:p>
            <a:pPr algn="ctr">
              <a:buClr>
                <a:schemeClr val="accent1"/>
              </a:buClr>
            </a:pPr>
            <a:r>
              <a:rPr lang="en-US" sz="1200" dirty="0">
                <a:solidFill>
                  <a:schemeClr val="tx1">
                    <a:lumMod val="50000"/>
                    <a:lumOff val="50000"/>
                  </a:schemeClr>
                </a:solidFill>
              </a:rPr>
              <a:t>Polaris Submarine ballistic missile project</a:t>
            </a:r>
            <a:endParaRPr lang="en-GB" sz="1200" dirty="0" err="1">
              <a:solidFill>
                <a:schemeClr val="tx1">
                  <a:lumMod val="50000"/>
                  <a:lumOff val="50000"/>
                </a:schemeClr>
              </a:solidFill>
            </a:endParaRPr>
          </a:p>
        </p:txBody>
      </p:sp>
      <p:sp>
        <p:nvSpPr>
          <p:cNvPr id="24" name="Oval 23">
            <a:extLst>
              <a:ext uri="{FF2B5EF4-FFF2-40B4-BE49-F238E27FC236}">
                <a16:creationId xmlns:a16="http://schemas.microsoft.com/office/drawing/2014/main" id="{19B17D14-45C5-4FC3-AE27-9879846EED5B}"/>
              </a:ext>
            </a:extLst>
          </p:cNvPr>
          <p:cNvSpPr/>
          <p:nvPr/>
        </p:nvSpPr>
        <p:spPr>
          <a:xfrm>
            <a:off x="5715028" y="3240700"/>
            <a:ext cx="288000" cy="288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rgbClr val="FFFFFF"/>
              </a:solidFill>
              <a:latin typeface="Arial"/>
              <a:cs typeface="Arial"/>
            </a:endParaRPr>
          </a:p>
        </p:txBody>
      </p:sp>
      <p:sp>
        <p:nvSpPr>
          <p:cNvPr id="25" name="TextBox 24">
            <a:extLst>
              <a:ext uri="{FF2B5EF4-FFF2-40B4-BE49-F238E27FC236}">
                <a16:creationId xmlns:a16="http://schemas.microsoft.com/office/drawing/2014/main" id="{A7D6DA50-208A-4CB7-89D5-4C61B7F22877}"/>
              </a:ext>
            </a:extLst>
          </p:cNvPr>
          <p:cNvSpPr txBox="1"/>
          <p:nvPr/>
        </p:nvSpPr>
        <p:spPr>
          <a:xfrm>
            <a:off x="5955021" y="4147495"/>
            <a:ext cx="1324405" cy="800219"/>
          </a:xfrm>
          <a:prstGeom prst="rect">
            <a:avLst/>
          </a:prstGeom>
          <a:noFill/>
        </p:spPr>
        <p:txBody>
          <a:bodyPr wrap="square" lIns="0" tIns="0" rIns="0" bIns="0" rtlCol="0">
            <a:spAutoFit/>
          </a:bodyPr>
          <a:lstStyle/>
          <a:p>
            <a:pPr algn="ctr">
              <a:buClr>
                <a:schemeClr val="accent1"/>
              </a:buClr>
            </a:pPr>
            <a:r>
              <a:rPr lang="en-US" sz="1600" b="1" dirty="0">
                <a:solidFill>
                  <a:schemeClr val="tx1">
                    <a:lumMod val="50000"/>
                    <a:lumOff val="50000"/>
                  </a:schemeClr>
                </a:solidFill>
              </a:rPr>
              <a:t>1969-78</a:t>
            </a:r>
          </a:p>
          <a:p>
            <a:pPr algn="ctr">
              <a:buClr>
                <a:schemeClr val="accent1"/>
              </a:buClr>
            </a:pPr>
            <a:r>
              <a:rPr lang="en-US" sz="1200" dirty="0">
                <a:solidFill>
                  <a:schemeClr val="tx1">
                    <a:lumMod val="50000"/>
                    <a:lumOff val="50000"/>
                  </a:schemeClr>
                </a:solidFill>
              </a:rPr>
              <a:t>NASA Saturn V Rocket and Apollo Moon Landings</a:t>
            </a:r>
            <a:endParaRPr lang="en-GB" sz="1200" dirty="0" err="1">
              <a:solidFill>
                <a:schemeClr val="tx1">
                  <a:lumMod val="50000"/>
                  <a:lumOff val="50000"/>
                </a:schemeClr>
              </a:solidFill>
            </a:endParaRPr>
          </a:p>
        </p:txBody>
      </p:sp>
      <p:sp>
        <p:nvSpPr>
          <p:cNvPr id="26" name="Oval 25">
            <a:extLst>
              <a:ext uri="{FF2B5EF4-FFF2-40B4-BE49-F238E27FC236}">
                <a16:creationId xmlns:a16="http://schemas.microsoft.com/office/drawing/2014/main" id="{8968362F-71BB-44F3-B179-1B021E40A26D}"/>
              </a:ext>
            </a:extLst>
          </p:cNvPr>
          <p:cNvSpPr/>
          <p:nvPr/>
        </p:nvSpPr>
        <p:spPr>
          <a:xfrm>
            <a:off x="6473224" y="3240700"/>
            <a:ext cx="288000" cy="288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rgbClr val="FFFFFF"/>
              </a:solidFill>
              <a:latin typeface="Arial"/>
              <a:cs typeface="Arial"/>
            </a:endParaRPr>
          </a:p>
        </p:txBody>
      </p:sp>
      <p:sp>
        <p:nvSpPr>
          <p:cNvPr id="27" name="Oval 26">
            <a:extLst>
              <a:ext uri="{FF2B5EF4-FFF2-40B4-BE49-F238E27FC236}">
                <a16:creationId xmlns:a16="http://schemas.microsoft.com/office/drawing/2014/main" id="{BD5D46AE-FF58-46A4-B1F4-9D12B2964803}"/>
              </a:ext>
            </a:extLst>
          </p:cNvPr>
          <p:cNvSpPr/>
          <p:nvPr/>
        </p:nvSpPr>
        <p:spPr>
          <a:xfrm>
            <a:off x="7543816" y="3240700"/>
            <a:ext cx="288000" cy="288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rgbClr val="FFFFFF"/>
              </a:solidFill>
              <a:latin typeface="Arial"/>
              <a:cs typeface="Arial"/>
            </a:endParaRPr>
          </a:p>
        </p:txBody>
      </p:sp>
      <p:sp>
        <p:nvSpPr>
          <p:cNvPr id="28" name="TextBox 27">
            <a:extLst>
              <a:ext uri="{FF2B5EF4-FFF2-40B4-BE49-F238E27FC236}">
                <a16:creationId xmlns:a16="http://schemas.microsoft.com/office/drawing/2014/main" id="{3F4B9A86-CD2A-4CC3-BDD0-08A94A71C425}"/>
              </a:ext>
            </a:extLst>
          </p:cNvPr>
          <p:cNvSpPr txBox="1"/>
          <p:nvPr/>
        </p:nvSpPr>
        <p:spPr>
          <a:xfrm>
            <a:off x="7025613" y="1638414"/>
            <a:ext cx="1324405" cy="1169551"/>
          </a:xfrm>
          <a:prstGeom prst="rect">
            <a:avLst/>
          </a:prstGeom>
          <a:noFill/>
        </p:spPr>
        <p:txBody>
          <a:bodyPr wrap="square" lIns="0" tIns="0" rIns="0" bIns="0" rtlCol="0">
            <a:spAutoFit/>
          </a:bodyPr>
          <a:lstStyle/>
          <a:p>
            <a:pPr algn="ctr">
              <a:buClr>
                <a:schemeClr val="accent1"/>
              </a:buClr>
            </a:pPr>
            <a:r>
              <a:rPr lang="en-US" sz="1600" b="1" dirty="0">
                <a:solidFill>
                  <a:schemeClr val="tx1">
                    <a:lumMod val="50000"/>
                    <a:lumOff val="50000"/>
                  </a:schemeClr>
                </a:solidFill>
              </a:rPr>
              <a:t>1986</a:t>
            </a:r>
          </a:p>
          <a:p>
            <a:pPr algn="ctr">
              <a:buClr>
                <a:schemeClr val="accent1"/>
              </a:buClr>
            </a:pPr>
            <a:r>
              <a:rPr lang="en-US" sz="1200" dirty="0">
                <a:solidFill>
                  <a:schemeClr val="tx1">
                    <a:lumMod val="50000"/>
                    <a:lumOff val="50000"/>
                  </a:schemeClr>
                </a:solidFill>
              </a:rPr>
              <a:t>SCRUM named as project management style for software related projects</a:t>
            </a:r>
            <a:endParaRPr lang="en-GB" sz="1200" dirty="0" err="1">
              <a:solidFill>
                <a:schemeClr val="tx1">
                  <a:lumMod val="50000"/>
                  <a:lumOff val="50000"/>
                </a:schemeClr>
              </a:solidFill>
            </a:endParaRPr>
          </a:p>
        </p:txBody>
      </p:sp>
      <p:sp>
        <p:nvSpPr>
          <p:cNvPr id="29" name="Oval 28">
            <a:extLst>
              <a:ext uri="{FF2B5EF4-FFF2-40B4-BE49-F238E27FC236}">
                <a16:creationId xmlns:a16="http://schemas.microsoft.com/office/drawing/2014/main" id="{882806D9-4DD6-4B53-8FA3-B2DD025695AF}"/>
              </a:ext>
            </a:extLst>
          </p:cNvPr>
          <p:cNvSpPr/>
          <p:nvPr/>
        </p:nvSpPr>
        <p:spPr>
          <a:xfrm>
            <a:off x="8375609" y="3240700"/>
            <a:ext cx="288000" cy="288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rgbClr val="FFFFFF"/>
              </a:solidFill>
              <a:latin typeface="Arial"/>
              <a:cs typeface="Arial"/>
            </a:endParaRPr>
          </a:p>
        </p:txBody>
      </p:sp>
      <p:sp>
        <p:nvSpPr>
          <p:cNvPr id="30" name="Oval 29">
            <a:extLst>
              <a:ext uri="{FF2B5EF4-FFF2-40B4-BE49-F238E27FC236}">
                <a16:creationId xmlns:a16="http://schemas.microsoft.com/office/drawing/2014/main" id="{C894740A-6108-430B-A3F8-43F9AC798E40}"/>
              </a:ext>
            </a:extLst>
          </p:cNvPr>
          <p:cNvSpPr/>
          <p:nvPr/>
        </p:nvSpPr>
        <p:spPr>
          <a:xfrm>
            <a:off x="10022623" y="3240700"/>
            <a:ext cx="288000" cy="288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rgbClr val="FFFFFF"/>
              </a:solidFill>
              <a:latin typeface="Arial"/>
              <a:cs typeface="Arial"/>
            </a:endParaRPr>
          </a:p>
        </p:txBody>
      </p:sp>
      <p:sp>
        <p:nvSpPr>
          <p:cNvPr id="31" name="TextBox 30">
            <a:extLst>
              <a:ext uri="{FF2B5EF4-FFF2-40B4-BE49-F238E27FC236}">
                <a16:creationId xmlns:a16="http://schemas.microsoft.com/office/drawing/2014/main" id="{2090AA28-059B-41D6-82A4-19FB20131940}"/>
              </a:ext>
            </a:extLst>
          </p:cNvPr>
          <p:cNvSpPr txBox="1"/>
          <p:nvPr/>
        </p:nvSpPr>
        <p:spPr>
          <a:xfrm>
            <a:off x="7857406" y="4147495"/>
            <a:ext cx="1324405" cy="677108"/>
          </a:xfrm>
          <a:prstGeom prst="rect">
            <a:avLst/>
          </a:prstGeom>
          <a:noFill/>
        </p:spPr>
        <p:txBody>
          <a:bodyPr wrap="square" lIns="0" tIns="0" rIns="0" bIns="0" rtlCol="0">
            <a:spAutoFit/>
          </a:bodyPr>
          <a:lstStyle/>
          <a:p>
            <a:pPr algn="ctr">
              <a:buClr>
                <a:schemeClr val="accent1"/>
              </a:buClr>
            </a:pPr>
            <a:r>
              <a:rPr lang="en-US" sz="2000" b="1" dirty="0">
                <a:solidFill>
                  <a:schemeClr val="tx1">
                    <a:lumMod val="50000"/>
                    <a:lumOff val="50000"/>
                  </a:schemeClr>
                </a:solidFill>
              </a:rPr>
              <a:t>1995</a:t>
            </a:r>
          </a:p>
          <a:p>
            <a:pPr algn="ctr">
              <a:buClr>
                <a:schemeClr val="accent1"/>
              </a:buClr>
            </a:pPr>
            <a:r>
              <a:rPr lang="en-US" sz="1200" dirty="0">
                <a:solidFill>
                  <a:schemeClr val="tx1">
                    <a:lumMod val="50000"/>
                    <a:lumOff val="50000"/>
                  </a:schemeClr>
                </a:solidFill>
              </a:rPr>
              <a:t>Start of the tech bubble</a:t>
            </a:r>
            <a:endParaRPr lang="en-GB" sz="1200" dirty="0" err="1">
              <a:solidFill>
                <a:schemeClr val="tx1">
                  <a:lumMod val="50000"/>
                  <a:lumOff val="50000"/>
                </a:schemeClr>
              </a:solidFill>
            </a:endParaRPr>
          </a:p>
        </p:txBody>
      </p:sp>
      <p:cxnSp>
        <p:nvCxnSpPr>
          <p:cNvPr id="34" name="Connector: Elbow 33">
            <a:extLst>
              <a:ext uri="{FF2B5EF4-FFF2-40B4-BE49-F238E27FC236}">
                <a16:creationId xmlns:a16="http://schemas.microsoft.com/office/drawing/2014/main" id="{99656917-DEFE-4D21-9C95-A70D417E4394}"/>
              </a:ext>
            </a:extLst>
          </p:cNvPr>
          <p:cNvCxnSpPr>
            <a:stCxn id="6" idx="0"/>
            <a:endCxn id="7" idx="2"/>
          </p:cNvCxnSpPr>
          <p:nvPr/>
        </p:nvCxnSpPr>
        <p:spPr>
          <a:xfrm rot="5400000" flipH="1" flipV="1">
            <a:off x="379355" y="2989221"/>
            <a:ext cx="502959" cy="1"/>
          </a:xfrm>
          <a:prstGeom prst="bentConnector3">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6D2B1BC-A40B-43DC-8545-1A30F79898D0}"/>
              </a:ext>
            </a:extLst>
          </p:cNvPr>
          <p:cNvCxnSpPr>
            <a:cxnSpLocks/>
            <a:stCxn id="8" idx="4"/>
            <a:endCxn id="9" idx="0"/>
          </p:cNvCxnSpPr>
          <p:nvPr/>
        </p:nvCxnSpPr>
        <p:spPr>
          <a:xfrm>
            <a:off x="1149037" y="3528700"/>
            <a:ext cx="1" cy="679454"/>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1" name="Oval 40">
            <a:extLst>
              <a:ext uri="{FF2B5EF4-FFF2-40B4-BE49-F238E27FC236}">
                <a16:creationId xmlns:a16="http://schemas.microsoft.com/office/drawing/2014/main" id="{889EFDBD-D771-4B3A-AA1A-D23F553E433E}"/>
              </a:ext>
            </a:extLst>
          </p:cNvPr>
          <p:cNvSpPr/>
          <p:nvPr/>
        </p:nvSpPr>
        <p:spPr>
          <a:xfrm>
            <a:off x="9180540" y="3240700"/>
            <a:ext cx="288000" cy="288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rgbClr val="FFFFFF"/>
              </a:solidFill>
              <a:latin typeface="Arial"/>
              <a:cs typeface="Arial"/>
            </a:endParaRPr>
          </a:p>
        </p:txBody>
      </p:sp>
      <p:sp>
        <p:nvSpPr>
          <p:cNvPr id="42" name="TextBox 41">
            <a:extLst>
              <a:ext uri="{FF2B5EF4-FFF2-40B4-BE49-F238E27FC236}">
                <a16:creationId xmlns:a16="http://schemas.microsoft.com/office/drawing/2014/main" id="{70E17202-B05F-4777-ACB4-F345FC9C44EA}"/>
              </a:ext>
            </a:extLst>
          </p:cNvPr>
          <p:cNvSpPr txBox="1"/>
          <p:nvPr/>
        </p:nvSpPr>
        <p:spPr>
          <a:xfrm>
            <a:off x="8651967" y="2132500"/>
            <a:ext cx="1324405" cy="677108"/>
          </a:xfrm>
          <a:prstGeom prst="rect">
            <a:avLst/>
          </a:prstGeom>
          <a:noFill/>
        </p:spPr>
        <p:txBody>
          <a:bodyPr wrap="square" lIns="0" tIns="0" rIns="0" bIns="0" rtlCol="0">
            <a:spAutoFit/>
          </a:bodyPr>
          <a:lstStyle/>
          <a:p>
            <a:pPr algn="ctr">
              <a:buClr>
                <a:schemeClr val="accent1"/>
              </a:buClr>
            </a:pPr>
            <a:r>
              <a:rPr lang="en-US" sz="2000" b="1" dirty="0">
                <a:solidFill>
                  <a:schemeClr val="tx1">
                    <a:lumMod val="50000"/>
                    <a:lumOff val="50000"/>
                  </a:schemeClr>
                </a:solidFill>
              </a:rPr>
              <a:t>1996</a:t>
            </a:r>
          </a:p>
          <a:p>
            <a:pPr algn="ctr">
              <a:buClr>
                <a:schemeClr val="accent1"/>
              </a:buClr>
            </a:pPr>
            <a:r>
              <a:rPr lang="en-US" sz="1200" dirty="0">
                <a:solidFill>
                  <a:schemeClr val="tx1">
                    <a:lumMod val="50000"/>
                    <a:lumOff val="50000"/>
                  </a:schemeClr>
                </a:solidFill>
              </a:rPr>
              <a:t>CCTA published PRINCE2</a:t>
            </a:r>
            <a:endParaRPr lang="en-GB" sz="1200" dirty="0" err="1">
              <a:solidFill>
                <a:schemeClr val="tx1">
                  <a:lumMod val="50000"/>
                  <a:lumOff val="50000"/>
                </a:schemeClr>
              </a:solidFill>
            </a:endParaRPr>
          </a:p>
        </p:txBody>
      </p:sp>
      <p:sp>
        <p:nvSpPr>
          <p:cNvPr id="33" name="TextBox 32">
            <a:extLst>
              <a:ext uri="{FF2B5EF4-FFF2-40B4-BE49-F238E27FC236}">
                <a16:creationId xmlns:a16="http://schemas.microsoft.com/office/drawing/2014/main" id="{DC3A77BD-9DC7-41E3-9AD7-2E334BD8AFB2}"/>
              </a:ext>
            </a:extLst>
          </p:cNvPr>
          <p:cNvSpPr txBox="1"/>
          <p:nvPr/>
        </p:nvSpPr>
        <p:spPr>
          <a:xfrm>
            <a:off x="9504420" y="3838821"/>
            <a:ext cx="1324405" cy="2277547"/>
          </a:xfrm>
          <a:prstGeom prst="rect">
            <a:avLst/>
          </a:prstGeom>
          <a:noFill/>
        </p:spPr>
        <p:txBody>
          <a:bodyPr wrap="square" lIns="0" tIns="0" rIns="0" bIns="0" rtlCol="0">
            <a:spAutoFit/>
          </a:bodyPr>
          <a:lstStyle/>
          <a:p>
            <a:pPr algn="ctr">
              <a:buClr>
                <a:schemeClr val="accent1"/>
              </a:buClr>
            </a:pPr>
            <a:endParaRPr lang="en-US" sz="2000" b="1" dirty="0">
              <a:solidFill>
                <a:schemeClr val="tx1">
                  <a:lumMod val="50000"/>
                  <a:lumOff val="50000"/>
                </a:schemeClr>
              </a:solidFill>
            </a:endParaRPr>
          </a:p>
          <a:p>
            <a:pPr algn="ctr">
              <a:buClr>
                <a:schemeClr val="accent1"/>
              </a:buClr>
            </a:pPr>
            <a:r>
              <a:rPr lang="en-US" sz="2000" b="1" dirty="0">
                <a:solidFill>
                  <a:schemeClr val="tx1">
                    <a:lumMod val="50000"/>
                    <a:lumOff val="50000"/>
                  </a:schemeClr>
                </a:solidFill>
              </a:rPr>
              <a:t>2009</a:t>
            </a:r>
          </a:p>
          <a:p>
            <a:pPr algn="ctr">
              <a:buClr>
                <a:schemeClr val="accent1"/>
              </a:buClr>
            </a:pPr>
            <a:r>
              <a:rPr lang="en-US" sz="1200" dirty="0">
                <a:solidFill>
                  <a:schemeClr val="tx1">
                    <a:lumMod val="50000"/>
                    <a:lumOff val="50000"/>
                  </a:schemeClr>
                </a:solidFill>
              </a:rPr>
              <a:t>PRINCE 2 available in 19 languages</a:t>
            </a:r>
          </a:p>
          <a:p>
            <a:pPr algn="ctr">
              <a:buClr>
                <a:schemeClr val="accent1"/>
              </a:buClr>
            </a:pPr>
            <a:endParaRPr lang="en-US" sz="1200" dirty="0">
              <a:solidFill>
                <a:schemeClr val="tx1">
                  <a:lumMod val="50000"/>
                  <a:lumOff val="50000"/>
                </a:schemeClr>
              </a:solidFill>
            </a:endParaRPr>
          </a:p>
          <a:p>
            <a:pPr algn="ctr">
              <a:buClr>
                <a:schemeClr val="accent1"/>
              </a:buClr>
            </a:pPr>
            <a:r>
              <a:rPr lang="en-US" sz="1200" dirty="0">
                <a:solidFill>
                  <a:schemeClr val="tx1">
                    <a:lumMod val="50000"/>
                    <a:lumOff val="50000"/>
                  </a:schemeClr>
                </a:solidFill>
              </a:rPr>
              <a:t>NASA recognized for 40 yeas of shared project management success by PMI</a:t>
            </a:r>
            <a:endParaRPr lang="en-GB" sz="1200" dirty="0" err="1">
              <a:solidFill>
                <a:schemeClr val="tx1">
                  <a:lumMod val="50000"/>
                  <a:lumOff val="50000"/>
                </a:schemeClr>
              </a:solidFill>
            </a:endParaRPr>
          </a:p>
        </p:txBody>
      </p:sp>
      <p:sp>
        <p:nvSpPr>
          <p:cNvPr id="35" name="Oval 34">
            <a:extLst>
              <a:ext uri="{FF2B5EF4-FFF2-40B4-BE49-F238E27FC236}">
                <a16:creationId xmlns:a16="http://schemas.microsoft.com/office/drawing/2014/main" id="{CCC79C25-9F2A-479D-86B2-221EA93CDA00}"/>
              </a:ext>
            </a:extLst>
          </p:cNvPr>
          <p:cNvSpPr/>
          <p:nvPr/>
        </p:nvSpPr>
        <p:spPr>
          <a:xfrm>
            <a:off x="10853420" y="3240700"/>
            <a:ext cx="288000" cy="288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rgbClr val="FFFFFF"/>
              </a:solidFill>
              <a:latin typeface="Arial"/>
              <a:cs typeface="Arial"/>
            </a:endParaRPr>
          </a:p>
        </p:txBody>
      </p:sp>
      <p:sp>
        <p:nvSpPr>
          <p:cNvPr id="37" name="TextBox 36">
            <a:extLst>
              <a:ext uri="{FF2B5EF4-FFF2-40B4-BE49-F238E27FC236}">
                <a16:creationId xmlns:a16="http://schemas.microsoft.com/office/drawing/2014/main" id="{F9064867-A4ED-4660-959B-3D0E7412B313}"/>
              </a:ext>
            </a:extLst>
          </p:cNvPr>
          <p:cNvSpPr txBox="1"/>
          <p:nvPr/>
        </p:nvSpPr>
        <p:spPr>
          <a:xfrm>
            <a:off x="10335217" y="1756123"/>
            <a:ext cx="1324405" cy="984885"/>
          </a:xfrm>
          <a:prstGeom prst="rect">
            <a:avLst/>
          </a:prstGeom>
          <a:noFill/>
        </p:spPr>
        <p:txBody>
          <a:bodyPr wrap="square" lIns="0" tIns="0" rIns="0" bIns="0" rtlCol="0">
            <a:spAutoFit/>
          </a:bodyPr>
          <a:lstStyle/>
          <a:p>
            <a:pPr algn="ctr">
              <a:buClr>
                <a:schemeClr val="accent1"/>
              </a:buClr>
            </a:pPr>
            <a:endParaRPr lang="en-US" sz="2000" b="1" dirty="0">
              <a:solidFill>
                <a:schemeClr val="tx1">
                  <a:lumMod val="50000"/>
                  <a:lumOff val="50000"/>
                </a:schemeClr>
              </a:solidFill>
            </a:endParaRPr>
          </a:p>
          <a:p>
            <a:pPr algn="ctr">
              <a:buClr>
                <a:schemeClr val="accent1"/>
              </a:buClr>
            </a:pPr>
            <a:r>
              <a:rPr lang="en-US" sz="2000" b="1" dirty="0">
                <a:solidFill>
                  <a:schemeClr val="tx1">
                    <a:lumMod val="50000"/>
                    <a:lumOff val="50000"/>
                  </a:schemeClr>
                </a:solidFill>
              </a:rPr>
              <a:t>2018</a:t>
            </a:r>
            <a:endParaRPr lang="en-GB" sz="1200" b="1" dirty="0">
              <a:solidFill>
                <a:schemeClr val="tx1">
                  <a:lumMod val="50000"/>
                  <a:lumOff val="50000"/>
                </a:schemeClr>
              </a:solidFill>
            </a:endParaRPr>
          </a:p>
          <a:p>
            <a:pPr algn="ctr">
              <a:buClr>
                <a:schemeClr val="accent1"/>
              </a:buClr>
            </a:pPr>
            <a:r>
              <a:rPr lang="en-GB" sz="1200" dirty="0">
                <a:solidFill>
                  <a:schemeClr val="tx1">
                    <a:lumMod val="50000"/>
                    <a:lumOff val="50000"/>
                  </a:schemeClr>
                </a:solidFill>
              </a:rPr>
              <a:t>PRINCE 2 Agile launched</a:t>
            </a:r>
            <a:endParaRPr lang="en-US" sz="2000" dirty="0">
              <a:solidFill>
                <a:schemeClr val="tx1">
                  <a:lumMod val="50000"/>
                  <a:lumOff val="50000"/>
                </a:schemeClr>
              </a:solidFill>
            </a:endParaRPr>
          </a:p>
        </p:txBody>
      </p:sp>
      <p:sp>
        <p:nvSpPr>
          <p:cNvPr id="38" name="TextBox 37">
            <a:extLst>
              <a:ext uri="{FF2B5EF4-FFF2-40B4-BE49-F238E27FC236}">
                <a16:creationId xmlns:a16="http://schemas.microsoft.com/office/drawing/2014/main" id="{5BE6FA8E-F80B-4D3F-AF39-F368E79CE8A2}"/>
              </a:ext>
            </a:extLst>
          </p:cNvPr>
          <p:cNvSpPr txBox="1"/>
          <p:nvPr/>
        </p:nvSpPr>
        <p:spPr>
          <a:xfrm>
            <a:off x="10853419" y="4119512"/>
            <a:ext cx="1324405" cy="984885"/>
          </a:xfrm>
          <a:prstGeom prst="rect">
            <a:avLst/>
          </a:prstGeom>
          <a:noFill/>
        </p:spPr>
        <p:txBody>
          <a:bodyPr wrap="square" lIns="0" tIns="0" rIns="0" bIns="0" rtlCol="0">
            <a:spAutoFit/>
          </a:bodyPr>
          <a:lstStyle/>
          <a:p>
            <a:pPr algn="ctr">
              <a:buClr>
                <a:schemeClr val="accent1"/>
              </a:buClr>
            </a:pPr>
            <a:endParaRPr lang="en-US" sz="2000" b="1" dirty="0">
              <a:solidFill>
                <a:schemeClr val="tx1">
                  <a:lumMod val="50000"/>
                  <a:lumOff val="50000"/>
                </a:schemeClr>
              </a:solidFill>
            </a:endParaRPr>
          </a:p>
          <a:p>
            <a:pPr algn="ctr">
              <a:buClr>
                <a:schemeClr val="accent1"/>
              </a:buClr>
            </a:pPr>
            <a:r>
              <a:rPr lang="en-US" sz="2000" b="1" dirty="0">
                <a:solidFill>
                  <a:schemeClr val="tx1">
                    <a:lumMod val="50000"/>
                    <a:lumOff val="50000"/>
                  </a:schemeClr>
                </a:solidFill>
              </a:rPr>
              <a:t>2019</a:t>
            </a:r>
          </a:p>
          <a:p>
            <a:pPr algn="ctr">
              <a:buClr>
                <a:schemeClr val="accent1"/>
              </a:buClr>
            </a:pPr>
            <a:r>
              <a:rPr lang="en-US" sz="1200" dirty="0">
                <a:solidFill>
                  <a:schemeClr val="tx1">
                    <a:lumMod val="50000"/>
                    <a:lumOff val="50000"/>
                  </a:schemeClr>
                </a:solidFill>
              </a:rPr>
              <a:t>Over 2M PRINCE 2 exams taken</a:t>
            </a:r>
            <a:endParaRPr lang="en-GB" sz="1200" dirty="0" err="1">
              <a:solidFill>
                <a:schemeClr val="tx1">
                  <a:lumMod val="50000"/>
                  <a:lumOff val="50000"/>
                </a:schemeClr>
              </a:solidFill>
            </a:endParaRPr>
          </a:p>
        </p:txBody>
      </p:sp>
      <p:sp>
        <p:nvSpPr>
          <p:cNvPr id="39" name="Oval 38">
            <a:extLst>
              <a:ext uri="{FF2B5EF4-FFF2-40B4-BE49-F238E27FC236}">
                <a16:creationId xmlns:a16="http://schemas.microsoft.com/office/drawing/2014/main" id="{630A2286-E224-4F27-90AE-0AE509D53CA1}"/>
              </a:ext>
            </a:extLst>
          </p:cNvPr>
          <p:cNvSpPr/>
          <p:nvPr/>
        </p:nvSpPr>
        <p:spPr>
          <a:xfrm>
            <a:off x="11371622" y="3240700"/>
            <a:ext cx="288000" cy="288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rgbClr val="FFFFFF"/>
              </a:solidFill>
              <a:latin typeface="Arial"/>
              <a:cs typeface="Arial"/>
            </a:endParaRPr>
          </a:p>
        </p:txBody>
      </p:sp>
      <p:cxnSp>
        <p:nvCxnSpPr>
          <p:cNvPr id="15" name="Straight Connector 14">
            <a:extLst>
              <a:ext uri="{FF2B5EF4-FFF2-40B4-BE49-F238E27FC236}">
                <a16:creationId xmlns:a16="http://schemas.microsoft.com/office/drawing/2014/main" id="{AF9EEC93-B8D4-4438-9DC6-C2A57AA301ED}"/>
              </a:ext>
            </a:extLst>
          </p:cNvPr>
          <p:cNvCxnSpPr>
            <a:stCxn id="10" idx="0"/>
            <a:endCxn id="11" idx="2"/>
          </p:cNvCxnSpPr>
          <p:nvPr/>
        </p:nvCxnSpPr>
        <p:spPr>
          <a:xfrm flipV="1">
            <a:off x="2105516" y="2864117"/>
            <a:ext cx="0" cy="376583"/>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E25CCF1-011C-45BA-ACA9-FAEBA678AC83}"/>
              </a:ext>
            </a:extLst>
          </p:cNvPr>
          <p:cNvCxnSpPr>
            <a:stCxn id="12" idx="4"/>
            <a:endCxn id="13" idx="0"/>
          </p:cNvCxnSpPr>
          <p:nvPr/>
        </p:nvCxnSpPr>
        <p:spPr>
          <a:xfrm>
            <a:off x="2681464" y="3528700"/>
            <a:ext cx="0" cy="68035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E8704D3-69AC-449C-B352-BB3346BFEE57}"/>
              </a:ext>
            </a:extLst>
          </p:cNvPr>
          <p:cNvCxnSpPr>
            <a:stCxn id="16" idx="4"/>
            <a:endCxn id="23" idx="0"/>
          </p:cNvCxnSpPr>
          <p:nvPr/>
        </p:nvCxnSpPr>
        <p:spPr>
          <a:xfrm>
            <a:off x="3944778" y="3528700"/>
            <a:ext cx="8997" cy="594204"/>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C2228FE-3848-46F7-9F2D-701A9B88CAD1}"/>
              </a:ext>
            </a:extLst>
          </p:cNvPr>
          <p:cNvCxnSpPr>
            <a:cxnSpLocks/>
            <a:stCxn id="14" idx="0"/>
            <a:endCxn id="17" idx="2"/>
          </p:cNvCxnSpPr>
          <p:nvPr/>
        </p:nvCxnSpPr>
        <p:spPr>
          <a:xfrm flipV="1">
            <a:off x="4631831" y="2833340"/>
            <a:ext cx="0" cy="40736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A861749D-F6E7-4430-AD78-5D21EF5198A2}"/>
              </a:ext>
            </a:extLst>
          </p:cNvPr>
          <p:cNvCxnSpPr>
            <a:cxnSpLocks/>
            <a:stCxn id="24" idx="0"/>
            <a:endCxn id="20" idx="2"/>
          </p:cNvCxnSpPr>
          <p:nvPr/>
        </p:nvCxnSpPr>
        <p:spPr>
          <a:xfrm flipV="1">
            <a:off x="5859028" y="2679452"/>
            <a:ext cx="2841" cy="561248"/>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9790534A-4D06-43B3-9B90-0B760903EE4C}"/>
              </a:ext>
            </a:extLst>
          </p:cNvPr>
          <p:cNvCxnSpPr>
            <a:stCxn id="26" idx="4"/>
            <a:endCxn id="25" idx="0"/>
          </p:cNvCxnSpPr>
          <p:nvPr/>
        </p:nvCxnSpPr>
        <p:spPr>
          <a:xfrm>
            <a:off x="6617224" y="3528700"/>
            <a:ext cx="0" cy="618795"/>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0331A046-D3D6-4EAD-B28E-49DECF7A20FB}"/>
              </a:ext>
            </a:extLst>
          </p:cNvPr>
          <p:cNvCxnSpPr>
            <a:stCxn id="27" idx="0"/>
            <a:endCxn id="28" idx="2"/>
          </p:cNvCxnSpPr>
          <p:nvPr/>
        </p:nvCxnSpPr>
        <p:spPr>
          <a:xfrm flipV="1">
            <a:off x="7687816" y="2807965"/>
            <a:ext cx="0" cy="432735"/>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56638C1E-3464-4950-AED8-8AC66B7B304B}"/>
              </a:ext>
            </a:extLst>
          </p:cNvPr>
          <p:cNvCxnSpPr>
            <a:stCxn id="29" idx="4"/>
            <a:endCxn id="31" idx="0"/>
          </p:cNvCxnSpPr>
          <p:nvPr/>
        </p:nvCxnSpPr>
        <p:spPr>
          <a:xfrm>
            <a:off x="8519609" y="3528700"/>
            <a:ext cx="0" cy="618795"/>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944A06E-D27A-4407-BA69-6CAFED8A8491}"/>
              </a:ext>
            </a:extLst>
          </p:cNvPr>
          <p:cNvCxnSpPr>
            <a:stCxn id="41" idx="0"/>
            <a:endCxn id="42" idx="2"/>
          </p:cNvCxnSpPr>
          <p:nvPr/>
        </p:nvCxnSpPr>
        <p:spPr>
          <a:xfrm flipH="1" flipV="1">
            <a:off x="9314170" y="2809608"/>
            <a:ext cx="10370" cy="431092"/>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934636A5-7F14-4B1E-9532-C7C252216AB2}"/>
              </a:ext>
            </a:extLst>
          </p:cNvPr>
          <p:cNvCxnSpPr>
            <a:stCxn id="30" idx="4"/>
            <a:endCxn id="33" idx="0"/>
          </p:cNvCxnSpPr>
          <p:nvPr/>
        </p:nvCxnSpPr>
        <p:spPr>
          <a:xfrm>
            <a:off x="10166623" y="3528700"/>
            <a:ext cx="0" cy="310121"/>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B06251A2-9BF9-436C-9E7E-0DD89EACCC6C}"/>
              </a:ext>
            </a:extLst>
          </p:cNvPr>
          <p:cNvCxnSpPr>
            <a:stCxn id="35" idx="0"/>
            <a:endCxn id="37" idx="2"/>
          </p:cNvCxnSpPr>
          <p:nvPr/>
        </p:nvCxnSpPr>
        <p:spPr>
          <a:xfrm flipV="1">
            <a:off x="10997420" y="2741008"/>
            <a:ext cx="0" cy="499692"/>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50B513B9-0BC4-4DFD-BDCB-014AD8B4C079}"/>
              </a:ext>
            </a:extLst>
          </p:cNvPr>
          <p:cNvCxnSpPr>
            <a:cxnSpLocks/>
            <a:stCxn id="39" idx="4"/>
            <a:endCxn id="38" idx="0"/>
          </p:cNvCxnSpPr>
          <p:nvPr/>
        </p:nvCxnSpPr>
        <p:spPr>
          <a:xfrm>
            <a:off x="11515622" y="3528700"/>
            <a:ext cx="0" cy="590812"/>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390904"/>
      </p:ext>
    </p:extLst>
  </p:cSld>
  <p:clrMapOvr>
    <a:masterClrMapping/>
  </p:clrMapOvr>
  <mc:AlternateContent xmlns:mc="http://schemas.openxmlformats.org/markup-compatibility/2006" xmlns:p14="http://schemas.microsoft.com/office/powerpoint/2010/main">
    <mc:Choice Requires="p14">
      <p:transition spd="slow" p14:dur="2000" advTm="247620"/>
    </mc:Choice>
    <mc:Fallback xmlns="">
      <p:transition spd="slow" advTm="24762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id="{5CB7FE83-CEC3-BD49-ABCA-47DBE3A564D2}"/>
              </a:ext>
            </a:extLst>
          </p:cNvPr>
          <p:cNvGrpSpPr/>
          <p:nvPr/>
        </p:nvGrpSpPr>
        <p:grpSpPr>
          <a:xfrm>
            <a:off x="1495940" y="1704590"/>
            <a:ext cx="3641150" cy="3034291"/>
            <a:chOff x="1788548" y="2250403"/>
            <a:chExt cx="3023283" cy="2519402"/>
          </a:xfrm>
          <a:solidFill>
            <a:schemeClr val="bg1"/>
          </a:solidFill>
        </p:grpSpPr>
        <p:sp>
          <p:nvSpPr>
            <p:cNvPr id="8" name="Freeform 7">
              <a:extLst>
                <a:ext uri="{FF2B5EF4-FFF2-40B4-BE49-F238E27FC236}">
                  <a16:creationId xmlns:a16="http://schemas.microsoft.com/office/drawing/2014/main" id="{3025FDD4-4F80-A94C-83EA-AC5D016E4663}"/>
                </a:ext>
              </a:extLst>
            </p:cNvPr>
            <p:cNvSpPr/>
            <p:nvPr/>
          </p:nvSpPr>
          <p:spPr>
            <a:xfrm>
              <a:off x="1788548" y="2250403"/>
              <a:ext cx="3023283" cy="2519402"/>
            </a:xfrm>
            <a:custGeom>
              <a:avLst/>
              <a:gdLst>
                <a:gd name="connsiteX0" fmla="*/ 2897313 w 3023283"/>
                <a:gd name="connsiteY0" fmla="*/ 1082335 h 2519402"/>
                <a:gd name="connsiteX1" fmla="*/ 2897313 w 3023283"/>
                <a:gd name="connsiteY1" fmla="*/ 594579 h 2519402"/>
                <a:gd name="connsiteX2" fmla="*/ 2680644 w 3023283"/>
                <a:gd name="connsiteY2" fmla="*/ 377910 h 2519402"/>
                <a:gd name="connsiteX3" fmla="*/ 2519403 w 3023283"/>
                <a:gd name="connsiteY3" fmla="*/ 377910 h 2519402"/>
                <a:gd name="connsiteX4" fmla="*/ 2519403 w 3023283"/>
                <a:gd name="connsiteY4" fmla="*/ 216795 h 2519402"/>
                <a:gd name="connsiteX5" fmla="*/ 2302734 w 3023283"/>
                <a:gd name="connsiteY5" fmla="*/ 0 h 2519402"/>
                <a:gd name="connsiteX6" fmla="*/ 251940 w 3023283"/>
                <a:gd name="connsiteY6" fmla="*/ 0 h 2519402"/>
                <a:gd name="connsiteX7" fmla="*/ 0 w 3023283"/>
                <a:gd name="connsiteY7" fmla="*/ 251940 h 2519402"/>
                <a:gd name="connsiteX8" fmla="*/ 0 w 3023283"/>
                <a:gd name="connsiteY8" fmla="*/ 2302734 h 2519402"/>
                <a:gd name="connsiteX9" fmla="*/ 216669 w 3023283"/>
                <a:gd name="connsiteY9" fmla="*/ 2519403 h 2519402"/>
                <a:gd name="connsiteX10" fmla="*/ 2680644 w 3023283"/>
                <a:gd name="connsiteY10" fmla="*/ 2519403 h 2519402"/>
                <a:gd name="connsiteX11" fmla="*/ 2897313 w 3023283"/>
                <a:gd name="connsiteY11" fmla="*/ 2302734 h 2519402"/>
                <a:gd name="connsiteX12" fmla="*/ 2897313 w 3023283"/>
                <a:gd name="connsiteY12" fmla="*/ 1814978 h 2519402"/>
                <a:gd name="connsiteX13" fmla="*/ 3023283 w 3023283"/>
                <a:gd name="connsiteY13" fmla="*/ 1637612 h 2519402"/>
                <a:gd name="connsiteX14" fmla="*/ 3023283 w 3023283"/>
                <a:gd name="connsiteY14" fmla="*/ 1259701 h 2519402"/>
                <a:gd name="connsiteX15" fmla="*/ 2897313 w 3023283"/>
                <a:gd name="connsiteY15" fmla="*/ 1082335 h 2519402"/>
                <a:gd name="connsiteX16" fmla="*/ 251940 w 3023283"/>
                <a:gd name="connsiteY16" fmla="*/ 125970 h 2519402"/>
                <a:gd name="connsiteX17" fmla="*/ 2302734 w 3023283"/>
                <a:gd name="connsiteY17" fmla="*/ 125970 h 2519402"/>
                <a:gd name="connsiteX18" fmla="*/ 2393433 w 3023283"/>
                <a:gd name="connsiteY18" fmla="*/ 216795 h 2519402"/>
                <a:gd name="connsiteX19" fmla="*/ 2393433 w 3023283"/>
                <a:gd name="connsiteY19" fmla="*/ 377910 h 2519402"/>
                <a:gd name="connsiteX20" fmla="*/ 251940 w 3023283"/>
                <a:gd name="connsiteY20" fmla="*/ 377910 h 2519402"/>
                <a:gd name="connsiteX21" fmla="*/ 125970 w 3023283"/>
                <a:gd name="connsiteY21" fmla="*/ 251940 h 2519402"/>
                <a:gd name="connsiteX22" fmla="*/ 251940 w 3023283"/>
                <a:gd name="connsiteY22" fmla="*/ 125970 h 2519402"/>
                <a:gd name="connsiteX23" fmla="*/ 2771343 w 3023283"/>
                <a:gd name="connsiteY23" fmla="*/ 2302734 h 2519402"/>
                <a:gd name="connsiteX24" fmla="*/ 2680644 w 3023283"/>
                <a:gd name="connsiteY24" fmla="*/ 2393433 h 2519402"/>
                <a:gd name="connsiteX25" fmla="*/ 216669 w 3023283"/>
                <a:gd name="connsiteY25" fmla="*/ 2393433 h 2519402"/>
                <a:gd name="connsiteX26" fmla="*/ 125970 w 3023283"/>
                <a:gd name="connsiteY26" fmla="*/ 2302734 h 2519402"/>
                <a:gd name="connsiteX27" fmla="*/ 125970 w 3023283"/>
                <a:gd name="connsiteY27" fmla="*/ 469995 h 2519402"/>
                <a:gd name="connsiteX28" fmla="*/ 135670 w 3023283"/>
                <a:gd name="connsiteY28" fmla="*/ 474026 h 2519402"/>
                <a:gd name="connsiteX29" fmla="*/ 175224 w 3023283"/>
                <a:gd name="connsiteY29" fmla="*/ 490528 h 2519402"/>
                <a:gd name="connsiteX30" fmla="*/ 191978 w 3023283"/>
                <a:gd name="connsiteY30" fmla="*/ 495693 h 2519402"/>
                <a:gd name="connsiteX31" fmla="*/ 251940 w 3023283"/>
                <a:gd name="connsiteY31" fmla="*/ 503881 h 2519402"/>
                <a:gd name="connsiteX32" fmla="*/ 2456418 w 3023283"/>
                <a:gd name="connsiteY32" fmla="*/ 503881 h 2519402"/>
                <a:gd name="connsiteX33" fmla="*/ 2680644 w 3023283"/>
                <a:gd name="connsiteY33" fmla="*/ 503881 h 2519402"/>
                <a:gd name="connsiteX34" fmla="*/ 2771343 w 3023283"/>
                <a:gd name="connsiteY34" fmla="*/ 594579 h 2519402"/>
                <a:gd name="connsiteX35" fmla="*/ 2771343 w 3023283"/>
                <a:gd name="connsiteY35" fmla="*/ 1070746 h 2519402"/>
                <a:gd name="connsiteX36" fmla="*/ 2078507 w 3023283"/>
                <a:gd name="connsiteY36" fmla="*/ 1070746 h 2519402"/>
                <a:gd name="connsiteX37" fmla="*/ 1889552 w 3023283"/>
                <a:gd name="connsiteY37" fmla="*/ 1259701 h 2519402"/>
                <a:gd name="connsiteX38" fmla="*/ 1889552 w 3023283"/>
                <a:gd name="connsiteY38" fmla="*/ 1637612 h 2519402"/>
                <a:gd name="connsiteX39" fmla="*/ 2078507 w 3023283"/>
                <a:gd name="connsiteY39" fmla="*/ 1826567 h 2519402"/>
                <a:gd name="connsiteX40" fmla="*/ 2771343 w 3023283"/>
                <a:gd name="connsiteY40" fmla="*/ 1826567 h 2519402"/>
                <a:gd name="connsiteX41" fmla="*/ 2771343 w 3023283"/>
                <a:gd name="connsiteY41" fmla="*/ 2302734 h 2519402"/>
                <a:gd name="connsiteX42" fmla="*/ 2897313 w 3023283"/>
                <a:gd name="connsiteY42" fmla="*/ 1637612 h 2519402"/>
                <a:gd name="connsiteX43" fmla="*/ 2834328 w 3023283"/>
                <a:gd name="connsiteY43" fmla="*/ 1700597 h 2519402"/>
                <a:gd name="connsiteX44" fmla="*/ 2078507 w 3023283"/>
                <a:gd name="connsiteY44" fmla="*/ 1700597 h 2519402"/>
                <a:gd name="connsiteX45" fmla="*/ 2015522 w 3023283"/>
                <a:gd name="connsiteY45" fmla="*/ 1637612 h 2519402"/>
                <a:gd name="connsiteX46" fmla="*/ 2015522 w 3023283"/>
                <a:gd name="connsiteY46" fmla="*/ 1259701 h 2519402"/>
                <a:gd name="connsiteX47" fmla="*/ 2078507 w 3023283"/>
                <a:gd name="connsiteY47" fmla="*/ 1196716 h 2519402"/>
                <a:gd name="connsiteX48" fmla="*/ 2834328 w 3023283"/>
                <a:gd name="connsiteY48" fmla="*/ 1196716 h 2519402"/>
                <a:gd name="connsiteX49" fmla="*/ 2897313 w 3023283"/>
                <a:gd name="connsiteY49" fmla="*/ 1259701 h 2519402"/>
                <a:gd name="connsiteX50" fmla="*/ 2897313 w 3023283"/>
                <a:gd name="connsiteY50" fmla="*/ 1637612 h 251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023283" h="2519402">
                  <a:moveTo>
                    <a:pt x="2897313" y="1082335"/>
                  </a:moveTo>
                  <a:lnTo>
                    <a:pt x="2897313" y="594579"/>
                  </a:lnTo>
                  <a:cubicBezTo>
                    <a:pt x="2897313" y="475033"/>
                    <a:pt x="2800190" y="377910"/>
                    <a:pt x="2680644" y="377910"/>
                  </a:cubicBezTo>
                  <a:lnTo>
                    <a:pt x="2519403" y="377910"/>
                  </a:lnTo>
                  <a:lnTo>
                    <a:pt x="2519403" y="216795"/>
                  </a:lnTo>
                  <a:cubicBezTo>
                    <a:pt x="2519403" y="97123"/>
                    <a:pt x="2422280" y="0"/>
                    <a:pt x="2302734" y="0"/>
                  </a:cubicBezTo>
                  <a:lnTo>
                    <a:pt x="251940" y="0"/>
                  </a:lnTo>
                  <a:cubicBezTo>
                    <a:pt x="112995" y="0"/>
                    <a:pt x="0" y="112995"/>
                    <a:pt x="0" y="251940"/>
                  </a:cubicBezTo>
                  <a:lnTo>
                    <a:pt x="0" y="2302734"/>
                  </a:lnTo>
                  <a:cubicBezTo>
                    <a:pt x="0" y="2422280"/>
                    <a:pt x="97123" y="2519403"/>
                    <a:pt x="216669" y="2519403"/>
                  </a:cubicBezTo>
                  <a:lnTo>
                    <a:pt x="2680644" y="2519403"/>
                  </a:lnTo>
                  <a:cubicBezTo>
                    <a:pt x="2800064" y="2519403"/>
                    <a:pt x="2897313" y="2422280"/>
                    <a:pt x="2897313" y="2302734"/>
                  </a:cubicBezTo>
                  <a:lnTo>
                    <a:pt x="2897313" y="1814978"/>
                  </a:lnTo>
                  <a:cubicBezTo>
                    <a:pt x="2970502" y="1788902"/>
                    <a:pt x="3023283" y="1719618"/>
                    <a:pt x="3023283" y="1637612"/>
                  </a:cubicBezTo>
                  <a:lnTo>
                    <a:pt x="3023283" y="1259701"/>
                  </a:lnTo>
                  <a:cubicBezTo>
                    <a:pt x="3023283" y="1177695"/>
                    <a:pt x="2970502" y="1108411"/>
                    <a:pt x="2897313" y="1082335"/>
                  </a:cubicBezTo>
                  <a:close/>
                  <a:moveTo>
                    <a:pt x="251940" y="125970"/>
                  </a:moveTo>
                  <a:lnTo>
                    <a:pt x="2302734" y="125970"/>
                  </a:lnTo>
                  <a:cubicBezTo>
                    <a:pt x="2352744" y="125970"/>
                    <a:pt x="2393433" y="166658"/>
                    <a:pt x="2393433" y="216795"/>
                  </a:cubicBezTo>
                  <a:lnTo>
                    <a:pt x="2393433" y="377910"/>
                  </a:lnTo>
                  <a:lnTo>
                    <a:pt x="251940" y="377910"/>
                  </a:lnTo>
                  <a:cubicBezTo>
                    <a:pt x="182531" y="377910"/>
                    <a:pt x="125970" y="321476"/>
                    <a:pt x="125970" y="251940"/>
                  </a:cubicBezTo>
                  <a:cubicBezTo>
                    <a:pt x="125970" y="182405"/>
                    <a:pt x="182531" y="125970"/>
                    <a:pt x="251940" y="125970"/>
                  </a:cubicBezTo>
                  <a:close/>
                  <a:moveTo>
                    <a:pt x="2771343" y="2302734"/>
                  </a:moveTo>
                  <a:cubicBezTo>
                    <a:pt x="2771343" y="2352618"/>
                    <a:pt x="2730655" y="2393433"/>
                    <a:pt x="2680644" y="2393433"/>
                  </a:cubicBezTo>
                  <a:lnTo>
                    <a:pt x="216669" y="2393433"/>
                  </a:lnTo>
                  <a:cubicBezTo>
                    <a:pt x="166658" y="2393433"/>
                    <a:pt x="125970" y="2352744"/>
                    <a:pt x="125970" y="2302734"/>
                  </a:cubicBezTo>
                  <a:lnTo>
                    <a:pt x="125970" y="469995"/>
                  </a:lnTo>
                  <a:cubicBezTo>
                    <a:pt x="128993" y="471758"/>
                    <a:pt x="132647" y="472388"/>
                    <a:pt x="135670" y="474026"/>
                  </a:cubicBezTo>
                  <a:cubicBezTo>
                    <a:pt x="148267" y="480702"/>
                    <a:pt x="161368" y="486119"/>
                    <a:pt x="175224" y="490528"/>
                  </a:cubicBezTo>
                  <a:cubicBezTo>
                    <a:pt x="180767" y="492291"/>
                    <a:pt x="186184" y="494307"/>
                    <a:pt x="191978" y="495693"/>
                  </a:cubicBezTo>
                  <a:cubicBezTo>
                    <a:pt x="211252" y="500605"/>
                    <a:pt x="231155" y="503881"/>
                    <a:pt x="251940" y="503881"/>
                  </a:cubicBezTo>
                  <a:lnTo>
                    <a:pt x="2456418" y="503881"/>
                  </a:lnTo>
                  <a:lnTo>
                    <a:pt x="2680644" y="503881"/>
                  </a:lnTo>
                  <a:cubicBezTo>
                    <a:pt x="2730655" y="503881"/>
                    <a:pt x="2771343" y="544569"/>
                    <a:pt x="2771343" y="594579"/>
                  </a:cubicBezTo>
                  <a:lnTo>
                    <a:pt x="2771343" y="1070746"/>
                  </a:lnTo>
                  <a:lnTo>
                    <a:pt x="2078507" y="1070746"/>
                  </a:lnTo>
                  <a:cubicBezTo>
                    <a:pt x="1974330" y="1070746"/>
                    <a:pt x="1889552" y="1155524"/>
                    <a:pt x="1889552" y="1259701"/>
                  </a:cubicBezTo>
                  <a:lnTo>
                    <a:pt x="1889552" y="1637612"/>
                  </a:lnTo>
                  <a:cubicBezTo>
                    <a:pt x="1889552" y="1741789"/>
                    <a:pt x="1974330" y="1826567"/>
                    <a:pt x="2078507" y="1826567"/>
                  </a:cubicBezTo>
                  <a:lnTo>
                    <a:pt x="2771343" y="1826567"/>
                  </a:lnTo>
                  <a:lnTo>
                    <a:pt x="2771343" y="2302734"/>
                  </a:lnTo>
                  <a:close/>
                  <a:moveTo>
                    <a:pt x="2897313" y="1637612"/>
                  </a:moveTo>
                  <a:cubicBezTo>
                    <a:pt x="2897313" y="1672253"/>
                    <a:pt x="2869096" y="1700597"/>
                    <a:pt x="2834328" y="1700597"/>
                  </a:cubicBezTo>
                  <a:lnTo>
                    <a:pt x="2078507" y="1700597"/>
                  </a:lnTo>
                  <a:cubicBezTo>
                    <a:pt x="2043739" y="1700597"/>
                    <a:pt x="2015522" y="1672253"/>
                    <a:pt x="2015522" y="1637612"/>
                  </a:cubicBezTo>
                  <a:lnTo>
                    <a:pt x="2015522" y="1259701"/>
                  </a:lnTo>
                  <a:cubicBezTo>
                    <a:pt x="2015522" y="1225060"/>
                    <a:pt x="2043739" y="1196716"/>
                    <a:pt x="2078507" y="1196716"/>
                  </a:cubicBezTo>
                  <a:lnTo>
                    <a:pt x="2834328" y="1196716"/>
                  </a:lnTo>
                  <a:cubicBezTo>
                    <a:pt x="2869096" y="1196716"/>
                    <a:pt x="2897313" y="1225060"/>
                    <a:pt x="2897313" y="1259701"/>
                  </a:cubicBezTo>
                  <a:lnTo>
                    <a:pt x="2897313" y="1637612"/>
                  </a:lnTo>
                  <a:close/>
                </a:path>
              </a:pathLst>
            </a:custGeom>
            <a:grpFill/>
            <a:ln w="12590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36A26C2-0DA7-2245-9743-2A7AF8146608}"/>
                </a:ext>
              </a:extLst>
            </p:cNvPr>
            <p:cNvSpPr/>
            <p:nvPr/>
          </p:nvSpPr>
          <p:spPr>
            <a:xfrm>
              <a:off x="3930040" y="3510105"/>
              <a:ext cx="377910" cy="377910"/>
            </a:xfrm>
            <a:custGeom>
              <a:avLst/>
              <a:gdLst>
                <a:gd name="connsiteX0" fmla="*/ 242115 w 377910"/>
                <a:gd name="connsiteY0" fmla="*/ 0 h 377910"/>
                <a:gd name="connsiteX1" fmla="*/ 135796 w 377910"/>
                <a:gd name="connsiteY1" fmla="*/ 0 h 377910"/>
                <a:gd name="connsiteX2" fmla="*/ 0 w 377910"/>
                <a:gd name="connsiteY2" fmla="*/ 135796 h 377910"/>
                <a:gd name="connsiteX3" fmla="*/ 0 w 377910"/>
                <a:gd name="connsiteY3" fmla="*/ 242115 h 377910"/>
                <a:gd name="connsiteX4" fmla="*/ 135796 w 377910"/>
                <a:gd name="connsiteY4" fmla="*/ 377910 h 377910"/>
                <a:gd name="connsiteX5" fmla="*/ 242115 w 377910"/>
                <a:gd name="connsiteY5" fmla="*/ 377910 h 377910"/>
                <a:gd name="connsiteX6" fmla="*/ 377910 w 377910"/>
                <a:gd name="connsiteY6" fmla="*/ 242115 h 377910"/>
                <a:gd name="connsiteX7" fmla="*/ 377910 w 377910"/>
                <a:gd name="connsiteY7" fmla="*/ 135796 h 377910"/>
                <a:gd name="connsiteX8" fmla="*/ 242115 w 377910"/>
                <a:gd name="connsiteY8" fmla="*/ 0 h 377910"/>
                <a:gd name="connsiteX9" fmla="*/ 251940 w 377910"/>
                <a:gd name="connsiteY9" fmla="*/ 242115 h 377910"/>
                <a:gd name="connsiteX10" fmla="*/ 242115 w 377910"/>
                <a:gd name="connsiteY10" fmla="*/ 251940 h 377910"/>
                <a:gd name="connsiteX11" fmla="*/ 135796 w 377910"/>
                <a:gd name="connsiteY11" fmla="*/ 251940 h 377910"/>
                <a:gd name="connsiteX12" fmla="*/ 125970 w 377910"/>
                <a:gd name="connsiteY12" fmla="*/ 242115 h 377910"/>
                <a:gd name="connsiteX13" fmla="*/ 125970 w 377910"/>
                <a:gd name="connsiteY13" fmla="*/ 135796 h 377910"/>
                <a:gd name="connsiteX14" fmla="*/ 135796 w 377910"/>
                <a:gd name="connsiteY14" fmla="*/ 125970 h 377910"/>
                <a:gd name="connsiteX15" fmla="*/ 242115 w 377910"/>
                <a:gd name="connsiteY15" fmla="*/ 125970 h 377910"/>
                <a:gd name="connsiteX16" fmla="*/ 251940 w 377910"/>
                <a:gd name="connsiteY16" fmla="*/ 135796 h 377910"/>
                <a:gd name="connsiteX17" fmla="*/ 251940 w 377910"/>
                <a:gd name="connsiteY17" fmla="*/ 242115 h 37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7910" h="377910">
                  <a:moveTo>
                    <a:pt x="242115" y="0"/>
                  </a:moveTo>
                  <a:lnTo>
                    <a:pt x="135796" y="0"/>
                  </a:lnTo>
                  <a:cubicBezTo>
                    <a:pt x="60969" y="0"/>
                    <a:pt x="0" y="60844"/>
                    <a:pt x="0" y="135796"/>
                  </a:cubicBezTo>
                  <a:lnTo>
                    <a:pt x="0" y="242115"/>
                  </a:lnTo>
                  <a:cubicBezTo>
                    <a:pt x="0" y="317067"/>
                    <a:pt x="60969" y="377910"/>
                    <a:pt x="135796" y="377910"/>
                  </a:cubicBezTo>
                  <a:lnTo>
                    <a:pt x="242115" y="377910"/>
                  </a:lnTo>
                  <a:cubicBezTo>
                    <a:pt x="317067" y="377910"/>
                    <a:pt x="377910" y="317067"/>
                    <a:pt x="377910" y="242115"/>
                  </a:cubicBezTo>
                  <a:lnTo>
                    <a:pt x="377910" y="135796"/>
                  </a:lnTo>
                  <a:cubicBezTo>
                    <a:pt x="377910" y="60844"/>
                    <a:pt x="317067" y="0"/>
                    <a:pt x="242115" y="0"/>
                  </a:cubicBezTo>
                  <a:close/>
                  <a:moveTo>
                    <a:pt x="251940" y="242115"/>
                  </a:moveTo>
                  <a:cubicBezTo>
                    <a:pt x="251940" y="247531"/>
                    <a:pt x="247531" y="251940"/>
                    <a:pt x="242115" y="251940"/>
                  </a:cubicBezTo>
                  <a:lnTo>
                    <a:pt x="135796" y="251940"/>
                  </a:lnTo>
                  <a:cubicBezTo>
                    <a:pt x="130379" y="251940"/>
                    <a:pt x="125970" y="247531"/>
                    <a:pt x="125970" y="242115"/>
                  </a:cubicBezTo>
                  <a:lnTo>
                    <a:pt x="125970" y="135796"/>
                  </a:lnTo>
                  <a:cubicBezTo>
                    <a:pt x="125970" y="130379"/>
                    <a:pt x="130379" y="125970"/>
                    <a:pt x="135796" y="125970"/>
                  </a:cubicBezTo>
                  <a:lnTo>
                    <a:pt x="242115" y="125970"/>
                  </a:lnTo>
                  <a:cubicBezTo>
                    <a:pt x="247531" y="125970"/>
                    <a:pt x="251940" y="130379"/>
                    <a:pt x="251940" y="135796"/>
                  </a:cubicBezTo>
                  <a:lnTo>
                    <a:pt x="251940" y="242115"/>
                  </a:lnTo>
                  <a:close/>
                </a:path>
              </a:pathLst>
            </a:custGeom>
            <a:grpFill/>
            <a:ln w="12590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692A26E-3460-C840-B985-5CBE04DEE46F}"/>
                </a:ext>
              </a:extLst>
            </p:cNvPr>
            <p:cNvSpPr/>
            <p:nvPr/>
          </p:nvSpPr>
          <p:spPr>
            <a:xfrm>
              <a:off x="2554572" y="3145799"/>
              <a:ext cx="876752" cy="1106521"/>
            </a:xfrm>
            <a:custGeom>
              <a:avLst/>
              <a:gdLst>
                <a:gd name="connsiteX0" fmla="*/ 825230 w 876752"/>
                <a:gd name="connsiteY0" fmla="*/ 941753 h 1106521"/>
                <a:gd name="connsiteX1" fmla="*/ 804067 w 876752"/>
                <a:gd name="connsiteY1" fmla="*/ 945532 h 1106521"/>
                <a:gd name="connsiteX2" fmla="*/ 779881 w 876752"/>
                <a:gd name="connsiteY2" fmla="*/ 959892 h 1106521"/>
                <a:gd name="connsiteX3" fmla="*/ 728485 w 876752"/>
                <a:gd name="connsiteY3" fmla="*/ 984079 h 1106521"/>
                <a:gd name="connsiteX4" fmla="*/ 661973 w 876752"/>
                <a:gd name="connsiteY4" fmla="*/ 994660 h 1106521"/>
                <a:gd name="connsiteX5" fmla="*/ 547844 w 876752"/>
                <a:gd name="connsiteY5" fmla="*/ 977276 h 1106521"/>
                <a:gd name="connsiteX6" fmla="*/ 422378 w 876752"/>
                <a:gd name="connsiteY6" fmla="*/ 943264 h 1106521"/>
                <a:gd name="connsiteX7" fmla="*/ 296156 w 876752"/>
                <a:gd name="connsiteY7" fmla="*/ 926636 h 1106521"/>
                <a:gd name="connsiteX8" fmla="*/ 286960 w 876752"/>
                <a:gd name="connsiteY8" fmla="*/ 927392 h 1106521"/>
                <a:gd name="connsiteX9" fmla="*/ 319712 w 876752"/>
                <a:gd name="connsiteY9" fmla="*/ 866926 h 1106521"/>
                <a:gd name="connsiteX10" fmla="*/ 337096 w 876752"/>
                <a:gd name="connsiteY10" fmla="*/ 761867 h 1106521"/>
                <a:gd name="connsiteX11" fmla="*/ 324247 w 876752"/>
                <a:gd name="connsiteY11" fmla="*/ 665878 h 1106521"/>
                <a:gd name="connsiteX12" fmla="*/ 298927 w 876752"/>
                <a:gd name="connsiteY12" fmla="*/ 578959 h 1106521"/>
                <a:gd name="connsiteX13" fmla="*/ 583494 w 876752"/>
                <a:gd name="connsiteY13" fmla="*/ 578959 h 1106521"/>
                <a:gd name="connsiteX14" fmla="*/ 624308 w 876752"/>
                <a:gd name="connsiteY14" fmla="*/ 564598 h 1106521"/>
                <a:gd name="connsiteX15" fmla="*/ 640936 w 876752"/>
                <a:gd name="connsiteY15" fmla="*/ 526051 h 1106521"/>
                <a:gd name="connsiteX16" fmla="*/ 624308 w 876752"/>
                <a:gd name="connsiteY16" fmla="*/ 486749 h 1106521"/>
                <a:gd name="connsiteX17" fmla="*/ 583494 w 876752"/>
                <a:gd name="connsiteY17" fmla="*/ 470121 h 1106521"/>
                <a:gd name="connsiteX18" fmla="*/ 268190 w 876752"/>
                <a:gd name="connsiteY18" fmla="*/ 470121 h 1106521"/>
                <a:gd name="connsiteX19" fmla="*/ 263781 w 876752"/>
                <a:gd name="connsiteY19" fmla="*/ 454248 h 1106521"/>
                <a:gd name="connsiteX20" fmla="*/ 250932 w 876752"/>
                <a:gd name="connsiteY20" fmla="*/ 344654 h 1106521"/>
                <a:gd name="connsiteX21" fmla="*/ 275875 w 876752"/>
                <a:gd name="connsiteY21" fmla="*/ 228258 h 1106521"/>
                <a:gd name="connsiteX22" fmla="*/ 348433 w 876752"/>
                <a:gd name="connsiteY22" fmla="*/ 146629 h 1106521"/>
                <a:gd name="connsiteX23" fmla="*/ 462562 w 876752"/>
                <a:gd name="connsiteY23" fmla="*/ 116396 h 1106521"/>
                <a:gd name="connsiteX24" fmla="*/ 575180 w 876752"/>
                <a:gd name="connsiteY24" fmla="*/ 139071 h 1106521"/>
                <a:gd name="connsiteX25" fmla="*/ 660587 w 876752"/>
                <a:gd name="connsiteY25" fmla="*/ 202560 h 1106521"/>
                <a:gd name="connsiteX26" fmla="*/ 679483 w 876752"/>
                <a:gd name="connsiteY26" fmla="*/ 214653 h 1106521"/>
                <a:gd name="connsiteX27" fmla="*/ 702913 w 876752"/>
                <a:gd name="connsiteY27" fmla="*/ 219188 h 1106521"/>
                <a:gd name="connsiteX28" fmla="*/ 747507 w 876752"/>
                <a:gd name="connsiteY28" fmla="*/ 200293 h 1106521"/>
                <a:gd name="connsiteX29" fmla="*/ 766402 w 876752"/>
                <a:gd name="connsiteY29" fmla="*/ 157211 h 1106521"/>
                <a:gd name="connsiteX30" fmla="*/ 752797 w 876752"/>
                <a:gd name="connsiteY30" fmla="*/ 122443 h 1106521"/>
                <a:gd name="connsiteX31" fmla="*/ 716518 w 876752"/>
                <a:gd name="connsiteY31" fmla="*/ 87675 h 1106521"/>
                <a:gd name="connsiteX32" fmla="*/ 603145 w 876752"/>
                <a:gd name="connsiteY32" fmla="*/ 22675 h 1106521"/>
                <a:gd name="connsiteX33" fmla="*/ 461051 w 876752"/>
                <a:gd name="connsiteY33" fmla="*/ 0 h 1106521"/>
                <a:gd name="connsiteX34" fmla="*/ 282677 w 876752"/>
                <a:gd name="connsiteY34" fmla="*/ 43082 h 1106521"/>
                <a:gd name="connsiteX35" fmla="*/ 166281 w 876752"/>
                <a:gd name="connsiteY35" fmla="*/ 163257 h 1106521"/>
                <a:gd name="connsiteX36" fmla="*/ 125466 w 876752"/>
                <a:gd name="connsiteY36" fmla="*/ 343143 h 1106521"/>
                <a:gd name="connsiteX37" fmla="*/ 138315 w 876752"/>
                <a:gd name="connsiteY37" fmla="*/ 458027 h 1106521"/>
                <a:gd name="connsiteX38" fmla="*/ 141716 w 876752"/>
                <a:gd name="connsiteY38" fmla="*/ 470121 h 1106521"/>
                <a:gd name="connsiteX39" fmla="*/ 69536 w 876752"/>
                <a:gd name="connsiteY39" fmla="*/ 470121 h 1106521"/>
                <a:gd name="connsiteX40" fmla="*/ 28721 w 876752"/>
                <a:gd name="connsiteY40" fmla="*/ 485237 h 1106521"/>
                <a:gd name="connsiteX41" fmla="*/ 12093 w 876752"/>
                <a:gd name="connsiteY41" fmla="*/ 523028 h 1106521"/>
                <a:gd name="connsiteX42" fmla="*/ 28721 w 876752"/>
                <a:gd name="connsiteY42" fmla="*/ 563086 h 1106521"/>
                <a:gd name="connsiteX43" fmla="*/ 69536 w 876752"/>
                <a:gd name="connsiteY43" fmla="*/ 578959 h 1106521"/>
                <a:gd name="connsiteX44" fmla="*/ 171949 w 876752"/>
                <a:gd name="connsiteY44" fmla="*/ 578959 h 1106521"/>
                <a:gd name="connsiteX45" fmla="*/ 198781 w 876752"/>
                <a:gd name="connsiteY45" fmla="*/ 674192 h 1106521"/>
                <a:gd name="connsiteX46" fmla="*/ 211630 w 876752"/>
                <a:gd name="connsiteY46" fmla="*/ 786054 h 1106521"/>
                <a:gd name="connsiteX47" fmla="*/ 198025 w 876752"/>
                <a:gd name="connsiteY47" fmla="*/ 878264 h 1106521"/>
                <a:gd name="connsiteX48" fmla="*/ 167414 w 876752"/>
                <a:gd name="connsiteY48" fmla="*/ 942509 h 1106521"/>
                <a:gd name="connsiteX49" fmla="*/ 136803 w 876752"/>
                <a:gd name="connsiteY49" fmla="*/ 948555 h 1106521"/>
                <a:gd name="connsiteX50" fmla="*/ 52907 w 876752"/>
                <a:gd name="connsiteY50" fmla="*/ 971985 h 1106521"/>
                <a:gd name="connsiteX51" fmla="*/ 13605 w 876752"/>
                <a:gd name="connsiteY51" fmla="*/ 998439 h 1106521"/>
                <a:gd name="connsiteX52" fmla="*/ 0 w 876752"/>
                <a:gd name="connsiteY52" fmla="*/ 1036986 h 1106521"/>
                <a:gd name="connsiteX53" fmla="*/ 13605 w 876752"/>
                <a:gd name="connsiteY53" fmla="*/ 1073266 h 1106521"/>
                <a:gd name="connsiteX54" fmla="*/ 46861 w 876752"/>
                <a:gd name="connsiteY54" fmla="*/ 1088382 h 1106521"/>
                <a:gd name="connsiteX55" fmla="*/ 80117 w 876752"/>
                <a:gd name="connsiteY55" fmla="*/ 1078556 h 1106521"/>
                <a:gd name="connsiteX56" fmla="*/ 120931 w 876752"/>
                <a:gd name="connsiteY56" fmla="*/ 1064196 h 1106521"/>
                <a:gd name="connsiteX57" fmla="*/ 160234 w 876752"/>
                <a:gd name="connsiteY57" fmla="*/ 1053614 h 1106521"/>
                <a:gd name="connsiteX58" fmla="*/ 218432 w 876752"/>
                <a:gd name="connsiteY58" fmla="*/ 1041521 h 1106521"/>
                <a:gd name="connsiteX59" fmla="*/ 281165 w 876752"/>
                <a:gd name="connsiteY59" fmla="*/ 1036986 h 1106521"/>
                <a:gd name="connsiteX60" fmla="*/ 367329 w 876752"/>
                <a:gd name="connsiteY60" fmla="*/ 1046812 h 1106521"/>
                <a:gd name="connsiteX61" fmla="*/ 467097 w 876752"/>
                <a:gd name="connsiteY61" fmla="*/ 1070242 h 1106521"/>
                <a:gd name="connsiteX62" fmla="*/ 569133 w 876752"/>
                <a:gd name="connsiteY62" fmla="*/ 1094428 h 1106521"/>
                <a:gd name="connsiteX63" fmla="*/ 662099 w 876752"/>
                <a:gd name="connsiteY63" fmla="*/ 1106522 h 1106521"/>
                <a:gd name="connsiteX64" fmla="*/ 733902 w 876752"/>
                <a:gd name="connsiteY64" fmla="*/ 1098208 h 1106521"/>
                <a:gd name="connsiteX65" fmla="*/ 807217 w 876752"/>
                <a:gd name="connsiteY65" fmla="*/ 1071754 h 1106521"/>
                <a:gd name="connsiteX66" fmla="*/ 858612 w 876752"/>
                <a:gd name="connsiteY66" fmla="*/ 1041521 h 1106521"/>
                <a:gd name="connsiteX67" fmla="*/ 876752 w 876752"/>
                <a:gd name="connsiteY67" fmla="*/ 996172 h 1106521"/>
                <a:gd name="connsiteX68" fmla="*/ 864659 w 876752"/>
                <a:gd name="connsiteY68" fmla="*/ 959137 h 1106521"/>
                <a:gd name="connsiteX69" fmla="*/ 825230 w 876752"/>
                <a:gd name="connsiteY69" fmla="*/ 941753 h 110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76752" h="1106521">
                  <a:moveTo>
                    <a:pt x="825230" y="941753"/>
                  </a:moveTo>
                  <a:cubicBezTo>
                    <a:pt x="819184" y="941753"/>
                    <a:pt x="812129" y="943012"/>
                    <a:pt x="804067" y="945532"/>
                  </a:cubicBezTo>
                  <a:cubicBezTo>
                    <a:pt x="796005" y="948051"/>
                    <a:pt x="787943" y="952838"/>
                    <a:pt x="779881" y="959892"/>
                  </a:cubicBezTo>
                  <a:cubicBezTo>
                    <a:pt x="765772" y="968962"/>
                    <a:pt x="748640" y="977024"/>
                    <a:pt x="728485" y="984079"/>
                  </a:cubicBezTo>
                  <a:cubicBezTo>
                    <a:pt x="708330" y="991133"/>
                    <a:pt x="686159" y="994660"/>
                    <a:pt x="661973" y="994660"/>
                  </a:cubicBezTo>
                  <a:cubicBezTo>
                    <a:pt x="626701" y="994660"/>
                    <a:pt x="588658" y="988866"/>
                    <a:pt x="547844" y="977276"/>
                  </a:cubicBezTo>
                  <a:cubicBezTo>
                    <a:pt x="507030" y="965687"/>
                    <a:pt x="465208" y="954350"/>
                    <a:pt x="422378" y="943264"/>
                  </a:cubicBezTo>
                  <a:cubicBezTo>
                    <a:pt x="379548" y="932179"/>
                    <a:pt x="337474" y="926636"/>
                    <a:pt x="296156" y="926636"/>
                  </a:cubicBezTo>
                  <a:cubicBezTo>
                    <a:pt x="293132" y="926636"/>
                    <a:pt x="289983" y="927266"/>
                    <a:pt x="286960" y="927392"/>
                  </a:cubicBezTo>
                  <a:cubicBezTo>
                    <a:pt x="298927" y="908497"/>
                    <a:pt x="311272" y="889853"/>
                    <a:pt x="319712" y="866926"/>
                  </a:cubicBezTo>
                  <a:cubicBezTo>
                    <a:pt x="331301" y="835182"/>
                    <a:pt x="337096" y="800162"/>
                    <a:pt x="337096" y="761867"/>
                  </a:cubicBezTo>
                  <a:cubicBezTo>
                    <a:pt x="337096" y="731635"/>
                    <a:pt x="332813" y="699638"/>
                    <a:pt x="324247" y="665878"/>
                  </a:cubicBezTo>
                  <a:cubicBezTo>
                    <a:pt x="317067" y="637535"/>
                    <a:pt x="308249" y="608436"/>
                    <a:pt x="298927" y="578959"/>
                  </a:cubicBezTo>
                  <a:lnTo>
                    <a:pt x="583494" y="578959"/>
                  </a:lnTo>
                  <a:cubicBezTo>
                    <a:pt x="599618" y="578959"/>
                    <a:pt x="613223" y="574172"/>
                    <a:pt x="624308" y="564598"/>
                  </a:cubicBezTo>
                  <a:cubicBezTo>
                    <a:pt x="635393" y="555024"/>
                    <a:pt x="640936" y="542176"/>
                    <a:pt x="640936" y="526051"/>
                  </a:cubicBezTo>
                  <a:cubicBezTo>
                    <a:pt x="640936" y="510935"/>
                    <a:pt x="635393" y="497834"/>
                    <a:pt x="624308" y="486749"/>
                  </a:cubicBezTo>
                  <a:cubicBezTo>
                    <a:pt x="613223" y="475663"/>
                    <a:pt x="599618" y="470121"/>
                    <a:pt x="583494" y="470121"/>
                  </a:cubicBezTo>
                  <a:lnTo>
                    <a:pt x="268190" y="470121"/>
                  </a:lnTo>
                  <a:cubicBezTo>
                    <a:pt x="266931" y="464704"/>
                    <a:pt x="265041" y="459665"/>
                    <a:pt x="263781" y="454248"/>
                  </a:cubicBezTo>
                  <a:cubicBezTo>
                    <a:pt x="255215" y="417465"/>
                    <a:pt x="250932" y="380934"/>
                    <a:pt x="250932" y="344654"/>
                  </a:cubicBezTo>
                  <a:cubicBezTo>
                    <a:pt x="250932" y="301321"/>
                    <a:pt x="259246" y="262522"/>
                    <a:pt x="275875" y="228258"/>
                  </a:cubicBezTo>
                  <a:cubicBezTo>
                    <a:pt x="292503" y="193994"/>
                    <a:pt x="316689" y="166784"/>
                    <a:pt x="348433" y="146629"/>
                  </a:cubicBezTo>
                  <a:cubicBezTo>
                    <a:pt x="380178" y="126474"/>
                    <a:pt x="418221" y="116396"/>
                    <a:pt x="462562" y="116396"/>
                  </a:cubicBezTo>
                  <a:cubicBezTo>
                    <a:pt x="503881" y="116396"/>
                    <a:pt x="541420" y="123955"/>
                    <a:pt x="575180" y="139071"/>
                  </a:cubicBezTo>
                  <a:cubicBezTo>
                    <a:pt x="608940" y="154187"/>
                    <a:pt x="637409" y="175350"/>
                    <a:pt x="660587" y="202560"/>
                  </a:cubicBezTo>
                  <a:cubicBezTo>
                    <a:pt x="665626" y="207599"/>
                    <a:pt x="671925" y="211630"/>
                    <a:pt x="679483" y="214653"/>
                  </a:cubicBezTo>
                  <a:cubicBezTo>
                    <a:pt x="687041" y="217676"/>
                    <a:pt x="694851" y="219188"/>
                    <a:pt x="702913" y="219188"/>
                  </a:cubicBezTo>
                  <a:cubicBezTo>
                    <a:pt x="720045" y="219188"/>
                    <a:pt x="734910" y="212890"/>
                    <a:pt x="747507" y="200293"/>
                  </a:cubicBezTo>
                  <a:cubicBezTo>
                    <a:pt x="760104" y="187695"/>
                    <a:pt x="766402" y="173335"/>
                    <a:pt x="766402" y="157211"/>
                  </a:cubicBezTo>
                  <a:cubicBezTo>
                    <a:pt x="766402" y="146125"/>
                    <a:pt x="761867" y="134536"/>
                    <a:pt x="752797" y="122443"/>
                  </a:cubicBezTo>
                  <a:cubicBezTo>
                    <a:pt x="743728" y="110350"/>
                    <a:pt x="731634" y="98761"/>
                    <a:pt x="716518" y="87675"/>
                  </a:cubicBezTo>
                  <a:cubicBezTo>
                    <a:pt x="686285" y="59458"/>
                    <a:pt x="648494" y="37791"/>
                    <a:pt x="603145" y="22675"/>
                  </a:cubicBezTo>
                  <a:cubicBezTo>
                    <a:pt x="557796" y="7558"/>
                    <a:pt x="510431" y="0"/>
                    <a:pt x="461051" y="0"/>
                  </a:cubicBezTo>
                  <a:cubicBezTo>
                    <a:pt x="392523" y="0"/>
                    <a:pt x="333065" y="14361"/>
                    <a:pt x="282677" y="43082"/>
                  </a:cubicBezTo>
                  <a:cubicBezTo>
                    <a:pt x="232289" y="71803"/>
                    <a:pt x="193490" y="111862"/>
                    <a:pt x="166281" y="163257"/>
                  </a:cubicBezTo>
                  <a:cubicBezTo>
                    <a:pt x="139071" y="214653"/>
                    <a:pt x="125466" y="274615"/>
                    <a:pt x="125466" y="343143"/>
                  </a:cubicBezTo>
                  <a:cubicBezTo>
                    <a:pt x="125466" y="382445"/>
                    <a:pt x="129749" y="420740"/>
                    <a:pt x="138315" y="458027"/>
                  </a:cubicBezTo>
                  <a:cubicBezTo>
                    <a:pt x="139323" y="462184"/>
                    <a:pt x="140709" y="465963"/>
                    <a:pt x="141716" y="470121"/>
                  </a:cubicBezTo>
                  <a:lnTo>
                    <a:pt x="69536" y="470121"/>
                  </a:lnTo>
                  <a:cubicBezTo>
                    <a:pt x="53411" y="470121"/>
                    <a:pt x="39807" y="475159"/>
                    <a:pt x="28721" y="485237"/>
                  </a:cubicBezTo>
                  <a:cubicBezTo>
                    <a:pt x="17636" y="495315"/>
                    <a:pt x="12093" y="507912"/>
                    <a:pt x="12093" y="523028"/>
                  </a:cubicBezTo>
                  <a:cubicBezTo>
                    <a:pt x="12093" y="539152"/>
                    <a:pt x="17636" y="552505"/>
                    <a:pt x="28721" y="563086"/>
                  </a:cubicBezTo>
                  <a:cubicBezTo>
                    <a:pt x="39807" y="573668"/>
                    <a:pt x="53411" y="578959"/>
                    <a:pt x="69536" y="578959"/>
                  </a:cubicBezTo>
                  <a:lnTo>
                    <a:pt x="171949" y="578959"/>
                  </a:lnTo>
                  <a:cubicBezTo>
                    <a:pt x="181901" y="610325"/>
                    <a:pt x="191097" y="641944"/>
                    <a:pt x="198781" y="674192"/>
                  </a:cubicBezTo>
                  <a:cubicBezTo>
                    <a:pt x="207347" y="710471"/>
                    <a:pt x="211630" y="747759"/>
                    <a:pt x="211630" y="786054"/>
                  </a:cubicBezTo>
                  <a:cubicBezTo>
                    <a:pt x="211630" y="820318"/>
                    <a:pt x="207095" y="851054"/>
                    <a:pt x="198025" y="878264"/>
                  </a:cubicBezTo>
                  <a:cubicBezTo>
                    <a:pt x="189459" y="903962"/>
                    <a:pt x="179130" y="924873"/>
                    <a:pt x="167414" y="942509"/>
                  </a:cubicBezTo>
                  <a:cubicBezTo>
                    <a:pt x="157211" y="944650"/>
                    <a:pt x="147007" y="946036"/>
                    <a:pt x="136803" y="948555"/>
                  </a:cubicBezTo>
                  <a:cubicBezTo>
                    <a:pt x="110098" y="955106"/>
                    <a:pt x="82132" y="962916"/>
                    <a:pt x="52907" y="971985"/>
                  </a:cubicBezTo>
                  <a:cubicBezTo>
                    <a:pt x="35775" y="978032"/>
                    <a:pt x="22675" y="986850"/>
                    <a:pt x="13605" y="998439"/>
                  </a:cubicBezTo>
                  <a:cubicBezTo>
                    <a:pt x="4535" y="1010028"/>
                    <a:pt x="0" y="1022878"/>
                    <a:pt x="0" y="1036986"/>
                  </a:cubicBezTo>
                  <a:cubicBezTo>
                    <a:pt x="0" y="1051095"/>
                    <a:pt x="4535" y="1063188"/>
                    <a:pt x="13605" y="1073266"/>
                  </a:cubicBezTo>
                  <a:cubicBezTo>
                    <a:pt x="22675" y="1083343"/>
                    <a:pt x="33760" y="1088382"/>
                    <a:pt x="46861" y="1088382"/>
                  </a:cubicBezTo>
                  <a:cubicBezTo>
                    <a:pt x="57946" y="1088382"/>
                    <a:pt x="69032" y="1085107"/>
                    <a:pt x="80117" y="1078556"/>
                  </a:cubicBezTo>
                  <a:cubicBezTo>
                    <a:pt x="91202" y="1072006"/>
                    <a:pt x="104807" y="1067219"/>
                    <a:pt x="120931" y="1064196"/>
                  </a:cubicBezTo>
                  <a:cubicBezTo>
                    <a:pt x="130001" y="1061172"/>
                    <a:pt x="143102" y="1057645"/>
                    <a:pt x="160234" y="1053614"/>
                  </a:cubicBezTo>
                  <a:cubicBezTo>
                    <a:pt x="177366" y="1049583"/>
                    <a:pt x="196765" y="1045552"/>
                    <a:pt x="218432" y="1041521"/>
                  </a:cubicBezTo>
                  <a:cubicBezTo>
                    <a:pt x="240099" y="1037490"/>
                    <a:pt x="261010" y="1035978"/>
                    <a:pt x="281165" y="1036986"/>
                  </a:cubicBezTo>
                  <a:cubicBezTo>
                    <a:pt x="306359" y="1036986"/>
                    <a:pt x="335081" y="1040261"/>
                    <a:pt x="367329" y="1046812"/>
                  </a:cubicBezTo>
                  <a:cubicBezTo>
                    <a:pt x="399577" y="1053362"/>
                    <a:pt x="432833" y="1061172"/>
                    <a:pt x="467097" y="1070242"/>
                  </a:cubicBezTo>
                  <a:cubicBezTo>
                    <a:pt x="501361" y="1079312"/>
                    <a:pt x="535373" y="1087374"/>
                    <a:pt x="569133" y="1094428"/>
                  </a:cubicBezTo>
                  <a:cubicBezTo>
                    <a:pt x="602893" y="1101483"/>
                    <a:pt x="633882" y="1105514"/>
                    <a:pt x="662099" y="1106522"/>
                  </a:cubicBezTo>
                  <a:cubicBezTo>
                    <a:pt x="683262" y="1106522"/>
                    <a:pt x="707196" y="1103750"/>
                    <a:pt x="733902" y="1098208"/>
                  </a:cubicBezTo>
                  <a:cubicBezTo>
                    <a:pt x="760482" y="1092665"/>
                    <a:pt x="785046" y="1083847"/>
                    <a:pt x="807217" y="1071754"/>
                  </a:cubicBezTo>
                  <a:cubicBezTo>
                    <a:pt x="829387" y="1063692"/>
                    <a:pt x="846519" y="1053614"/>
                    <a:pt x="858612" y="1041521"/>
                  </a:cubicBezTo>
                  <a:cubicBezTo>
                    <a:pt x="870705" y="1029428"/>
                    <a:pt x="876752" y="1014311"/>
                    <a:pt x="876752" y="996172"/>
                  </a:cubicBezTo>
                  <a:cubicBezTo>
                    <a:pt x="876752" y="983071"/>
                    <a:pt x="872721" y="970726"/>
                    <a:pt x="864659" y="959137"/>
                  </a:cubicBezTo>
                  <a:cubicBezTo>
                    <a:pt x="856471" y="947547"/>
                    <a:pt x="843370" y="941753"/>
                    <a:pt x="825230" y="941753"/>
                  </a:cubicBezTo>
                  <a:close/>
                </a:path>
              </a:pathLst>
            </a:custGeom>
            <a:grpFill/>
            <a:ln w="125909" cap="flat">
              <a:noFill/>
              <a:prstDash val="solid"/>
              <a:miter/>
            </a:ln>
          </p:spPr>
          <p:txBody>
            <a:bodyPr rtlCol="0" anchor="ctr"/>
            <a:lstStyle/>
            <a:p>
              <a:endParaRPr lang="en-US"/>
            </a:p>
          </p:txBody>
        </p:sp>
      </p:grpSp>
      <p:sp>
        <p:nvSpPr>
          <p:cNvPr id="15" name="TextBox 14">
            <a:extLst>
              <a:ext uri="{FF2B5EF4-FFF2-40B4-BE49-F238E27FC236}">
                <a16:creationId xmlns:a16="http://schemas.microsoft.com/office/drawing/2014/main" id="{65EF062D-74A2-504E-BFE2-658AE66BBE84}"/>
              </a:ext>
            </a:extLst>
          </p:cNvPr>
          <p:cNvSpPr txBox="1"/>
          <p:nvPr/>
        </p:nvSpPr>
        <p:spPr>
          <a:xfrm>
            <a:off x="6507444" y="2690335"/>
            <a:ext cx="4185441" cy="1477328"/>
          </a:xfrm>
          <a:prstGeom prst="rect">
            <a:avLst/>
          </a:prstGeom>
          <a:noFill/>
        </p:spPr>
        <p:txBody>
          <a:bodyPr wrap="none" lIns="0" tIns="0" rIns="0" bIns="0" rtlCol="0">
            <a:spAutoFit/>
          </a:bodyPr>
          <a:lstStyle/>
          <a:p>
            <a:pPr algn="ctr">
              <a:buClr>
                <a:schemeClr val="accent1"/>
              </a:buClr>
            </a:pPr>
            <a:r>
              <a:rPr lang="en-US" sz="4800" dirty="0">
                <a:solidFill>
                  <a:schemeClr val="bg1"/>
                </a:solidFill>
                <a:latin typeface="Brandon Grotesque Medium" panose="020B0603020203060202" pitchFamily="34" charset="77"/>
              </a:rPr>
              <a:t>IT’S NOT YOUR</a:t>
            </a:r>
          </a:p>
          <a:p>
            <a:pPr algn="ctr">
              <a:buClr>
                <a:schemeClr val="accent1"/>
              </a:buClr>
            </a:pPr>
            <a:r>
              <a:rPr lang="en-US" sz="4800" dirty="0">
                <a:solidFill>
                  <a:schemeClr val="bg1"/>
                </a:solidFill>
                <a:latin typeface="Brandon Grotesque Medium" panose="020B0603020203060202" pitchFamily="34" charset="77"/>
              </a:rPr>
              <a:t>MONEY</a:t>
            </a:r>
          </a:p>
        </p:txBody>
      </p:sp>
    </p:spTree>
    <p:extLst>
      <p:ext uri="{BB962C8B-B14F-4D97-AF65-F5344CB8AC3E}">
        <p14:creationId xmlns:p14="http://schemas.microsoft.com/office/powerpoint/2010/main" val="2583753767"/>
      </p:ext>
    </p:extLst>
  </p:cSld>
  <p:clrMapOvr>
    <a:masterClrMapping/>
  </p:clrMapOvr>
  <mc:AlternateContent xmlns:mc="http://schemas.openxmlformats.org/markup-compatibility/2006" xmlns:p14="http://schemas.microsoft.com/office/powerpoint/2010/main">
    <mc:Choice Requires="p14">
      <p:transition spd="slow" p14:dur="2000" advTm="65404"/>
    </mc:Choice>
    <mc:Fallback xmlns="">
      <p:transition spd="slow" advTm="6540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5463EE-2EB9-4515-95C9-B42BDC0A828E}"/>
              </a:ext>
            </a:extLst>
          </p:cNvPr>
          <p:cNvSpPr>
            <a:spLocks noGrp="1"/>
          </p:cNvSpPr>
          <p:nvPr>
            <p:ph type="sldNum" sz="quarter" idx="10"/>
          </p:nvPr>
        </p:nvSpPr>
        <p:spPr/>
        <p:txBody>
          <a:bodyPr/>
          <a:lstStyle/>
          <a:p>
            <a:pPr>
              <a:defRPr/>
            </a:pPr>
            <a:fld id="{7E8161C3-22B7-E642-B1C2-CC4FCE0DECB3}" type="slidenum">
              <a:rPr lang="en-US" smtClean="0"/>
              <a:pPr>
                <a:defRPr/>
              </a:pPr>
              <a:t>13</a:t>
            </a:fld>
            <a:endParaRPr lang="en-US" dirty="0"/>
          </a:p>
        </p:txBody>
      </p:sp>
      <p:sp>
        <p:nvSpPr>
          <p:cNvPr id="2" name="Title 1">
            <a:extLst>
              <a:ext uri="{FF2B5EF4-FFF2-40B4-BE49-F238E27FC236}">
                <a16:creationId xmlns:a16="http://schemas.microsoft.com/office/drawing/2014/main" id="{A4F3BCE0-3C7C-4C2D-81A3-18E41B981A7F}"/>
              </a:ext>
            </a:extLst>
          </p:cNvPr>
          <p:cNvSpPr>
            <a:spLocks noGrp="1"/>
          </p:cNvSpPr>
          <p:nvPr>
            <p:ph type="title" idx="4294967295"/>
          </p:nvPr>
        </p:nvSpPr>
        <p:spPr>
          <a:xfrm>
            <a:off x="608805" y="3234192"/>
            <a:ext cx="10971213" cy="755650"/>
          </a:xfrm>
        </p:spPr>
        <p:txBody>
          <a:bodyPr/>
          <a:lstStyle/>
          <a:p>
            <a:r>
              <a:rPr lang="en-US" dirty="0">
                <a:solidFill>
                  <a:schemeClr val="bg1"/>
                </a:solidFill>
              </a:rPr>
              <a:t>So why is it so difficult?</a:t>
            </a:r>
            <a:endParaRPr lang="en-GB" dirty="0">
              <a:solidFill>
                <a:schemeClr val="bg1"/>
              </a:solidFill>
            </a:endParaRPr>
          </a:p>
        </p:txBody>
      </p:sp>
    </p:spTree>
    <p:extLst>
      <p:ext uri="{BB962C8B-B14F-4D97-AF65-F5344CB8AC3E}">
        <p14:creationId xmlns:p14="http://schemas.microsoft.com/office/powerpoint/2010/main" val="3051552566"/>
      </p:ext>
    </p:extLst>
  </p:cSld>
  <p:clrMapOvr>
    <a:masterClrMapping/>
  </p:clrMapOvr>
  <mc:AlternateContent xmlns:mc="http://schemas.openxmlformats.org/markup-compatibility/2006" xmlns:p14="http://schemas.microsoft.com/office/powerpoint/2010/main">
    <mc:Choice Requires="p14">
      <p:transition spd="slow" p14:dur="2000" advTm="38200"/>
    </mc:Choice>
    <mc:Fallback xmlns="">
      <p:transition spd="slow" advTm="382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0DF4B40-5701-4DDF-BA88-604CC35ED8E5}"/>
              </a:ext>
            </a:extLst>
          </p:cNvPr>
          <p:cNvSpPr>
            <a:spLocks noGrp="1"/>
          </p:cNvSpPr>
          <p:nvPr>
            <p:ph type="subTitle" idx="1"/>
          </p:nvPr>
        </p:nvSpPr>
        <p:spPr/>
        <p:txBody>
          <a:bodyPr/>
          <a:lstStyle/>
          <a:p>
            <a:r>
              <a:rPr lang="en-US" dirty="0"/>
              <a:t>Traditional thinking</a:t>
            </a:r>
            <a:endParaRPr lang="en-GB" dirty="0"/>
          </a:p>
        </p:txBody>
      </p:sp>
      <p:sp>
        <p:nvSpPr>
          <p:cNvPr id="2" name="Slide Number Placeholder 1">
            <a:extLst>
              <a:ext uri="{FF2B5EF4-FFF2-40B4-BE49-F238E27FC236}">
                <a16:creationId xmlns:a16="http://schemas.microsoft.com/office/drawing/2014/main" id="{3D43B14E-3308-412A-A53C-896487D5B81D}"/>
              </a:ext>
            </a:extLst>
          </p:cNvPr>
          <p:cNvSpPr>
            <a:spLocks noGrp="1"/>
          </p:cNvSpPr>
          <p:nvPr>
            <p:ph type="sldNum" sz="quarter" idx="4294967295"/>
          </p:nvPr>
        </p:nvSpPr>
        <p:spPr>
          <a:xfrm>
            <a:off x="9547225" y="0"/>
            <a:ext cx="2641600" cy="366713"/>
          </a:xfrm>
        </p:spPr>
        <p:txBody>
          <a:bodyPr/>
          <a:lstStyle/>
          <a:p>
            <a:pPr>
              <a:defRPr/>
            </a:pPr>
            <a:fld id="{996E73B0-7BAE-C040-B849-3EE09FA36ABC}" type="slidenum">
              <a:rPr lang="en-US" smtClean="0"/>
              <a:pPr>
                <a:defRPr/>
              </a:pPr>
              <a:t>14</a:t>
            </a:fld>
            <a:endParaRPr lang="en-US" dirty="0"/>
          </a:p>
        </p:txBody>
      </p:sp>
      <p:sp>
        <p:nvSpPr>
          <p:cNvPr id="9" name="Oval 8">
            <a:extLst>
              <a:ext uri="{FF2B5EF4-FFF2-40B4-BE49-F238E27FC236}">
                <a16:creationId xmlns:a16="http://schemas.microsoft.com/office/drawing/2014/main" id="{9F0BFECA-4CBF-4A33-BC51-70627A1706F0}"/>
              </a:ext>
            </a:extLst>
          </p:cNvPr>
          <p:cNvSpPr/>
          <p:nvPr/>
        </p:nvSpPr>
        <p:spPr>
          <a:xfrm>
            <a:off x="1246241" y="2260256"/>
            <a:ext cx="2520000" cy="25200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Direction</a:t>
            </a:r>
            <a:endParaRPr lang="en-GB" dirty="0" err="1">
              <a:solidFill>
                <a:srgbClr val="FFFFFF"/>
              </a:solidFill>
              <a:latin typeface="Arial"/>
              <a:cs typeface="Arial"/>
            </a:endParaRPr>
          </a:p>
        </p:txBody>
      </p:sp>
      <p:sp>
        <p:nvSpPr>
          <p:cNvPr id="10" name="Oval 9">
            <a:extLst>
              <a:ext uri="{FF2B5EF4-FFF2-40B4-BE49-F238E27FC236}">
                <a16:creationId xmlns:a16="http://schemas.microsoft.com/office/drawing/2014/main" id="{72CEA7BF-5B04-46DA-87E6-F501E9E6739C}"/>
              </a:ext>
            </a:extLst>
          </p:cNvPr>
          <p:cNvSpPr/>
          <p:nvPr/>
        </p:nvSpPr>
        <p:spPr>
          <a:xfrm>
            <a:off x="4824569" y="2260256"/>
            <a:ext cx="2520000" cy="2520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Oversight</a:t>
            </a:r>
            <a:endParaRPr lang="en-GB" dirty="0" err="1">
              <a:solidFill>
                <a:srgbClr val="FFFFFF"/>
              </a:solidFill>
              <a:latin typeface="Arial"/>
              <a:cs typeface="Arial"/>
            </a:endParaRPr>
          </a:p>
        </p:txBody>
      </p:sp>
      <p:sp>
        <p:nvSpPr>
          <p:cNvPr id="11" name="Oval 10">
            <a:extLst>
              <a:ext uri="{FF2B5EF4-FFF2-40B4-BE49-F238E27FC236}">
                <a16:creationId xmlns:a16="http://schemas.microsoft.com/office/drawing/2014/main" id="{16CCC26D-0ED9-4109-BA38-F150973ECD05}"/>
              </a:ext>
            </a:extLst>
          </p:cNvPr>
          <p:cNvSpPr/>
          <p:nvPr/>
        </p:nvSpPr>
        <p:spPr>
          <a:xfrm>
            <a:off x="8544628" y="2251034"/>
            <a:ext cx="2520000" cy="252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Decisions</a:t>
            </a:r>
            <a:endParaRPr lang="en-GB" dirty="0" err="1">
              <a:solidFill>
                <a:srgbClr val="FFFFFF"/>
              </a:solidFill>
              <a:latin typeface="Arial"/>
              <a:cs typeface="Arial"/>
            </a:endParaRPr>
          </a:p>
        </p:txBody>
      </p:sp>
    </p:spTree>
    <p:extLst>
      <p:ext uri="{BB962C8B-B14F-4D97-AF65-F5344CB8AC3E}">
        <p14:creationId xmlns:p14="http://schemas.microsoft.com/office/powerpoint/2010/main" val="3236217496"/>
      </p:ext>
    </p:extLst>
  </p:cSld>
  <p:clrMapOvr>
    <a:masterClrMapping/>
  </p:clrMapOvr>
  <mc:AlternateContent xmlns:mc="http://schemas.openxmlformats.org/markup-compatibility/2006" xmlns:p14="http://schemas.microsoft.com/office/powerpoint/2010/main">
    <mc:Choice Requires="p14">
      <p:transition spd="slow" p14:dur="2000" advTm="39135"/>
    </mc:Choice>
    <mc:Fallback xmlns="">
      <p:transition spd="slow" advTm="3913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E55790-0713-4065-BE92-97211356F394}"/>
              </a:ext>
            </a:extLst>
          </p:cNvPr>
          <p:cNvSpPr>
            <a:spLocks noGrp="1"/>
          </p:cNvSpPr>
          <p:nvPr>
            <p:ph type="sldNum" sz="quarter" idx="4294967295"/>
          </p:nvPr>
        </p:nvSpPr>
        <p:spPr>
          <a:xfrm>
            <a:off x="9547225" y="0"/>
            <a:ext cx="2641600" cy="366713"/>
          </a:xfrm>
        </p:spPr>
        <p:txBody>
          <a:bodyPr/>
          <a:lstStyle/>
          <a:p>
            <a:pPr>
              <a:defRPr/>
            </a:pPr>
            <a:fld id="{996E73B0-7BAE-C040-B849-3EE09FA36ABC}" type="slidenum">
              <a:rPr lang="en-US" smtClean="0"/>
              <a:pPr>
                <a:defRPr/>
              </a:pPr>
              <a:t>15</a:t>
            </a:fld>
            <a:endParaRPr lang="en-US" dirty="0"/>
          </a:p>
        </p:txBody>
      </p:sp>
      <p:sp>
        <p:nvSpPr>
          <p:cNvPr id="7" name="Subtitle 2">
            <a:extLst>
              <a:ext uri="{FF2B5EF4-FFF2-40B4-BE49-F238E27FC236}">
                <a16:creationId xmlns:a16="http://schemas.microsoft.com/office/drawing/2014/main" id="{C1453D5C-0ACF-4427-8CCC-FAADE17E87E3}"/>
              </a:ext>
            </a:extLst>
          </p:cNvPr>
          <p:cNvSpPr>
            <a:spLocks noGrp="1"/>
          </p:cNvSpPr>
          <p:nvPr>
            <p:ph type="subTitle" idx="1"/>
          </p:nvPr>
        </p:nvSpPr>
        <p:spPr>
          <a:xfrm>
            <a:off x="1530001" y="540002"/>
            <a:ext cx="9120341" cy="1537743"/>
          </a:xfrm>
        </p:spPr>
        <p:txBody>
          <a:bodyPr/>
          <a:lstStyle/>
          <a:p>
            <a:r>
              <a:rPr lang="en-US" dirty="0"/>
              <a:t>Actually making it work</a:t>
            </a:r>
            <a:endParaRPr lang="en-GB" dirty="0"/>
          </a:p>
        </p:txBody>
      </p:sp>
      <p:graphicFrame>
        <p:nvGraphicFramePr>
          <p:cNvPr id="4" name="Diagram 3">
            <a:extLst>
              <a:ext uri="{FF2B5EF4-FFF2-40B4-BE49-F238E27FC236}">
                <a16:creationId xmlns:a16="http://schemas.microsoft.com/office/drawing/2014/main" id="{C3586B75-1805-4B3F-9B17-4CD8BACE5E94}"/>
              </a:ext>
            </a:extLst>
          </p:cNvPr>
          <p:cNvGraphicFramePr/>
          <p:nvPr>
            <p:extLst>
              <p:ext uri="{D42A27DB-BD31-4B8C-83A1-F6EECF244321}">
                <p14:modId xmlns:p14="http://schemas.microsoft.com/office/powerpoint/2010/main" val="1854108598"/>
              </p:ext>
            </p:extLst>
          </p:nvPr>
        </p:nvGraphicFramePr>
        <p:xfrm>
          <a:off x="2027229" y="1065634"/>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5665433"/>
      </p:ext>
    </p:extLst>
  </p:cSld>
  <p:clrMapOvr>
    <a:masterClrMapping/>
  </p:clrMapOvr>
  <mc:AlternateContent xmlns:mc="http://schemas.openxmlformats.org/markup-compatibility/2006" xmlns:p14="http://schemas.microsoft.com/office/powerpoint/2010/main">
    <mc:Choice Requires="p14">
      <p:transition spd="slow" p14:dur="2000" advTm="91017"/>
    </mc:Choice>
    <mc:Fallback xmlns="">
      <p:transition spd="slow" advTm="9101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65678" y="2458128"/>
            <a:ext cx="6451104" cy="1143000"/>
          </a:xfrm>
        </p:spPr>
        <p:txBody>
          <a:bodyPr/>
          <a:lstStyle/>
          <a:p>
            <a:r>
              <a:rPr lang="en-US" sz="4000" cap="none" dirty="0" err="1">
                <a:solidFill>
                  <a:srgbClr val="3E637E"/>
                </a:solidFill>
                <a:latin typeface="+mn-lt"/>
              </a:rPr>
              <a:t>Behaviour</a:t>
            </a:r>
            <a:endParaRPr lang="en-GB" sz="4000" cap="none" dirty="0">
              <a:solidFill>
                <a:srgbClr val="3E637E"/>
              </a:solidFill>
              <a:latin typeface="+mn-lt"/>
            </a:endParaRPr>
          </a:p>
        </p:txBody>
      </p:sp>
      <p:sp>
        <p:nvSpPr>
          <p:cNvPr id="5" name="Rectangle 4"/>
          <p:cNvSpPr/>
          <p:nvPr/>
        </p:nvSpPr>
        <p:spPr>
          <a:xfrm>
            <a:off x="0" y="5585255"/>
            <a:ext cx="12188825" cy="1272745"/>
          </a:xfrm>
          <a:prstGeom prst="rect">
            <a:avLst/>
          </a:prstGeom>
          <a:solidFill>
            <a:srgbClr val="3E637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3E637E"/>
              </a:solidFill>
              <a:latin typeface="Arial"/>
              <a:cs typeface="Arial"/>
            </a:endParaRPr>
          </a:p>
        </p:txBody>
      </p:sp>
      <p:graphicFrame>
        <p:nvGraphicFramePr>
          <p:cNvPr id="6" name="Diagram 5">
            <a:extLst>
              <a:ext uri="{FF2B5EF4-FFF2-40B4-BE49-F238E27FC236}">
                <a16:creationId xmlns:a16="http://schemas.microsoft.com/office/drawing/2014/main" id="{C3AC9E86-64AF-4E58-BD4D-DF4ED8D79D24}"/>
              </a:ext>
            </a:extLst>
          </p:cNvPr>
          <p:cNvGraphicFramePr/>
          <p:nvPr>
            <p:extLst>
              <p:ext uri="{D42A27DB-BD31-4B8C-83A1-F6EECF244321}">
                <p14:modId xmlns:p14="http://schemas.microsoft.com/office/powerpoint/2010/main" val="2766526407"/>
              </p:ext>
            </p:extLst>
          </p:nvPr>
        </p:nvGraphicFramePr>
        <p:xfrm>
          <a:off x="168448" y="1127431"/>
          <a:ext cx="5797637" cy="3804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7932942"/>
      </p:ext>
    </p:extLst>
  </p:cSld>
  <p:clrMapOvr>
    <a:masterClrMapping/>
  </p:clrMapOvr>
  <mc:AlternateContent xmlns:mc="http://schemas.openxmlformats.org/markup-compatibility/2006" xmlns:p14="http://schemas.microsoft.com/office/powerpoint/2010/main">
    <mc:Choice Requires="p14">
      <p:transition spd="slow" p14:dur="2000" advTm="10495"/>
    </mc:Choice>
    <mc:Fallback xmlns="">
      <p:transition spd="slow" advTm="1049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45419" y="2871698"/>
            <a:ext cx="5714939" cy="1537743"/>
          </a:xfrm>
        </p:spPr>
        <p:txBody>
          <a:bodyPr/>
          <a:lstStyle/>
          <a:p>
            <a:pPr algn="l">
              <a:buFont typeface="Arial" panose="020B0604020202020204" pitchFamily="34" charset="0"/>
              <a:buNone/>
              <a:defRPr/>
            </a:pPr>
            <a:r>
              <a:rPr lang="en-GB" cap="none" dirty="0">
                <a:latin typeface="+mn-lt"/>
              </a:rPr>
              <a:t>Have you avoided a governance moment in the last 6 months?</a:t>
            </a:r>
          </a:p>
        </p:txBody>
      </p:sp>
      <p:pic>
        <p:nvPicPr>
          <p:cNvPr id="15363" name="Picture 1" descr="QuestionMark_Whit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50005" y="2159389"/>
            <a:ext cx="2327727" cy="232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63118"/>
      </p:ext>
    </p:extLst>
  </p:cSld>
  <p:clrMapOvr>
    <a:masterClrMapping/>
  </p:clrMapOvr>
  <mc:AlternateContent xmlns:mc="http://schemas.openxmlformats.org/markup-compatibility/2006" xmlns:p14="http://schemas.microsoft.com/office/powerpoint/2010/main">
    <mc:Choice Requires="p14">
      <p:transition spd="slow" p14:dur="2000" advTm="33005"/>
    </mc:Choice>
    <mc:Fallback xmlns="">
      <p:transition spd="slow" advTm="3300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88825"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chemeClr val="accent1"/>
              </a:buClr>
            </a:pPr>
            <a:endParaRPr lang="en-GB" sz="3600" dirty="0" err="1">
              <a:solidFill>
                <a:schemeClr val="bg1"/>
              </a:solidFill>
            </a:endParaRPr>
          </a:p>
        </p:txBody>
      </p:sp>
      <p:grpSp>
        <p:nvGrpSpPr>
          <p:cNvPr id="11" name="Group 10">
            <a:extLst>
              <a:ext uri="{FF2B5EF4-FFF2-40B4-BE49-F238E27FC236}">
                <a16:creationId xmlns:a16="http://schemas.microsoft.com/office/drawing/2014/main" id="{37683AC0-4292-BF4C-A212-2185124716D7}"/>
              </a:ext>
            </a:extLst>
          </p:cNvPr>
          <p:cNvGrpSpPr/>
          <p:nvPr/>
        </p:nvGrpSpPr>
        <p:grpSpPr>
          <a:xfrm>
            <a:off x="2618500" y="849881"/>
            <a:ext cx="6951823" cy="2283685"/>
            <a:chOff x="2988721" y="756951"/>
            <a:chExt cx="6951823" cy="2283685"/>
          </a:xfrm>
        </p:grpSpPr>
        <p:pic>
          <p:nvPicPr>
            <p:cNvPr id="4" name="Picture 3" descr="Icon&#10;&#10;Description automatically generated">
              <a:extLst>
                <a:ext uri="{FF2B5EF4-FFF2-40B4-BE49-F238E27FC236}">
                  <a16:creationId xmlns:a16="http://schemas.microsoft.com/office/drawing/2014/main" id="{507EEC91-29B2-A247-8D92-74EDE9C6846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32236" y="756952"/>
              <a:ext cx="2887028" cy="2283684"/>
            </a:xfrm>
            <a:prstGeom prst="rect">
              <a:avLst/>
            </a:prstGeom>
          </p:spPr>
        </p:pic>
        <p:pic>
          <p:nvPicPr>
            <p:cNvPr id="6" name="Picture 5" descr="Icon&#10;&#10;Description automatically generated">
              <a:extLst>
                <a:ext uri="{FF2B5EF4-FFF2-40B4-BE49-F238E27FC236}">
                  <a16:creationId xmlns:a16="http://schemas.microsoft.com/office/drawing/2014/main" id="{911F38A0-1F65-0B43-9012-C2540B6762D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05996" y="756952"/>
              <a:ext cx="2887028" cy="2283684"/>
            </a:xfrm>
            <a:prstGeom prst="rect">
              <a:avLst/>
            </a:prstGeom>
          </p:spPr>
        </p:pic>
        <p:pic>
          <p:nvPicPr>
            <p:cNvPr id="7" name="Picture 6" descr="Icon&#10;&#10;Description automatically generated">
              <a:extLst>
                <a:ext uri="{FF2B5EF4-FFF2-40B4-BE49-F238E27FC236}">
                  <a16:creationId xmlns:a16="http://schemas.microsoft.com/office/drawing/2014/main" id="{146C2195-2C07-BC45-A395-67B05F6571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79756" y="756952"/>
              <a:ext cx="2887028" cy="2283684"/>
            </a:xfrm>
            <a:prstGeom prst="rect">
              <a:avLst/>
            </a:prstGeom>
          </p:spPr>
        </p:pic>
        <p:pic>
          <p:nvPicPr>
            <p:cNvPr id="8" name="Picture 7" descr="Icon&#10;&#10;Description automatically generated">
              <a:extLst>
                <a:ext uri="{FF2B5EF4-FFF2-40B4-BE49-F238E27FC236}">
                  <a16:creationId xmlns:a16="http://schemas.microsoft.com/office/drawing/2014/main" id="{7869485E-AB0A-924D-AF14-3470A7AE0A4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53516" y="756952"/>
              <a:ext cx="2887028" cy="2283684"/>
            </a:xfrm>
            <a:prstGeom prst="rect">
              <a:avLst/>
            </a:prstGeom>
          </p:spPr>
        </p:pic>
        <p:pic>
          <p:nvPicPr>
            <p:cNvPr id="9" name="Picture 8" descr="Icon&#10;&#10;Description automatically generated">
              <a:extLst>
                <a:ext uri="{FF2B5EF4-FFF2-40B4-BE49-F238E27FC236}">
                  <a16:creationId xmlns:a16="http://schemas.microsoft.com/office/drawing/2014/main" id="{D2C01862-B5FB-9143-AD40-B1C3D02BAA7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88721" y="756951"/>
              <a:ext cx="2887029" cy="2283685"/>
            </a:xfrm>
            <a:prstGeom prst="rect">
              <a:avLst/>
            </a:prstGeom>
          </p:spPr>
        </p:pic>
      </p:grpSp>
      <p:sp>
        <p:nvSpPr>
          <p:cNvPr id="10" name="TextBox 9">
            <a:extLst>
              <a:ext uri="{FF2B5EF4-FFF2-40B4-BE49-F238E27FC236}">
                <a16:creationId xmlns:a16="http://schemas.microsoft.com/office/drawing/2014/main" id="{724AB297-FE8C-0945-8252-A5CB7C6D5ACE}"/>
              </a:ext>
            </a:extLst>
          </p:cNvPr>
          <p:cNvSpPr txBox="1"/>
          <p:nvPr/>
        </p:nvSpPr>
        <p:spPr>
          <a:xfrm>
            <a:off x="1943036" y="3269165"/>
            <a:ext cx="8302752" cy="1169551"/>
          </a:xfrm>
          <a:prstGeom prst="rect">
            <a:avLst/>
          </a:prstGeom>
          <a:noFill/>
        </p:spPr>
        <p:txBody>
          <a:bodyPr wrap="square" lIns="0" tIns="0" rIns="0" bIns="0" rtlCol="0">
            <a:spAutoFit/>
          </a:bodyPr>
          <a:lstStyle/>
          <a:p>
            <a:pPr algn="ctr">
              <a:buClr>
                <a:schemeClr val="accent1"/>
              </a:buClr>
            </a:pPr>
            <a:r>
              <a:rPr lang="en-US" sz="3200" b="1" dirty="0">
                <a:solidFill>
                  <a:schemeClr val="accent1">
                    <a:lumMod val="60000"/>
                    <a:lumOff val="40000"/>
                  </a:schemeClr>
                </a:solidFill>
              </a:rPr>
              <a:t>HUMAN BEINGS </a:t>
            </a:r>
            <a:r>
              <a:rPr lang="en-US" sz="3200" dirty="0">
                <a:solidFill>
                  <a:schemeClr val="bg1"/>
                </a:solidFill>
              </a:rPr>
              <a:t>ARE FUNDAMENTALLY WIRED TO </a:t>
            </a:r>
            <a:r>
              <a:rPr lang="en-US" sz="3200" b="1" dirty="0">
                <a:solidFill>
                  <a:schemeClr val="accent1">
                    <a:lumMod val="60000"/>
                    <a:lumOff val="40000"/>
                  </a:schemeClr>
                </a:solidFill>
              </a:rPr>
              <a:t>RESIST BEING CONTROLLED</a:t>
            </a:r>
            <a:endParaRPr lang="en-GB" sz="3200" b="1" dirty="0">
              <a:solidFill>
                <a:schemeClr val="accent1">
                  <a:lumMod val="60000"/>
                  <a:lumOff val="40000"/>
                </a:schemeClr>
              </a:solidFill>
            </a:endParaRPr>
          </a:p>
          <a:p>
            <a:pPr>
              <a:buClr>
                <a:schemeClr val="accent1"/>
              </a:buClr>
            </a:pPr>
            <a:endParaRPr lang="en-US" sz="1200" dirty="0" err="1">
              <a:solidFill>
                <a:schemeClr val="tx1">
                  <a:lumMod val="50000"/>
                  <a:lumOff val="50000"/>
                </a:schemeClr>
              </a:solidFill>
            </a:endParaRPr>
          </a:p>
        </p:txBody>
      </p:sp>
    </p:spTree>
    <p:extLst>
      <p:ext uri="{BB962C8B-B14F-4D97-AF65-F5344CB8AC3E}">
        <p14:creationId xmlns:p14="http://schemas.microsoft.com/office/powerpoint/2010/main" val="4024489915"/>
      </p:ext>
    </p:extLst>
  </p:cSld>
  <p:clrMapOvr>
    <a:masterClrMapping/>
  </p:clrMapOvr>
  <mc:AlternateContent xmlns:mc="http://schemas.openxmlformats.org/markup-compatibility/2006" xmlns:p14="http://schemas.microsoft.com/office/powerpoint/2010/main">
    <mc:Choice Requires="p14">
      <p:transition spd="slow" p14:dur="2000" advTm="47270"/>
    </mc:Choice>
    <mc:Fallback xmlns="">
      <p:transition spd="slow" advTm="4727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76329B-5F7D-48F5-A2C0-FE4DA37F9D38}"/>
              </a:ext>
            </a:extLst>
          </p:cNvPr>
          <p:cNvSpPr>
            <a:spLocks noGrp="1"/>
          </p:cNvSpPr>
          <p:nvPr>
            <p:ph type="subTitle" idx="1"/>
          </p:nvPr>
        </p:nvSpPr>
        <p:spPr>
          <a:xfrm>
            <a:off x="1534241" y="1460916"/>
            <a:ext cx="9120341" cy="4580120"/>
          </a:xfrm>
        </p:spPr>
        <p:txBody>
          <a:bodyPr/>
          <a:lstStyle/>
          <a:p>
            <a:r>
              <a:rPr lang="en-US" sz="8000" dirty="0"/>
              <a:t>Stop reading </a:t>
            </a:r>
          </a:p>
          <a:p>
            <a:r>
              <a:rPr lang="en-US" sz="8000" dirty="0"/>
              <a:t>this now.</a:t>
            </a:r>
          </a:p>
          <a:p>
            <a:endParaRPr lang="en-US" sz="8000" dirty="0"/>
          </a:p>
          <a:p>
            <a:r>
              <a:rPr lang="en-US" sz="3600" dirty="0"/>
              <a:t>I like chocolate cake</a:t>
            </a:r>
            <a:endParaRPr lang="en-GB" sz="3600" dirty="0"/>
          </a:p>
        </p:txBody>
      </p:sp>
      <p:sp>
        <p:nvSpPr>
          <p:cNvPr id="2" name="Slide Number Placeholder 1">
            <a:extLst>
              <a:ext uri="{FF2B5EF4-FFF2-40B4-BE49-F238E27FC236}">
                <a16:creationId xmlns:a16="http://schemas.microsoft.com/office/drawing/2014/main" id="{27FC7E25-4973-4BE9-BEBC-0E0671CBA966}"/>
              </a:ext>
            </a:extLst>
          </p:cNvPr>
          <p:cNvSpPr>
            <a:spLocks noGrp="1"/>
          </p:cNvSpPr>
          <p:nvPr>
            <p:ph type="sldNum" sz="quarter" idx="4294967295"/>
          </p:nvPr>
        </p:nvSpPr>
        <p:spPr>
          <a:xfrm>
            <a:off x="9547225" y="0"/>
            <a:ext cx="2641600" cy="366713"/>
          </a:xfrm>
        </p:spPr>
        <p:txBody>
          <a:bodyPr/>
          <a:lstStyle/>
          <a:p>
            <a:pPr>
              <a:defRPr/>
            </a:pPr>
            <a:fld id="{996E73B0-7BAE-C040-B849-3EE09FA36ABC}" type="slidenum">
              <a:rPr lang="en-US" smtClean="0"/>
              <a:pPr>
                <a:defRPr/>
              </a:pPr>
              <a:t>19</a:t>
            </a:fld>
            <a:endParaRPr lang="en-US" dirty="0"/>
          </a:p>
        </p:txBody>
      </p:sp>
    </p:spTree>
    <p:custDataLst>
      <p:tags r:id="rId1"/>
    </p:custDataLst>
    <p:extLst>
      <p:ext uri="{BB962C8B-B14F-4D97-AF65-F5344CB8AC3E}">
        <p14:creationId xmlns:p14="http://schemas.microsoft.com/office/powerpoint/2010/main" val="120155255"/>
      </p:ext>
    </p:extLst>
  </p:cSld>
  <p:clrMapOvr>
    <a:masterClrMapping/>
  </p:clrMapOvr>
  <mc:AlternateContent xmlns:mc="http://schemas.openxmlformats.org/markup-compatibility/2006" xmlns:p14="http://schemas.microsoft.com/office/powerpoint/2010/main">
    <mc:Choice Requires="p14">
      <p:transition spd="slow" p14:dur="2000" advTm="45595"/>
    </mc:Choice>
    <mc:Fallback xmlns="">
      <p:transition spd="slow" advTm="455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3">
                                            <p:txEl>
                                              <p:pRg st="1" end="1"/>
                                            </p:txEl>
                                          </p:spTgt>
                                        </p:tgtEl>
                                      </p:cBhvr>
                                    </p:animEffect>
                                    <p:set>
                                      <p:cBhvr>
                                        <p:cTn id="18" dur="1" fill="hold">
                                          <p:stCondLst>
                                            <p:cond delay="499"/>
                                          </p:stCondLst>
                                        </p:cTn>
                                        <p:tgtEl>
                                          <p:spTgt spid="3">
                                            <p:txEl>
                                              <p:pRg st="1" end="1"/>
                                            </p:txEl>
                                          </p:spTgt>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3">
                                            <p:txEl>
                                              <p:pRg st="3" end="3"/>
                                            </p:txEl>
                                          </p:spTgt>
                                        </p:tgtEl>
                                      </p:cBhvr>
                                    </p:animEffect>
                                    <p:set>
                                      <p:cBhvr>
                                        <p:cTn id="21"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190290"/>
      </p:ext>
    </p:extLst>
  </p:cSld>
  <p:clrMapOvr>
    <a:masterClrMapping/>
  </p:clrMapOvr>
  <mc:AlternateContent xmlns:mc="http://schemas.openxmlformats.org/markup-compatibility/2006" xmlns:p14="http://schemas.microsoft.com/office/powerpoint/2010/main">
    <mc:Choice Requires="p14">
      <p:transition spd="slow" p14:dur="2000" advTm="29321"/>
    </mc:Choice>
    <mc:Fallback xmlns="">
      <p:transition spd="slow" advTm="2932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45419" y="2554380"/>
            <a:ext cx="5714939" cy="1537743"/>
          </a:xfrm>
        </p:spPr>
        <p:txBody>
          <a:bodyPr/>
          <a:lstStyle/>
          <a:p>
            <a:pPr algn="l">
              <a:buFont typeface="Arial" panose="020B0604020202020204" pitchFamily="34" charset="0"/>
              <a:buNone/>
              <a:defRPr/>
            </a:pPr>
            <a:r>
              <a:rPr lang="en-US" cap="none" dirty="0">
                <a:latin typeface="+mn-lt"/>
              </a:rPr>
              <a:t>H</a:t>
            </a:r>
            <a:r>
              <a:rPr lang="en-GB" cap="none" dirty="0">
                <a:latin typeface="+mn-lt"/>
              </a:rPr>
              <a:t>ow many of you purchased or paid for a ticket to use public transport today?</a:t>
            </a:r>
          </a:p>
        </p:txBody>
      </p:sp>
      <p:pic>
        <p:nvPicPr>
          <p:cNvPr id="15363" name="Picture 1" descr="QuestionMark_Whit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50005" y="2159389"/>
            <a:ext cx="2327727" cy="232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82878"/>
      </p:ext>
    </p:extLst>
  </p:cSld>
  <p:clrMapOvr>
    <a:masterClrMapping/>
  </p:clrMapOvr>
  <mc:AlternateContent xmlns:mc="http://schemas.openxmlformats.org/markup-compatibility/2006" xmlns:p14="http://schemas.microsoft.com/office/powerpoint/2010/main">
    <mc:Choice Requires="p14">
      <p:transition spd="slow" p14:dur="2000" advTm="37375"/>
    </mc:Choice>
    <mc:Fallback xmlns="">
      <p:transition spd="slow" advTm="3737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B12AF4-F9EE-4BC3-95F8-D9930BFAB745}"/>
              </a:ext>
            </a:extLst>
          </p:cNvPr>
          <p:cNvSpPr>
            <a:spLocks noGrp="1"/>
          </p:cNvSpPr>
          <p:nvPr>
            <p:ph type="title"/>
          </p:nvPr>
        </p:nvSpPr>
        <p:spPr/>
        <p:txBody>
          <a:bodyPr/>
          <a:lstStyle/>
          <a:p>
            <a:r>
              <a:rPr lang="en-US" dirty="0"/>
              <a:t>3 elements</a:t>
            </a:r>
            <a:endParaRPr lang="en-GB" dirty="0"/>
          </a:p>
        </p:txBody>
      </p:sp>
      <p:sp>
        <p:nvSpPr>
          <p:cNvPr id="5" name="Oval 4">
            <a:extLst>
              <a:ext uri="{FF2B5EF4-FFF2-40B4-BE49-F238E27FC236}">
                <a16:creationId xmlns:a16="http://schemas.microsoft.com/office/drawing/2014/main" id="{C6F8B0DD-98DF-4E78-9D85-3C4854D18CF1}"/>
              </a:ext>
            </a:extLst>
          </p:cNvPr>
          <p:cNvSpPr/>
          <p:nvPr/>
        </p:nvSpPr>
        <p:spPr>
          <a:xfrm>
            <a:off x="1358900" y="2349000"/>
            <a:ext cx="2160000" cy="216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When to do it</a:t>
            </a:r>
            <a:endParaRPr lang="en-GB" dirty="0" err="1">
              <a:solidFill>
                <a:srgbClr val="FFFFFF"/>
              </a:solidFill>
              <a:latin typeface="Arial"/>
              <a:cs typeface="Arial"/>
            </a:endParaRPr>
          </a:p>
        </p:txBody>
      </p:sp>
      <p:sp>
        <p:nvSpPr>
          <p:cNvPr id="6" name="Oval 5">
            <a:extLst>
              <a:ext uri="{FF2B5EF4-FFF2-40B4-BE49-F238E27FC236}">
                <a16:creationId xmlns:a16="http://schemas.microsoft.com/office/drawing/2014/main" id="{0A55B7BB-EDE8-4B0D-974A-67584BDD8D5B}"/>
              </a:ext>
            </a:extLst>
          </p:cNvPr>
          <p:cNvSpPr/>
          <p:nvPr/>
        </p:nvSpPr>
        <p:spPr>
          <a:xfrm>
            <a:off x="4994010" y="2349000"/>
            <a:ext cx="2160000" cy="216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What to do</a:t>
            </a:r>
            <a:endParaRPr lang="en-GB" dirty="0" err="1">
              <a:solidFill>
                <a:srgbClr val="FFFFFF"/>
              </a:solidFill>
              <a:latin typeface="Arial"/>
              <a:cs typeface="Arial"/>
            </a:endParaRPr>
          </a:p>
        </p:txBody>
      </p:sp>
      <p:sp>
        <p:nvSpPr>
          <p:cNvPr id="7" name="Oval 6">
            <a:extLst>
              <a:ext uri="{FF2B5EF4-FFF2-40B4-BE49-F238E27FC236}">
                <a16:creationId xmlns:a16="http://schemas.microsoft.com/office/drawing/2014/main" id="{2BB64786-F98C-455A-9845-D4A52F2629AC}"/>
              </a:ext>
            </a:extLst>
          </p:cNvPr>
          <p:cNvSpPr/>
          <p:nvPr/>
        </p:nvSpPr>
        <p:spPr>
          <a:xfrm>
            <a:off x="8649521" y="2349000"/>
            <a:ext cx="2160000" cy="216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Why you need to do it</a:t>
            </a:r>
            <a:endParaRPr lang="en-GB" dirty="0" err="1">
              <a:solidFill>
                <a:srgbClr val="FFFFFF"/>
              </a:solidFill>
              <a:latin typeface="Arial"/>
              <a:cs typeface="Arial"/>
            </a:endParaRPr>
          </a:p>
        </p:txBody>
      </p:sp>
      <p:cxnSp>
        <p:nvCxnSpPr>
          <p:cNvPr id="13" name="Straight Connector 12">
            <a:extLst>
              <a:ext uri="{FF2B5EF4-FFF2-40B4-BE49-F238E27FC236}">
                <a16:creationId xmlns:a16="http://schemas.microsoft.com/office/drawing/2014/main" id="{11A2EB96-CE52-4463-86A3-2ADBB0718227}"/>
              </a:ext>
            </a:extLst>
          </p:cNvPr>
          <p:cNvCxnSpPr/>
          <p:nvPr/>
        </p:nvCxnSpPr>
        <p:spPr>
          <a:xfrm>
            <a:off x="4256455" y="2957769"/>
            <a:ext cx="0" cy="1"/>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0F18C4B-C8A3-45EC-9483-E85CF4421323}"/>
              </a:ext>
            </a:extLst>
          </p:cNvPr>
          <p:cNvCxnSpPr/>
          <p:nvPr/>
        </p:nvCxnSpPr>
        <p:spPr>
          <a:xfrm flipH="1">
            <a:off x="7891564" y="2957769"/>
            <a:ext cx="20403"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2506212"/>
      </p:ext>
    </p:extLst>
  </p:cSld>
  <p:clrMapOvr>
    <a:masterClrMapping/>
  </p:clrMapOvr>
  <mc:AlternateContent xmlns:mc="http://schemas.openxmlformats.org/markup-compatibility/2006" xmlns:p14="http://schemas.microsoft.com/office/powerpoint/2010/main">
    <mc:Choice Requires="p14">
      <p:transition spd="slow" p14:dur="2000" advTm="65163"/>
    </mc:Choice>
    <mc:Fallback xmlns="">
      <p:transition spd="slow" advTm="6516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B12AF4-F9EE-4BC3-95F8-D9930BFAB745}"/>
              </a:ext>
            </a:extLst>
          </p:cNvPr>
          <p:cNvSpPr>
            <a:spLocks noGrp="1"/>
          </p:cNvSpPr>
          <p:nvPr>
            <p:ph type="title"/>
          </p:nvPr>
        </p:nvSpPr>
        <p:spPr/>
        <p:txBody>
          <a:bodyPr/>
          <a:lstStyle/>
          <a:p>
            <a:r>
              <a:rPr lang="en-US" dirty="0"/>
              <a:t>3 elements</a:t>
            </a:r>
            <a:endParaRPr lang="en-GB" dirty="0"/>
          </a:p>
        </p:txBody>
      </p:sp>
      <p:sp>
        <p:nvSpPr>
          <p:cNvPr id="5" name="Oval 4">
            <a:extLst>
              <a:ext uri="{FF2B5EF4-FFF2-40B4-BE49-F238E27FC236}">
                <a16:creationId xmlns:a16="http://schemas.microsoft.com/office/drawing/2014/main" id="{C6F8B0DD-98DF-4E78-9D85-3C4854D18CF1}"/>
              </a:ext>
            </a:extLst>
          </p:cNvPr>
          <p:cNvSpPr/>
          <p:nvPr/>
        </p:nvSpPr>
        <p:spPr>
          <a:xfrm>
            <a:off x="1358900" y="2957769"/>
            <a:ext cx="2160000" cy="216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When to do it</a:t>
            </a:r>
            <a:endParaRPr lang="en-GB" dirty="0" err="1">
              <a:solidFill>
                <a:srgbClr val="FFFFFF"/>
              </a:solidFill>
              <a:latin typeface="Arial"/>
              <a:cs typeface="Arial"/>
            </a:endParaRPr>
          </a:p>
        </p:txBody>
      </p:sp>
      <p:sp>
        <p:nvSpPr>
          <p:cNvPr id="6" name="Oval 5">
            <a:extLst>
              <a:ext uri="{FF2B5EF4-FFF2-40B4-BE49-F238E27FC236}">
                <a16:creationId xmlns:a16="http://schemas.microsoft.com/office/drawing/2014/main" id="{0A55B7BB-EDE8-4B0D-974A-67584BDD8D5B}"/>
              </a:ext>
            </a:extLst>
          </p:cNvPr>
          <p:cNvSpPr/>
          <p:nvPr/>
        </p:nvSpPr>
        <p:spPr>
          <a:xfrm>
            <a:off x="4994010" y="2957769"/>
            <a:ext cx="2160000" cy="216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What to do</a:t>
            </a:r>
            <a:endParaRPr lang="en-GB" dirty="0" err="1">
              <a:solidFill>
                <a:srgbClr val="FFFFFF"/>
              </a:solidFill>
              <a:latin typeface="Arial"/>
              <a:cs typeface="Arial"/>
            </a:endParaRPr>
          </a:p>
        </p:txBody>
      </p:sp>
      <p:sp>
        <p:nvSpPr>
          <p:cNvPr id="7" name="Oval 6">
            <a:extLst>
              <a:ext uri="{FF2B5EF4-FFF2-40B4-BE49-F238E27FC236}">
                <a16:creationId xmlns:a16="http://schemas.microsoft.com/office/drawing/2014/main" id="{2BB64786-F98C-455A-9845-D4A52F2629AC}"/>
              </a:ext>
            </a:extLst>
          </p:cNvPr>
          <p:cNvSpPr/>
          <p:nvPr/>
        </p:nvSpPr>
        <p:spPr>
          <a:xfrm>
            <a:off x="8649521" y="2957769"/>
            <a:ext cx="2160000" cy="216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Why you need to do it</a:t>
            </a:r>
            <a:endParaRPr lang="en-GB" dirty="0" err="1">
              <a:solidFill>
                <a:srgbClr val="FFFFFF"/>
              </a:solidFill>
              <a:latin typeface="Arial"/>
              <a:cs typeface="Arial"/>
            </a:endParaRPr>
          </a:p>
        </p:txBody>
      </p:sp>
      <p:sp>
        <p:nvSpPr>
          <p:cNvPr id="8" name="Rectangle: Rounded Corners 7">
            <a:extLst>
              <a:ext uri="{FF2B5EF4-FFF2-40B4-BE49-F238E27FC236}">
                <a16:creationId xmlns:a16="http://schemas.microsoft.com/office/drawing/2014/main" id="{B5C4E94E-51F7-4103-8CFB-CBE8D2A29474}"/>
              </a:ext>
            </a:extLst>
          </p:cNvPr>
          <p:cNvSpPr/>
          <p:nvPr/>
        </p:nvSpPr>
        <p:spPr>
          <a:xfrm>
            <a:off x="730750" y="1557951"/>
            <a:ext cx="3416300" cy="756521"/>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Trigger</a:t>
            </a:r>
            <a:endParaRPr lang="en-GB" dirty="0" err="1">
              <a:solidFill>
                <a:srgbClr val="FFFFFF"/>
              </a:solidFill>
              <a:latin typeface="Arial"/>
              <a:cs typeface="Arial"/>
            </a:endParaRPr>
          </a:p>
        </p:txBody>
      </p:sp>
      <p:sp>
        <p:nvSpPr>
          <p:cNvPr id="9" name="Rectangle: Rounded Corners 8">
            <a:extLst>
              <a:ext uri="{FF2B5EF4-FFF2-40B4-BE49-F238E27FC236}">
                <a16:creationId xmlns:a16="http://schemas.microsoft.com/office/drawing/2014/main" id="{0617D4C4-5071-48FD-B43E-03CF3E37D216}"/>
              </a:ext>
            </a:extLst>
          </p:cNvPr>
          <p:cNvSpPr/>
          <p:nvPr/>
        </p:nvSpPr>
        <p:spPr>
          <a:xfrm>
            <a:off x="4365859" y="5741477"/>
            <a:ext cx="3416300" cy="756521"/>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Simple</a:t>
            </a:r>
            <a:endParaRPr lang="en-GB" dirty="0" err="1">
              <a:solidFill>
                <a:srgbClr val="FFFFFF"/>
              </a:solidFill>
              <a:latin typeface="Arial"/>
              <a:cs typeface="Arial"/>
            </a:endParaRPr>
          </a:p>
        </p:txBody>
      </p:sp>
      <p:sp>
        <p:nvSpPr>
          <p:cNvPr id="11" name="Rectangle: Rounded Corners 10">
            <a:extLst>
              <a:ext uri="{FF2B5EF4-FFF2-40B4-BE49-F238E27FC236}">
                <a16:creationId xmlns:a16="http://schemas.microsoft.com/office/drawing/2014/main" id="{6C84019D-31E5-4D4C-A349-96B9E79C20B9}"/>
              </a:ext>
            </a:extLst>
          </p:cNvPr>
          <p:cNvSpPr/>
          <p:nvPr/>
        </p:nvSpPr>
        <p:spPr>
          <a:xfrm>
            <a:off x="8021371" y="1557950"/>
            <a:ext cx="3416300" cy="756521"/>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Consequence</a:t>
            </a:r>
            <a:endParaRPr lang="en-GB" dirty="0" err="1">
              <a:solidFill>
                <a:srgbClr val="FFFFFF"/>
              </a:solidFill>
              <a:latin typeface="Arial"/>
              <a:cs typeface="Arial"/>
            </a:endParaRPr>
          </a:p>
        </p:txBody>
      </p:sp>
      <p:cxnSp>
        <p:nvCxnSpPr>
          <p:cNvPr id="13" name="Straight Connector 12">
            <a:extLst>
              <a:ext uri="{FF2B5EF4-FFF2-40B4-BE49-F238E27FC236}">
                <a16:creationId xmlns:a16="http://schemas.microsoft.com/office/drawing/2014/main" id="{11A2EB96-CE52-4463-86A3-2ADBB0718227}"/>
              </a:ext>
            </a:extLst>
          </p:cNvPr>
          <p:cNvCxnSpPr/>
          <p:nvPr/>
        </p:nvCxnSpPr>
        <p:spPr>
          <a:xfrm>
            <a:off x="4256455" y="2957769"/>
            <a:ext cx="0" cy="1"/>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38DB3A8-E65F-433F-8D23-96FBCC2BE967}"/>
              </a:ext>
            </a:extLst>
          </p:cNvPr>
          <p:cNvCxnSpPr>
            <a:cxnSpLocks/>
            <a:stCxn id="6" idx="4"/>
            <a:endCxn id="9" idx="0"/>
          </p:cNvCxnSpPr>
          <p:nvPr/>
        </p:nvCxnSpPr>
        <p:spPr>
          <a:xfrm flipH="1">
            <a:off x="6074009" y="5117769"/>
            <a:ext cx="1" cy="623708"/>
          </a:xfrm>
          <a:prstGeom prst="lin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0F18C4B-C8A3-45EC-9483-E85CF4421323}"/>
              </a:ext>
            </a:extLst>
          </p:cNvPr>
          <p:cNvCxnSpPr/>
          <p:nvPr/>
        </p:nvCxnSpPr>
        <p:spPr>
          <a:xfrm flipH="1">
            <a:off x="7891564" y="2957769"/>
            <a:ext cx="20403"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B2D0CD3-B955-4574-BFD5-E95A8D0EA9CD}"/>
              </a:ext>
            </a:extLst>
          </p:cNvPr>
          <p:cNvCxnSpPr>
            <a:stCxn id="5" idx="0"/>
            <a:endCxn id="8" idx="2"/>
          </p:cNvCxnSpPr>
          <p:nvPr/>
        </p:nvCxnSpPr>
        <p:spPr>
          <a:xfrm flipV="1">
            <a:off x="2438900" y="2314472"/>
            <a:ext cx="0" cy="643297"/>
          </a:xfrm>
          <a:prstGeom prst="lin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7B93F22-D5BD-4AB6-9B73-E4C5A4E341FA}"/>
              </a:ext>
            </a:extLst>
          </p:cNvPr>
          <p:cNvCxnSpPr>
            <a:stCxn id="7" idx="0"/>
            <a:endCxn id="11" idx="2"/>
          </p:cNvCxnSpPr>
          <p:nvPr/>
        </p:nvCxnSpPr>
        <p:spPr>
          <a:xfrm flipV="1">
            <a:off x="9729521" y="2314471"/>
            <a:ext cx="0" cy="643298"/>
          </a:xfrm>
          <a:prstGeom prst="lin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537897310"/>
      </p:ext>
    </p:extLst>
  </p:cSld>
  <p:clrMapOvr>
    <a:masterClrMapping/>
  </p:clrMapOvr>
  <mc:AlternateContent xmlns:mc="http://schemas.openxmlformats.org/markup-compatibility/2006" xmlns:p14="http://schemas.microsoft.com/office/powerpoint/2010/main">
    <mc:Choice Requires="p14">
      <p:transition spd="slow" p14:dur="2000" advTm="62894"/>
    </mc:Choice>
    <mc:Fallback xmlns="">
      <p:transition spd="slow" advTm="628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65678" y="2458128"/>
            <a:ext cx="6451104" cy="1143000"/>
          </a:xfrm>
        </p:spPr>
        <p:txBody>
          <a:bodyPr/>
          <a:lstStyle/>
          <a:p>
            <a:r>
              <a:rPr lang="en-US" sz="4000" cap="none" dirty="0">
                <a:solidFill>
                  <a:srgbClr val="3E637E"/>
                </a:solidFill>
                <a:latin typeface="+mn-lt"/>
              </a:rPr>
              <a:t>Maturity</a:t>
            </a:r>
            <a:endParaRPr lang="en-GB" sz="4000" cap="none" dirty="0">
              <a:solidFill>
                <a:srgbClr val="3E637E"/>
              </a:solidFill>
              <a:latin typeface="+mn-lt"/>
            </a:endParaRPr>
          </a:p>
        </p:txBody>
      </p:sp>
      <p:sp>
        <p:nvSpPr>
          <p:cNvPr id="5" name="Rectangle 4"/>
          <p:cNvSpPr/>
          <p:nvPr/>
        </p:nvSpPr>
        <p:spPr>
          <a:xfrm>
            <a:off x="0" y="5585255"/>
            <a:ext cx="12188825" cy="1272745"/>
          </a:xfrm>
          <a:prstGeom prst="rect">
            <a:avLst/>
          </a:prstGeom>
          <a:solidFill>
            <a:srgbClr val="3E637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3E637E"/>
              </a:solidFill>
              <a:latin typeface="Arial"/>
              <a:cs typeface="Arial"/>
            </a:endParaRPr>
          </a:p>
        </p:txBody>
      </p:sp>
      <p:graphicFrame>
        <p:nvGraphicFramePr>
          <p:cNvPr id="6" name="Diagram 5">
            <a:extLst>
              <a:ext uri="{FF2B5EF4-FFF2-40B4-BE49-F238E27FC236}">
                <a16:creationId xmlns:a16="http://schemas.microsoft.com/office/drawing/2014/main" id="{C3AC9E86-64AF-4E58-BD4D-DF4ED8D79D24}"/>
              </a:ext>
            </a:extLst>
          </p:cNvPr>
          <p:cNvGraphicFramePr/>
          <p:nvPr>
            <p:extLst>
              <p:ext uri="{D42A27DB-BD31-4B8C-83A1-F6EECF244321}">
                <p14:modId xmlns:p14="http://schemas.microsoft.com/office/powerpoint/2010/main" val="3590056701"/>
              </p:ext>
            </p:extLst>
          </p:nvPr>
        </p:nvGraphicFramePr>
        <p:xfrm>
          <a:off x="168448" y="1127431"/>
          <a:ext cx="5797637" cy="3804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6714849"/>
      </p:ext>
    </p:extLst>
  </p:cSld>
  <p:clrMapOvr>
    <a:masterClrMapping/>
  </p:clrMapOvr>
  <mc:AlternateContent xmlns:mc="http://schemas.openxmlformats.org/markup-compatibility/2006" xmlns:p14="http://schemas.microsoft.com/office/powerpoint/2010/main">
    <mc:Choice Requires="p14">
      <p:transition spd="slow" p14:dur="2000" advTm="9754"/>
    </mc:Choice>
    <mc:Fallback xmlns="">
      <p:transition spd="slow" advTm="975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45419" y="2660128"/>
            <a:ext cx="5714939" cy="1537743"/>
          </a:xfrm>
        </p:spPr>
        <p:txBody>
          <a:bodyPr/>
          <a:lstStyle/>
          <a:p>
            <a:pPr algn="l">
              <a:buFont typeface="Arial" panose="020B0604020202020204" pitchFamily="34" charset="0"/>
              <a:buNone/>
              <a:defRPr/>
            </a:pPr>
            <a:r>
              <a:rPr lang="en-US" cap="none" dirty="0">
                <a:latin typeface="+mn-lt"/>
              </a:rPr>
              <a:t>Hands up if you have worked on at least 2 projects during your career?</a:t>
            </a:r>
            <a:endParaRPr lang="en-GB" cap="none" dirty="0">
              <a:latin typeface="+mn-lt"/>
            </a:endParaRPr>
          </a:p>
        </p:txBody>
      </p:sp>
      <p:pic>
        <p:nvPicPr>
          <p:cNvPr id="15363" name="Picture 1" descr="QuestionMark_Whit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50005" y="2159389"/>
            <a:ext cx="2327727" cy="232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851005"/>
      </p:ext>
    </p:extLst>
  </p:cSld>
  <p:clrMapOvr>
    <a:masterClrMapping/>
  </p:clrMapOvr>
  <mc:AlternateContent xmlns:mc="http://schemas.openxmlformats.org/markup-compatibility/2006" xmlns:p14="http://schemas.microsoft.com/office/powerpoint/2010/main">
    <mc:Choice Requires="p14">
      <p:transition spd="slow" p14:dur="2000" advTm="70264"/>
    </mc:Choice>
    <mc:Fallback xmlns="">
      <p:transition spd="slow" advTm="7026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a:extLst>
              <a:ext uri="{FF2B5EF4-FFF2-40B4-BE49-F238E27FC236}">
                <a16:creationId xmlns:a16="http://schemas.microsoft.com/office/drawing/2014/main" id="{848A8119-31A3-44EC-BDCF-B7BE19BAAD46}"/>
              </a:ext>
            </a:extLst>
          </p:cNvPr>
          <p:cNvSpPr txBox="1">
            <a:spLocks/>
          </p:cNvSpPr>
          <p:nvPr/>
        </p:nvSpPr>
        <p:spPr bwMode="auto">
          <a:xfrm>
            <a:off x="3379787" y="2994940"/>
            <a:ext cx="5429250" cy="168830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0"/>
              </a:spcBef>
              <a:spcAft>
                <a:spcPct val="0"/>
              </a:spcAft>
              <a:buFont typeface="Arial" charset="0"/>
              <a:defRPr sz="1600" kern="1200">
                <a:solidFill>
                  <a:srgbClr val="134063"/>
                </a:solidFill>
                <a:latin typeface="Arial"/>
                <a:ea typeface="ＭＳ Ｐゴシック" pitchFamily="-108" charset="-128"/>
                <a:cs typeface="Arial"/>
              </a:defRPr>
            </a:lvl1pPr>
            <a:lvl2pPr marL="100800" indent="-100800" algn="l" rtl="0" eaLnBrk="1" fontAlgn="base" hangingPunct="1">
              <a:spcBef>
                <a:spcPct val="0"/>
              </a:spcBef>
              <a:spcAft>
                <a:spcPct val="0"/>
              </a:spcAft>
              <a:buClr>
                <a:schemeClr val="accent1"/>
              </a:buClr>
              <a:buFont typeface="Arial"/>
              <a:buChar char="•"/>
              <a:defRPr sz="1200" kern="1200" baseline="0">
                <a:solidFill>
                  <a:srgbClr val="7F7F7F"/>
                </a:solidFill>
                <a:latin typeface="Arial"/>
                <a:ea typeface="ＭＳ Ｐゴシック" pitchFamily="-108" charset="-128"/>
                <a:cs typeface="Arial"/>
              </a:defRPr>
            </a:lvl2pPr>
            <a:lvl3pPr marL="1143000" indent="-228600" algn="l" rtl="0" eaLnBrk="1" fontAlgn="base" hangingPunct="1">
              <a:spcBef>
                <a:spcPct val="0"/>
              </a:spcBef>
              <a:spcAft>
                <a:spcPct val="0"/>
              </a:spcAft>
              <a:buFont typeface="Arial" charset="0"/>
              <a:defRPr sz="1200" kern="1200">
                <a:solidFill>
                  <a:srgbClr val="7F7F7F"/>
                </a:solidFill>
                <a:latin typeface="Arial"/>
                <a:ea typeface="ＭＳ Ｐゴシック" pitchFamily="-108" charset="-128"/>
                <a:cs typeface="Arial"/>
              </a:defRPr>
            </a:lvl3pPr>
            <a:lvl4pPr marL="1600200" indent="-228600" algn="l" rtl="0" eaLnBrk="1" fontAlgn="base" hangingPunct="1">
              <a:spcBef>
                <a:spcPct val="0"/>
              </a:spcBef>
              <a:spcAft>
                <a:spcPct val="0"/>
              </a:spcAft>
              <a:buFont typeface="Arial" charset="0"/>
              <a:defRPr sz="1200" kern="1200">
                <a:solidFill>
                  <a:srgbClr val="7F7F7F"/>
                </a:solidFill>
                <a:latin typeface="Arial"/>
                <a:ea typeface="ＭＳ Ｐゴシック" pitchFamily="-108" charset="-128"/>
                <a:cs typeface="Arial"/>
              </a:defRPr>
            </a:lvl4pPr>
            <a:lvl5pPr marL="2057400" indent="-228600" algn="l" rtl="0" eaLnBrk="1" fontAlgn="base" hangingPunct="1">
              <a:spcBef>
                <a:spcPct val="0"/>
              </a:spcBef>
              <a:spcAft>
                <a:spcPct val="0"/>
              </a:spcAft>
              <a:buFont typeface="Arial" charset="0"/>
              <a:defRPr sz="1200" kern="1200">
                <a:solidFill>
                  <a:srgbClr val="7F7F7F"/>
                </a:solidFill>
                <a:latin typeface="Arial"/>
                <a:ea typeface="ＭＳ Ｐゴシック" pitchFamily="-108" charset="-128"/>
                <a:cs typeface="Arial"/>
              </a:defRPr>
            </a:lvl5pPr>
            <a:lvl6pPr marL="3352103" indent="-304737" algn="l" defTabSz="1218946"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961576" indent="-304737" algn="l" defTabSz="1218946"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571049" indent="-304737" algn="l" defTabSz="1218946"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180522" indent="-304737" algn="l" defTabSz="1218946"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algn="ctr">
              <a:tabLst>
                <a:tab pos="1438275" algn="l"/>
              </a:tabLst>
            </a:pPr>
            <a:r>
              <a:rPr lang="en-GB" sz="3600" b="1" dirty="0">
                <a:solidFill>
                  <a:schemeClr val="accent1"/>
                </a:solidFill>
              </a:rPr>
              <a:t>One size doesn’t fit all</a:t>
            </a:r>
            <a:endParaRPr lang="en-GB" sz="3600" dirty="0">
              <a:solidFill>
                <a:schemeClr val="accent1"/>
              </a:solidFill>
            </a:endParaRPr>
          </a:p>
        </p:txBody>
      </p:sp>
    </p:spTree>
    <p:extLst>
      <p:ext uri="{BB962C8B-B14F-4D97-AF65-F5344CB8AC3E}">
        <p14:creationId xmlns:p14="http://schemas.microsoft.com/office/powerpoint/2010/main" val="142276348"/>
      </p:ext>
    </p:extLst>
  </p:cSld>
  <p:clrMapOvr>
    <a:masterClrMapping/>
  </p:clrMapOvr>
  <mc:AlternateContent xmlns:mc="http://schemas.openxmlformats.org/markup-compatibility/2006" xmlns:p14="http://schemas.microsoft.com/office/powerpoint/2010/main">
    <mc:Choice Requires="p14">
      <p:transition spd="slow" p14:dur="2000" advTm="70035"/>
    </mc:Choice>
    <mc:Fallback xmlns="">
      <p:transition spd="slow" advTm="7003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9D28E-89DE-4B99-922B-8DE3E0506B19}"/>
              </a:ext>
            </a:extLst>
          </p:cNvPr>
          <p:cNvSpPr>
            <a:spLocks noGrp="1"/>
          </p:cNvSpPr>
          <p:nvPr>
            <p:ph type="title"/>
          </p:nvPr>
        </p:nvSpPr>
        <p:spPr/>
        <p:txBody>
          <a:bodyPr/>
          <a:lstStyle/>
          <a:p>
            <a:r>
              <a:rPr lang="en-US" dirty="0"/>
              <a:t>Level out</a:t>
            </a:r>
            <a:endParaRPr lang="en-GB" dirty="0"/>
          </a:p>
        </p:txBody>
      </p:sp>
      <p:sp>
        <p:nvSpPr>
          <p:cNvPr id="4" name="Slide Number Placeholder 3">
            <a:extLst>
              <a:ext uri="{FF2B5EF4-FFF2-40B4-BE49-F238E27FC236}">
                <a16:creationId xmlns:a16="http://schemas.microsoft.com/office/drawing/2014/main" id="{137628B6-4696-4629-8594-3027D4F84D99}"/>
              </a:ext>
            </a:extLst>
          </p:cNvPr>
          <p:cNvSpPr>
            <a:spLocks noGrp="1"/>
          </p:cNvSpPr>
          <p:nvPr>
            <p:ph type="sldNum" sz="quarter" idx="10"/>
          </p:nvPr>
        </p:nvSpPr>
        <p:spPr/>
        <p:txBody>
          <a:bodyPr/>
          <a:lstStyle/>
          <a:p>
            <a:pPr>
              <a:defRPr/>
            </a:pPr>
            <a:fld id="{7E8161C3-22B7-E642-B1C2-CC4FCE0DECB3}" type="slidenum">
              <a:rPr lang="en-US" smtClean="0"/>
              <a:pPr>
                <a:defRPr/>
              </a:pPr>
              <a:t>26</a:t>
            </a:fld>
            <a:endParaRPr lang="en-US" dirty="0"/>
          </a:p>
        </p:txBody>
      </p:sp>
      <p:sp>
        <p:nvSpPr>
          <p:cNvPr id="5" name="Oval 4">
            <a:extLst>
              <a:ext uri="{FF2B5EF4-FFF2-40B4-BE49-F238E27FC236}">
                <a16:creationId xmlns:a16="http://schemas.microsoft.com/office/drawing/2014/main" id="{E5545D49-2196-4A17-A0B9-191C84C8C9F0}"/>
              </a:ext>
            </a:extLst>
          </p:cNvPr>
          <p:cNvSpPr/>
          <p:nvPr/>
        </p:nvSpPr>
        <p:spPr>
          <a:xfrm>
            <a:off x="1870363" y="2443639"/>
            <a:ext cx="2160000" cy="216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Level Playing field</a:t>
            </a:r>
            <a:endParaRPr lang="en-GB" dirty="0" err="1">
              <a:solidFill>
                <a:srgbClr val="FFFFFF"/>
              </a:solidFill>
              <a:latin typeface="Arial"/>
              <a:cs typeface="Arial"/>
            </a:endParaRPr>
          </a:p>
        </p:txBody>
      </p:sp>
      <p:sp>
        <p:nvSpPr>
          <p:cNvPr id="6" name="Subtitle 1">
            <a:extLst>
              <a:ext uri="{FF2B5EF4-FFF2-40B4-BE49-F238E27FC236}">
                <a16:creationId xmlns:a16="http://schemas.microsoft.com/office/drawing/2014/main" id="{AAC81FAD-6112-4B11-86CF-51EB8A10881E}"/>
              </a:ext>
            </a:extLst>
          </p:cNvPr>
          <p:cNvSpPr txBox="1">
            <a:spLocks/>
          </p:cNvSpPr>
          <p:nvPr/>
        </p:nvSpPr>
        <p:spPr bwMode="auto">
          <a:xfrm>
            <a:off x="5097030" y="2679485"/>
            <a:ext cx="5429250" cy="168830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0"/>
              </a:spcBef>
              <a:spcAft>
                <a:spcPct val="0"/>
              </a:spcAft>
              <a:buFont typeface="Arial" charset="0"/>
              <a:defRPr sz="1600" kern="1200">
                <a:solidFill>
                  <a:srgbClr val="134063"/>
                </a:solidFill>
                <a:latin typeface="Arial"/>
                <a:ea typeface="ＭＳ Ｐゴシック" pitchFamily="-108" charset="-128"/>
                <a:cs typeface="Arial"/>
              </a:defRPr>
            </a:lvl1pPr>
            <a:lvl2pPr marL="100800" indent="-100800" algn="l" rtl="0" eaLnBrk="1" fontAlgn="base" hangingPunct="1">
              <a:spcBef>
                <a:spcPct val="0"/>
              </a:spcBef>
              <a:spcAft>
                <a:spcPct val="0"/>
              </a:spcAft>
              <a:buClr>
                <a:schemeClr val="accent1"/>
              </a:buClr>
              <a:buFont typeface="Arial"/>
              <a:buChar char="•"/>
              <a:defRPr sz="1200" kern="1200" baseline="0">
                <a:solidFill>
                  <a:srgbClr val="7F7F7F"/>
                </a:solidFill>
                <a:latin typeface="Arial"/>
                <a:ea typeface="ＭＳ Ｐゴシック" pitchFamily="-108" charset="-128"/>
                <a:cs typeface="Arial"/>
              </a:defRPr>
            </a:lvl2pPr>
            <a:lvl3pPr marL="1143000" indent="-228600" algn="l" rtl="0" eaLnBrk="1" fontAlgn="base" hangingPunct="1">
              <a:spcBef>
                <a:spcPct val="0"/>
              </a:spcBef>
              <a:spcAft>
                <a:spcPct val="0"/>
              </a:spcAft>
              <a:buFont typeface="Arial" charset="0"/>
              <a:defRPr sz="1200" kern="1200">
                <a:solidFill>
                  <a:srgbClr val="7F7F7F"/>
                </a:solidFill>
                <a:latin typeface="Arial"/>
                <a:ea typeface="ＭＳ Ｐゴシック" pitchFamily="-108" charset="-128"/>
                <a:cs typeface="Arial"/>
              </a:defRPr>
            </a:lvl3pPr>
            <a:lvl4pPr marL="1600200" indent="-228600" algn="l" rtl="0" eaLnBrk="1" fontAlgn="base" hangingPunct="1">
              <a:spcBef>
                <a:spcPct val="0"/>
              </a:spcBef>
              <a:spcAft>
                <a:spcPct val="0"/>
              </a:spcAft>
              <a:buFont typeface="Arial" charset="0"/>
              <a:defRPr sz="1200" kern="1200">
                <a:solidFill>
                  <a:srgbClr val="7F7F7F"/>
                </a:solidFill>
                <a:latin typeface="Arial"/>
                <a:ea typeface="ＭＳ Ｐゴシック" pitchFamily="-108" charset="-128"/>
                <a:cs typeface="Arial"/>
              </a:defRPr>
            </a:lvl4pPr>
            <a:lvl5pPr marL="2057400" indent="-228600" algn="l" rtl="0" eaLnBrk="1" fontAlgn="base" hangingPunct="1">
              <a:spcBef>
                <a:spcPct val="0"/>
              </a:spcBef>
              <a:spcAft>
                <a:spcPct val="0"/>
              </a:spcAft>
              <a:buFont typeface="Arial" charset="0"/>
              <a:defRPr sz="1200" kern="1200">
                <a:solidFill>
                  <a:srgbClr val="7F7F7F"/>
                </a:solidFill>
                <a:latin typeface="Arial"/>
                <a:ea typeface="ＭＳ Ｐゴシック" pitchFamily="-108" charset="-128"/>
                <a:cs typeface="Arial"/>
              </a:defRPr>
            </a:lvl5pPr>
            <a:lvl6pPr marL="3352103" indent="-304737" algn="l" defTabSz="1218946"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961576" indent="-304737" algn="l" defTabSz="1218946"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571049" indent="-304737" algn="l" defTabSz="1218946"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180522" indent="-304737" algn="l" defTabSz="1218946"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algn="ctr">
              <a:tabLst>
                <a:tab pos="1438275" algn="l"/>
              </a:tabLst>
            </a:pPr>
            <a:r>
              <a:rPr lang="en-US" sz="3600" b="1" dirty="0">
                <a:solidFill>
                  <a:schemeClr val="accent1"/>
                </a:solidFill>
              </a:rPr>
              <a:t>Go</a:t>
            </a:r>
            <a:r>
              <a:rPr lang="en-GB" sz="3600" b="1" dirty="0" err="1">
                <a:solidFill>
                  <a:schemeClr val="accent1"/>
                </a:solidFill>
              </a:rPr>
              <a:t>vernance</a:t>
            </a:r>
            <a:endParaRPr lang="en-GB" sz="3600" b="1" dirty="0">
              <a:solidFill>
                <a:schemeClr val="accent1"/>
              </a:solidFill>
            </a:endParaRPr>
          </a:p>
          <a:p>
            <a:pPr algn="ctr">
              <a:tabLst>
                <a:tab pos="1438275" algn="l"/>
              </a:tabLst>
            </a:pPr>
            <a:r>
              <a:rPr lang="en-GB" sz="3600" b="1" dirty="0">
                <a:solidFill>
                  <a:schemeClr val="accent1"/>
                </a:solidFill>
              </a:rPr>
              <a:t>Vs</a:t>
            </a:r>
          </a:p>
          <a:p>
            <a:pPr algn="ctr">
              <a:tabLst>
                <a:tab pos="1438275" algn="l"/>
              </a:tabLst>
            </a:pPr>
            <a:r>
              <a:rPr lang="en-GB" sz="3600" b="1" dirty="0">
                <a:solidFill>
                  <a:schemeClr val="accent1"/>
                </a:solidFill>
              </a:rPr>
              <a:t>Individual Maturity</a:t>
            </a:r>
            <a:endParaRPr lang="en-GB" sz="3600" dirty="0">
              <a:solidFill>
                <a:schemeClr val="accent1"/>
              </a:solidFill>
            </a:endParaRPr>
          </a:p>
        </p:txBody>
      </p:sp>
    </p:spTree>
    <p:extLst>
      <p:ext uri="{BB962C8B-B14F-4D97-AF65-F5344CB8AC3E}">
        <p14:creationId xmlns:p14="http://schemas.microsoft.com/office/powerpoint/2010/main" val="60983781"/>
      </p:ext>
    </p:extLst>
  </p:cSld>
  <p:clrMapOvr>
    <a:masterClrMapping/>
  </p:clrMapOvr>
  <mc:AlternateContent xmlns:mc="http://schemas.openxmlformats.org/markup-compatibility/2006" xmlns:p14="http://schemas.microsoft.com/office/powerpoint/2010/main">
    <mc:Choice Requires="p14">
      <p:transition spd="slow" p14:dur="2000" advTm="40045"/>
    </mc:Choice>
    <mc:Fallback xmlns="">
      <p:transition spd="slow" advTm="4004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9D28E-89DE-4B99-922B-8DE3E0506B19}"/>
              </a:ext>
            </a:extLst>
          </p:cNvPr>
          <p:cNvSpPr>
            <a:spLocks noGrp="1"/>
          </p:cNvSpPr>
          <p:nvPr>
            <p:ph type="title"/>
          </p:nvPr>
        </p:nvSpPr>
        <p:spPr/>
        <p:txBody>
          <a:bodyPr/>
          <a:lstStyle/>
          <a:p>
            <a:r>
              <a:rPr lang="en-US" dirty="0"/>
              <a:t>Get Training</a:t>
            </a:r>
            <a:endParaRPr lang="en-GB" dirty="0"/>
          </a:p>
        </p:txBody>
      </p:sp>
      <p:sp>
        <p:nvSpPr>
          <p:cNvPr id="4" name="Slide Number Placeholder 3">
            <a:extLst>
              <a:ext uri="{FF2B5EF4-FFF2-40B4-BE49-F238E27FC236}">
                <a16:creationId xmlns:a16="http://schemas.microsoft.com/office/drawing/2014/main" id="{137628B6-4696-4629-8594-3027D4F84D99}"/>
              </a:ext>
            </a:extLst>
          </p:cNvPr>
          <p:cNvSpPr>
            <a:spLocks noGrp="1"/>
          </p:cNvSpPr>
          <p:nvPr>
            <p:ph type="sldNum" sz="quarter" idx="10"/>
          </p:nvPr>
        </p:nvSpPr>
        <p:spPr/>
        <p:txBody>
          <a:bodyPr/>
          <a:lstStyle/>
          <a:p>
            <a:pPr>
              <a:defRPr/>
            </a:pPr>
            <a:fld id="{7E8161C3-22B7-E642-B1C2-CC4FCE0DECB3}" type="slidenum">
              <a:rPr lang="en-US" smtClean="0"/>
              <a:pPr>
                <a:defRPr/>
              </a:pPr>
              <a:t>27</a:t>
            </a:fld>
            <a:endParaRPr lang="en-US" dirty="0"/>
          </a:p>
        </p:txBody>
      </p:sp>
      <p:sp>
        <p:nvSpPr>
          <p:cNvPr id="5" name="Oval 4">
            <a:extLst>
              <a:ext uri="{FF2B5EF4-FFF2-40B4-BE49-F238E27FC236}">
                <a16:creationId xmlns:a16="http://schemas.microsoft.com/office/drawing/2014/main" id="{E5545D49-2196-4A17-A0B9-191C84C8C9F0}"/>
              </a:ext>
            </a:extLst>
          </p:cNvPr>
          <p:cNvSpPr/>
          <p:nvPr/>
        </p:nvSpPr>
        <p:spPr>
          <a:xfrm>
            <a:off x="1870363" y="2443639"/>
            <a:ext cx="2160000" cy="216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cs typeface="Arial"/>
              </a:rPr>
              <a:t>Embed</a:t>
            </a:r>
            <a:endParaRPr lang="en-GB" dirty="0" err="1">
              <a:solidFill>
                <a:srgbClr val="FFFFFF"/>
              </a:solidFill>
              <a:cs typeface="Arial"/>
            </a:endParaRPr>
          </a:p>
        </p:txBody>
      </p:sp>
      <p:sp>
        <p:nvSpPr>
          <p:cNvPr id="6" name="Subtitle 1">
            <a:extLst>
              <a:ext uri="{FF2B5EF4-FFF2-40B4-BE49-F238E27FC236}">
                <a16:creationId xmlns:a16="http://schemas.microsoft.com/office/drawing/2014/main" id="{AAC81FAD-6112-4B11-86CF-51EB8A10881E}"/>
              </a:ext>
            </a:extLst>
          </p:cNvPr>
          <p:cNvSpPr txBox="1">
            <a:spLocks/>
          </p:cNvSpPr>
          <p:nvPr/>
        </p:nvSpPr>
        <p:spPr bwMode="auto">
          <a:xfrm>
            <a:off x="5097030" y="2679485"/>
            <a:ext cx="5429250" cy="168830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0"/>
              </a:spcBef>
              <a:spcAft>
                <a:spcPct val="0"/>
              </a:spcAft>
              <a:buFont typeface="Arial" charset="0"/>
              <a:defRPr sz="1600" kern="1200">
                <a:solidFill>
                  <a:srgbClr val="134063"/>
                </a:solidFill>
                <a:latin typeface="Arial"/>
                <a:ea typeface="ＭＳ Ｐゴシック" pitchFamily="-108" charset="-128"/>
                <a:cs typeface="Arial"/>
              </a:defRPr>
            </a:lvl1pPr>
            <a:lvl2pPr marL="100800" indent="-100800" algn="l" rtl="0" eaLnBrk="1" fontAlgn="base" hangingPunct="1">
              <a:spcBef>
                <a:spcPct val="0"/>
              </a:spcBef>
              <a:spcAft>
                <a:spcPct val="0"/>
              </a:spcAft>
              <a:buClr>
                <a:schemeClr val="accent1"/>
              </a:buClr>
              <a:buFont typeface="Arial"/>
              <a:buChar char="•"/>
              <a:defRPr sz="1200" kern="1200" baseline="0">
                <a:solidFill>
                  <a:srgbClr val="7F7F7F"/>
                </a:solidFill>
                <a:latin typeface="Arial"/>
                <a:ea typeface="ＭＳ Ｐゴシック" pitchFamily="-108" charset="-128"/>
                <a:cs typeface="Arial"/>
              </a:defRPr>
            </a:lvl2pPr>
            <a:lvl3pPr marL="1143000" indent="-228600" algn="l" rtl="0" eaLnBrk="1" fontAlgn="base" hangingPunct="1">
              <a:spcBef>
                <a:spcPct val="0"/>
              </a:spcBef>
              <a:spcAft>
                <a:spcPct val="0"/>
              </a:spcAft>
              <a:buFont typeface="Arial" charset="0"/>
              <a:defRPr sz="1200" kern="1200">
                <a:solidFill>
                  <a:srgbClr val="7F7F7F"/>
                </a:solidFill>
                <a:latin typeface="Arial"/>
                <a:ea typeface="ＭＳ Ｐゴシック" pitchFamily="-108" charset="-128"/>
                <a:cs typeface="Arial"/>
              </a:defRPr>
            </a:lvl3pPr>
            <a:lvl4pPr marL="1600200" indent="-228600" algn="l" rtl="0" eaLnBrk="1" fontAlgn="base" hangingPunct="1">
              <a:spcBef>
                <a:spcPct val="0"/>
              </a:spcBef>
              <a:spcAft>
                <a:spcPct val="0"/>
              </a:spcAft>
              <a:buFont typeface="Arial" charset="0"/>
              <a:defRPr sz="1200" kern="1200">
                <a:solidFill>
                  <a:srgbClr val="7F7F7F"/>
                </a:solidFill>
                <a:latin typeface="Arial"/>
                <a:ea typeface="ＭＳ Ｐゴシック" pitchFamily="-108" charset="-128"/>
                <a:cs typeface="Arial"/>
              </a:defRPr>
            </a:lvl4pPr>
            <a:lvl5pPr marL="2057400" indent="-228600" algn="l" rtl="0" eaLnBrk="1" fontAlgn="base" hangingPunct="1">
              <a:spcBef>
                <a:spcPct val="0"/>
              </a:spcBef>
              <a:spcAft>
                <a:spcPct val="0"/>
              </a:spcAft>
              <a:buFont typeface="Arial" charset="0"/>
              <a:defRPr sz="1200" kern="1200">
                <a:solidFill>
                  <a:srgbClr val="7F7F7F"/>
                </a:solidFill>
                <a:latin typeface="Arial"/>
                <a:ea typeface="ＭＳ Ｐゴシック" pitchFamily="-108" charset="-128"/>
                <a:cs typeface="Arial"/>
              </a:defRPr>
            </a:lvl5pPr>
            <a:lvl6pPr marL="3352103" indent="-304737" algn="l" defTabSz="1218946"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961576" indent="-304737" algn="l" defTabSz="1218946"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571049" indent="-304737" algn="l" defTabSz="1218946"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180522" indent="-304737" algn="l" defTabSz="1218946"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algn="ctr">
              <a:tabLst>
                <a:tab pos="1438275" algn="l"/>
              </a:tabLst>
            </a:pPr>
            <a:r>
              <a:rPr lang="en-US" sz="3600" b="1" dirty="0">
                <a:solidFill>
                  <a:schemeClr val="accent1"/>
                </a:solidFill>
              </a:rPr>
              <a:t>Go</a:t>
            </a:r>
            <a:r>
              <a:rPr lang="en-GB" sz="3600" b="1" dirty="0" err="1">
                <a:solidFill>
                  <a:schemeClr val="accent1"/>
                </a:solidFill>
              </a:rPr>
              <a:t>vernance</a:t>
            </a:r>
            <a:endParaRPr lang="en-GB" sz="3600" b="1" dirty="0">
              <a:solidFill>
                <a:schemeClr val="accent1"/>
              </a:solidFill>
            </a:endParaRPr>
          </a:p>
          <a:p>
            <a:pPr algn="ctr">
              <a:tabLst>
                <a:tab pos="1438275" algn="l"/>
              </a:tabLst>
            </a:pPr>
            <a:r>
              <a:rPr lang="en-GB" sz="3600" b="1" dirty="0">
                <a:solidFill>
                  <a:schemeClr val="accent1"/>
                </a:solidFill>
              </a:rPr>
              <a:t>Vs</a:t>
            </a:r>
          </a:p>
          <a:p>
            <a:pPr algn="ctr">
              <a:tabLst>
                <a:tab pos="1438275" algn="l"/>
              </a:tabLst>
            </a:pPr>
            <a:r>
              <a:rPr lang="en-GB" sz="3600" b="1" dirty="0">
                <a:solidFill>
                  <a:schemeClr val="accent1"/>
                </a:solidFill>
              </a:rPr>
              <a:t>Individual Maturity</a:t>
            </a:r>
            <a:endParaRPr lang="en-GB" sz="3600" dirty="0">
              <a:solidFill>
                <a:schemeClr val="accent1"/>
              </a:solidFill>
            </a:endParaRPr>
          </a:p>
        </p:txBody>
      </p:sp>
    </p:spTree>
    <p:extLst>
      <p:ext uri="{BB962C8B-B14F-4D97-AF65-F5344CB8AC3E}">
        <p14:creationId xmlns:p14="http://schemas.microsoft.com/office/powerpoint/2010/main" val="2728223553"/>
      </p:ext>
    </p:extLst>
  </p:cSld>
  <p:clrMapOvr>
    <a:masterClrMapping/>
  </p:clrMapOvr>
  <mc:AlternateContent xmlns:mc="http://schemas.openxmlformats.org/markup-compatibility/2006" xmlns:p14="http://schemas.microsoft.com/office/powerpoint/2010/main">
    <mc:Choice Requires="p14">
      <p:transition spd="slow" p14:dur="2000" advTm="32635"/>
    </mc:Choice>
    <mc:Fallback xmlns="">
      <p:transition spd="slow" advTm="3263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86BEF0-8577-4E69-BC40-72154D141BBC}"/>
              </a:ext>
            </a:extLst>
          </p:cNvPr>
          <p:cNvSpPr>
            <a:spLocks noGrp="1"/>
          </p:cNvSpPr>
          <p:nvPr>
            <p:ph type="title"/>
          </p:nvPr>
        </p:nvSpPr>
        <p:spPr/>
        <p:txBody>
          <a:bodyPr/>
          <a:lstStyle/>
          <a:p>
            <a:endParaRPr lang="en-GB"/>
          </a:p>
        </p:txBody>
      </p:sp>
      <p:sp>
        <p:nvSpPr>
          <p:cNvPr id="4" name="Content Placeholder 3">
            <a:extLst>
              <a:ext uri="{FF2B5EF4-FFF2-40B4-BE49-F238E27FC236}">
                <a16:creationId xmlns:a16="http://schemas.microsoft.com/office/drawing/2014/main" id="{4FEC39B4-9CC8-4CF5-879F-BFDA5459AC0E}"/>
              </a:ext>
            </a:extLst>
          </p:cNvPr>
          <p:cNvSpPr>
            <a:spLocks noGrp="1"/>
          </p:cNvSpPr>
          <p:nvPr>
            <p:ph idx="1"/>
          </p:nvPr>
        </p:nvSpPr>
        <p:spPr/>
        <p:txBody>
          <a:bodyPr/>
          <a:lstStyle/>
          <a:p>
            <a:endParaRPr lang="en-GB"/>
          </a:p>
        </p:txBody>
      </p:sp>
      <p:sp>
        <p:nvSpPr>
          <p:cNvPr id="2" name="Slide Number Placeholder 1">
            <a:extLst>
              <a:ext uri="{FF2B5EF4-FFF2-40B4-BE49-F238E27FC236}">
                <a16:creationId xmlns:a16="http://schemas.microsoft.com/office/drawing/2014/main" id="{1C19CBD5-F66E-458A-AC8D-9148AF7FD378}"/>
              </a:ext>
            </a:extLst>
          </p:cNvPr>
          <p:cNvSpPr>
            <a:spLocks noGrp="1"/>
          </p:cNvSpPr>
          <p:nvPr>
            <p:ph type="sldNum" sz="quarter" idx="10"/>
          </p:nvPr>
        </p:nvSpPr>
        <p:spPr/>
        <p:txBody>
          <a:bodyPr/>
          <a:lstStyle/>
          <a:p>
            <a:pPr>
              <a:defRPr/>
            </a:pPr>
            <a:fld id="{996E73B0-7BAE-C040-B849-3EE09FA36ABC}" type="slidenum">
              <a:rPr lang="en-US" smtClean="0"/>
              <a:pPr>
                <a:defRPr/>
              </a:pPr>
              <a:t>28</a:t>
            </a:fld>
            <a:endParaRPr lang="en-US" dirty="0"/>
          </a:p>
        </p:txBody>
      </p:sp>
      <p:pic>
        <p:nvPicPr>
          <p:cNvPr id="5" name="Picture 2" descr="Image result for making flatpack furniture quilckly">
            <a:extLst>
              <a:ext uri="{FF2B5EF4-FFF2-40B4-BE49-F238E27FC236}">
                <a16:creationId xmlns:a16="http://schemas.microsoft.com/office/drawing/2014/main" id="{8DEE3791-A53A-482B-B946-179EB13EF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355319"/>
      </p:ext>
    </p:extLst>
  </p:cSld>
  <p:clrMapOvr>
    <a:masterClrMapping/>
  </p:clrMapOvr>
  <mc:AlternateContent xmlns:mc="http://schemas.openxmlformats.org/markup-compatibility/2006" xmlns:p14="http://schemas.microsoft.com/office/powerpoint/2010/main">
    <mc:Choice Requires="p14">
      <p:transition spd="slow" p14:dur="2000" advTm="72802"/>
    </mc:Choice>
    <mc:Fallback xmlns="">
      <p:transition spd="slow" advTm="7280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B12AF4-F9EE-4BC3-95F8-D9930BFAB745}"/>
              </a:ext>
            </a:extLst>
          </p:cNvPr>
          <p:cNvSpPr>
            <a:spLocks noGrp="1"/>
          </p:cNvSpPr>
          <p:nvPr>
            <p:ph type="title"/>
          </p:nvPr>
        </p:nvSpPr>
        <p:spPr/>
        <p:txBody>
          <a:bodyPr/>
          <a:lstStyle/>
          <a:p>
            <a:r>
              <a:rPr lang="en-US" dirty="0"/>
              <a:t>2 elements</a:t>
            </a:r>
            <a:endParaRPr lang="en-GB" dirty="0"/>
          </a:p>
        </p:txBody>
      </p:sp>
      <p:sp>
        <p:nvSpPr>
          <p:cNvPr id="10" name="Oval 9">
            <a:extLst>
              <a:ext uri="{FF2B5EF4-FFF2-40B4-BE49-F238E27FC236}">
                <a16:creationId xmlns:a16="http://schemas.microsoft.com/office/drawing/2014/main" id="{AB1039A8-6493-4438-901C-FE2E81C5BD04}"/>
              </a:ext>
            </a:extLst>
          </p:cNvPr>
          <p:cNvSpPr/>
          <p:nvPr/>
        </p:nvSpPr>
        <p:spPr>
          <a:xfrm>
            <a:off x="3142495" y="2824959"/>
            <a:ext cx="2160000" cy="216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Level Playing field</a:t>
            </a:r>
            <a:endParaRPr lang="en-GB" dirty="0" err="1">
              <a:solidFill>
                <a:srgbClr val="FFFFFF"/>
              </a:solidFill>
              <a:latin typeface="Arial"/>
              <a:cs typeface="Arial"/>
            </a:endParaRPr>
          </a:p>
        </p:txBody>
      </p:sp>
      <p:sp>
        <p:nvSpPr>
          <p:cNvPr id="11" name="Oval 10">
            <a:extLst>
              <a:ext uri="{FF2B5EF4-FFF2-40B4-BE49-F238E27FC236}">
                <a16:creationId xmlns:a16="http://schemas.microsoft.com/office/drawing/2014/main" id="{79FAED18-D5AF-4EEB-BFBD-AC64C9379E5E}"/>
              </a:ext>
            </a:extLst>
          </p:cNvPr>
          <p:cNvSpPr/>
          <p:nvPr/>
        </p:nvSpPr>
        <p:spPr>
          <a:xfrm>
            <a:off x="6811564" y="2824959"/>
            <a:ext cx="2160000" cy="216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Train and Exercise</a:t>
            </a:r>
            <a:endParaRPr lang="en-GB" dirty="0" err="1">
              <a:solidFill>
                <a:srgbClr val="FFFFFF"/>
              </a:solidFill>
              <a:latin typeface="Arial"/>
              <a:cs typeface="Arial"/>
            </a:endParaRPr>
          </a:p>
        </p:txBody>
      </p:sp>
      <p:cxnSp>
        <p:nvCxnSpPr>
          <p:cNvPr id="14" name="Straight Connector 13">
            <a:extLst>
              <a:ext uri="{FF2B5EF4-FFF2-40B4-BE49-F238E27FC236}">
                <a16:creationId xmlns:a16="http://schemas.microsoft.com/office/drawing/2014/main" id="{E91EA643-587C-4B73-A0EC-2EC064CE44E1}"/>
              </a:ext>
            </a:extLst>
          </p:cNvPr>
          <p:cNvCxnSpPr/>
          <p:nvPr/>
        </p:nvCxnSpPr>
        <p:spPr>
          <a:xfrm>
            <a:off x="6074009" y="2349000"/>
            <a:ext cx="0" cy="1"/>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4B1AB52-D843-46CD-9A7B-BF36704C7089}"/>
              </a:ext>
            </a:extLst>
          </p:cNvPr>
          <p:cNvCxnSpPr/>
          <p:nvPr/>
        </p:nvCxnSpPr>
        <p:spPr>
          <a:xfrm flipH="1">
            <a:off x="9709118" y="2349000"/>
            <a:ext cx="20403" cy="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Rectangle: Rounded Corners 6">
            <a:extLst>
              <a:ext uri="{FF2B5EF4-FFF2-40B4-BE49-F238E27FC236}">
                <a16:creationId xmlns:a16="http://schemas.microsoft.com/office/drawing/2014/main" id="{DB680891-B63F-46E0-B83E-C9C5C0CB1569}"/>
              </a:ext>
            </a:extLst>
          </p:cNvPr>
          <p:cNvSpPr/>
          <p:nvPr/>
        </p:nvSpPr>
        <p:spPr>
          <a:xfrm>
            <a:off x="2514345" y="1433485"/>
            <a:ext cx="3416300" cy="756521"/>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Balance</a:t>
            </a:r>
            <a:endParaRPr lang="en-GB" dirty="0" err="1">
              <a:solidFill>
                <a:srgbClr val="FFFFFF"/>
              </a:solidFill>
              <a:latin typeface="Arial"/>
              <a:cs typeface="Arial"/>
            </a:endParaRPr>
          </a:p>
        </p:txBody>
      </p:sp>
      <p:cxnSp>
        <p:nvCxnSpPr>
          <p:cNvPr id="8" name="Straight Connector 7">
            <a:extLst>
              <a:ext uri="{FF2B5EF4-FFF2-40B4-BE49-F238E27FC236}">
                <a16:creationId xmlns:a16="http://schemas.microsoft.com/office/drawing/2014/main" id="{027F4F4D-1088-49EF-BF8D-BC727625C6EC}"/>
              </a:ext>
            </a:extLst>
          </p:cNvPr>
          <p:cNvCxnSpPr>
            <a:cxnSpLocks/>
          </p:cNvCxnSpPr>
          <p:nvPr/>
        </p:nvCxnSpPr>
        <p:spPr>
          <a:xfrm flipV="1">
            <a:off x="4222495" y="2194690"/>
            <a:ext cx="0" cy="643297"/>
          </a:xfrm>
          <a:prstGeom prst="lin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Rectangle: Rounded Corners 8">
            <a:extLst>
              <a:ext uri="{FF2B5EF4-FFF2-40B4-BE49-F238E27FC236}">
                <a16:creationId xmlns:a16="http://schemas.microsoft.com/office/drawing/2014/main" id="{136A319F-07C9-47D3-8B5B-ACCA7454D8EC}"/>
              </a:ext>
            </a:extLst>
          </p:cNvPr>
          <p:cNvSpPr/>
          <p:nvPr/>
        </p:nvSpPr>
        <p:spPr>
          <a:xfrm>
            <a:off x="6183414" y="5628256"/>
            <a:ext cx="3416300" cy="756521"/>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Repeatable</a:t>
            </a:r>
            <a:endParaRPr lang="en-GB" dirty="0" err="1">
              <a:solidFill>
                <a:srgbClr val="FFFFFF"/>
              </a:solidFill>
              <a:latin typeface="Arial"/>
              <a:cs typeface="Arial"/>
            </a:endParaRPr>
          </a:p>
        </p:txBody>
      </p:sp>
      <p:cxnSp>
        <p:nvCxnSpPr>
          <p:cNvPr id="12" name="Straight Connector 11">
            <a:extLst>
              <a:ext uri="{FF2B5EF4-FFF2-40B4-BE49-F238E27FC236}">
                <a16:creationId xmlns:a16="http://schemas.microsoft.com/office/drawing/2014/main" id="{213ABF00-DAC1-4F63-8797-9DD0D25D8099}"/>
              </a:ext>
            </a:extLst>
          </p:cNvPr>
          <p:cNvCxnSpPr>
            <a:cxnSpLocks/>
          </p:cNvCxnSpPr>
          <p:nvPr/>
        </p:nvCxnSpPr>
        <p:spPr>
          <a:xfrm flipV="1">
            <a:off x="7891564" y="4984959"/>
            <a:ext cx="0" cy="643297"/>
          </a:xfrm>
          <a:prstGeom prst="lin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260546475"/>
      </p:ext>
    </p:extLst>
  </p:cSld>
  <p:clrMapOvr>
    <a:masterClrMapping/>
  </p:clrMapOvr>
  <mc:AlternateContent xmlns:mc="http://schemas.openxmlformats.org/markup-compatibility/2006" xmlns:p14="http://schemas.microsoft.com/office/powerpoint/2010/main">
    <mc:Choice Requires="p14">
      <p:transition spd="slow" p14:dur="2000" advTm="129753"/>
    </mc:Choice>
    <mc:Fallback xmlns="">
      <p:transition spd="slow" advTm="1297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b="5783"/>
          <a:stretch/>
        </p:blipFill>
        <p:spPr>
          <a:xfrm>
            <a:off x="2317503" y="462802"/>
            <a:ext cx="7314395" cy="639519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1898" y="6148930"/>
            <a:ext cx="2108699" cy="382508"/>
          </a:xfrm>
          <a:prstGeom prst="rect">
            <a:avLst/>
          </a:prstGeom>
        </p:spPr>
      </p:pic>
    </p:spTree>
    <p:extLst>
      <p:ext uri="{BB962C8B-B14F-4D97-AF65-F5344CB8AC3E}">
        <p14:creationId xmlns:p14="http://schemas.microsoft.com/office/powerpoint/2010/main" val="3367985666"/>
      </p:ext>
    </p:extLst>
  </p:cSld>
  <p:clrMapOvr>
    <a:masterClrMapping/>
  </p:clrMapOvr>
  <mc:AlternateContent xmlns:mc="http://schemas.openxmlformats.org/markup-compatibility/2006" xmlns:p14="http://schemas.microsoft.com/office/powerpoint/2010/main">
    <mc:Choice Requires="p14">
      <p:transition spd="slow" p14:dur="2000" advTm="65388"/>
    </mc:Choice>
    <mc:Fallback xmlns="">
      <p:transition spd="slow" advTm="6538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65678" y="2458128"/>
            <a:ext cx="6451104" cy="1143000"/>
          </a:xfrm>
        </p:spPr>
        <p:txBody>
          <a:bodyPr/>
          <a:lstStyle/>
          <a:p>
            <a:r>
              <a:rPr lang="en-US" sz="4000" cap="none" dirty="0">
                <a:solidFill>
                  <a:srgbClr val="3E637E"/>
                </a:solidFill>
                <a:latin typeface="+mn-lt"/>
              </a:rPr>
              <a:t>Strategy &amp; Results</a:t>
            </a:r>
            <a:endParaRPr lang="en-GB" sz="4000" cap="none" dirty="0">
              <a:solidFill>
                <a:srgbClr val="3E637E"/>
              </a:solidFill>
              <a:latin typeface="+mn-lt"/>
            </a:endParaRPr>
          </a:p>
        </p:txBody>
      </p:sp>
      <p:sp>
        <p:nvSpPr>
          <p:cNvPr id="5" name="Rectangle 4"/>
          <p:cNvSpPr/>
          <p:nvPr/>
        </p:nvSpPr>
        <p:spPr>
          <a:xfrm>
            <a:off x="0" y="5585255"/>
            <a:ext cx="12188825" cy="1272745"/>
          </a:xfrm>
          <a:prstGeom prst="rect">
            <a:avLst/>
          </a:prstGeom>
          <a:solidFill>
            <a:srgbClr val="3E637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3E637E"/>
              </a:solidFill>
              <a:latin typeface="Arial"/>
              <a:cs typeface="Arial"/>
            </a:endParaRPr>
          </a:p>
        </p:txBody>
      </p:sp>
      <p:graphicFrame>
        <p:nvGraphicFramePr>
          <p:cNvPr id="6" name="Diagram 5">
            <a:extLst>
              <a:ext uri="{FF2B5EF4-FFF2-40B4-BE49-F238E27FC236}">
                <a16:creationId xmlns:a16="http://schemas.microsoft.com/office/drawing/2014/main" id="{C3AC9E86-64AF-4E58-BD4D-DF4ED8D79D24}"/>
              </a:ext>
            </a:extLst>
          </p:cNvPr>
          <p:cNvGraphicFramePr/>
          <p:nvPr>
            <p:extLst>
              <p:ext uri="{D42A27DB-BD31-4B8C-83A1-F6EECF244321}">
                <p14:modId xmlns:p14="http://schemas.microsoft.com/office/powerpoint/2010/main" val="2211158913"/>
              </p:ext>
            </p:extLst>
          </p:nvPr>
        </p:nvGraphicFramePr>
        <p:xfrm>
          <a:off x="168448" y="1127431"/>
          <a:ext cx="5797637" cy="3804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9500519"/>
      </p:ext>
    </p:extLst>
  </p:cSld>
  <p:clrMapOvr>
    <a:masterClrMapping/>
  </p:clrMapOvr>
  <mc:AlternateContent xmlns:mc="http://schemas.openxmlformats.org/markup-compatibility/2006" xmlns:p14="http://schemas.microsoft.com/office/powerpoint/2010/main">
    <mc:Choice Requires="p14">
      <p:transition spd="slow" p14:dur="2000" advTm="9866"/>
    </mc:Choice>
    <mc:Fallback xmlns="">
      <p:transition spd="slow" advTm="986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808838-9DDD-4F3D-997A-3AEA4E23701F}"/>
              </a:ext>
            </a:extLst>
          </p:cNvPr>
          <p:cNvSpPr>
            <a:spLocks noGrp="1"/>
          </p:cNvSpPr>
          <p:nvPr>
            <p:ph type="title"/>
          </p:nvPr>
        </p:nvSpPr>
        <p:spPr/>
        <p:txBody>
          <a:bodyPr/>
          <a:lstStyle/>
          <a:p>
            <a:r>
              <a:rPr lang="en-US" dirty="0"/>
              <a:t>Overlap</a:t>
            </a:r>
            <a:endParaRPr lang="en-GB" dirty="0"/>
          </a:p>
        </p:txBody>
      </p:sp>
      <p:graphicFrame>
        <p:nvGraphicFramePr>
          <p:cNvPr id="8" name="Content Placeholder 7">
            <a:extLst>
              <a:ext uri="{FF2B5EF4-FFF2-40B4-BE49-F238E27FC236}">
                <a16:creationId xmlns:a16="http://schemas.microsoft.com/office/drawing/2014/main" id="{74650245-AA77-406B-BA06-92B59ADB3395}"/>
              </a:ext>
            </a:extLst>
          </p:cNvPr>
          <p:cNvGraphicFramePr>
            <a:graphicFrameLocks noGrp="1"/>
          </p:cNvGraphicFramePr>
          <p:nvPr>
            <p:ph idx="1"/>
            <p:extLst>
              <p:ext uri="{D42A27DB-BD31-4B8C-83A1-F6EECF244321}">
                <p14:modId xmlns:p14="http://schemas.microsoft.com/office/powerpoint/2010/main" val="3714575655"/>
              </p:ext>
            </p:extLst>
          </p:nvPr>
        </p:nvGraphicFramePr>
        <p:xfrm>
          <a:off x="1741836" y="1803400"/>
          <a:ext cx="8705152" cy="3441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3A272FD-23D5-4181-AA46-72CC6C401151}"/>
              </a:ext>
            </a:extLst>
          </p:cNvPr>
          <p:cNvSpPr>
            <a:spLocks noGrp="1"/>
          </p:cNvSpPr>
          <p:nvPr>
            <p:ph type="sldNum" sz="quarter" idx="10"/>
          </p:nvPr>
        </p:nvSpPr>
        <p:spPr/>
        <p:txBody>
          <a:bodyPr/>
          <a:lstStyle/>
          <a:p>
            <a:pPr>
              <a:defRPr/>
            </a:pPr>
            <a:fld id="{082984E7-AA06-E846-B720-38783483CBA6}" type="slidenum">
              <a:rPr lang="en-US" smtClean="0"/>
              <a:pPr>
                <a:defRPr/>
              </a:pPr>
              <a:t>31</a:t>
            </a:fld>
            <a:endParaRPr lang="en-US" dirty="0"/>
          </a:p>
        </p:txBody>
      </p:sp>
      <p:sp>
        <p:nvSpPr>
          <p:cNvPr id="9" name="TextBox 8">
            <a:extLst>
              <a:ext uri="{FF2B5EF4-FFF2-40B4-BE49-F238E27FC236}">
                <a16:creationId xmlns:a16="http://schemas.microsoft.com/office/drawing/2014/main" id="{657E1D40-154D-4DC5-B1A6-0613293802AC}"/>
              </a:ext>
            </a:extLst>
          </p:cNvPr>
          <p:cNvSpPr txBox="1"/>
          <p:nvPr/>
        </p:nvSpPr>
        <p:spPr>
          <a:xfrm>
            <a:off x="5620480" y="3244334"/>
            <a:ext cx="914400" cy="369332"/>
          </a:xfrm>
          <a:prstGeom prst="rect">
            <a:avLst/>
          </a:prstGeom>
          <a:noFill/>
        </p:spPr>
        <p:txBody>
          <a:bodyPr wrap="square" lIns="0" tIns="0" rIns="0" bIns="0" rtlCol="0">
            <a:spAutoFit/>
          </a:bodyPr>
          <a:lstStyle/>
          <a:p>
            <a:pPr algn="ctr">
              <a:buClr>
                <a:schemeClr val="accent1"/>
              </a:buClr>
            </a:pPr>
            <a:r>
              <a:rPr lang="en-US" sz="1200" dirty="0">
                <a:solidFill>
                  <a:schemeClr val="bg1"/>
                </a:solidFill>
              </a:rPr>
              <a:t>Project Governance</a:t>
            </a:r>
            <a:endParaRPr lang="en-GB" sz="1200" dirty="0" err="1">
              <a:solidFill>
                <a:schemeClr val="bg1"/>
              </a:solidFill>
            </a:endParaRPr>
          </a:p>
        </p:txBody>
      </p:sp>
    </p:spTree>
    <p:extLst>
      <p:ext uri="{BB962C8B-B14F-4D97-AF65-F5344CB8AC3E}">
        <p14:creationId xmlns:p14="http://schemas.microsoft.com/office/powerpoint/2010/main" val="3357506559"/>
      </p:ext>
    </p:extLst>
  </p:cSld>
  <p:clrMapOvr>
    <a:masterClrMapping/>
  </p:clrMapOvr>
  <mc:AlternateContent xmlns:mc="http://schemas.openxmlformats.org/markup-compatibility/2006" xmlns:p14="http://schemas.microsoft.com/office/powerpoint/2010/main">
    <mc:Choice Requires="p14">
      <p:transition spd="slow" p14:dur="2000" advTm="41141"/>
    </mc:Choice>
    <mc:Fallback xmlns="">
      <p:transition spd="slow" advTm="4114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A130B-1F23-426C-9B10-61BD0F6D9AA7}"/>
              </a:ext>
            </a:extLst>
          </p:cNvPr>
          <p:cNvSpPr>
            <a:spLocks noGrp="1"/>
          </p:cNvSpPr>
          <p:nvPr>
            <p:ph type="title"/>
          </p:nvPr>
        </p:nvSpPr>
        <p:spPr/>
        <p:txBody>
          <a:bodyPr/>
          <a:lstStyle/>
          <a:p>
            <a:r>
              <a:rPr lang="en-US" dirty="0"/>
              <a:t>Common mistakes</a:t>
            </a:r>
            <a:endParaRPr lang="en-GB" dirty="0"/>
          </a:p>
        </p:txBody>
      </p:sp>
      <p:sp>
        <p:nvSpPr>
          <p:cNvPr id="4" name="Slide Number Placeholder 3">
            <a:extLst>
              <a:ext uri="{FF2B5EF4-FFF2-40B4-BE49-F238E27FC236}">
                <a16:creationId xmlns:a16="http://schemas.microsoft.com/office/drawing/2014/main" id="{CD20823C-8A5D-457B-8CFA-5A772F1C0C42}"/>
              </a:ext>
            </a:extLst>
          </p:cNvPr>
          <p:cNvSpPr>
            <a:spLocks noGrp="1"/>
          </p:cNvSpPr>
          <p:nvPr>
            <p:ph type="sldNum" sz="quarter" idx="10"/>
          </p:nvPr>
        </p:nvSpPr>
        <p:spPr/>
        <p:txBody>
          <a:bodyPr/>
          <a:lstStyle/>
          <a:p>
            <a:pPr>
              <a:defRPr/>
            </a:pPr>
            <a:fld id="{7E8161C3-22B7-E642-B1C2-CC4FCE0DECB3}" type="slidenum">
              <a:rPr lang="en-US" smtClean="0"/>
              <a:pPr>
                <a:defRPr/>
              </a:pPr>
              <a:t>32</a:t>
            </a:fld>
            <a:endParaRPr lang="en-US" dirty="0"/>
          </a:p>
        </p:txBody>
      </p:sp>
      <p:sp>
        <p:nvSpPr>
          <p:cNvPr id="5" name="Rectangle: Rounded Corners 4">
            <a:extLst>
              <a:ext uri="{FF2B5EF4-FFF2-40B4-BE49-F238E27FC236}">
                <a16:creationId xmlns:a16="http://schemas.microsoft.com/office/drawing/2014/main" id="{280C6112-6EB4-414A-ABF6-800E22D99D55}"/>
              </a:ext>
            </a:extLst>
          </p:cNvPr>
          <p:cNvSpPr/>
          <p:nvPr/>
        </p:nvSpPr>
        <p:spPr>
          <a:xfrm>
            <a:off x="4261680" y="2425700"/>
            <a:ext cx="3665463" cy="114300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Change Strategy too often</a:t>
            </a:r>
            <a:endParaRPr lang="en-GB" dirty="0" err="1">
              <a:solidFill>
                <a:srgbClr val="FFFFFF"/>
              </a:solidFill>
              <a:latin typeface="Arial"/>
              <a:cs typeface="Arial"/>
            </a:endParaRPr>
          </a:p>
        </p:txBody>
      </p:sp>
      <p:sp>
        <p:nvSpPr>
          <p:cNvPr id="6" name="Rectangle: Rounded Corners 5">
            <a:extLst>
              <a:ext uri="{FF2B5EF4-FFF2-40B4-BE49-F238E27FC236}">
                <a16:creationId xmlns:a16="http://schemas.microsoft.com/office/drawing/2014/main" id="{C2351781-8A73-42ED-9BAB-15B428FB2292}"/>
              </a:ext>
            </a:extLst>
          </p:cNvPr>
          <p:cNvSpPr/>
          <p:nvPr/>
        </p:nvSpPr>
        <p:spPr>
          <a:xfrm>
            <a:off x="4244947" y="3870325"/>
            <a:ext cx="3665463" cy="114300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No Communication</a:t>
            </a:r>
            <a:endParaRPr lang="en-GB" dirty="0" err="1">
              <a:solidFill>
                <a:srgbClr val="FFFFFF"/>
              </a:solidFill>
              <a:latin typeface="Arial"/>
              <a:cs typeface="Arial"/>
            </a:endParaRPr>
          </a:p>
        </p:txBody>
      </p:sp>
      <p:pic>
        <p:nvPicPr>
          <p:cNvPr id="8" name="Picture 4">
            <a:extLst>
              <a:ext uri="{FF2B5EF4-FFF2-40B4-BE49-F238E27FC236}">
                <a16:creationId xmlns:a16="http://schemas.microsoft.com/office/drawing/2014/main" id="{D5DFEFD2-C10E-456D-9686-ED50E07FE1A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5229953" y="1025525"/>
            <a:ext cx="1695450" cy="169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a:extLst>
              <a:ext uri="{FF2B5EF4-FFF2-40B4-BE49-F238E27FC236}">
                <a16:creationId xmlns:a16="http://schemas.microsoft.com/office/drawing/2014/main" id="{3FAEAFC2-2E14-4798-BF49-4AC694287BF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5246686" y="4711554"/>
            <a:ext cx="1695450" cy="169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Arrow: Down 12">
            <a:extLst>
              <a:ext uri="{FF2B5EF4-FFF2-40B4-BE49-F238E27FC236}">
                <a16:creationId xmlns:a16="http://schemas.microsoft.com/office/drawing/2014/main" id="{8B1DBC0A-6D2B-4C85-BA8F-B80D52E16BC9}"/>
              </a:ext>
            </a:extLst>
          </p:cNvPr>
          <p:cNvSpPr/>
          <p:nvPr/>
        </p:nvSpPr>
        <p:spPr>
          <a:xfrm>
            <a:off x="3352800" y="3241675"/>
            <a:ext cx="647700" cy="1028700"/>
          </a:xfrm>
          <a:prstGeom prst="downArrow">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rgbClr val="FFFFFF"/>
              </a:solidFill>
              <a:latin typeface="Arial"/>
              <a:cs typeface="Arial"/>
            </a:endParaRPr>
          </a:p>
        </p:txBody>
      </p:sp>
      <p:sp>
        <p:nvSpPr>
          <p:cNvPr id="14" name="Arrow: Down 13">
            <a:extLst>
              <a:ext uri="{FF2B5EF4-FFF2-40B4-BE49-F238E27FC236}">
                <a16:creationId xmlns:a16="http://schemas.microsoft.com/office/drawing/2014/main" id="{250882CE-BECF-43B6-B381-458E3CD71C3A}"/>
              </a:ext>
            </a:extLst>
          </p:cNvPr>
          <p:cNvSpPr/>
          <p:nvPr/>
        </p:nvSpPr>
        <p:spPr>
          <a:xfrm rot="10800000">
            <a:off x="8026400" y="3241675"/>
            <a:ext cx="647700" cy="1028700"/>
          </a:xfrm>
          <a:prstGeom prst="downArrow">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rgbClr val="FFFFFF"/>
              </a:solidFill>
              <a:latin typeface="Arial"/>
              <a:cs typeface="Arial"/>
            </a:endParaRPr>
          </a:p>
        </p:txBody>
      </p:sp>
    </p:spTree>
    <p:extLst>
      <p:ext uri="{BB962C8B-B14F-4D97-AF65-F5344CB8AC3E}">
        <p14:creationId xmlns:p14="http://schemas.microsoft.com/office/powerpoint/2010/main" val="1526043089"/>
      </p:ext>
    </p:extLst>
  </p:cSld>
  <p:clrMapOvr>
    <a:masterClrMapping/>
  </p:clrMapOvr>
  <mc:AlternateContent xmlns:mc="http://schemas.openxmlformats.org/markup-compatibility/2006" xmlns:p14="http://schemas.microsoft.com/office/powerpoint/2010/main">
    <mc:Choice Requires="p14">
      <p:transition spd="slow" p14:dur="2000" advTm="118370"/>
    </mc:Choice>
    <mc:Fallback xmlns="">
      <p:transition spd="slow" advTm="11837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E4857-EB3E-4EC7-986B-F15CE2610A85}"/>
              </a:ext>
            </a:extLst>
          </p:cNvPr>
          <p:cNvSpPr>
            <a:spLocks noGrp="1"/>
          </p:cNvSpPr>
          <p:nvPr>
            <p:ph type="title"/>
          </p:nvPr>
        </p:nvSpPr>
        <p:spPr/>
        <p:txBody>
          <a:bodyPr/>
          <a:lstStyle/>
          <a:p>
            <a:r>
              <a:rPr lang="en-US" dirty="0"/>
              <a:t>Compliance Triangle</a:t>
            </a:r>
            <a:endParaRPr lang="en-GB" dirty="0"/>
          </a:p>
        </p:txBody>
      </p:sp>
      <p:sp>
        <p:nvSpPr>
          <p:cNvPr id="4" name="Slide Number Placeholder 3">
            <a:extLst>
              <a:ext uri="{FF2B5EF4-FFF2-40B4-BE49-F238E27FC236}">
                <a16:creationId xmlns:a16="http://schemas.microsoft.com/office/drawing/2014/main" id="{F9C07D77-7195-4A95-A439-5BEBF895E973}"/>
              </a:ext>
            </a:extLst>
          </p:cNvPr>
          <p:cNvSpPr>
            <a:spLocks noGrp="1"/>
          </p:cNvSpPr>
          <p:nvPr>
            <p:ph type="sldNum" sz="quarter" idx="10"/>
          </p:nvPr>
        </p:nvSpPr>
        <p:spPr/>
        <p:txBody>
          <a:bodyPr/>
          <a:lstStyle/>
          <a:p>
            <a:pPr>
              <a:defRPr/>
            </a:pPr>
            <a:fld id="{7E8161C3-22B7-E642-B1C2-CC4FCE0DECB3}" type="slidenum">
              <a:rPr lang="en-US" smtClean="0"/>
              <a:pPr>
                <a:defRPr/>
              </a:pPr>
              <a:t>33</a:t>
            </a:fld>
            <a:endParaRPr lang="en-US" dirty="0"/>
          </a:p>
        </p:txBody>
      </p:sp>
      <p:pic>
        <p:nvPicPr>
          <p:cNvPr id="11" name="Picture 5">
            <a:extLst>
              <a:ext uri="{FF2B5EF4-FFF2-40B4-BE49-F238E27FC236}">
                <a16:creationId xmlns:a16="http://schemas.microsoft.com/office/drawing/2014/main" id="{355D216E-51E4-4C7C-8124-4318D28F06B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5245893" y="1401971"/>
            <a:ext cx="1697037" cy="169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3">
            <a:extLst>
              <a:ext uri="{FF2B5EF4-FFF2-40B4-BE49-F238E27FC236}">
                <a16:creationId xmlns:a16="http://schemas.microsoft.com/office/drawing/2014/main" id="{B4D79904-377B-40B1-8679-E2D1AADF555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3548855" y="3877438"/>
            <a:ext cx="1697038" cy="169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6">
            <a:extLst>
              <a:ext uri="{FF2B5EF4-FFF2-40B4-BE49-F238E27FC236}">
                <a16:creationId xmlns:a16="http://schemas.microsoft.com/office/drawing/2014/main" id="{9544BBF5-BD4B-4C9C-A4EC-A69E750932D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6779410" y="3879026"/>
            <a:ext cx="1695450" cy="169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Arrow: Left-Right 5">
            <a:extLst>
              <a:ext uri="{FF2B5EF4-FFF2-40B4-BE49-F238E27FC236}">
                <a16:creationId xmlns:a16="http://schemas.microsoft.com/office/drawing/2014/main" id="{CDFB9418-1E01-4B3E-BD43-3AE0F8D4C8EC}"/>
              </a:ext>
            </a:extLst>
          </p:cNvPr>
          <p:cNvSpPr/>
          <p:nvPr/>
        </p:nvSpPr>
        <p:spPr>
          <a:xfrm rot="18913611">
            <a:off x="4795223" y="3262899"/>
            <a:ext cx="901338" cy="531900"/>
          </a:xfrm>
          <a:prstGeom prst="leftRightArrow">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rgbClr val="FFFFFF"/>
              </a:solidFill>
              <a:latin typeface="Arial"/>
              <a:cs typeface="Arial"/>
            </a:endParaRPr>
          </a:p>
        </p:txBody>
      </p:sp>
      <p:sp>
        <p:nvSpPr>
          <p:cNvPr id="16" name="Arrow: Left-Right 15">
            <a:extLst>
              <a:ext uri="{FF2B5EF4-FFF2-40B4-BE49-F238E27FC236}">
                <a16:creationId xmlns:a16="http://schemas.microsoft.com/office/drawing/2014/main" id="{6BBD1D04-EA4B-46E8-95CD-7C125419BDAD}"/>
              </a:ext>
            </a:extLst>
          </p:cNvPr>
          <p:cNvSpPr/>
          <p:nvPr/>
        </p:nvSpPr>
        <p:spPr>
          <a:xfrm rot="2571529">
            <a:off x="6347209" y="3301084"/>
            <a:ext cx="901338" cy="531900"/>
          </a:xfrm>
          <a:prstGeom prst="leftRightArrow">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rgbClr val="FFFFFF"/>
              </a:solidFill>
              <a:latin typeface="Arial"/>
              <a:cs typeface="Arial"/>
            </a:endParaRPr>
          </a:p>
        </p:txBody>
      </p:sp>
      <p:sp>
        <p:nvSpPr>
          <p:cNvPr id="17" name="Arrow: Left-Right 16">
            <a:extLst>
              <a:ext uri="{FF2B5EF4-FFF2-40B4-BE49-F238E27FC236}">
                <a16:creationId xmlns:a16="http://schemas.microsoft.com/office/drawing/2014/main" id="{55269D46-DF8F-4BA5-BFC0-78A8BA8B1B3F}"/>
              </a:ext>
            </a:extLst>
          </p:cNvPr>
          <p:cNvSpPr/>
          <p:nvPr/>
        </p:nvSpPr>
        <p:spPr>
          <a:xfrm>
            <a:off x="5561982" y="4460801"/>
            <a:ext cx="901338" cy="531900"/>
          </a:xfrm>
          <a:prstGeom prst="leftRightArrow">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err="1">
              <a:solidFill>
                <a:srgbClr val="FFFFFF"/>
              </a:solidFill>
              <a:latin typeface="Arial"/>
              <a:cs typeface="Arial"/>
            </a:endParaRPr>
          </a:p>
        </p:txBody>
      </p:sp>
      <p:sp>
        <p:nvSpPr>
          <p:cNvPr id="7" name="TextBox 6">
            <a:extLst>
              <a:ext uri="{FF2B5EF4-FFF2-40B4-BE49-F238E27FC236}">
                <a16:creationId xmlns:a16="http://schemas.microsoft.com/office/drawing/2014/main" id="{270210B2-5A50-4FB9-B2EC-7929BDF1509D}"/>
              </a:ext>
            </a:extLst>
          </p:cNvPr>
          <p:cNvSpPr txBox="1"/>
          <p:nvPr/>
        </p:nvSpPr>
        <p:spPr>
          <a:xfrm>
            <a:off x="5388537" y="1113501"/>
            <a:ext cx="1248228" cy="184666"/>
          </a:xfrm>
          <a:prstGeom prst="rect">
            <a:avLst/>
          </a:prstGeom>
          <a:noFill/>
        </p:spPr>
        <p:txBody>
          <a:bodyPr wrap="square" lIns="0" tIns="0" rIns="0" bIns="0" rtlCol="0">
            <a:spAutoFit/>
          </a:bodyPr>
          <a:lstStyle/>
          <a:p>
            <a:pPr algn="ctr">
              <a:buClr>
                <a:schemeClr val="accent1"/>
              </a:buClr>
            </a:pPr>
            <a:r>
              <a:rPr lang="en-US" sz="1200" dirty="0">
                <a:solidFill>
                  <a:schemeClr val="tx1">
                    <a:lumMod val="50000"/>
                    <a:lumOff val="50000"/>
                  </a:schemeClr>
                </a:solidFill>
              </a:rPr>
              <a:t>Compliance</a:t>
            </a:r>
            <a:endParaRPr lang="en-GB" sz="1200" dirty="0" err="1">
              <a:solidFill>
                <a:schemeClr val="tx1">
                  <a:lumMod val="50000"/>
                  <a:lumOff val="50000"/>
                </a:schemeClr>
              </a:solidFill>
            </a:endParaRPr>
          </a:p>
        </p:txBody>
      </p:sp>
      <p:sp>
        <p:nvSpPr>
          <p:cNvPr id="18" name="TextBox 17">
            <a:extLst>
              <a:ext uri="{FF2B5EF4-FFF2-40B4-BE49-F238E27FC236}">
                <a16:creationId xmlns:a16="http://schemas.microsoft.com/office/drawing/2014/main" id="{273B67C6-DE63-4469-94A5-DD5CA1C32A30}"/>
              </a:ext>
            </a:extLst>
          </p:cNvPr>
          <p:cNvSpPr txBox="1"/>
          <p:nvPr/>
        </p:nvSpPr>
        <p:spPr>
          <a:xfrm>
            <a:off x="3773260" y="5746578"/>
            <a:ext cx="1248228" cy="184666"/>
          </a:xfrm>
          <a:prstGeom prst="rect">
            <a:avLst/>
          </a:prstGeom>
          <a:noFill/>
        </p:spPr>
        <p:txBody>
          <a:bodyPr wrap="square" lIns="0" tIns="0" rIns="0" bIns="0" rtlCol="0">
            <a:spAutoFit/>
          </a:bodyPr>
          <a:lstStyle/>
          <a:p>
            <a:pPr algn="ctr">
              <a:buClr>
                <a:schemeClr val="accent1"/>
              </a:buClr>
            </a:pPr>
            <a:r>
              <a:rPr lang="en-US" sz="1200" dirty="0">
                <a:solidFill>
                  <a:schemeClr val="tx1">
                    <a:lumMod val="50000"/>
                    <a:lumOff val="50000"/>
                  </a:schemeClr>
                </a:solidFill>
              </a:rPr>
              <a:t>Embed</a:t>
            </a:r>
            <a:endParaRPr lang="en-GB" sz="1200" dirty="0" err="1">
              <a:solidFill>
                <a:schemeClr val="tx1">
                  <a:lumMod val="50000"/>
                  <a:lumOff val="50000"/>
                </a:schemeClr>
              </a:solidFill>
            </a:endParaRPr>
          </a:p>
        </p:txBody>
      </p:sp>
      <p:sp>
        <p:nvSpPr>
          <p:cNvPr id="19" name="TextBox 18">
            <a:extLst>
              <a:ext uri="{FF2B5EF4-FFF2-40B4-BE49-F238E27FC236}">
                <a16:creationId xmlns:a16="http://schemas.microsoft.com/office/drawing/2014/main" id="{3226D853-DB70-4255-A94E-FFBC549944D2}"/>
              </a:ext>
            </a:extLst>
          </p:cNvPr>
          <p:cNvSpPr txBox="1"/>
          <p:nvPr/>
        </p:nvSpPr>
        <p:spPr>
          <a:xfrm>
            <a:off x="7003021" y="5746922"/>
            <a:ext cx="1248228" cy="184666"/>
          </a:xfrm>
          <a:prstGeom prst="rect">
            <a:avLst/>
          </a:prstGeom>
          <a:noFill/>
        </p:spPr>
        <p:txBody>
          <a:bodyPr wrap="square" lIns="0" tIns="0" rIns="0" bIns="0" rtlCol="0">
            <a:spAutoFit/>
          </a:bodyPr>
          <a:lstStyle/>
          <a:p>
            <a:pPr algn="ctr">
              <a:buClr>
                <a:schemeClr val="accent1"/>
              </a:buClr>
            </a:pPr>
            <a:r>
              <a:rPr lang="en-US" sz="1200" dirty="0">
                <a:solidFill>
                  <a:schemeClr val="tx1">
                    <a:lumMod val="50000"/>
                    <a:lumOff val="50000"/>
                  </a:schemeClr>
                </a:solidFill>
              </a:rPr>
              <a:t>Communicate</a:t>
            </a:r>
            <a:endParaRPr lang="en-GB" sz="1200" dirty="0" err="1">
              <a:solidFill>
                <a:schemeClr val="tx1">
                  <a:lumMod val="50000"/>
                  <a:lumOff val="50000"/>
                </a:schemeClr>
              </a:solidFill>
            </a:endParaRPr>
          </a:p>
        </p:txBody>
      </p:sp>
    </p:spTree>
    <p:extLst>
      <p:ext uri="{BB962C8B-B14F-4D97-AF65-F5344CB8AC3E}">
        <p14:creationId xmlns:p14="http://schemas.microsoft.com/office/powerpoint/2010/main" val="2435444513"/>
      </p:ext>
    </p:extLst>
  </p:cSld>
  <p:clrMapOvr>
    <a:masterClrMapping/>
  </p:clrMapOvr>
  <mc:AlternateContent xmlns:mc="http://schemas.openxmlformats.org/markup-compatibility/2006" xmlns:p14="http://schemas.microsoft.com/office/powerpoint/2010/main">
    <mc:Choice Requires="p14">
      <p:transition spd="slow" p14:dur="2000" advTm="76089"/>
    </mc:Choice>
    <mc:Fallback xmlns="">
      <p:transition spd="slow" advTm="76089"/>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B48A3E-4BED-401C-943F-6A48043F57B9}"/>
              </a:ext>
            </a:extLst>
          </p:cNvPr>
          <p:cNvSpPr>
            <a:spLocks noGrp="1"/>
          </p:cNvSpPr>
          <p:nvPr>
            <p:ph type="title" idx="4294967295"/>
          </p:nvPr>
        </p:nvSpPr>
        <p:spPr>
          <a:xfrm>
            <a:off x="2276535" y="452353"/>
            <a:ext cx="5498592" cy="755650"/>
          </a:xfrm>
        </p:spPr>
        <p:txBody>
          <a:bodyPr/>
          <a:lstStyle/>
          <a:p>
            <a:r>
              <a:rPr lang="en-US" sz="5400" dirty="0">
                <a:solidFill>
                  <a:schemeClr val="bg1"/>
                </a:solidFill>
              </a:rPr>
              <a:t>In Summary</a:t>
            </a:r>
            <a:endParaRPr lang="en-GB" sz="5400" dirty="0">
              <a:solidFill>
                <a:schemeClr val="bg1"/>
              </a:solidFill>
            </a:endParaRPr>
          </a:p>
        </p:txBody>
      </p:sp>
      <p:sp>
        <p:nvSpPr>
          <p:cNvPr id="2" name="TextBox 1">
            <a:extLst>
              <a:ext uri="{FF2B5EF4-FFF2-40B4-BE49-F238E27FC236}">
                <a16:creationId xmlns:a16="http://schemas.microsoft.com/office/drawing/2014/main" id="{70EF54F1-66DA-4475-AAC3-930AF43EE834}"/>
              </a:ext>
            </a:extLst>
          </p:cNvPr>
          <p:cNvSpPr txBox="1"/>
          <p:nvPr/>
        </p:nvSpPr>
        <p:spPr>
          <a:xfrm>
            <a:off x="505326" y="1937084"/>
            <a:ext cx="6641432" cy="4616648"/>
          </a:xfrm>
          <a:prstGeom prst="rect">
            <a:avLst/>
          </a:prstGeom>
          <a:noFill/>
        </p:spPr>
        <p:txBody>
          <a:bodyPr wrap="square" lIns="0" tIns="0" rIns="0" bIns="0" rtlCol="0">
            <a:spAutoFit/>
          </a:bodyPr>
          <a:lstStyle/>
          <a:p>
            <a:pPr>
              <a:buClr>
                <a:schemeClr val="accent1"/>
              </a:buClr>
            </a:pPr>
            <a:r>
              <a:rPr lang="en-US" sz="2000" dirty="0">
                <a:solidFill>
                  <a:schemeClr val="bg1"/>
                </a:solidFill>
              </a:rPr>
              <a:t>Governance isn’t going away</a:t>
            </a:r>
          </a:p>
          <a:p>
            <a:pPr>
              <a:buClr>
                <a:schemeClr val="accent1"/>
              </a:buClr>
            </a:pPr>
            <a:endParaRPr lang="en-US" sz="2000" dirty="0">
              <a:solidFill>
                <a:schemeClr val="bg1"/>
              </a:solidFill>
            </a:endParaRPr>
          </a:p>
          <a:p>
            <a:pPr>
              <a:buClr>
                <a:schemeClr val="accent1"/>
              </a:buClr>
            </a:pPr>
            <a:r>
              <a:rPr lang="en-US" sz="2000" dirty="0">
                <a:solidFill>
                  <a:schemeClr val="bg1"/>
                </a:solidFill>
              </a:rPr>
              <a:t>Projects thought of as investments to drive importance of governance</a:t>
            </a:r>
          </a:p>
          <a:p>
            <a:pPr>
              <a:buClr>
                <a:schemeClr val="accent1"/>
              </a:buClr>
            </a:pPr>
            <a:endParaRPr lang="en-US" sz="2000" dirty="0">
              <a:solidFill>
                <a:schemeClr val="bg1"/>
              </a:solidFill>
            </a:endParaRPr>
          </a:p>
          <a:p>
            <a:pPr>
              <a:buClr>
                <a:schemeClr val="accent1"/>
              </a:buClr>
            </a:pPr>
            <a:r>
              <a:rPr lang="en-US" sz="2000" dirty="0">
                <a:solidFill>
                  <a:schemeClr val="bg1"/>
                </a:solidFill>
              </a:rPr>
              <a:t>Telling people what to do doesn't work, human phycology plays a huge part</a:t>
            </a:r>
          </a:p>
          <a:p>
            <a:pPr>
              <a:buClr>
                <a:schemeClr val="accent1"/>
              </a:buClr>
            </a:pPr>
            <a:endParaRPr lang="en-US" sz="2000" dirty="0">
              <a:solidFill>
                <a:schemeClr val="bg1"/>
              </a:solidFill>
            </a:endParaRPr>
          </a:p>
          <a:p>
            <a:pPr>
              <a:buClr>
                <a:schemeClr val="accent1"/>
              </a:buClr>
            </a:pPr>
            <a:r>
              <a:rPr lang="en-US" sz="2000" dirty="0">
                <a:solidFill>
                  <a:schemeClr val="bg1"/>
                </a:solidFill>
              </a:rPr>
              <a:t>One size doesn’t fit all</a:t>
            </a:r>
          </a:p>
          <a:p>
            <a:pPr>
              <a:buClr>
                <a:schemeClr val="accent1"/>
              </a:buClr>
            </a:pPr>
            <a:endParaRPr lang="en-US" sz="2000" dirty="0">
              <a:solidFill>
                <a:schemeClr val="bg1"/>
              </a:solidFill>
            </a:endParaRPr>
          </a:p>
          <a:p>
            <a:pPr>
              <a:buClr>
                <a:schemeClr val="accent1"/>
              </a:buClr>
            </a:pPr>
            <a:r>
              <a:rPr lang="en-US" sz="2000" dirty="0">
                <a:solidFill>
                  <a:schemeClr val="bg1"/>
                </a:solidFill>
              </a:rPr>
              <a:t>Changing things too often causes disruption and hinders good governance</a:t>
            </a:r>
          </a:p>
          <a:p>
            <a:pPr>
              <a:buClr>
                <a:schemeClr val="accent1"/>
              </a:buClr>
            </a:pPr>
            <a:endParaRPr lang="en-US" sz="2000" dirty="0">
              <a:solidFill>
                <a:schemeClr val="bg1"/>
              </a:solidFill>
            </a:endParaRPr>
          </a:p>
          <a:p>
            <a:pPr>
              <a:buClr>
                <a:schemeClr val="accent1"/>
              </a:buClr>
            </a:pPr>
            <a:r>
              <a:rPr lang="en-US" sz="2000" dirty="0">
                <a:solidFill>
                  <a:schemeClr val="bg1"/>
                </a:solidFill>
              </a:rPr>
              <a:t>Measure governance</a:t>
            </a:r>
          </a:p>
          <a:p>
            <a:pPr>
              <a:buClr>
                <a:schemeClr val="accent1"/>
              </a:buClr>
            </a:pPr>
            <a:endParaRPr lang="en-GB" sz="2000" dirty="0" err="1">
              <a:solidFill>
                <a:schemeClr val="bg1"/>
              </a:solidFill>
            </a:endParaRPr>
          </a:p>
        </p:txBody>
      </p:sp>
    </p:spTree>
    <p:extLst>
      <p:ext uri="{BB962C8B-B14F-4D97-AF65-F5344CB8AC3E}">
        <p14:creationId xmlns:p14="http://schemas.microsoft.com/office/powerpoint/2010/main" val="4083767782"/>
      </p:ext>
    </p:extLst>
  </p:cSld>
  <p:clrMapOvr>
    <a:masterClrMapping/>
  </p:clrMapOvr>
  <mc:AlternateContent xmlns:mc="http://schemas.openxmlformats.org/markup-compatibility/2006" xmlns:p14="http://schemas.microsoft.com/office/powerpoint/2010/main">
    <mc:Choice Requires="p14">
      <p:transition spd="slow" p14:dur="2000" advTm="75059"/>
    </mc:Choice>
    <mc:Fallback xmlns="">
      <p:transition spd="slow" advTm="7505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AFA204-E6CD-4078-B2A3-A41897236C22}"/>
              </a:ext>
            </a:extLst>
          </p:cNvPr>
          <p:cNvSpPr>
            <a:spLocks noGrp="1"/>
          </p:cNvSpPr>
          <p:nvPr>
            <p:ph type="sldNum" sz="quarter" idx="10"/>
          </p:nvPr>
        </p:nvSpPr>
        <p:spPr/>
        <p:txBody>
          <a:bodyPr/>
          <a:lstStyle/>
          <a:p>
            <a:pPr>
              <a:defRPr/>
            </a:pPr>
            <a:fld id="{7E8161C3-22B7-E642-B1C2-CC4FCE0DECB3}" type="slidenum">
              <a:rPr lang="en-US" smtClean="0"/>
              <a:pPr>
                <a:defRPr/>
              </a:pPr>
              <a:t>35</a:t>
            </a:fld>
            <a:endParaRPr lang="en-US" dirty="0"/>
          </a:p>
        </p:txBody>
      </p:sp>
      <p:sp>
        <p:nvSpPr>
          <p:cNvPr id="5" name="TextBox 4">
            <a:extLst>
              <a:ext uri="{FF2B5EF4-FFF2-40B4-BE49-F238E27FC236}">
                <a16:creationId xmlns:a16="http://schemas.microsoft.com/office/drawing/2014/main" id="{80815EC8-C858-4F20-BC40-7C4E31EBDC67}"/>
              </a:ext>
            </a:extLst>
          </p:cNvPr>
          <p:cNvSpPr txBox="1"/>
          <p:nvPr/>
        </p:nvSpPr>
        <p:spPr>
          <a:xfrm>
            <a:off x="3624262" y="1798326"/>
            <a:ext cx="4940300" cy="830997"/>
          </a:xfrm>
          <a:prstGeom prst="rect">
            <a:avLst/>
          </a:prstGeom>
          <a:noFill/>
        </p:spPr>
        <p:txBody>
          <a:bodyPr wrap="square" lIns="0" tIns="0" rIns="0" bIns="0" rtlCol="0">
            <a:spAutoFit/>
          </a:bodyPr>
          <a:lstStyle/>
          <a:p>
            <a:pPr algn="ctr">
              <a:buClr>
                <a:schemeClr val="accent1"/>
              </a:buClr>
            </a:pPr>
            <a:r>
              <a:rPr lang="en-US" sz="5400" dirty="0">
                <a:solidFill>
                  <a:schemeClr val="bg1"/>
                </a:solidFill>
                <a:latin typeface="Brandon Grotesque Medium" panose="020B0603020203060202" pitchFamily="34" charset="77"/>
              </a:rPr>
              <a:t>TECHNIQUES</a:t>
            </a:r>
            <a:endParaRPr lang="en-GB" sz="5400" dirty="0" err="1">
              <a:solidFill>
                <a:schemeClr val="bg1"/>
              </a:solidFill>
              <a:latin typeface="Brandon Grotesque Medium" panose="020B0603020203060202" pitchFamily="34" charset="77"/>
            </a:endParaRPr>
          </a:p>
        </p:txBody>
      </p:sp>
    </p:spTree>
    <p:extLst>
      <p:ext uri="{BB962C8B-B14F-4D97-AF65-F5344CB8AC3E}">
        <p14:creationId xmlns:p14="http://schemas.microsoft.com/office/powerpoint/2010/main" val="191560394"/>
      </p:ext>
    </p:extLst>
  </p:cSld>
  <p:clrMapOvr>
    <a:masterClrMapping/>
  </p:clrMapOvr>
  <mc:AlternateContent xmlns:mc="http://schemas.openxmlformats.org/markup-compatibility/2006" xmlns:p14="http://schemas.microsoft.com/office/powerpoint/2010/main">
    <mc:Choice Requires="p14">
      <p:transition spd="slow" p14:dur="2000" advTm="6882"/>
    </mc:Choice>
    <mc:Fallback xmlns="">
      <p:transition spd="slow" advTm="688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B938D-ED6B-42D5-80AC-81204DE53F7C}"/>
              </a:ext>
            </a:extLst>
          </p:cNvPr>
          <p:cNvSpPr>
            <a:spLocks noGrp="1"/>
          </p:cNvSpPr>
          <p:nvPr>
            <p:ph type="title"/>
          </p:nvPr>
        </p:nvSpPr>
        <p:spPr/>
        <p:txBody>
          <a:bodyPr/>
          <a:lstStyle/>
          <a:p>
            <a:r>
              <a:rPr lang="en-US" dirty="0"/>
              <a:t>Getting people to do something</a:t>
            </a:r>
            <a:endParaRPr lang="en-GB" dirty="0"/>
          </a:p>
        </p:txBody>
      </p:sp>
      <p:sp>
        <p:nvSpPr>
          <p:cNvPr id="4" name="Slide Number Placeholder 3">
            <a:extLst>
              <a:ext uri="{FF2B5EF4-FFF2-40B4-BE49-F238E27FC236}">
                <a16:creationId xmlns:a16="http://schemas.microsoft.com/office/drawing/2014/main" id="{BF89EAC3-DB4B-47F4-A5B1-6F4AD5B85AE6}"/>
              </a:ext>
            </a:extLst>
          </p:cNvPr>
          <p:cNvSpPr>
            <a:spLocks noGrp="1"/>
          </p:cNvSpPr>
          <p:nvPr>
            <p:ph type="sldNum" sz="quarter" idx="10"/>
          </p:nvPr>
        </p:nvSpPr>
        <p:spPr/>
        <p:txBody>
          <a:bodyPr/>
          <a:lstStyle/>
          <a:p>
            <a:pPr>
              <a:defRPr/>
            </a:pPr>
            <a:fld id="{7E8161C3-22B7-E642-B1C2-CC4FCE0DECB3}" type="slidenum">
              <a:rPr lang="en-US" smtClean="0"/>
              <a:pPr>
                <a:defRPr/>
              </a:pPr>
              <a:t>36</a:t>
            </a:fld>
            <a:endParaRPr lang="en-US" dirty="0"/>
          </a:p>
        </p:txBody>
      </p:sp>
      <p:pic>
        <p:nvPicPr>
          <p:cNvPr id="8" name="Picture 4">
            <a:extLst>
              <a:ext uri="{FF2B5EF4-FFF2-40B4-BE49-F238E27FC236}">
                <a16:creationId xmlns:a16="http://schemas.microsoft.com/office/drawing/2014/main" id="{43ACA940-16A9-464B-8FD0-2EB7AAB6DAD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5246687" y="2186543"/>
            <a:ext cx="1695450" cy="169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32E62F5-CAF7-4B1A-8AA8-F41970458861}"/>
              </a:ext>
            </a:extLst>
          </p:cNvPr>
          <p:cNvSpPr/>
          <p:nvPr/>
        </p:nvSpPr>
        <p:spPr>
          <a:xfrm>
            <a:off x="4918416" y="4183769"/>
            <a:ext cx="2351991" cy="369332"/>
          </a:xfrm>
          <a:prstGeom prst="rect">
            <a:avLst/>
          </a:prstGeom>
        </p:spPr>
        <p:txBody>
          <a:bodyPr wrap="none">
            <a:spAutoFit/>
          </a:bodyPr>
          <a:lstStyle/>
          <a:p>
            <a:pPr algn="ctr"/>
            <a:r>
              <a:rPr lang="en-US" dirty="0">
                <a:solidFill>
                  <a:schemeClr val="tx2"/>
                </a:solidFill>
                <a:latin typeface="Arial"/>
                <a:cs typeface="Arial"/>
              </a:rPr>
              <a:t>Make a Call to Action</a:t>
            </a:r>
          </a:p>
        </p:txBody>
      </p:sp>
      <p:sp>
        <p:nvSpPr>
          <p:cNvPr id="13" name="Rectangle: Rounded Corners 12">
            <a:extLst>
              <a:ext uri="{FF2B5EF4-FFF2-40B4-BE49-F238E27FC236}">
                <a16:creationId xmlns:a16="http://schemas.microsoft.com/office/drawing/2014/main" id="{8BC3027C-C845-4799-9FDF-E85815BE1D0A}"/>
              </a:ext>
            </a:extLst>
          </p:cNvPr>
          <p:cNvSpPr/>
          <p:nvPr/>
        </p:nvSpPr>
        <p:spPr>
          <a:xfrm>
            <a:off x="4386261" y="5139351"/>
            <a:ext cx="3416300" cy="756521"/>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Trigger</a:t>
            </a:r>
            <a:endParaRPr lang="en-GB" dirty="0" err="1">
              <a:solidFill>
                <a:srgbClr val="FFFFFF"/>
              </a:solidFill>
              <a:latin typeface="Arial"/>
              <a:cs typeface="Arial"/>
            </a:endParaRPr>
          </a:p>
        </p:txBody>
      </p:sp>
    </p:spTree>
    <p:custDataLst>
      <p:tags r:id="rId1"/>
    </p:custDataLst>
    <p:extLst>
      <p:ext uri="{BB962C8B-B14F-4D97-AF65-F5344CB8AC3E}">
        <p14:creationId xmlns:p14="http://schemas.microsoft.com/office/powerpoint/2010/main" val="2586939837"/>
      </p:ext>
    </p:extLst>
  </p:cSld>
  <p:clrMapOvr>
    <a:masterClrMapping/>
  </p:clrMapOvr>
  <mc:AlternateContent xmlns:mc="http://schemas.openxmlformats.org/markup-compatibility/2006" xmlns:p14="http://schemas.microsoft.com/office/powerpoint/2010/main">
    <mc:Choice Requires="p14">
      <p:transition spd="slow" p14:dur="2000" advTm="33723"/>
    </mc:Choice>
    <mc:Fallback xmlns="">
      <p:transition spd="slow" advTm="337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CC151-B5C5-4384-B7C9-0D57E2A7A3EE}"/>
              </a:ext>
            </a:extLst>
          </p:cNvPr>
          <p:cNvSpPr>
            <a:spLocks noGrp="1"/>
          </p:cNvSpPr>
          <p:nvPr>
            <p:ph type="title"/>
          </p:nvPr>
        </p:nvSpPr>
        <p:spPr/>
        <p:txBody>
          <a:bodyPr/>
          <a:lstStyle/>
          <a:p>
            <a:r>
              <a:rPr lang="en-US" dirty="0"/>
              <a:t>Make them want to do it</a:t>
            </a:r>
            <a:endParaRPr lang="en-GB" dirty="0"/>
          </a:p>
        </p:txBody>
      </p:sp>
      <p:sp>
        <p:nvSpPr>
          <p:cNvPr id="4" name="Slide Number Placeholder 3">
            <a:extLst>
              <a:ext uri="{FF2B5EF4-FFF2-40B4-BE49-F238E27FC236}">
                <a16:creationId xmlns:a16="http://schemas.microsoft.com/office/drawing/2014/main" id="{7FEFA227-10F7-44C3-BCE5-9BA46F33A0DC}"/>
              </a:ext>
            </a:extLst>
          </p:cNvPr>
          <p:cNvSpPr>
            <a:spLocks noGrp="1"/>
          </p:cNvSpPr>
          <p:nvPr>
            <p:ph type="sldNum" sz="quarter" idx="10"/>
          </p:nvPr>
        </p:nvSpPr>
        <p:spPr/>
        <p:txBody>
          <a:bodyPr/>
          <a:lstStyle/>
          <a:p>
            <a:pPr>
              <a:defRPr/>
            </a:pPr>
            <a:fld id="{7E8161C3-22B7-E642-B1C2-CC4FCE0DECB3}" type="slidenum">
              <a:rPr lang="en-US" smtClean="0"/>
              <a:pPr>
                <a:defRPr/>
              </a:pPr>
              <a:t>37</a:t>
            </a:fld>
            <a:endParaRPr lang="en-US" dirty="0"/>
          </a:p>
        </p:txBody>
      </p:sp>
      <p:pic>
        <p:nvPicPr>
          <p:cNvPr id="5" name="Picture 4">
            <a:extLst>
              <a:ext uri="{FF2B5EF4-FFF2-40B4-BE49-F238E27FC236}">
                <a16:creationId xmlns:a16="http://schemas.microsoft.com/office/drawing/2014/main" id="{1AAABDF4-BFD8-4742-AEE7-A3867302362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5226284" y="2279499"/>
            <a:ext cx="1695450" cy="169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4232E86-901C-4E42-8252-2234FA087A38}"/>
              </a:ext>
            </a:extLst>
          </p:cNvPr>
          <p:cNvSpPr/>
          <p:nvPr/>
        </p:nvSpPr>
        <p:spPr>
          <a:xfrm>
            <a:off x="3047999" y="4393835"/>
            <a:ext cx="6092825" cy="369332"/>
          </a:xfrm>
          <a:prstGeom prst="rect">
            <a:avLst/>
          </a:prstGeom>
        </p:spPr>
        <p:txBody>
          <a:bodyPr>
            <a:spAutoFit/>
          </a:bodyPr>
          <a:lstStyle/>
          <a:p>
            <a:pPr algn="ctr"/>
            <a:r>
              <a:rPr lang="en-US" dirty="0">
                <a:solidFill>
                  <a:schemeClr val="tx2"/>
                </a:solidFill>
                <a:latin typeface="Arial"/>
                <a:cs typeface="Arial"/>
              </a:rPr>
              <a:t>Social proof</a:t>
            </a:r>
          </a:p>
        </p:txBody>
      </p:sp>
      <p:sp>
        <p:nvSpPr>
          <p:cNvPr id="11" name="Rectangle: Rounded Corners 10">
            <a:extLst>
              <a:ext uri="{FF2B5EF4-FFF2-40B4-BE49-F238E27FC236}">
                <a16:creationId xmlns:a16="http://schemas.microsoft.com/office/drawing/2014/main" id="{49B0FF13-3F55-4723-944E-433576EBC8EF}"/>
              </a:ext>
            </a:extLst>
          </p:cNvPr>
          <p:cNvSpPr/>
          <p:nvPr/>
        </p:nvSpPr>
        <p:spPr>
          <a:xfrm>
            <a:off x="4386261" y="5139351"/>
            <a:ext cx="3416300" cy="756521"/>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cs typeface="Arial"/>
              </a:rPr>
              <a:t>Consequence</a:t>
            </a:r>
            <a:endParaRPr lang="en-GB" dirty="0" err="1">
              <a:solidFill>
                <a:srgbClr val="FFFFFF"/>
              </a:solidFill>
              <a:cs typeface="Arial"/>
            </a:endParaRPr>
          </a:p>
        </p:txBody>
      </p:sp>
    </p:spTree>
    <p:custDataLst>
      <p:tags r:id="rId1"/>
    </p:custDataLst>
    <p:extLst>
      <p:ext uri="{BB962C8B-B14F-4D97-AF65-F5344CB8AC3E}">
        <p14:creationId xmlns:p14="http://schemas.microsoft.com/office/powerpoint/2010/main" val="1859209514"/>
      </p:ext>
    </p:extLst>
  </p:cSld>
  <p:clrMapOvr>
    <a:masterClrMapping/>
  </p:clrMapOvr>
  <mc:AlternateContent xmlns:mc="http://schemas.openxmlformats.org/markup-compatibility/2006" xmlns:p14="http://schemas.microsoft.com/office/powerpoint/2010/main">
    <mc:Choice Requires="p14">
      <p:transition spd="slow" p14:dur="2000" advTm="70031"/>
    </mc:Choice>
    <mc:Fallback xmlns="">
      <p:transition spd="slow" advTm="700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EC5B8-E321-4D18-8ACE-FEBDABE5BE0D}"/>
              </a:ext>
            </a:extLst>
          </p:cNvPr>
          <p:cNvSpPr>
            <a:spLocks noGrp="1"/>
          </p:cNvSpPr>
          <p:nvPr>
            <p:ph type="title"/>
          </p:nvPr>
        </p:nvSpPr>
        <p:spPr/>
        <p:txBody>
          <a:bodyPr/>
          <a:lstStyle/>
          <a:p>
            <a:r>
              <a:rPr lang="en-US" dirty="0"/>
              <a:t>Make it so easy they will do it</a:t>
            </a:r>
            <a:endParaRPr lang="en-GB" dirty="0"/>
          </a:p>
        </p:txBody>
      </p:sp>
      <p:sp>
        <p:nvSpPr>
          <p:cNvPr id="4" name="Slide Number Placeholder 3">
            <a:extLst>
              <a:ext uri="{FF2B5EF4-FFF2-40B4-BE49-F238E27FC236}">
                <a16:creationId xmlns:a16="http://schemas.microsoft.com/office/drawing/2014/main" id="{E35290D2-FE7B-4F98-96BA-35E7377FB5F4}"/>
              </a:ext>
            </a:extLst>
          </p:cNvPr>
          <p:cNvSpPr>
            <a:spLocks noGrp="1"/>
          </p:cNvSpPr>
          <p:nvPr>
            <p:ph type="sldNum" sz="quarter" idx="10"/>
          </p:nvPr>
        </p:nvSpPr>
        <p:spPr/>
        <p:txBody>
          <a:bodyPr/>
          <a:lstStyle/>
          <a:p>
            <a:pPr>
              <a:defRPr/>
            </a:pPr>
            <a:fld id="{7E8161C3-22B7-E642-B1C2-CC4FCE0DECB3}" type="slidenum">
              <a:rPr lang="en-US" smtClean="0"/>
              <a:pPr>
                <a:defRPr/>
              </a:pPr>
              <a:t>38</a:t>
            </a:fld>
            <a:endParaRPr lang="en-US" dirty="0"/>
          </a:p>
        </p:txBody>
      </p:sp>
      <p:sp>
        <p:nvSpPr>
          <p:cNvPr id="5" name="Rectangle 4">
            <a:extLst>
              <a:ext uri="{FF2B5EF4-FFF2-40B4-BE49-F238E27FC236}">
                <a16:creationId xmlns:a16="http://schemas.microsoft.com/office/drawing/2014/main" id="{8396CF9A-88A5-4C46-A5B1-5E6B1F28B61D}"/>
              </a:ext>
            </a:extLst>
          </p:cNvPr>
          <p:cNvSpPr/>
          <p:nvPr/>
        </p:nvSpPr>
        <p:spPr>
          <a:xfrm>
            <a:off x="5136457" y="4325031"/>
            <a:ext cx="1915910" cy="369332"/>
          </a:xfrm>
          <a:prstGeom prst="rect">
            <a:avLst/>
          </a:prstGeom>
        </p:spPr>
        <p:txBody>
          <a:bodyPr wrap="none">
            <a:spAutoFit/>
          </a:bodyPr>
          <a:lstStyle/>
          <a:p>
            <a:pPr algn="ctr"/>
            <a:r>
              <a:rPr lang="en-US" dirty="0">
                <a:solidFill>
                  <a:schemeClr val="tx2"/>
                </a:solidFill>
                <a:latin typeface="Arial"/>
                <a:cs typeface="Arial"/>
              </a:rPr>
              <a:t>Remove Barriers</a:t>
            </a:r>
          </a:p>
        </p:txBody>
      </p:sp>
      <p:pic>
        <p:nvPicPr>
          <p:cNvPr id="6" name="Picture 4">
            <a:extLst>
              <a:ext uri="{FF2B5EF4-FFF2-40B4-BE49-F238E27FC236}">
                <a16:creationId xmlns:a16="http://schemas.microsoft.com/office/drawing/2014/main" id="{B5A7F299-C32C-478C-B461-B180E8FF378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5246687" y="2124075"/>
            <a:ext cx="1695450" cy="169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id="{E1187FD4-1F5F-4840-949E-691AC32DE50E}"/>
              </a:ext>
            </a:extLst>
          </p:cNvPr>
          <p:cNvSpPr/>
          <p:nvPr/>
        </p:nvSpPr>
        <p:spPr>
          <a:xfrm>
            <a:off x="4386261" y="5139351"/>
            <a:ext cx="3416300" cy="756521"/>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Balance</a:t>
            </a:r>
            <a:endParaRPr lang="en-GB" dirty="0" err="1">
              <a:solidFill>
                <a:srgbClr val="FFFFFF"/>
              </a:solidFill>
              <a:latin typeface="Arial"/>
              <a:cs typeface="Arial"/>
            </a:endParaRPr>
          </a:p>
        </p:txBody>
      </p:sp>
    </p:spTree>
    <p:custDataLst>
      <p:tags r:id="rId1"/>
    </p:custDataLst>
    <p:extLst>
      <p:ext uri="{BB962C8B-B14F-4D97-AF65-F5344CB8AC3E}">
        <p14:creationId xmlns:p14="http://schemas.microsoft.com/office/powerpoint/2010/main" val="685626652"/>
      </p:ext>
    </p:extLst>
  </p:cSld>
  <p:clrMapOvr>
    <a:masterClrMapping/>
  </p:clrMapOvr>
  <mc:AlternateContent xmlns:mc="http://schemas.openxmlformats.org/markup-compatibility/2006" xmlns:p14="http://schemas.microsoft.com/office/powerpoint/2010/main">
    <mc:Choice Requires="p14">
      <p:transition spd="slow" p14:dur="2000" advTm="69632"/>
    </mc:Choice>
    <mc:Fallback xmlns="">
      <p:transition spd="slow" advTm="696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CF8EB-DE8C-496F-853B-107B4BF60A1D}"/>
              </a:ext>
            </a:extLst>
          </p:cNvPr>
          <p:cNvSpPr>
            <a:spLocks noGrp="1"/>
          </p:cNvSpPr>
          <p:nvPr>
            <p:ph type="title"/>
          </p:nvPr>
        </p:nvSpPr>
        <p:spPr/>
        <p:txBody>
          <a:bodyPr/>
          <a:lstStyle/>
          <a:p>
            <a:r>
              <a:rPr lang="en-US" dirty="0"/>
              <a:t>Making them do it over and over again</a:t>
            </a:r>
            <a:endParaRPr lang="en-GB" dirty="0"/>
          </a:p>
        </p:txBody>
      </p:sp>
      <p:sp>
        <p:nvSpPr>
          <p:cNvPr id="4" name="Slide Number Placeholder 3">
            <a:extLst>
              <a:ext uri="{FF2B5EF4-FFF2-40B4-BE49-F238E27FC236}">
                <a16:creationId xmlns:a16="http://schemas.microsoft.com/office/drawing/2014/main" id="{2722CDC3-693A-4775-9EE7-06B1BF6391C2}"/>
              </a:ext>
            </a:extLst>
          </p:cNvPr>
          <p:cNvSpPr>
            <a:spLocks noGrp="1"/>
          </p:cNvSpPr>
          <p:nvPr>
            <p:ph type="sldNum" sz="quarter" idx="10"/>
          </p:nvPr>
        </p:nvSpPr>
        <p:spPr/>
        <p:txBody>
          <a:bodyPr/>
          <a:lstStyle/>
          <a:p>
            <a:pPr>
              <a:defRPr/>
            </a:pPr>
            <a:fld id="{7E8161C3-22B7-E642-B1C2-CC4FCE0DECB3}" type="slidenum">
              <a:rPr lang="en-US" smtClean="0"/>
              <a:pPr>
                <a:defRPr/>
              </a:pPr>
              <a:t>39</a:t>
            </a:fld>
            <a:endParaRPr lang="en-US" dirty="0"/>
          </a:p>
        </p:txBody>
      </p:sp>
      <p:pic>
        <p:nvPicPr>
          <p:cNvPr id="5" name="Picture 4">
            <a:extLst>
              <a:ext uri="{FF2B5EF4-FFF2-40B4-BE49-F238E27FC236}">
                <a16:creationId xmlns:a16="http://schemas.microsoft.com/office/drawing/2014/main" id="{4F2515A2-5586-41CD-A8BC-F504BF1ADB5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5246687" y="2148443"/>
            <a:ext cx="1695450" cy="169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a:extLst>
              <a:ext uri="{FF2B5EF4-FFF2-40B4-BE49-F238E27FC236}">
                <a16:creationId xmlns:a16="http://schemas.microsoft.com/office/drawing/2014/main" id="{63EED0AE-5F68-4B01-9A06-A7FF3173F287}"/>
              </a:ext>
            </a:extLst>
          </p:cNvPr>
          <p:cNvSpPr/>
          <p:nvPr/>
        </p:nvSpPr>
        <p:spPr>
          <a:xfrm>
            <a:off x="5564206" y="4145669"/>
            <a:ext cx="1005404" cy="369332"/>
          </a:xfrm>
          <a:prstGeom prst="rect">
            <a:avLst/>
          </a:prstGeom>
        </p:spPr>
        <p:txBody>
          <a:bodyPr wrap="none">
            <a:spAutoFit/>
          </a:bodyPr>
          <a:lstStyle/>
          <a:p>
            <a:pPr algn="ctr"/>
            <a:r>
              <a:rPr lang="en-US" dirty="0">
                <a:solidFill>
                  <a:schemeClr val="tx2"/>
                </a:solidFill>
                <a:latin typeface="Arial"/>
                <a:cs typeface="Arial"/>
              </a:rPr>
              <a:t>Scarcity</a:t>
            </a:r>
          </a:p>
        </p:txBody>
      </p:sp>
      <p:sp>
        <p:nvSpPr>
          <p:cNvPr id="7" name="Rectangle: Rounded Corners 6">
            <a:extLst>
              <a:ext uri="{FF2B5EF4-FFF2-40B4-BE49-F238E27FC236}">
                <a16:creationId xmlns:a16="http://schemas.microsoft.com/office/drawing/2014/main" id="{98F5770C-48D2-4FA3-8921-B3E619B69DC7}"/>
              </a:ext>
            </a:extLst>
          </p:cNvPr>
          <p:cNvSpPr/>
          <p:nvPr/>
        </p:nvSpPr>
        <p:spPr>
          <a:xfrm>
            <a:off x="4386262" y="5058897"/>
            <a:ext cx="3416300" cy="756521"/>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dirty="0">
                <a:solidFill>
                  <a:srgbClr val="FFFFFF"/>
                </a:solidFill>
                <a:latin typeface="Arial"/>
                <a:cs typeface="Arial"/>
              </a:rPr>
              <a:t>Repeatable</a:t>
            </a:r>
            <a:endParaRPr lang="en-GB" dirty="0" err="1">
              <a:solidFill>
                <a:srgbClr val="FFFFFF"/>
              </a:solidFill>
              <a:latin typeface="Arial"/>
              <a:cs typeface="Arial"/>
            </a:endParaRPr>
          </a:p>
        </p:txBody>
      </p:sp>
    </p:spTree>
    <p:custDataLst>
      <p:tags r:id="rId1"/>
    </p:custDataLst>
    <p:extLst>
      <p:ext uri="{BB962C8B-B14F-4D97-AF65-F5344CB8AC3E}">
        <p14:creationId xmlns:p14="http://schemas.microsoft.com/office/powerpoint/2010/main" val="1340381759"/>
      </p:ext>
    </p:extLst>
  </p:cSld>
  <p:clrMapOvr>
    <a:masterClrMapping/>
  </p:clrMapOvr>
  <mc:AlternateContent xmlns:mc="http://schemas.openxmlformats.org/markup-compatibility/2006" xmlns:p14="http://schemas.microsoft.com/office/powerpoint/2010/main">
    <mc:Choice Requires="p14">
      <p:transition spd="slow" p14:dur="2000" advTm="95338"/>
    </mc:Choice>
    <mc:Fallback xmlns="">
      <p:transition spd="slow" advTm="953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3282627" y="604378"/>
            <a:ext cx="5758961" cy="480157"/>
          </a:xfrm>
        </p:spPr>
        <p:txBody>
          <a:bodyPr/>
          <a:lstStyle/>
          <a:p>
            <a:pPr algn="ctr"/>
            <a:r>
              <a:rPr lang="en-GB" sz="2800" dirty="0"/>
              <a:t>nmistry@polarisoft.com</a:t>
            </a:r>
          </a:p>
        </p:txBody>
      </p:sp>
      <p:pic>
        <p:nvPicPr>
          <p:cNvPr id="3" name="Picture 2"/>
          <p:cNvPicPr>
            <a:picLocks noChangeAspect="1"/>
          </p:cNvPicPr>
          <p:nvPr/>
        </p:nvPicPr>
        <p:blipFill rotWithShape="1">
          <a:blip r:embed="rId3"/>
          <a:srcRect l="16706" t="11603" r="17479"/>
          <a:stretch/>
        </p:blipFill>
        <p:spPr>
          <a:xfrm rot="21401211">
            <a:off x="3478462" y="1547703"/>
            <a:ext cx="5367290" cy="3829650"/>
          </a:xfrm>
          <a:prstGeom prst="rect">
            <a:avLst/>
          </a:prstGeom>
        </p:spPr>
      </p:pic>
      <p:sp>
        <p:nvSpPr>
          <p:cNvPr id="5" name="Rounded Rectangle 4"/>
          <p:cNvSpPr/>
          <p:nvPr/>
        </p:nvSpPr>
        <p:spPr>
          <a:xfrm>
            <a:off x="5165124" y="5840520"/>
            <a:ext cx="1989438" cy="424355"/>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chemeClr val="accent1"/>
              </a:buClr>
            </a:pPr>
            <a:r>
              <a:rPr lang="en-GB" sz="2000" dirty="0">
                <a:solidFill>
                  <a:schemeClr val="bg1"/>
                </a:solidFill>
              </a:rPr>
              <a:t>Free eBook</a:t>
            </a:r>
          </a:p>
        </p:txBody>
      </p:sp>
      <p:sp>
        <p:nvSpPr>
          <p:cNvPr id="6" name="TextBox 5"/>
          <p:cNvSpPr txBox="1"/>
          <p:nvPr/>
        </p:nvSpPr>
        <p:spPr>
          <a:xfrm>
            <a:off x="12962238" y="-160638"/>
            <a:ext cx="793487" cy="369332"/>
          </a:xfrm>
          <a:prstGeom prst="rect">
            <a:avLst/>
          </a:prstGeom>
          <a:noFill/>
        </p:spPr>
        <p:txBody>
          <a:bodyPr wrap="none" lIns="0" tIns="0" rIns="0" bIns="0" rtlCol="0">
            <a:spAutoFit/>
          </a:bodyPr>
          <a:lstStyle/>
          <a:p>
            <a:pPr>
              <a:buClr>
                <a:schemeClr val="accent1"/>
              </a:buClr>
            </a:pPr>
            <a:r>
              <a:rPr lang="en-GB" sz="1200" dirty="0">
                <a:solidFill>
                  <a:schemeClr val="accent2"/>
                </a:solidFill>
              </a:rPr>
              <a:t>Free eBook</a:t>
            </a:r>
          </a:p>
          <a:p>
            <a:pPr>
              <a:buClr>
                <a:schemeClr val="accent1"/>
              </a:buClr>
            </a:pPr>
            <a:endParaRPr lang="en-US" sz="1200" dirty="0">
              <a:solidFill>
                <a:schemeClr val="tx1">
                  <a:lumMod val="50000"/>
                  <a:lumOff val="50000"/>
                </a:schemeClr>
              </a:solidFill>
            </a:endParaRPr>
          </a:p>
        </p:txBody>
      </p:sp>
    </p:spTree>
    <p:extLst>
      <p:ext uri="{BB962C8B-B14F-4D97-AF65-F5344CB8AC3E}">
        <p14:creationId xmlns:p14="http://schemas.microsoft.com/office/powerpoint/2010/main" val="780621124"/>
      </p:ext>
    </p:extLst>
  </p:cSld>
  <p:clrMapOvr>
    <a:masterClrMapping/>
  </p:clrMapOvr>
  <mc:AlternateContent xmlns:mc="http://schemas.openxmlformats.org/markup-compatibility/2006" xmlns:p14="http://schemas.microsoft.com/office/powerpoint/2010/main">
    <mc:Choice Requires="p14">
      <p:transition spd="slow" p14:dur="2000" advTm="46869"/>
    </mc:Choice>
    <mc:Fallback xmlns="">
      <p:transition spd="slow" advTm="46869"/>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049630" y="935682"/>
            <a:ext cx="4243095" cy="1238561"/>
          </a:xfrm>
        </p:spPr>
        <p:txBody>
          <a:bodyPr/>
          <a:lstStyle/>
          <a:p>
            <a:pPr algn="l">
              <a:defRPr/>
            </a:pPr>
            <a:r>
              <a:rPr lang="en-GB" sz="4300" cap="none" dirty="0">
                <a:latin typeface="+mn-lt"/>
                <a:ea typeface="ＭＳ Ｐゴシック" charset="0"/>
              </a:rPr>
              <a:t>Thank You</a:t>
            </a:r>
            <a:br>
              <a:rPr lang="en-GB" sz="4300" cap="none" dirty="0">
                <a:latin typeface="+mn-lt"/>
                <a:ea typeface="ＭＳ Ｐゴシック" charset="0"/>
              </a:rPr>
            </a:br>
            <a:br>
              <a:rPr lang="en-GB" sz="4300" cap="none" dirty="0">
                <a:latin typeface="Brandon Grotesque Medium" charset="0"/>
                <a:ea typeface="ＭＳ Ｐゴシック" charset="0"/>
              </a:rPr>
            </a:br>
            <a:r>
              <a:rPr lang="en-GB" sz="2000" cap="none" dirty="0">
                <a:solidFill>
                  <a:schemeClr val="accent2"/>
                </a:solidFill>
                <a:latin typeface="+mn-lt"/>
                <a:ea typeface="ＭＳ Ｐゴシック" charset="0"/>
              </a:rPr>
              <a:t>Niraj Mistry</a:t>
            </a:r>
            <a:br>
              <a:rPr lang="en-GB" sz="2000" cap="none" dirty="0">
                <a:solidFill>
                  <a:schemeClr val="accent2"/>
                </a:solidFill>
                <a:latin typeface="+mn-lt"/>
                <a:ea typeface="ＭＳ Ｐゴシック" charset="0"/>
              </a:rPr>
            </a:br>
            <a:r>
              <a:rPr lang="en-GB" sz="2000" cap="none" dirty="0">
                <a:solidFill>
                  <a:schemeClr val="accent2"/>
                </a:solidFill>
                <a:latin typeface="+mn-lt"/>
                <a:ea typeface="ＭＳ Ｐゴシック" charset="0"/>
                <a:hlinkClick r:id="rId2"/>
              </a:rPr>
              <a:t>nmistry@Polarisoft.com</a:t>
            </a:r>
            <a:r>
              <a:rPr lang="en-GB" sz="2000" cap="none" dirty="0">
                <a:solidFill>
                  <a:schemeClr val="accent2"/>
                </a:solidFill>
                <a:latin typeface="+mn-lt"/>
                <a:ea typeface="ＭＳ Ｐゴシック" charset="0"/>
              </a:rPr>
              <a:t> </a:t>
            </a:r>
            <a:br>
              <a:rPr lang="en-GB" sz="2000" cap="none" dirty="0">
                <a:solidFill>
                  <a:schemeClr val="accent2"/>
                </a:solidFill>
                <a:latin typeface="+mn-lt"/>
                <a:ea typeface="ＭＳ Ｐゴシック" charset="0"/>
              </a:rPr>
            </a:br>
            <a:br>
              <a:rPr lang="en-GB" sz="2000" cap="none" dirty="0">
                <a:solidFill>
                  <a:schemeClr val="accent2"/>
                </a:solidFill>
                <a:latin typeface="+mn-lt"/>
                <a:ea typeface="ＭＳ Ｐゴシック" charset="0"/>
              </a:rPr>
            </a:br>
            <a:br>
              <a:rPr lang="en-GB" sz="2000" cap="none" dirty="0">
                <a:solidFill>
                  <a:schemeClr val="accent2"/>
                </a:solidFill>
                <a:latin typeface="+mn-lt"/>
                <a:ea typeface="ＭＳ Ｐゴシック" charset="0"/>
              </a:rPr>
            </a:br>
            <a:endParaRPr lang="en-GB" sz="2000" cap="none" dirty="0">
              <a:solidFill>
                <a:schemeClr val="accent2"/>
              </a:solidFill>
              <a:latin typeface="+mn-lt"/>
              <a:ea typeface="ＭＳ Ｐゴシック" charset="0"/>
            </a:endParaRPr>
          </a:p>
        </p:txBody>
      </p:sp>
      <p:sp>
        <p:nvSpPr>
          <p:cNvPr id="81923"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187DF7-B084-AF45-B029-80D40CA756A6}" type="slidenum">
              <a:rPr lang="en-US" sz="1300">
                <a:solidFill>
                  <a:srgbClr val="134063"/>
                </a:solidFill>
              </a:rPr>
              <a:pPr/>
              <a:t>40</a:t>
            </a:fld>
            <a:endParaRPr lang="en-US" sz="1300" dirty="0">
              <a:solidFill>
                <a:srgbClr val="134063"/>
              </a:solidFill>
            </a:endParaRPr>
          </a:p>
        </p:txBody>
      </p:sp>
      <p:pic>
        <p:nvPicPr>
          <p:cNvPr id="81924" name="Picture 7" descr="Sunflower.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61125" y="-419100"/>
            <a:ext cx="5727700" cy="727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25790272"/>
      </p:ext>
    </p:extLst>
  </p:cSld>
  <p:clrMapOvr>
    <a:masterClrMapping/>
  </p:clrMapOvr>
  <p:transition spd="slow" advTm="27174"/>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96E73B0-7BAE-C040-B849-3EE09FA36ABC}" type="slidenum">
              <a:rPr lang="en-US" smtClean="0"/>
              <a:pPr>
                <a:defRPr/>
              </a:pPr>
              <a:t>41</a:t>
            </a:fld>
            <a:endParaRPr lang="en-US" dirty="0"/>
          </a:p>
        </p:txBody>
      </p:sp>
      <p:sp>
        <p:nvSpPr>
          <p:cNvPr id="3" name="TextBox 2"/>
          <p:cNvSpPr txBox="1"/>
          <p:nvPr/>
        </p:nvSpPr>
        <p:spPr>
          <a:xfrm>
            <a:off x="1020298" y="961164"/>
            <a:ext cx="6799681" cy="1384995"/>
          </a:xfrm>
          <a:prstGeom prst="rect">
            <a:avLst/>
          </a:prstGeom>
          <a:noFill/>
        </p:spPr>
        <p:txBody>
          <a:bodyPr wrap="square" lIns="0" tIns="0" rIns="0" bIns="0" rtlCol="0" anchor="t" anchorCtr="0">
            <a:spAutoFit/>
          </a:bodyPr>
          <a:lstStyle/>
          <a:p>
            <a:pPr algn="r">
              <a:spcBef>
                <a:spcPts val="0"/>
              </a:spcBef>
            </a:pPr>
            <a:r>
              <a:rPr lang="en-US" sz="9000" kern="1200" spc="-200" dirty="0">
                <a:solidFill>
                  <a:srgbClr val="FFFFFF"/>
                </a:solidFill>
                <a:latin typeface="+mn-lt"/>
              </a:rPr>
              <a:t>Questions</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38205" y="1080236"/>
            <a:ext cx="1382457" cy="1382457"/>
          </a:xfrm>
          <a:prstGeom prst="rect">
            <a:avLst/>
          </a:prstGeom>
        </p:spPr>
      </p:pic>
    </p:spTree>
    <p:extLst>
      <p:ext uri="{BB962C8B-B14F-4D97-AF65-F5344CB8AC3E}">
        <p14:creationId xmlns:p14="http://schemas.microsoft.com/office/powerpoint/2010/main" val="2212915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0D1783-51E8-4EC2-B204-958775668A5E}"/>
              </a:ext>
            </a:extLst>
          </p:cNvPr>
          <p:cNvSpPr>
            <a:spLocks noGrp="1"/>
          </p:cNvSpPr>
          <p:nvPr>
            <p:ph idx="1"/>
          </p:nvPr>
        </p:nvSpPr>
        <p:spPr>
          <a:xfrm>
            <a:off x="837981" y="864268"/>
            <a:ext cx="10512862" cy="5288173"/>
          </a:xfrm>
        </p:spPr>
        <p:txBody>
          <a:bodyPr>
            <a:noAutofit/>
          </a:bodyPr>
          <a:lstStyle/>
          <a:p>
            <a:r>
              <a:rPr lang="en-US" sz="1400" b="1" dirty="0"/>
              <a:t>Too Rigid\</a:t>
            </a:r>
            <a:r>
              <a:rPr lang="en-GB" sz="1400" b="1" dirty="0"/>
              <a:t>one size fits all</a:t>
            </a:r>
            <a:endParaRPr lang="en-US" sz="1400" b="1" dirty="0"/>
          </a:p>
          <a:p>
            <a:pPr lvl="1"/>
            <a:r>
              <a:rPr lang="en-US" sz="1400" dirty="0"/>
              <a:t>Why do people do or not do governance</a:t>
            </a:r>
          </a:p>
          <a:p>
            <a:pPr lvl="1"/>
            <a:r>
              <a:rPr lang="en-US" sz="1400" dirty="0"/>
              <a:t>Look at human behaviors around why people do things</a:t>
            </a:r>
          </a:p>
          <a:p>
            <a:pPr lvl="1"/>
            <a:r>
              <a:rPr lang="en-US" sz="1400" dirty="0"/>
              <a:t>Managing the risk is a better way…</a:t>
            </a:r>
          </a:p>
          <a:p>
            <a:pPr lvl="1"/>
            <a:r>
              <a:rPr lang="en-US" sz="1400" dirty="0"/>
              <a:t>Governance vs individual maturity</a:t>
            </a:r>
          </a:p>
          <a:p>
            <a:r>
              <a:rPr lang="en-GB" sz="1400" b="1" dirty="0"/>
              <a:t>Time to embed governance</a:t>
            </a:r>
          </a:p>
          <a:p>
            <a:pPr lvl="1"/>
            <a:r>
              <a:rPr lang="en-GB" sz="1400" dirty="0"/>
              <a:t>Needs to have time to sit and breathe in the organisation</a:t>
            </a:r>
          </a:p>
          <a:p>
            <a:pPr lvl="1"/>
            <a:r>
              <a:rPr lang="en-GB" sz="1400" dirty="0"/>
              <a:t>Changing strategy too often means it doesn’t play out for another 18 months</a:t>
            </a:r>
          </a:p>
          <a:p>
            <a:r>
              <a:rPr lang="en-GB" sz="1400" b="1" dirty="0"/>
              <a:t>Communications that change behaviour</a:t>
            </a:r>
          </a:p>
          <a:p>
            <a:pPr lvl="1"/>
            <a:r>
              <a:rPr lang="en-GB" sz="1400" dirty="0"/>
              <a:t>Business strategy changes but doesn’t get communicated effectively</a:t>
            </a:r>
          </a:p>
          <a:p>
            <a:pPr lvl="1"/>
            <a:r>
              <a:rPr lang="en-GB" sz="1400" dirty="0"/>
              <a:t>How can you ensure change is communicated down effectively so that people adopt the change</a:t>
            </a:r>
          </a:p>
          <a:p>
            <a:pPr lvl="1"/>
            <a:r>
              <a:rPr lang="en-GB" sz="1400" dirty="0"/>
              <a:t>Look at effective communications and behaviours that impact communications e.g. Fire alarm goes off..</a:t>
            </a:r>
          </a:p>
          <a:p>
            <a:r>
              <a:rPr lang="en-GB" sz="1400" b="1" dirty="0"/>
              <a:t>Waterfall came from\Government feedback – </a:t>
            </a:r>
            <a:r>
              <a:rPr lang="en-GB" sz="1400" dirty="0"/>
              <a:t>they lost a ton load  of money so they came up with this</a:t>
            </a:r>
          </a:p>
          <a:p>
            <a:pPr lvl="1"/>
            <a:r>
              <a:rPr lang="en-GB" sz="1400" dirty="0"/>
              <a:t>Using someone else's money to deliver a business accounting. Its about capital planning and this may not be fit for purpose for some stuff today</a:t>
            </a:r>
          </a:p>
          <a:p>
            <a:r>
              <a:rPr lang="en-GB" sz="1400" b="1" dirty="0"/>
              <a:t>Awareness of Maturity around Project management and governance gives you a lower score</a:t>
            </a:r>
          </a:p>
          <a:p>
            <a:pPr lvl="1"/>
            <a:r>
              <a:rPr lang="en-GB" sz="1400" dirty="0"/>
              <a:t>Organisations that are aware of their maturity actually believe their maturity is low vs those that are not aware, think they are high</a:t>
            </a:r>
          </a:p>
          <a:p>
            <a:pPr lvl="1"/>
            <a:r>
              <a:rPr lang="en-GB" sz="1400" dirty="0"/>
              <a:t>Why do people over analyse and then go into a academic level of analysis</a:t>
            </a:r>
          </a:p>
          <a:p>
            <a:pPr lvl="1"/>
            <a:r>
              <a:rPr lang="en-GB" sz="1400" dirty="0"/>
              <a:t>How do you assess maturity and is the governance fit for purpose</a:t>
            </a:r>
          </a:p>
          <a:p>
            <a:endParaRPr lang="en-GB" sz="1400" dirty="0"/>
          </a:p>
        </p:txBody>
      </p:sp>
      <p:sp>
        <p:nvSpPr>
          <p:cNvPr id="6" name="TextBox 5">
            <a:extLst>
              <a:ext uri="{FF2B5EF4-FFF2-40B4-BE49-F238E27FC236}">
                <a16:creationId xmlns:a16="http://schemas.microsoft.com/office/drawing/2014/main" id="{DCF0BC62-E691-4F68-AE35-0381179BD087}"/>
              </a:ext>
            </a:extLst>
          </p:cNvPr>
          <p:cNvSpPr txBox="1"/>
          <p:nvPr/>
        </p:nvSpPr>
        <p:spPr>
          <a:xfrm>
            <a:off x="1266494" y="172298"/>
            <a:ext cx="4227999" cy="369236"/>
          </a:xfrm>
          <a:prstGeom prst="rect">
            <a:avLst/>
          </a:prstGeom>
          <a:noFill/>
        </p:spPr>
        <p:txBody>
          <a:bodyPr wrap="square" rtlCol="0">
            <a:spAutoFit/>
          </a:bodyPr>
          <a:lstStyle/>
          <a:p>
            <a:r>
              <a:rPr lang="en-US" dirty="0"/>
              <a:t>Problems to pad out o </a:t>
            </a:r>
            <a:r>
              <a:rPr lang="en-US" dirty="0" err="1"/>
              <a:t>nthe</a:t>
            </a:r>
            <a:r>
              <a:rPr lang="en-US" dirty="0"/>
              <a:t> next slides</a:t>
            </a:r>
            <a:endParaRPr lang="en-GB" dirty="0"/>
          </a:p>
        </p:txBody>
      </p:sp>
    </p:spTree>
    <p:extLst>
      <p:ext uri="{BB962C8B-B14F-4D97-AF65-F5344CB8AC3E}">
        <p14:creationId xmlns:p14="http://schemas.microsoft.com/office/powerpoint/2010/main" val="208281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0"/>
          </p:nvPr>
        </p:nvSpPr>
        <p:spPr>
          <a:xfrm>
            <a:off x="874932" y="1802338"/>
            <a:ext cx="10438962" cy="1368425"/>
          </a:xfrm>
        </p:spPr>
        <p:txBody>
          <a:bodyPr/>
          <a:lstStyle/>
          <a:p>
            <a:r>
              <a:rPr lang="en-GB" sz="4400" cap="none" dirty="0">
                <a:latin typeface="+mn-lt"/>
              </a:rPr>
              <a:t>Instinct &amp;</a:t>
            </a:r>
          </a:p>
          <a:p>
            <a:r>
              <a:rPr lang="en-GB" sz="4400" cap="none" dirty="0">
                <a:latin typeface="+mn-lt"/>
              </a:rPr>
              <a:t>common sense</a:t>
            </a:r>
          </a:p>
        </p:txBody>
      </p:sp>
      <p:sp>
        <p:nvSpPr>
          <p:cNvPr id="2" name="Slide Number Placeholder 1"/>
          <p:cNvSpPr>
            <a:spLocks noGrp="1"/>
          </p:cNvSpPr>
          <p:nvPr>
            <p:ph type="sldNum" sz="quarter" idx="4294967295"/>
          </p:nvPr>
        </p:nvSpPr>
        <p:spPr>
          <a:xfrm>
            <a:off x="9547225" y="0"/>
            <a:ext cx="2641600" cy="366713"/>
          </a:xfrm>
        </p:spPr>
        <p:txBody>
          <a:bodyPr/>
          <a:lstStyle/>
          <a:p>
            <a:pPr>
              <a:defRPr/>
            </a:pPr>
            <a:fld id="{996E73B0-7BAE-C040-B849-3EE09FA36ABC}" type="slidenum">
              <a:rPr lang="en-US" smtClean="0"/>
              <a:pPr>
                <a:defRPr/>
              </a:pPr>
              <a:t>5</a:t>
            </a:fld>
            <a:endParaRPr lang="en-US" dirty="0"/>
          </a:p>
        </p:txBody>
      </p:sp>
    </p:spTree>
    <p:extLst>
      <p:ext uri="{BB962C8B-B14F-4D97-AF65-F5344CB8AC3E}">
        <p14:creationId xmlns:p14="http://schemas.microsoft.com/office/powerpoint/2010/main" val="3963953452"/>
      </p:ext>
    </p:extLst>
  </p:cSld>
  <p:clrMapOvr>
    <a:masterClrMapping/>
  </p:clrMapOvr>
  <mc:AlternateContent xmlns:mc="http://schemas.openxmlformats.org/markup-compatibility/2006" xmlns:p14="http://schemas.microsoft.com/office/powerpoint/2010/main">
    <mc:Choice Requires="p14">
      <p:transition spd="slow" p14:dur="2000" advTm="105573"/>
    </mc:Choice>
    <mc:Fallback xmlns="">
      <p:transition spd="slow" advTm="10557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45419" y="2660128"/>
            <a:ext cx="5714939" cy="1537743"/>
          </a:xfrm>
        </p:spPr>
        <p:txBody>
          <a:bodyPr/>
          <a:lstStyle/>
          <a:p>
            <a:pPr algn="l">
              <a:buFont typeface="Arial" panose="020B0604020202020204" pitchFamily="34" charset="0"/>
              <a:buNone/>
              <a:defRPr/>
            </a:pPr>
            <a:r>
              <a:rPr lang="en-GB" cap="none" dirty="0">
                <a:latin typeface="+mn-lt"/>
              </a:rPr>
              <a:t>How many of you have participated in project governance in the last 6 months</a:t>
            </a:r>
          </a:p>
        </p:txBody>
      </p:sp>
      <p:pic>
        <p:nvPicPr>
          <p:cNvPr id="15363" name="Picture 1" descr="QuestionMark_Whit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50005" y="2159389"/>
            <a:ext cx="2327727" cy="232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078462"/>
      </p:ext>
    </p:extLst>
  </p:cSld>
  <p:clrMapOvr>
    <a:masterClrMapping/>
  </p:clrMapOvr>
  <mc:AlternateContent xmlns:mc="http://schemas.openxmlformats.org/markup-compatibility/2006" xmlns:p14="http://schemas.microsoft.com/office/powerpoint/2010/main">
    <mc:Choice Requires="p14">
      <p:transition spd="slow" p14:dur="2000" advTm="53397"/>
    </mc:Choice>
    <mc:Fallback xmlns="">
      <p:transition spd="slow" advTm="5339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E336BBE0-4FAF-CC41-BA5B-E841A728FA33}"/>
              </a:ext>
            </a:extLst>
          </p:cNvPr>
          <p:cNvSpPr/>
          <p:nvPr/>
        </p:nvSpPr>
        <p:spPr>
          <a:xfrm>
            <a:off x="3680396" y="1014984"/>
            <a:ext cx="4828032" cy="4828032"/>
          </a:xfrm>
          <a:prstGeom prst="ellipse">
            <a:avLst/>
          </a:prstGeom>
          <a:solidFill>
            <a:schemeClr val="bg1"/>
          </a:solidFill>
          <a:ln w="7620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500" dirty="0">
                <a:solidFill>
                  <a:schemeClr val="accent2"/>
                </a:solidFill>
                <a:latin typeface="Arial"/>
                <a:cs typeface="Arial"/>
              </a:rPr>
              <a:t>14%</a:t>
            </a:r>
          </a:p>
        </p:txBody>
      </p:sp>
      <p:sp>
        <p:nvSpPr>
          <p:cNvPr id="10" name="Freeform 9">
            <a:extLst>
              <a:ext uri="{FF2B5EF4-FFF2-40B4-BE49-F238E27FC236}">
                <a16:creationId xmlns:a16="http://schemas.microsoft.com/office/drawing/2014/main" id="{64C4A824-83DE-5144-B56E-110C3F0272D9}"/>
              </a:ext>
            </a:extLst>
          </p:cNvPr>
          <p:cNvSpPr/>
          <p:nvPr/>
        </p:nvSpPr>
        <p:spPr>
          <a:xfrm>
            <a:off x="4065874" y="4734588"/>
            <a:ext cx="4057076" cy="1108428"/>
          </a:xfrm>
          <a:custGeom>
            <a:avLst/>
            <a:gdLst>
              <a:gd name="connsiteX0" fmla="*/ 0 w 4057076"/>
              <a:gd name="connsiteY0" fmla="*/ 0 h 1108428"/>
              <a:gd name="connsiteX1" fmla="*/ 4057076 w 4057076"/>
              <a:gd name="connsiteY1" fmla="*/ 0 h 1108428"/>
              <a:gd name="connsiteX2" fmla="*/ 4030278 w 4057076"/>
              <a:gd name="connsiteY2" fmla="*/ 44111 h 1108428"/>
              <a:gd name="connsiteX3" fmla="*/ 2028538 w 4057076"/>
              <a:gd name="connsiteY3" fmla="*/ 1108428 h 1108428"/>
              <a:gd name="connsiteX4" fmla="*/ 26798 w 4057076"/>
              <a:gd name="connsiteY4" fmla="*/ 44111 h 1108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7076" h="1108428">
                <a:moveTo>
                  <a:pt x="0" y="0"/>
                </a:moveTo>
                <a:lnTo>
                  <a:pt x="4057076" y="0"/>
                </a:lnTo>
                <a:lnTo>
                  <a:pt x="4030278" y="44111"/>
                </a:lnTo>
                <a:cubicBezTo>
                  <a:pt x="3596462" y="686244"/>
                  <a:pt x="2861803" y="1108428"/>
                  <a:pt x="2028538" y="1108428"/>
                </a:cubicBezTo>
                <a:cubicBezTo>
                  <a:pt x="1195273" y="1108428"/>
                  <a:pt x="460615" y="686244"/>
                  <a:pt x="26798" y="44111"/>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a:solidFill>
                <a:srgbClr val="FFFFFF"/>
              </a:solidFill>
              <a:latin typeface="Arial"/>
              <a:cs typeface="Arial"/>
            </a:endParaRPr>
          </a:p>
        </p:txBody>
      </p:sp>
    </p:spTree>
    <p:extLst>
      <p:ext uri="{BB962C8B-B14F-4D97-AF65-F5344CB8AC3E}">
        <p14:creationId xmlns:p14="http://schemas.microsoft.com/office/powerpoint/2010/main" val="2387458216"/>
      </p:ext>
    </p:extLst>
  </p:cSld>
  <p:clrMapOvr>
    <a:masterClrMapping/>
  </p:clrMapOvr>
  <mc:AlternateContent xmlns:mc="http://schemas.openxmlformats.org/markup-compatibility/2006" xmlns:p14="http://schemas.microsoft.com/office/powerpoint/2010/main">
    <mc:Choice Requires="p14">
      <p:transition spd="slow" p14:dur="2000" advTm="22607"/>
    </mc:Choice>
    <mc:Fallback xmlns="">
      <p:transition spd="slow" advTm="2260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9D3E3AA-92FA-C341-8D7B-2EA1F8EADDBB}"/>
              </a:ext>
            </a:extLst>
          </p:cNvPr>
          <p:cNvGrpSpPr/>
          <p:nvPr/>
        </p:nvGrpSpPr>
        <p:grpSpPr>
          <a:xfrm>
            <a:off x="268224" y="1661160"/>
            <a:ext cx="3535680" cy="3535680"/>
            <a:chOff x="365760" y="1661160"/>
            <a:chExt cx="3535680" cy="3535680"/>
          </a:xfrm>
        </p:grpSpPr>
        <p:sp>
          <p:nvSpPr>
            <p:cNvPr id="14" name="Oval 13">
              <a:extLst>
                <a:ext uri="{FF2B5EF4-FFF2-40B4-BE49-F238E27FC236}">
                  <a16:creationId xmlns:a16="http://schemas.microsoft.com/office/drawing/2014/main" id="{FFD8BBC2-F6BE-474C-858F-4A84E97B36E2}"/>
                </a:ext>
              </a:extLst>
            </p:cNvPr>
            <p:cNvSpPr/>
            <p:nvPr/>
          </p:nvSpPr>
          <p:spPr>
            <a:xfrm>
              <a:off x="365760" y="1661160"/>
              <a:ext cx="3535680" cy="3535680"/>
            </a:xfrm>
            <a:prstGeom prst="ellipse">
              <a:avLst/>
            </a:prstGeom>
            <a:solidFill>
              <a:schemeClr val="bg1"/>
            </a:solidFill>
            <a:ln w="76200">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5400" dirty="0">
                  <a:solidFill>
                    <a:schemeClr val="accent3"/>
                  </a:solidFill>
                  <a:latin typeface="Arial"/>
                  <a:cs typeface="Arial"/>
                </a:rPr>
                <a:t>31%</a:t>
              </a:r>
            </a:p>
            <a:p>
              <a:pPr algn="ctr"/>
              <a:r>
                <a:rPr lang="en-US" sz="2400" dirty="0">
                  <a:solidFill>
                    <a:schemeClr val="accent3"/>
                  </a:solidFill>
                  <a:latin typeface="Arial"/>
                  <a:cs typeface="Arial"/>
                </a:rPr>
                <a:t>Goals Not Met</a:t>
              </a:r>
            </a:p>
          </p:txBody>
        </p:sp>
        <p:sp>
          <p:nvSpPr>
            <p:cNvPr id="11" name="Freeform 10">
              <a:extLst>
                <a:ext uri="{FF2B5EF4-FFF2-40B4-BE49-F238E27FC236}">
                  <a16:creationId xmlns:a16="http://schemas.microsoft.com/office/drawing/2014/main" id="{24F663FD-847B-4943-893F-F6F5EB0BD912}"/>
                </a:ext>
              </a:extLst>
            </p:cNvPr>
            <p:cNvSpPr/>
            <p:nvPr/>
          </p:nvSpPr>
          <p:spPr>
            <a:xfrm>
              <a:off x="419352" y="3901440"/>
              <a:ext cx="3404112" cy="1295400"/>
            </a:xfrm>
            <a:custGeom>
              <a:avLst/>
              <a:gdLst>
                <a:gd name="connsiteX0" fmla="*/ 0 w 3404112"/>
                <a:gd name="connsiteY0" fmla="*/ 0 h 1295400"/>
                <a:gd name="connsiteX1" fmla="*/ 3404112 w 3404112"/>
                <a:gd name="connsiteY1" fmla="*/ 0 h 1295400"/>
                <a:gd name="connsiteX2" fmla="*/ 3390418 w 3404112"/>
                <a:gd name="connsiteY2" fmla="*/ 53262 h 1295400"/>
                <a:gd name="connsiteX3" fmla="*/ 1702056 w 3404112"/>
                <a:gd name="connsiteY3" fmla="*/ 1295400 h 1295400"/>
                <a:gd name="connsiteX4" fmla="*/ 13695 w 3404112"/>
                <a:gd name="connsiteY4" fmla="*/ 53262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112" h="1295400">
                  <a:moveTo>
                    <a:pt x="0" y="0"/>
                  </a:moveTo>
                  <a:lnTo>
                    <a:pt x="3404112" y="0"/>
                  </a:lnTo>
                  <a:lnTo>
                    <a:pt x="3390418" y="53262"/>
                  </a:lnTo>
                  <a:cubicBezTo>
                    <a:pt x="3166589" y="772894"/>
                    <a:pt x="2495341" y="1295400"/>
                    <a:pt x="1702056" y="1295400"/>
                  </a:cubicBezTo>
                  <a:cubicBezTo>
                    <a:pt x="908771" y="1295400"/>
                    <a:pt x="237524" y="772894"/>
                    <a:pt x="13695" y="53262"/>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a:solidFill>
                  <a:srgbClr val="FFFFFF"/>
                </a:solidFill>
                <a:latin typeface="Arial"/>
                <a:cs typeface="Arial"/>
              </a:endParaRPr>
            </a:p>
          </p:txBody>
        </p:sp>
      </p:grpSp>
      <p:grpSp>
        <p:nvGrpSpPr>
          <p:cNvPr id="18" name="Group 17">
            <a:extLst>
              <a:ext uri="{FF2B5EF4-FFF2-40B4-BE49-F238E27FC236}">
                <a16:creationId xmlns:a16="http://schemas.microsoft.com/office/drawing/2014/main" id="{5B26A7D4-B42F-5941-BA4C-D2F1821ABB26}"/>
              </a:ext>
            </a:extLst>
          </p:cNvPr>
          <p:cNvGrpSpPr/>
          <p:nvPr/>
        </p:nvGrpSpPr>
        <p:grpSpPr>
          <a:xfrm>
            <a:off x="4328160" y="1661160"/>
            <a:ext cx="3535680" cy="3535680"/>
            <a:chOff x="4425696" y="1661160"/>
            <a:chExt cx="3535680" cy="3535680"/>
          </a:xfrm>
        </p:grpSpPr>
        <p:sp>
          <p:nvSpPr>
            <p:cNvPr id="15" name="Oval 14">
              <a:extLst>
                <a:ext uri="{FF2B5EF4-FFF2-40B4-BE49-F238E27FC236}">
                  <a16:creationId xmlns:a16="http://schemas.microsoft.com/office/drawing/2014/main" id="{DF2EF746-5C69-3943-B902-5A38529604F6}"/>
                </a:ext>
              </a:extLst>
            </p:cNvPr>
            <p:cNvSpPr/>
            <p:nvPr/>
          </p:nvSpPr>
          <p:spPr>
            <a:xfrm>
              <a:off x="4425696" y="1661160"/>
              <a:ext cx="3535680" cy="3535680"/>
            </a:xfrm>
            <a:prstGeom prst="ellipse">
              <a:avLst/>
            </a:prstGeom>
            <a:solidFill>
              <a:schemeClr val="bg1"/>
            </a:solidFill>
            <a:ln w="762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5400" dirty="0">
                  <a:solidFill>
                    <a:schemeClr val="accent6"/>
                  </a:solidFill>
                  <a:latin typeface="Arial"/>
                  <a:cs typeface="Arial"/>
                </a:rPr>
                <a:t>43%</a:t>
              </a:r>
              <a:br>
                <a:rPr lang="en-US" sz="2800" dirty="0">
                  <a:solidFill>
                    <a:schemeClr val="accent6"/>
                  </a:solidFill>
                  <a:latin typeface="Arial"/>
                  <a:cs typeface="Arial"/>
                </a:rPr>
              </a:br>
              <a:r>
                <a:rPr lang="en-US" sz="2400" dirty="0">
                  <a:solidFill>
                    <a:schemeClr val="accent6"/>
                  </a:solidFill>
                  <a:latin typeface="Arial"/>
                  <a:cs typeface="Arial"/>
                </a:rPr>
                <a:t>Exceeded Budget</a:t>
              </a:r>
            </a:p>
          </p:txBody>
        </p:sp>
        <p:sp>
          <p:nvSpPr>
            <p:cNvPr id="12" name="Freeform 11">
              <a:extLst>
                <a:ext uri="{FF2B5EF4-FFF2-40B4-BE49-F238E27FC236}">
                  <a16:creationId xmlns:a16="http://schemas.microsoft.com/office/drawing/2014/main" id="{CA103887-D244-314A-BBE1-4C9E6F80655A}"/>
                </a:ext>
              </a:extLst>
            </p:cNvPr>
            <p:cNvSpPr/>
            <p:nvPr/>
          </p:nvSpPr>
          <p:spPr>
            <a:xfrm>
              <a:off x="4443988" y="3669792"/>
              <a:ext cx="3499099" cy="1527048"/>
            </a:xfrm>
            <a:custGeom>
              <a:avLst/>
              <a:gdLst>
                <a:gd name="connsiteX0" fmla="*/ 0 w 3499099"/>
                <a:gd name="connsiteY0" fmla="*/ 0 h 1527048"/>
                <a:gd name="connsiteX1" fmla="*/ 3499099 w 3499099"/>
                <a:gd name="connsiteY1" fmla="*/ 0 h 1527048"/>
                <a:gd name="connsiteX2" fmla="*/ 3481473 w 3499099"/>
                <a:gd name="connsiteY2" fmla="*/ 115490 h 1527048"/>
                <a:gd name="connsiteX3" fmla="*/ 1749549 w 3499099"/>
                <a:gd name="connsiteY3" fmla="*/ 1527048 h 1527048"/>
                <a:gd name="connsiteX4" fmla="*/ 17626 w 3499099"/>
                <a:gd name="connsiteY4" fmla="*/ 115490 h 152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099" h="1527048">
                  <a:moveTo>
                    <a:pt x="0" y="0"/>
                  </a:moveTo>
                  <a:lnTo>
                    <a:pt x="3499099" y="0"/>
                  </a:lnTo>
                  <a:lnTo>
                    <a:pt x="3481473" y="115490"/>
                  </a:lnTo>
                  <a:cubicBezTo>
                    <a:pt x="3316629" y="921064"/>
                    <a:pt x="2603856" y="1527048"/>
                    <a:pt x="1749549" y="1527048"/>
                  </a:cubicBezTo>
                  <a:cubicBezTo>
                    <a:pt x="895242" y="1527048"/>
                    <a:pt x="182470" y="921064"/>
                    <a:pt x="17626" y="115490"/>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a:solidFill>
                  <a:srgbClr val="FFFFFF"/>
                </a:solidFill>
                <a:latin typeface="Arial"/>
                <a:cs typeface="Arial"/>
              </a:endParaRPr>
            </a:p>
          </p:txBody>
        </p:sp>
      </p:grpSp>
      <p:grpSp>
        <p:nvGrpSpPr>
          <p:cNvPr id="19" name="Group 18">
            <a:extLst>
              <a:ext uri="{FF2B5EF4-FFF2-40B4-BE49-F238E27FC236}">
                <a16:creationId xmlns:a16="http://schemas.microsoft.com/office/drawing/2014/main" id="{CF073B51-0094-014A-B0EF-4F2FB0B12432}"/>
              </a:ext>
            </a:extLst>
          </p:cNvPr>
          <p:cNvGrpSpPr/>
          <p:nvPr/>
        </p:nvGrpSpPr>
        <p:grpSpPr>
          <a:xfrm>
            <a:off x="8388096" y="1661160"/>
            <a:ext cx="3547872" cy="3535680"/>
            <a:chOff x="8485632" y="1661160"/>
            <a:chExt cx="3547872" cy="3535680"/>
          </a:xfrm>
        </p:grpSpPr>
        <p:sp>
          <p:nvSpPr>
            <p:cNvPr id="16" name="Oval 15">
              <a:extLst>
                <a:ext uri="{FF2B5EF4-FFF2-40B4-BE49-F238E27FC236}">
                  <a16:creationId xmlns:a16="http://schemas.microsoft.com/office/drawing/2014/main" id="{307C7E93-06A3-DB4C-A518-82325D017AAC}"/>
                </a:ext>
              </a:extLst>
            </p:cNvPr>
            <p:cNvSpPr/>
            <p:nvPr/>
          </p:nvSpPr>
          <p:spPr>
            <a:xfrm>
              <a:off x="8497824" y="1661160"/>
              <a:ext cx="3535680" cy="3535680"/>
            </a:xfrm>
            <a:prstGeom prst="ellipse">
              <a:avLst/>
            </a:prstGeom>
            <a:solidFill>
              <a:schemeClr val="bg1"/>
            </a:solidFill>
            <a:ln w="762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5400" dirty="0">
                  <a:solidFill>
                    <a:schemeClr val="accent4"/>
                  </a:solidFill>
                  <a:latin typeface="Arial"/>
                  <a:cs typeface="Arial"/>
                </a:rPr>
                <a:t>49%</a:t>
              </a:r>
              <a:br>
                <a:rPr lang="en-US" dirty="0">
                  <a:solidFill>
                    <a:schemeClr val="accent4"/>
                  </a:solidFill>
                  <a:latin typeface="Arial"/>
                  <a:cs typeface="Arial"/>
                </a:rPr>
              </a:br>
              <a:r>
                <a:rPr lang="en-US" sz="2400" dirty="0">
                  <a:solidFill>
                    <a:schemeClr val="accent4"/>
                  </a:solidFill>
                  <a:latin typeface="Arial"/>
                  <a:cs typeface="Arial"/>
                </a:rPr>
                <a:t>Were Late</a:t>
              </a:r>
              <a:endParaRPr lang="en-US" dirty="0">
                <a:solidFill>
                  <a:schemeClr val="accent4"/>
                </a:solidFill>
                <a:latin typeface="Arial"/>
                <a:cs typeface="Arial"/>
              </a:endParaRPr>
            </a:p>
          </p:txBody>
        </p:sp>
        <p:sp>
          <p:nvSpPr>
            <p:cNvPr id="13" name="Freeform 12">
              <a:extLst>
                <a:ext uri="{FF2B5EF4-FFF2-40B4-BE49-F238E27FC236}">
                  <a16:creationId xmlns:a16="http://schemas.microsoft.com/office/drawing/2014/main" id="{EC344870-B2AF-0949-AC10-4936653DEC7F}"/>
                </a:ext>
              </a:extLst>
            </p:cNvPr>
            <p:cNvSpPr/>
            <p:nvPr/>
          </p:nvSpPr>
          <p:spPr>
            <a:xfrm>
              <a:off x="8485632" y="3429000"/>
              <a:ext cx="3535680" cy="1767840"/>
            </a:xfrm>
            <a:custGeom>
              <a:avLst/>
              <a:gdLst>
                <a:gd name="connsiteX0" fmla="*/ 0 w 3535680"/>
                <a:gd name="connsiteY0" fmla="*/ 0 h 1767840"/>
                <a:gd name="connsiteX1" fmla="*/ 3535680 w 3535680"/>
                <a:gd name="connsiteY1" fmla="*/ 0 h 1767840"/>
                <a:gd name="connsiteX2" fmla="*/ 1767840 w 3535680"/>
                <a:gd name="connsiteY2" fmla="*/ 1767840 h 1767840"/>
                <a:gd name="connsiteX3" fmla="*/ 0 w 3535680"/>
                <a:gd name="connsiteY3" fmla="*/ 0 h 1767840"/>
              </a:gdLst>
              <a:ahLst/>
              <a:cxnLst>
                <a:cxn ang="0">
                  <a:pos x="connsiteX0" y="connsiteY0"/>
                </a:cxn>
                <a:cxn ang="0">
                  <a:pos x="connsiteX1" y="connsiteY1"/>
                </a:cxn>
                <a:cxn ang="0">
                  <a:pos x="connsiteX2" y="connsiteY2"/>
                </a:cxn>
                <a:cxn ang="0">
                  <a:pos x="connsiteX3" y="connsiteY3"/>
                </a:cxn>
              </a:cxnLst>
              <a:rect l="l" t="t" r="r" b="b"/>
              <a:pathLst>
                <a:path w="3535680" h="1767840">
                  <a:moveTo>
                    <a:pt x="0" y="0"/>
                  </a:moveTo>
                  <a:lnTo>
                    <a:pt x="3535680" y="0"/>
                  </a:lnTo>
                  <a:cubicBezTo>
                    <a:pt x="3535680" y="976351"/>
                    <a:pt x="2744191" y="1767840"/>
                    <a:pt x="1767840" y="1767840"/>
                  </a:cubicBezTo>
                  <a:cubicBezTo>
                    <a:pt x="791489" y="1767840"/>
                    <a:pt x="0" y="976351"/>
                    <a:pt x="0" y="0"/>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a:solidFill>
                  <a:srgbClr val="FFFFFF"/>
                </a:solidFill>
                <a:latin typeface="Arial"/>
                <a:cs typeface="Arial"/>
              </a:endParaRPr>
            </a:p>
          </p:txBody>
        </p:sp>
      </p:grpSp>
    </p:spTree>
    <p:extLst>
      <p:ext uri="{BB962C8B-B14F-4D97-AF65-F5344CB8AC3E}">
        <p14:creationId xmlns:p14="http://schemas.microsoft.com/office/powerpoint/2010/main" val="1723998435"/>
      </p:ext>
    </p:extLst>
  </p:cSld>
  <p:clrMapOvr>
    <a:masterClrMapping/>
  </p:clrMapOvr>
  <mc:AlternateContent xmlns:mc="http://schemas.openxmlformats.org/markup-compatibility/2006" xmlns:p14="http://schemas.microsoft.com/office/powerpoint/2010/main">
    <mc:Choice Requires="p14">
      <p:transition spd="slow" p14:dur="2000" advTm="27203"/>
    </mc:Choice>
    <mc:Fallback xmlns="">
      <p:transition spd="slow" advTm="2720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1534318" y="1098706"/>
            <a:ext cx="9120188" cy="1538288"/>
          </a:xfrm>
        </p:spPr>
        <p:txBody>
          <a:bodyPr/>
          <a:lstStyle/>
          <a:p>
            <a:pPr algn="ctr"/>
            <a:r>
              <a:rPr lang="en-GB" sz="4800" cap="none" dirty="0">
                <a:solidFill>
                  <a:schemeClr val="bg1"/>
                </a:solidFill>
                <a:latin typeface="+mn-lt"/>
              </a:rPr>
              <a:t>SO WHY DO WE EVEN HAVE GOVERNANCE?</a:t>
            </a:r>
          </a:p>
        </p:txBody>
      </p:sp>
    </p:spTree>
    <p:extLst>
      <p:ext uri="{BB962C8B-B14F-4D97-AF65-F5344CB8AC3E}">
        <p14:creationId xmlns:p14="http://schemas.microsoft.com/office/powerpoint/2010/main" val="1284219845"/>
      </p:ext>
    </p:extLst>
  </p:cSld>
  <p:clrMapOvr>
    <a:masterClrMapping/>
  </p:clrMapOvr>
  <mc:AlternateContent xmlns:mc="http://schemas.openxmlformats.org/markup-compatibility/2006" xmlns:p14="http://schemas.microsoft.com/office/powerpoint/2010/main">
    <mc:Choice Requires="p14">
      <p:transition spd="slow" p14:dur="2000" advTm="24784"/>
    </mc:Choice>
    <mc:Fallback xmlns="">
      <p:transition spd="slow" advTm="2478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7|2.3"/>
</p:tagLst>
</file>

<file path=ppt/tags/tag2.xml><?xml version="1.0" encoding="utf-8"?>
<p:tagLst xmlns:a="http://schemas.openxmlformats.org/drawingml/2006/main" xmlns:r="http://schemas.openxmlformats.org/officeDocument/2006/relationships" xmlns:p="http://schemas.openxmlformats.org/presentationml/2006/main">
  <p:tag name="TIMING" val="|11.2|12.8|11.2"/>
</p:tagLst>
</file>

<file path=ppt/tags/tag3.xml><?xml version="1.0" encoding="utf-8"?>
<p:tagLst xmlns:a="http://schemas.openxmlformats.org/drawingml/2006/main" xmlns:r="http://schemas.openxmlformats.org/officeDocument/2006/relationships" xmlns:p="http://schemas.openxmlformats.org/presentationml/2006/main">
  <p:tag name="TIMING" val="|12.5|47.9"/>
</p:tagLst>
</file>

<file path=ppt/tags/tag4.xml><?xml version="1.0" encoding="utf-8"?>
<p:tagLst xmlns:a="http://schemas.openxmlformats.org/drawingml/2006/main" xmlns:r="http://schemas.openxmlformats.org/officeDocument/2006/relationships" xmlns:p="http://schemas.openxmlformats.org/presentationml/2006/main">
  <p:tag name="TIMING" val="|7.2"/>
</p:tagLst>
</file>

<file path=ppt/tags/tag5.xml><?xml version="1.0" encoding="utf-8"?>
<p:tagLst xmlns:a="http://schemas.openxmlformats.org/drawingml/2006/main" xmlns:r="http://schemas.openxmlformats.org/officeDocument/2006/relationships" xmlns:p="http://schemas.openxmlformats.org/presentationml/2006/main">
  <p:tag name="TIMING" val="|6.5"/>
</p:tagLst>
</file>

<file path=ppt/tags/tag6.xml><?xml version="1.0" encoding="utf-8"?>
<p:tagLst xmlns:a="http://schemas.openxmlformats.org/drawingml/2006/main" xmlns:r="http://schemas.openxmlformats.org/officeDocument/2006/relationships" xmlns:p="http://schemas.openxmlformats.org/presentationml/2006/main">
  <p:tag name="TIMING" val="|66.1"/>
</p:tagLst>
</file>

<file path=ppt/tags/tag7.xml><?xml version="1.0" encoding="utf-8"?>
<p:tagLst xmlns:a="http://schemas.openxmlformats.org/drawingml/2006/main" xmlns:r="http://schemas.openxmlformats.org/officeDocument/2006/relationships" xmlns:p="http://schemas.openxmlformats.org/presentationml/2006/main">
  <p:tag name="TIMING" val="|12.8"/>
</p:tagLst>
</file>

<file path=ppt/theme/theme1.xml><?xml version="1.0" encoding="utf-8"?>
<a:theme xmlns:a="http://schemas.openxmlformats.org/drawingml/2006/main" name="Polarisoft_PPT_Toolkit_2015">
  <a:themeElements>
    <a:clrScheme name="Custom 6">
      <a:dk1>
        <a:srgbClr val="000000"/>
      </a:dk1>
      <a:lt1>
        <a:srgbClr val="FFFFFF"/>
      </a:lt1>
      <a:dk2>
        <a:srgbClr val="314C03"/>
      </a:dk2>
      <a:lt2>
        <a:srgbClr val="E7E6E6"/>
      </a:lt2>
      <a:accent1>
        <a:srgbClr val="FD7508"/>
      </a:accent1>
      <a:accent2>
        <a:srgbClr val="0F2C4B"/>
      </a:accent2>
      <a:accent3>
        <a:srgbClr val="7E851B"/>
      </a:accent3>
      <a:accent4>
        <a:srgbClr val="267A9F"/>
      </a:accent4>
      <a:accent5>
        <a:srgbClr val="478F7E"/>
      </a:accent5>
      <a:accent6>
        <a:srgbClr val="8B7319"/>
      </a:accent6>
      <a:hlink>
        <a:srgbClr val="22AFFF"/>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err="1" smtClean="0">
            <a:solidFill>
              <a:srgbClr val="FFFFFF"/>
            </a:solidFill>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buClr>
            <a:schemeClr val="accent1"/>
          </a:buClr>
          <a:defRPr sz="1200" dirty="0" err="1"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Polarisoft_PPT_Toolkit_2015.pptx" id="{3ACFFA18-36BA-4200-AC05-8C6EAD9B7EE9}" vid="{133CA243-FB9F-492A-AE8A-5CC8DB8D929F}"/>
    </a:ext>
  </a:extLst>
</a:theme>
</file>

<file path=ppt/theme/theme2.xml><?xml version="1.0" encoding="utf-8"?>
<a:theme xmlns:a="http://schemas.openxmlformats.org/drawingml/2006/main" name="PPMA_PPT_Toolkit_2016">
  <a:themeElements>
    <a:clrScheme name="Custom 13">
      <a:dk1>
        <a:srgbClr val="000000"/>
      </a:dk1>
      <a:lt1>
        <a:srgbClr val="FFFFFF"/>
      </a:lt1>
      <a:dk2>
        <a:srgbClr val="3F5D04"/>
      </a:dk2>
      <a:lt2>
        <a:srgbClr val="E7E6E6"/>
      </a:lt2>
      <a:accent1>
        <a:srgbClr val="113C4B"/>
      </a:accent1>
      <a:accent2>
        <a:srgbClr val="98AF4B"/>
      </a:accent2>
      <a:accent3>
        <a:srgbClr val="267A9F"/>
      </a:accent3>
      <a:accent4>
        <a:srgbClr val="478F7E"/>
      </a:accent4>
      <a:accent5>
        <a:srgbClr val="8B7319"/>
      </a:accent5>
      <a:accent6>
        <a:srgbClr val="994325"/>
      </a:accent6>
      <a:hlink>
        <a:srgbClr val="FF8A00"/>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err="1" smtClean="0">
            <a:solidFill>
              <a:srgbClr val="FFFFFF"/>
            </a:solidFill>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buClr>
            <a:schemeClr val="accent1"/>
          </a:buClr>
          <a:defRPr sz="1200" dirty="0" err="1"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PPMA_PPT_Toolkit_2016" id="{1C9EDD7B-3D07-9D42-A34F-38D74AA5BBF1}" vid="{69A4DB0F-A9C4-6949-B246-4A9AC15A112E}"/>
    </a:ext>
  </a:extLst>
</a:theme>
</file>

<file path=ppt/theme/theme3.xml><?xml version="1.0" encoding="utf-8"?>
<a:theme xmlns:a="http://schemas.openxmlformats.org/drawingml/2006/main" name="1_PPMA_PPT_Toolkit_2016">
  <a:themeElements>
    <a:clrScheme name="Custom 13">
      <a:dk1>
        <a:srgbClr val="000000"/>
      </a:dk1>
      <a:lt1>
        <a:srgbClr val="FFFFFF"/>
      </a:lt1>
      <a:dk2>
        <a:srgbClr val="3F5D04"/>
      </a:dk2>
      <a:lt2>
        <a:srgbClr val="E7E6E6"/>
      </a:lt2>
      <a:accent1>
        <a:srgbClr val="113C4B"/>
      </a:accent1>
      <a:accent2>
        <a:srgbClr val="98AF4B"/>
      </a:accent2>
      <a:accent3>
        <a:srgbClr val="267A9F"/>
      </a:accent3>
      <a:accent4>
        <a:srgbClr val="478F7E"/>
      </a:accent4>
      <a:accent5>
        <a:srgbClr val="8B7319"/>
      </a:accent5>
      <a:accent6>
        <a:srgbClr val="994325"/>
      </a:accent6>
      <a:hlink>
        <a:srgbClr val="FF8A00"/>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err="1" smtClean="0">
            <a:solidFill>
              <a:srgbClr val="FFFFFF"/>
            </a:solidFill>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buClr>
            <a:schemeClr val="accent1"/>
          </a:buClr>
          <a:defRPr sz="1200" dirty="0" err="1"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PPMA_PPT_Toolkit_2016" id="{1C9EDD7B-3D07-9D42-A34F-38D74AA5BBF1}" vid="{69A4DB0F-A9C4-6949-B246-4A9AC15A112E}"/>
    </a:ext>
  </a:extLst>
</a:theme>
</file>

<file path=ppt/theme/theme4.xml><?xml version="1.0" encoding="utf-8"?>
<a:theme xmlns:a="http://schemas.openxmlformats.org/drawingml/2006/main" name="2_PPMA_PPT_Toolkit_2016">
  <a:themeElements>
    <a:clrScheme name="Custom 13">
      <a:dk1>
        <a:srgbClr val="000000"/>
      </a:dk1>
      <a:lt1>
        <a:srgbClr val="FFFFFF"/>
      </a:lt1>
      <a:dk2>
        <a:srgbClr val="3F5D04"/>
      </a:dk2>
      <a:lt2>
        <a:srgbClr val="E7E6E6"/>
      </a:lt2>
      <a:accent1>
        <a:srgbClr val="113C4B"/>
      </a:accent1>
      <a:accent2>
        <a:srgbClr val="98AF4B"/>
      </a:accent2>
      <a:accent3>
        <a:srgbClr val="267A9F"/>
      </a:accent3>
      <a:accent4>
        <a:srgbClr val="478F7E"/>
      </a:accent4>
      <a:accent5>
        <a:srgbClr val="8B7319"/>
      </a:accent5>
      <a:accent6>
        <a:srgbClr val="994325"/>
      </a:accent6>
      <a:hlink>
        <a:srgbClr val="FF8A00"/>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err="1" smtClean="0">
            <a:solidFill>
              <a:srgbClr val="FFFFFF"/>
            </a:solidFill>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buClr>
            <a:schemeClr val="accent1"/>
          </a:buClr>
          <a:defRPr sz="1200" dirty="0" err="1"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PPMA_PPT_Toolkit_2016" id="{1C9EDD7B-3D07-9D42-A34F-38D74AA5BBF1}" vid="{69A4DB0F-A9C4-6949-B246-4A9AC15A112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Polarisoft_PPT_Toolkit_2015a</Template>
  <TotalTime>3196</TotalTime>
  <Words>4245</Words>
  <Application>Microsoft Office PowerPoint</Application>
  <PresentationFormat>Custom</PresentationFormat>
  <Paragraphs>441</Paragraphs>
  <Slides>42</Slides>
  <Notes>37</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42</vt:i4>
      </vt:variant>
    </vt:vector>
  </HeadingPairs>
  <TitlesOfParts>
    <vt:vector size="49" baseType="lpstr">
      <vt:lpstr>Arial</vt:lpstr>
      <vt:lpstr>Brandon Grotesque Medium</vt:lpstr>
      <vt:lpstr>Calibri</vt:lpstr>
      <vt:lpstr>Polarisoft_PPT_Toolkit_2015</vt:lpstr>
      <vt:lpstr>PPMA_PPT_Toolkit_2016</vt:lpstr>
      <vt:lpstr>1_PPMA_PPT_Toolkit_2016</vt:lpstr>
      <vt:lpstr>2_PPMA_PPT_Toolkit_2016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bit of history</vt:lpstr>
      <vt:lpstr>PowerPoint Presentation</vt:lpstr>
      <vt:lpstr>So why is it so difficult?</vt:lpstr>
      <vt:lpstr>PowerPoint Presentation</vt:lpstr>
      <vt:lpstr>PowerPoint Presentation</vt:lpstr>
      <vt:lpstr>Behaviour</vt:lpstr>
      <vt:lpstr>PowerPoint Presentation</vt:lpstr>
      <vt:lpstr>PowerPoint Presentation</vt:lpstr>
      <vt:lpstr>PowerPoint Presentation</vt:lpstr>
      <vt:lpstr>PowerPoint Presentation</vt:lpstr>
      <vt:lpstr>3 elements</vt:lpstr>
      <vt:lpstr>3 elements</vt:lpstr>
      <vt:lpstr>Maturity</vt:lpstr>
      <vt:lpstr>PowerPoint Presentation</vt:lpstr>
      <vt:lpstr>PowerPoint Presentation</vt:lpstr>
      <vt:lpstr>Level out</vt:lpstr>
      <vt:lpstr>Get Training</vt:lpstr>
      <vt:lpstr>PowerPoint Presentation</vt:lpstr>
      <vt:lpstr>2 elements</vt:lpstr>
      <vt:lpstr>Strategy &amp; Results</vt:lpstr>
      <vt:lpstr>Overlap</vt:lpstr>
      <vt:lpstr>Common mistakes</vt:lpstr>
      <vt:lpstr>Compliance Triangle</vt:lpstr>
      <vt:lpstr>In Summary</vt:lpstr>
      <vt:lpstr>PowerPoint Presentation</vt:lpstr>
      <vt:lpstr>Getting people to do something</vt:lpstr>
      <vt:lpstr>Make them want to do it</vt:lpstr>
      <vt:lpstr>Make it so easy they will do it</vt:lpstr>
      <vt:lpstr>Making them do it over and over again</vt:lpstr>
      <vt:lpstr>Thank You  Niraj Mistry nmistry@Polarisoft.com    </vt:lpstr>
      <vt:lpstr>PowerPoint Presentation</vt:lpstr>
      <vt:lpstr>PowerPoint Presentation</vt:lpstr>
    </vt:vector>
  </TitlesOfParts>
  <Company>Polarisoft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Brown</dc:creator>
  <cp:lastModifiedBy>Niraj Mistry</cp:lastModifiedBy>
  <cp:revision>290</cp:revision>
  <dcterms:created xsi:type="dcterms:W3CDTF">2017-03-20T06:23:15Z</dcterms:created>
  <dcterms:modified xsi:type="dcterms:W3CDTF">2021-10-18T12:31:00Z</dcterms:modified>
</cp:coreProperties>
</file>